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551" r:id="rId4"/>
  </p:sldMasterIdLst>
  <p:notesMasterIdLst>
    <p:notesMasterId r:id="rId41"/>
  </p:notesMasterIdLst>
  <p:handoutMasterIdLst>
    <p:handoutMasterId r:id="rId42"/>
  </p:handoutMasterIdLst>
  <p:sldIdLst>
    <p:sldId id="4749" r:id="rId5"/>
    <p:sldId id="4994" r:id="rId6"/>
    <p:sldId id="4995" r:id="rId7"/>
    <p:sldId id="4977" r:id="rId8"/>
    <p:sldId id="4978" r:id="rId9"/>
    <p:sldId id="3758" r:id="rId10"/>
    <p:sldId id="4973" r:id="rId11"/>
    <p:sldId id="4953" r:id="rId12"/>
    <p:sldId id="4992" r:id="rId13"/>
    <p:sldId id="4938" r:id="rId14"/>
    <p:sldId id="4984" r:id="rId15"/>
    <p:sldId id="4960" r:id="rId16"/>
    <p:sldId id="4985" r:id="rId17"/>
    <p:sldId id="4972" r:id="rId18"/>
    <p:sldId id="4986" r:id="rId19"/>
    <p:sldId id="4974" r:id="rId20"/>
    <p:sldId id="4987" r:id="rId21"/>
    <p:sldId id="4975" r:id="rId22"/>
    <p:sldId id="4988" r:id="rId23"/>
    <p:sldId id="4981" r:id="rId24"/>
    <p:sldId id="4989" r:id="rId25"/>
    <p:sldId id="4991" r:id="rId26"/>
    <p:sldId id="4990" r:id="rId27"/>
    <p:sldId id="4983" r:id="rId28"/>
    <p:sldId id="4993" r:id="rId29"/>
    <p:sldId id="4969" r:id="rId30"/>
    <p:sldId id="3749" r:id="rId31"/>
    <p:sldId id="3643" r:id="rId32"/>
    <p:sldId id="447" r:id="rId33"/>
    <p:sldId id="3748" r:id="rId34"/>
    <p:sldId id="3747" r:id="rId35"/>
    <p:sldId id="448" r:id="rId36"/>
    <p:sldId id="449" r:id="rId37"/>
    <p:sldId id="450" r:id="rId38"/>
    <p:sldId id="451" r:id="rId39"/>
    <p:sldId id="500" r:id="rId40"/>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5DF6F784-EC02-446C-9C4D-A076660B698E}">
          <p14:sldIdLst>
            <p14:sldId id="4749"/>
            <p14:sldId id="4994"/>
            <p14:sldId id="4995"/>
          </p14:sldIdLst>
        </p14:section>
        <p14:section name="About DevOps and Azure DevOps" id="{CF9BF954-EDEF-4007-B482-B42CC7D5F58C}">
          <p14:sldIdLst>
            <p14:sldId id="4977"/>
            <p14:sldId id="4978"/>
            <p14:sldId id="3758"/>
            <p14:sldId id="4973"/>
            <p14:sldId id="4953"/>
          </p14:sldIdLst>
        </p14:section>
        <p14:section name="What's new?" id="{1CD3CC6F-C9CB-4BDB-929B-A2526513C757}">
          <p14:sldIdLst>
            <p14:sldId id="4992"/>
            <p14:sldId id="4938"/>
            <p14:sldId id="4984"/>
            <p14:sldId id="4960"/>
            <p14:sldId id="4985"/>
            <p14:sldId id="4972"/>
            <p14:sldId id="4986"/>
            <p14:sldId id="4974"/>
            <p14:sldId id="4987"/>
            <p14:sldId id="4975"/>
            <p14:sldId id="4988"/>
            <p14:sldId id="4981"/>
            <p14:sldId id="4989"/>
            <p14:sldId id="4991"/>
            <p14:sldId id="4990"/>
            <p14:sldId id="4983"/>
            <p14:sldId id="4993"/>
            <p14:sldId id="4969"/>
          </p14:sldIdLst>
        </p14:section>
        <p14:section name="Resources" id="{AA862AF4-0F35-49DA-A33A-63985109753A}">
          <p14:sldIdLst>
            <p14:sldId id="3749"/>
            <p14:sldId id="3643"/>
            <p14:sldId id="447"/>
            <p14:sldId id="3748"/>
            <p14:sldId id="3747"/>
            <p14:sldId id="448"/>
            <p14:sldId id="449"/>
            <p14:sldId id="450"/>
            <p14:sldId id="451"/>
            <p14:sldId id="500"/>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cmAuthor>
  <p:cmAuthor id="3" name="Mary Feil-Jacobs" initials="MF" lastIdx="22" clrIdx="3">
    <p:extLst/>
  </p:cmAuthor>
  <p:cmAuthor id="4" name="Angela Powell" initials="AP" lastIdx="9" clrIdx="4">
    <p:extLst/>
  </p:cmAuthor>
  <p:cmAuthor id="5" name="Jeffrey Chen" initials="JC" lastIdx="2" clrIdx="5">
    <p:extLst>
      <p:ext uri="{19B8F6BF-5375-455C-9EA6-DF929625EA0E}">
        <p15:presenceInfo xmlns:p15="http://schemas.microsoft.com/office/powerpoint/2012/main" userId="S::t-jechen@microsoft.com::aa022ee9-ecb5-4714-9200-44b5a1825af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8D7"/>
    <a:srgbClr val="2560E0"/>
    <a:srgbClr val="DB460E"/>
    <a:srgbClr val="58D2BD"/>
    <a:srgbClr val="B6235F"/>
    <a:srgbClr val="6526AD"/>
    <a:srgbClr val="6426AD"/>
    <a:srgbClr val="00B294"/>
    <a:srgbClr val="3B3B41"/>
    <a:srgbClr val="757579"/>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2247" autoAdjust="0"/>
  </p:normalViewPr>
  <p:slideViewPr>
    <p:cSldViewPr snapToGrid="0">
      <p:cViewPr varScale="1">
        <p:scale>
          <a:sx n="110" d="100"/>
          <a:sy n="110" d="100"/>
        </p:scale>
        <p:origin x="2120" y="76"/>
      </p:cViewPr>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CF82EF-92FB-43BB-BC32-058F14C12B58}"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6ED8A750-7EEF-4399-94FB-DB33AD319AEC}">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en-US" dirty="0"/>
            <a:t>…integrated and independent tools supporting your DevOps practices with any language, any platform and any cloud!</a:t>
          </a:r>
        </a:p>
      </dgm:t>
    </dgm:pt>
    <dgm:pt modelId="{6FE93900-4FEA-4957-97EF-E222817B1DD0}" type="parTrans" cxnId="{5152D642-40D1-4905-9326-47B2FBFFE2DF}">
      <dgm:prSet/>
      <dgm:spPr/>
      <dgm:t>
        <a:bodyPr/>
        <a:lstStyle/>
        <a:p>
          <a:endParaRPr lang="en-US"/>
        </a:p>
      </dgm:t>
    </dgm:pt>
    <dgm:pt modelId="{A7AA64F0-A0AA-4F08-BB4A-9419F8012025}" type="sibTrans" cxnId="{5152D642-40D1-4905-9326-47B2FBFFE2DF}">
      <dgm:prSet/>
      <dgm:spPr/>
      <dgm:t>
        <a:bodyPr/>
        <a:lstStyle/>
        <a:p>
          <a:endParaRPr lang="en-US"/>
        </a:p>
      </dgm:t>
    </dgm:pt>
    <dgm:pt modelId="{A8EC489E-2AA6-4A9F-A08B-CEB0C0471E9B}">
      <dgm:prSet phldrT="[Text]">
        <dgm:style>
          <a:lnRef idx="0">
            <a:scrgbClr r="0" g="0" b="0"/>
          </a:lnRef>
          <a:fillRef idx="0">
            <a:scrgbClr r="0" g="0" b="0"/>
          </a:fillRef>
          <a:effectRef idx="0">
            <a:scrgbClr r="0" g="0" b="0"/>
          </a:effectRef>
          <a:fontRef idx="minor">
            <a:schemeClr val="lt1"/>
          </a:fontRef>
        </dgm:style>
      </dgm:prSet>
      <dgm:spPr>
        <a:solidFill>
          <a:srgbClr val="757579"/>
        </a:solidFill>
        <a:ln>
          <a:noFill/>
        </a:ln>
      </dgm:spPr>
      <dgm:t>
        <a:bodyPr/>
        <a:lstStyle/>
        <a:p>
          <a:r>
            <a:rPr lang="en-US" dirty="0"/>
            <a:t>Azure DevOps </a:t>
          </a:r>
          <a:r>
            <a:rPr lang="en-US" b="1" dirty="0"/>
            <a:t>Services</a:t>
          </a:r>
        </a:p>
      </dgm:t>
    </dgm:pt>
    <dgm:pt modelId="{8E1C1EB2-39E8-4B1C-A895-A7ABB08B1119}" type="parTrans" cxnId="{828211B1-0E89-4A15-940B-7887A8306515}">
      <dgm:prSet/>
      <dgm:spPr/>
      <dgm:t>
        <a:bodyPr/>
        <a:lstStyle/>
        <a:p>
          <a:endParaRPr lang="en-US"/>
        </a:p>
      </dgm:t>
    </dgm:pt>
    <dgm:pt modelId="{963FA4FF-BDD8-498C-9507-91EEE186EE92}" type="sibTrans" cxnId="{828211B1-0E89-4A15-940B-7887A8306515}">
      <dgm:prSet/>
      <dgm:spPr/>
      <dgm:t>
        <a:bodyPr/>
        <a:lstStyle/>
        <a:p>
          <a:endParaRPr lang="en-US"/>
        </a:p>
      </dgm:t>
    </dgm:pt>
    <dgm:pt modelId="{315B017F-4B36-47E0-8AC3-9728E8E3B078}">
      <dgm:prSet phldrT="[Text]">
        <dgm:style>
          <a:lnRef idx="0">
            <a:scrgbClr r="0" g="0" b="0"/>
          </a:lnRef>
          <a:fillRef idx="0">
            <a:scrgbClr r="0" g="0" b="0"/>
          </a:fillRef>
          <a:effectRef idx="0">
            <a:scrgbClr r="0" g="0" b="0"/>
          </a:effectRef>
          <a:fontRef idx="minor">
            <a:schemeClr val="lt1"/>
          </a:fontRef>
        </dgm:style>
      </dgm:prSet>
      <dgm:spPr>
        <a:solidFill>
          <a:srgbClr val="757579"/>
        </a:solidFill>
        <a:ln>
          <a:noFill/>
        </a:ln>
      </dgm:spPr>
      <dgm:t>
        <a:bodyPr/>
        <a:lstStyle/>
        <a:p>
          <a:r>
            <a:rPr lang="en-US" dirty="0"/>
            <a:t>Provided as a cloud service</a:t>
          </a:r>
        </a:p>
      </dgm:t>
    </dgm:pt>
    <dgm:pt modelId="{8080D655-EE14-489C-ADD6-9A9CD13F48A2}" type="parTrans" cxnId="{455B417C-3EF6-44ED-8CD3-D0796476838E}">
      <dgm:prSet/>
      <dgm:spPr/>
      <dgm:t>
        <a:bodyPr/>
        <a:lstStyle/>
        <a:p>
          <a:endParaRPr lang="en-US"/>
        </a:p>
      </dgm:t>
    </dgm:pt>
    <dgm:pt modelId="{5B19C15F-B25F-4B9E-9DC6-6A3BF6B7929E}" type="sibTrans" cxnId="{455B417C-3EF6-44ED-8CD3-D0796476838E}">
      <dgm:prSet/>
      <dgm:spPr/>
      <dgm:t>
        <a:bodyPr/>
        <a:lstStyle/>
        <a:p>
          <a:endParaRPr lang="en-US"/>
        </a:p>
      </dgm:t>
    </dgm:pt>
    <dgm:pt modelId="{16B01834-C25A-42A0-BA38-854AC7E43CB1}">
      <dgm:prSet phldrT="[Text]">
        <dgm:style>
          <a:lnRef idx="0">
            <a:scrgbClr r="0" g="0" b="0"/>
          </a:lnRef>
          <a:fillRef idx="0">
            <a:scrgbClr r="0" g="0" b="0"/>
          </a:fillRef>
          <a:effectRef idx="0">
            <a:scrgbClr r="0" g="0" b="0"/>
          </a:effectRef>
          <a:fontRef idx="minor">
            <a:schemeClr val="lt1"/>
          </a:fontRef>
        </dgm:style>
      </dgm:prSet>
      <dgm:spPr>
        <a:solidFill>
          <a:srgbClr val="757579"/>
        </a:solidFill>
        <a:ln>
          <a:noFill/>
        </a:ln>
      </dgm:spPr>
      <dgm:t>
        <a:bodyPr/>
        <a:lstStyle/>
        <a:p>
          <a:r>
            <a:rPr lang="en-US" dirty="0"/>
            <a:t>Microsoft hosted and managed</a:t>
          </a:r>
        </a:p>
      </dgm:t>
    </dgm:pt>
    <dgm:pt modelId="{7DF79A96-25E5-4FAB-9795-DD69C4153706}" type="parTrans" cxnId="{C5082332-2416-4A5B-B31A-DA2A4EAEDC0F}">
      <dgm:prSet/>
      <dgm:spPr/>
      <dgm:t>
        <a:bodyPr/>
        <a:lstStyle/>
        <a:p>
          <a:endParaRPr lang="en-US"/>
        </a:p>
      </dgm:t>
    </dgm:pt>
    <dgm:pt modelId="{67E174B2-70C0-4598-97CA-CF6B3E039224}" type="sibTrans" cxnId="{C5082332-2416-4A5B-B31A-DA2A4EAEDC0F}">
      <dgm:prSet/>
      <dgm:spPr/>
      <dgm:t>
        <a:bodyPr/>
        <a:lstStyle/>
        <a:p>
          <a:endParaRPr lang="en-US"/>
        </a:p>
      </dgm:t>
    </dgm:pt>
    <dgm:pt modelId="{65F73B8F-718E-45AB-9846-FF69EDAEEC41}">
      <dgm:prSet phldrT="[Text]">
        <dgm:style>
          <a:lnRef idx="0">
            <a:scrgbClr r="0" g="0" b="0"/>
          </a:lnRef>
          <a:fillRef idx="0">
            <a:scrgbClr r="0" g="0" b="0"/>
          </a:fillRef>
          <a:effectRef idx="0">
            <a:scrgbClr r="0" g="0" b="0"/>
          </a:effectRef>
          <a:fontRef idx="minor">
            <a:schemeClr val="lt1"/>
          </a:fontRef>
        </dgm:style>
      </dgm:prSet>
      <dgm:spPr>
        <a:solidFill>
          <a:srgbClr val="3B3B41"/>
        </a:solidFill>
        <a:ln>
          <a:noFill/>
        </a:ln>
      </dgm:spPr>
      <dgm:t>
        <a:bodyPr/>
        <a:lstStyle/>
        <a:p>
          <a:r>
            <a:rPr lang="en-US" dirty="0"/>
            <a:t>Azure DevOps </a:t>
          </a:r>
          <a:r>
            <a:rPr lang="en-US" b="1" dirty="0"/>
            <a:t>Server</a:t>
          </a:r>
        </a:p>
      </dgm:t>
    </dgm:pt>
    <dgm:pt modelId="{12B1C790-D98D-4E84-99BC-BF6F652C3B47}" type="parTrans" cxnId="{46977A05-E969-46E1-9777-3C6AB3504D9B}">
      <dgm:prSet/>
      <dgm:spPr/>
      <dgm:t>
        <a:bodyPr/>
        <a:lstStyle/>
        <a:p>
          <a:endParaRPr lang="en-US"/>
        </a:p>
      </dgm:t>
    </dgm:pt>
    <dgm:pt modelId="{DD12A918-7E3E-4F86-BFE3-FA52560091D4}" type="sibTrans" cxnId="{46977A05-E969-46E1-9777-3C6AB3504D9B}">
      <dgm:prSet/>
      <dgm:spPr/>
      <dgm:t>
        <a:bodyPr/>
        <a:lstStyle/>
        <a:p>
          <a:endParaRPr lang="en-US"/>
        </a:p>
      </dgm:t>
    </dgm:pt>
    <dgm:pt modelId="{F0DBD870-7706-4C66-858B-43CFC25BC8F6}">
      <dgm:prSet phldrT="[Text]">
        <dgm:style>
          <a:lnRef idx="0">
            <a:scrgbClr r="0" g="0" b="0"/>
          </a:lnRef>
          <a:fillRef idx="0">
            <a:scrgbClr r="0" g="0" b="0"/>
          </a:fillRef>
          <a:effectRef idx="0">
            <a:scrgbClr r="0" g="0" b="0"/>
          </a:effectRef>
          <a:fontRef idx="minor">
            <a:schemeClr val="lt1"/>
          </a:fontRef>
        </dgm:style>
      </dgm:prSet>
      <dgm:spPr>
        <a:solidFill>
          <a:srgbClr val="3B3B41"/>
        </a:solidFill>
        <a:ln>
          <a:noFill/>
        </a:ln>
      </dgm:spPr>
      <dgm:t>
        <a:bodyPr/>
        <a:lstStyle/>
        <a:p>
          <a:r>
            <a:rPr lang="en-US" dirty="0"/>
            <a:t>Installed in your datacenter or your cloud</a:t>
          </a:r>
        </a:p>
      </dgm:t>
    </dgm:pt>
    <dgm:pt modelId="{C197D2A7-56EE-4209-8257-4B01F12BCDAC}" type="parTrans" cxnId="{E4F9833F-9CBC-4899-9F22-94F3284F1BD5}">
      <dgm:prSet/>
      <dgm:spPr/>
      <dgm:t>
        <a:bodyPr/>
        <a:lstStyle/>
        <a:p>
          <a:endParaRPr lang="en-US"/>
        </a:p>
      </dgm:t>
    </dgm:pt>
    <dgm:pt modelId="{FA656744-F9C1-427F-8BE1-CCF112C12B11}" type="sibTrans" cxnId="{E4F9833F-9CBC-4899-9F22-94F3284F1BD5}">
      <dgm:prSet/>
      <dgm:spPr/>
      <dgm:t>
        <a:bodyPr/>
        <a:lstStyle/>
        <a:p>
          <a:endParaRPr lang="en-US"/>
        </a:p>
      </dgm:t>
    </dgm:pt>
    <dgm:pt modelId="{C5F5FD2B-0F7B-4564-84F4-F94E43AA71A1}">
      <dgm:prSet phldrT="[Text]">
        <dgm:style>
          <a:lnRef idx="0">
            <a:scrgbClr r="0" g="0" b="0"/>
          </a:lnRef>
          <a:fillRef idx="0">
            <a:scrgbClr r="0" g="0" b="0"/>
          </a:fillRef>
          <a:effectRef idx="0">
            <a:scrgbClr r="0" g="0" b="0"/>
          </a:effectRef>
          <a:fontRef idx="minor">
            <a:schemeClr val="lt1"/>
          </a:fontRef>
        </dgm:style>
      </dgm:prSet>
      <dgm:spPr>
        <a:solidFill>
          <a:srgbClr val="3B3B41"/>
        </a:solidFill>
        <a:ln>
          <a:noFill/>
        </a:ln>
      </dgm:spPr>
      <dgm:t>
        <a:bodyPr/>
        <a:lstStyle/>
        <a:p>
          <a:r>
            <a:rPr lang="en-US" dirty="0"/>
            <a:t>Can be run in sovereign Azure regions for compliance</a:t>
          </a:r>
        </a:p>
      </dgm:t>
    </dgm:pt>
    <dgm:pt modelId="{D5ED2419-71A9-4D86-B7EA-0ED2CD24AC70}" type="parTrans" cxnId="{4350873C-C08E-4779-9EB7-B93DD502225B}">
      <dgm:prSet/>
      <dgm:spPr/>
      <dgm:t>
        <a:bodyPr/>
        <a:lstStyle/>
        <a:p>
          <a:endParaRPr lang="en-US"/>
        </a:p>
      </dgm:t>
    </dgm:pt>
    <dgm:pt modelId="{14EB56B0-C140-4ECF-85EB-8C818E2CB59C}" type="sibTrans" cxnId="{4350873C-C08E-4779-9EB7-B93DD502225B}">
      <dgm:prSet/>
      <dgm:spPr/>
      <dgm:t>
        <a:bodyPr/>
        <a:lstStyle/>
        <a:p>
          <a:endParaRPr lang="en-US"/>
        </a:p>
      </dgm:t>
    </dgm:pt>
    <dgm:pt modelId="{5AF53CB1-B8EB-4EEE-8752-3CE0E8852FA3}">
      <dgm:prSet phldrT="[Text]">
        <dgm:style>
          <a:lnRef idx="0">
            <a:scrgbClr r="0" g="0" b="0"/>
          </a:lnRef>
          <a:fillRef idx="0">
            <a:scrgbClr r="0" g="0" b="0"/>
          </a:fillRef>
          <a:effectRef idx="0">
            <a:scrgbClr r="0" g="0" b="0"/>
          </a:effectRef>
          <a:fontRef idx="minor">
            <a:schemeClr val="lt1"/>
          </a:fontRef>
        </dgm:style>
      </dgm:prSet>
      <dgm:spPr>
        <a:solidFill>
          <a:srgbClr val="3B3B41"/>
        </a:solidFill>
        <a:ln>
          <a:noFill/>
        </a:ln>
      </dgm:spPr>
      <dgm:t>
        <a:bodyPr/>
        <a:lstStyle/>
        <a:p>
          <a:r>
            <a:rPr lang="en-US" dirty="0"/>
            <a:t>Managed, patched and controlled by you</a:t>
          </a:r>
        </a:p>
      </dgm:t>
    </dgm:pt>
    <dgm:pt modelId="{AF38D594-4600-4FCE-95FB-6C94F4D3E4A8}" type="parTrans" cxnId="{DCF7C6B1-7552-4EB4-9406-33A7B6880959}">
      <dgm:prSet/>
      <dgm:spPr/>
      <dgm:t>
        <a:bodyPr/>
        <a:lstStyle/>
        <a:p>
          <a:endParaRPr lang="en-US"/>
        </a:p>
      </dgm:t>
    </dgm:pt>
    <dgm:pt modelId="{C23AAC49-EB7E-4715-96AC-95B33E6C82C4}" type="sibTrans" cxnId="{DCF7C6B1-7552-4EB4-9406-33A7B6880959}">
      <dgm:prSet/>
      <dgm:spPr/>
      <dgm:t>
        <a:bodyPr/>
        <a:lstStyle/>
        <a:p>
          <a:endParaRPr lang="en-US"/>
        </a:p>
      </dgm:t>
    </dgm:pt>
    <dgm:pt modelId="{1CFDE777-37E3-4558-91BB-CADEFE9A539F}">
      <dgm:prSet phldrT="[Text]">
        <dgm:style>
          <a:lnRef idx="0">
            <a:scrgbClr r="0" g="0" b="0"/>
          </a:lnRef>
          <a:fillRef idx="0">
            <a:scrgbClr r="0" g="0" b="0"/>
          </a:fillRef>
          <a:effectRef idx="0">
            <a:scrgbClr r="0" g="0" b="0"/>
          </a:effectRef>
          <a:fontRef idx="minor">
            <a:schemeClr val="lt1"/>
          </a:fontRef>
        </dgm:style>
      </dgm:prSet>
      <dgm:spPr>
        <a:solidFill>
          <a:srgbClr val="757579"/>
        </a:solidFill>
        <a:ln>
          <a:noFill/>
        </a:ln>
      </dgm:spPr>
      <dgm:t>
        <a:bodyPr/>
        <a:lstStyle/>
        <a:p>
          <a:r>
            <a:rPr lang="en-US" dirty="0"/>
            <a:t>New capabilities and fixes released every three weeks</a:t>
          </a:r>
        </a:p>
      </dgm:t>
    </dgm:pt>
    <dgm:pt modelId="{4211E3E0-64D5-468A-9CF7-AC37D029D6CB}" type="parTrans" cxnId="{37AF4B44-082B-410F-A386-7D07DC5BA3DA}">
      <dgm:prSet/>
      <dgm:spPr/>
      <dgm:t>
        <a:bodyPr/>
        <a:lstStyle/>
        <a:p>
          <a:endParaRPr lang="en-US"/>
        </a:p>
      </dgm:t>
    </dgm:pt>
    <dgm:pt modelId="{64A616C0-898E-42A9-845E-AFD4CD86CAA8}" type="sibTrans" cxnId="{37AF4B44-082B-410F-A386-7D07DC5BA3DA}">
      <dgm:prSet/>
      <dgm:spPr/>
      <dgm:t>
        <a:bodyPr/>
        <a:lstStyle/>
        <a:p>
          <a:endParaRPr lang="en-US"/>
        </a:p>
      </dgm:t>
    </dgm:pt>
    <dgm:pt modelId="{619813F5-6850-49D3-8F48-91F691FBE975}">
      <dgm:prSet phldrT="[Text]">
        <dgm:style>
          <a:lnRef idx="0">
            <a:scrgbClr r="0" g="0" b="0"/>
          </a:lnRef>
          <a:fillRef idx="0">
            <a:scrgbClr r="0" g="0" b="0"/>
          </a:fillRef>
          <a:effectRef idx="0">
            <a:scrgbClr r="0" g="0" b="0"/>
          </a:effectRef>
          <a:fontRef idx="minor">
            <a:schemeClr val="lt1"/>
          </a:fontRef>
        </dgm:style>
      </dgm:prSet>
      <dgm:spPr>
        <a:solidFill>
          <a:srgbClr val="757579"/>
        </a:solidFill>
        <a:ln>
          <a:noFill/>
        </a:ln>
      </dgm:spPr>
      <dgm:t>
        <a:bodyPr/>
        <a:lstStyle/>
        <a:p>
          <a:endParaRPr lang="en-US" dirty="0"/>
        </a:p>
      </dgm:t>
    </dgm:pt>
    <dgm:pt modelId="{D07CA736-B11B-4D34-87B5-5B7682D6483A}" type="parTrans" cxnId="{E2A6EFE6-7ADA-4A82-8FE1-FEEF0053FB39}">
      <dgm:prSet/>
      <dgm:spPr/>
      <dgm:t>
        <a:bodyPr/>
        <a:lstStyle/>
        <a:p>
          <a:endParaRPr lang="en-US"/>
        </a:p>
      </dgm:t>
    </dgm:pt>
    <dgm:pt modelId="{DA7CC184-9D75-46B1-915F-D24475424862}" type="sibTrans" cxnId="{E2A6EFE6-7ADA-4A82-8FE1-FEEF0053FB39}">
      <dgm:prSet/>
      <dgm:spPr/>
      <dgm:t>
        <a:bodyPr/>
        <a:lstStyle/>
        <a:p>
          <a:endParaRPr lang="en-US"/>
        </a:p>
      </dgm:t>
    </dgm:pt>
    <dgm:pt modelId="{5642D65D-C57D-492D-B7CA-ACC4C0213369}" type="pres">
      <dgm:prSet presAssocID="{30CF82EF-92FB-43BB-BC32-058F14C12B58}" presName="composite" presStyleCnt="0">
        <dgm:presLayoutVars>
          <dgm:chMax val="1"/>
          <dgm:dir/>
          <dgm:resizeHandles val="exact"/>
        </dgm:presLayoutVars>
      </dgm:prSet>
      <dgm:spPr/>
    </dgm:pt>
    <dgm:pt modelId="{FD0B6DD6-E40E-4EA6-9262-B51453936DCE}" type="pres">
      <dgm:prSet presAssocID="{6ED8A750-7EEF-4399-94FB-DB33AD319AEC}" presName="roof" presStyleLbl="dkBgShp" presStyleIdx="0" presStyleCnt="2"/>
      <dgm:spPr/>
    </dgm:pt>
    <dgm:pt modelId="{1FCA1C10-BF97-430E-87EF-6B420824D88E}" type="pres">
      <dgm:prSet presAssocID="{6ED8A750-7EEF-4399-94FB-DB33AD319AEC}" presName="pillars" presStyleCnt="0"/>
      <dgm:spPr/>
    </dgm:pt>
    <dgm:pt modelId="{9C5E5071-DE23-4376-8FBD-34970DB705DC}" type="pres">
      <dgm:prSet presAssocID="{6ED8A750-7EEF-4399-94FB-DB33AD319AEC}" presName="pillar1" presStyleLbl="node1" presStyleIdx="0" presStyleCnt="2">
        <dgm:presLayoutVars>
          <dgm:bulletEnabled val="1"/>
        </dgm:presLayoutVars>
      </dgm:prSet>
      <dgm:spPr/>
    </dgm:pt>
    <dgm:pt modelId="{3E64A509-F57B-46D1-A861-64178085C295}" type="pres">
      <dgm:prSet presAssocID="{65F73B8F-718E-45AB-9846-FF69EDAEEC41}" presName="pillarX" presStyleLbl="node1" presStyleIdx="1" presStyleCnt="2" custLinFactNeighborX="287">
        <dgm:presLayoutVars>
          <dgm:bulletEnabled val="1"/>
        </dgm:presLayoutVars>
      </dgm:prSet>
      <dgm:spPr/>
    </dgm:pt>
    <dgm:pt modelId="{8189CCE5-4973-427B-A5CE-BE129C3326CA}" type="pres">
      <dgm:prSet presAssocID="{6ED8A750-7EEF-4399-94FB-DB33AD319AEC}" presName="base" presStyleLbl="dkBgShp" presStyleIdx="1" presStyleCnt="2">
        <dgm:style>
          <a:lnRef idx="2">
            <a:schemeClr val="accent4">
              <a:shade val="50000"/>
            </a:schemeClr>
          </a:lnRef>
          <a:fillRef idx="1">
            <a:schemeClr val="accent4"/>
          </a:fillRef>
          <a:effectRef idx="0">
            <a:schemeClr val="accent4"/>
          </a:effectRef>
          <a:fontRef idx="minor">
            <a:schemeClr val="lt1"/>
          </a:fontRef>
        </dgm:style>
      </dgm:prSet>
      <dgm:spPr>
        <a:noFill/>
        <a:ln>
          <a:noFill/>
        </a:ln>
      </dgm:spPr>
    </dgm:pt>
  </dgm:ptLst>
  <dgm:cxnLst>
    <dgm:cxn modelId="{7D206804-A6E7-4747-9577-FDF92CB0E30B}" type="presOf" srcId="{F0DBD870-7706-4C66-858B-43CFC25BC8F6}" destId="{3E64A509-F57B-46D1-A861-64178085C295}" srcOrd="0" destOrd="1" presId="urn:microsoft.com/office/officeart/2005/8/layout/hList3"/>
    <dgm:cxn modelId="{46977A05-E969-46E1-9777-3C6AB3504D9B}" srcId="{6ED8A750-7EEF-4399-94FB-DB33AD319AEC}" destId="{65F73B8F-718E-45AB-9846-FF69EDAEEC41}" srcOrd="1" destOrd="0" parTransId="{12B1C790-D98D-4E84-99BC-BF6F652C3B47}" sibTransId="{DD12A918-7E3E-4F86-BFE3-FA52560091D4}"/>
    <dgm:cxn modelId="{C5082332-2416-4A5B-B31A-DA2A4EAEDC0F}" srcId="{A8EC489E-2AA6-4A9F-A08B-CEB0C0471E9B}" destId="{16B01834-C25A-42A0-BA38-854AC7E43CB1}" srcOrd="1" destOrd="0" parTransId="{7DF79A96-25E5-4FAB-9795-DD69C4153706}" sibTransId="{67E174B2-70C0-4598-97CA-CF6B3E039224}"/>
    <dgm:cxn modelId="{4350873C-C08E-4779-9EB7-B93DD502225B}" srcId="{65F73B8F-718E-45AB-9846-FF69EDAEEC41}" destId="{C5F5FD2B-0F7B-4564-84F4-F94E43AA71A1}" srcOrd="2" destOrd="0" parTransId="{D5ED2419-71A9-4D86-B7EA-0ED2CD24AC70}" sibTransId="{14EB56B0-C140-4ECF-85EB-8C818E2CB59C}"/>
    <dgm:cxn modelId="{E4F9833F-9CBC-4899-9F22-94F3284F1BD5}" srcId="{65F73B8F-718E-45AB-9846-FF69EDAEEC41}" destId="{F0DBD870-7706-4C66-858B-43CFC25BC8F6}" srcOrd="0" destOrd="0" parTransId="{C197D2A7-56EE-4209-8257-4B01F12BCDAC}" sibTransId="{FA656744-F9C1-427F-8BE1-CCF112C12B11}"/>
    <dgm:cxn modelId="{E691E141-8BFA-463D-AD6F-F9E15FA55D74}" type="presOf" srcId="{65F73B8F-718E-45AB-9846-FF69EDAEEC41}" destId="{3E64A509-F57B-46D1-A861-64178085C295}" srcOrd="0" destOrd="0" presId="urn:microsoft.com/office/officeart/2005/8/layout/hList3"/>
    <dgm:cxn modelId="{54A18A62-52BE-4860-8E79-FFEEB01BDA98}" type="presOf" srcId="{5AF53CB1-B8EB-4EEE-8752-3CE0E8852FA3}" destId="{3E64A509-F57B-46D1-A861-64178085C295}" srcOrd="0" destOrd="2" presId="urn:microsoft.com/office/officeart/2005/8/layout/hList3"/>
    <dgm:cxn modelId="{5152D642-40D1-4905-9326-47B2FBFFE2DF}" srcId="{30CF82EF-92FB-43BB-BC32-058F14C12B58}" destId="{6ED8A750-7EEF-4399-94FB-DB33AD319AEC}" srcOrd="0" destOrd="0" parTransId="{6FE93900-4FEA-4957-97EF-E222817B1DD0}" sibTransId="{A7AA64F0-A0AA-4F08-BB4A-9419F8012025}"/>
    <dgm:cxn modelId="{37AF4B44-082B-410F-A386-7D07DC5BA3DA}" srcId="{A8EC489E-2AA6-4A9F-A08B-CEB0C0471E9B}" destId="{1CFDE777-37E3-4558-91BB-CADEFE9A539F}" srcOrd="2" destOrd="0" parTransId="{4211E3E0-64D5-468A-9CF7-AC37D029D6CB}" sibTransId="{64A616C0-898E-42A9-845E-AFD4CD86CAA8}"/>
    <dgm:cxn modelId="{C74EC845-D24F-4726-8EF6-DB612E0855A4}" type="presOf" srcId="{619813F5-6850-49D3-8F48-91F691FBE975}" destId="{9C5E5071-DE23-4376-8FBD-34970DB705DC}" srcOrd="0" destOrd="4" presId="urn:microsoft.com/office/officeart/2005/8/layout/hList3"/>
    <dgm:cxn modelId="{F63F7B49-40B9-4C1D-A5D3-16D41C03CE25}" type="presOf" srcId="{1CFDE777-37E3-4558-91BB-CADEFE9A539F}" destId="{9C5E5071-DE23-4376-8FBD-34970DB705DC}" srcOrd="0" destOrd="3" presId="urn:microsoft.com/office/officeart/2005/8/layout/hList3"/>
    <dgm:cxn modelId="{455B417C-3EF6-44ED-8CD3-D0796476838E}" srcId="{A8EC489E-2AA6-4A9F-A08B-CEB0C0471E9B}" destId="{315B017F-4B36-47E0-8AC3-9728E8E3B078}" srcOrd="0" destOrd="0" parTransId="{8080D655-EE14-489C-ADD6-9A9CD13F48A2}" sibTransId="{5B19C15F-B25F-4B9E-9DC6-6A3BF6B7929E}"/>
    <dgm:cxn modelId="{4FF88086-460E-417F-99B7-24C737225652}" type="presOf" srcId="{30CF82EF-92FB-43BB-BC32-058F14C12B58}" destId="{5642D65D-C57D-492D-B7CA-ACC4C0213369}" srcOrd="0" destOrd="0" presId="urn:microsoft.com/office/officeart/2005/8/layout/hList3"/>
    <dgm:cxn modelId="{33E9D18F-3BDA-4B52-90F0-98094AA6ECAA}" type="presOf" srcId="{6ED8A750-7EEF-4399-94FB-DB33AD319AEC}" destId="{FD0B6DD6-E40E-4EA6-9262-B51453936DCE}" srcOrd="0" destOrd="0" presId="urn:microsoft.com/office/officeart/2005/8/layout/hList3"/>
    <dgm:cxn modelId="{F2C7DAA0-217B-446B-A2FD-1061C3208E95}" type="presOf" srcId="{A8EC489E-2AA6-4A9F-A08B-CEB0C0471E9B}" destId="{9C5E5071-DE23-4376-8FBD-34970DB705DC}" srcOrd="0" destOrd="0" presId="urn:microsoft.com/office/officeart/2005/8/layout/hList3"/>
    <dgm:cxn modelId="{828211B1-0E89-4A15-940B-7887A8306515}" srcId="{6ED8A750-7EEF-4399-94FB-DB33AD319AEC}" destId="{A8EC489E-2AA6-4A9F-A08B-CEB0C0471E9B}" srcOrd="0" destOrd="0" parTransId="{8E1C1EB2-39E8-4B1C-A895-A7ABB08B1119}" sibTransId="{963FA4FF-BDD8-498C-9507-91EEE186EE92}"/>
    <dgm:cxn modelId="{DCF7C6B1-7552-4EB4-9406-33A7B6880959}" srcId="{65F73B8F-718E-45AB-9846-FF69EDAEEC41}" destId="{5AF53CB1-B8EB-4EEE-8752-3CE0E8852FA3}" srcOrd="1" destOrd="0" parTransId="{AF38D594-4600-4FCE-95FB-6C94F4D3E4A8}" sibTransId="{C23AAC49-EB7E-4715-96AC-95B33E6C82C4}"/>
    <dgm:cxn modelId="{15C4ECCB-B19C-41F5-B4B8-9537A83591DD}" type="presOf" srcId="{315B017F-4B36-47E0-8AC3-9728E8E3B078}" destId="{9C5E5071-DE23-4376-8FBD-34970DB705DC}" srcOrd="0" destOrd="1" presId="urn:microsoft.com/office/officeart/2005/8/layout/hList3"/>
    <dgm:cxn modelId="{E2A6EFE6-7ADA-4A82-8FE1-FEEF0053FB39}" srcId="{A8EC489E-2AA6-4A9F-A08B-CEB0C0471E9B}" destId="{619813F5-6850-49D3-8F48-91F691FBE975}" srcOrd="3" destOrd="0" parTransId="{D07CA736-B11B-4D34-87B5-5B7682D6483A}" sibTransId="{DA7CC184-9D75-46B1-915F-D24475424862}"/>
    <dgm:cxn modelId="{897843F4-8194-4DE3-AF81-00D3CAFD33AF}" type="presOf" srcId="{16B01834-C25A-42A0-BA38-854AC7E43CB1}" destId="{9C5E5071-DE23-4376-8FBD-34970DB705DC}" srcOrd="0" destOrd="2" presId="urn:microsoft.com/office/officeart/2005/8/layout/hList3"/>
    <dgm:cxn modelId="{A60543FC-0081-41C4-BAEA-3E930D0172AC}" type="presOf" srcId="{C5F5FD2B-0F7B-4564-84F4-F94E43AA71A1}" destId="{3E64A509-F57B-46D1-A861-64178085C295}" srcOrd="0" destOrd="3" presId="urn:microsoft.com/office/officeart/2005/8/layout/hList3"/>
    <dgm:cxn modelId="{6D72487F-DABB-4DF0-A4DD-524BD4F70306}" type="presParOf" srcId="{5642D65D-C57D-492D-B7CA-ACC4C0213369}" destId="{FD0B6DD6-E40E-4EA6-9262-B51453936DCE}" srcOrd="0" destOrd="0" presId="urn:microsoft.com/office/officeart/2005/8/layout/hList3"/>
    <dgm:cxn modelId="{2A2F17E5-8E3E-4BE0-90A6-0B4A875DF46A}" type="presParOf" srcId="{5642D65D-C57D-492D-B7CA-ACC4C0213369}" destId="{1FCA1C10-BF97-430E-87EF-6B420824D88E}" srcOrd="1" destOrd="0" presId="urn:microsoft.com/office/officeart/2005/8/layout/hList3"/>
    <dgm:cxn modelId="{747F0201-A72B-4FEA-9D4E-6AA174D8D54B}" type="presParOf" srcId="{1FCA1C10-BF97-430E-87EF-6B420824D88E}" destId="{9C5E5071-DE23-4376-8FBD-34970DB705DC}" srcOrd="0" destOrd="0" presId="urn:microsoft.com/office/officeart/2005/8/layout/hList3"/>
    <dgm:cxn modelId="{3F844B51-B2ED-4701-A93F-3A55E0381787}" type="presParOf" srcId="{1FCA1C10-BF97-430E-87EF-6B420824D88E}" destId="{3E64A509-F57B-46D1-A861-64178085C295}" srcOrd="1" destOrd="0" presId="urn:microsoft.com/office/officeart/2005/8/layout/hList3"/>
    <dgm:cxn modelId="{79C7631B-468C-4B66-803F-B2B1EDB85DAF}" type="presParOf" srcId="{5642D65D-C57D-492D-B7CA-ACC4C0213369}" destId="{8189CCE5-4973-427B-A5CE-BE129C3326CA}" srcOrd="2" destOrd="0" presId="urn:microsoft.com/office/officeart/2005/8/layout/hList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7F23C0-409B-4F08-9F36-366DB01E44DE}" type="doc">
      <dgm:prSet loTypeId="urn:microsoft.com/office/officeart/2005/8/layout/chevron1" loCatId="process" qsTypeId="urn:microsoft.com/office/officeart/2005/8/quickstyle/simple1" qsCatId="simple" csTypeId="urn:microsoft.com/office/officeart/2005/8/colors/accent3_5" csCatId="accent3" phldr="1"/>
      <dgm:spPr/>
    </dgm:pt>
    <dgm:pt modelId="{518BF380-8D9E-46C6-A9B3-BDE6707DD377}">
      <dgm:prSet phldrT="[Text]"/>
      <dgm:spPr/>
      <dgm:t>
        <a:bodyPr/>
        <a:lstStyle/>
        <a:p>
          <a:r>
            <a:rPr lang="en-US" dirty="0"/>
            <a:t>S127</a:t>
          </a:r>
        </a:p>
      </dgm:t>
    </dgm:pt>
    <dgm:pt modelId="{E85ADB1F-BD88-4AE2-A099-E9EB0F7C2841}" type="parTrans" cxnId="{00AF7F52-BE6E-420E-8DC9-584C101922CC}">
      <dgm:prSet/>
      <dgm:spPr/>
      <dgm:t>
        <a:bodyPr/>
        <a:lstStyle/>
        <a:p>
          <a:endParaRPr lang="en-US"/>
        </a:p>
      </dgm:t>
    </dgm:pt>
    <dgm:pt modelId="{29991EEF-DA63-4EFB-8CF7-8D6C6C2DADC6}" type="sibTrans" cxnId="{00AF7F52-BE6E-420E-8DC9-584C101922CC}">
      <dgm:prSet/>
      <dgm:spPr/>
      <dgm:t>
        <a:bodyPr/>
        <a:lstStyle/>
        <a:p>
          <a:endParaRPr lang="en-US"/>
        </a:p>
      </dgm:t>
    </dgm:pt>
    <dgm:pt modelId="{FFC30561-C5C3-4D0D-ABDE-FAF1FB314C1F}">
      <dgm:prSet phldrT="[Text]"/>
      <dgm:spPr/>
      <dgm:t>
        <a:bodyPr/>
        <a:lstStyle/>
        <a:p>
          <a:r>
            <a:rPr lang="en-US" dirty="0"/>
            <a:t>S133</a:t>
          </a:r>
        </a:p>
      </dgm:t>
    </dgm:pt>
    <dgm:pt modelId="{4B618981-CD55-4DDD-976F-1CFC70B5927A}" type="parTrans" cxnId="{1902CF44-7325-4CA0-9ACB-5AC53375A3CB}">
      <dgm:prSet/>
      <dgm:spPr/>
      <dgm:t>
        <a:bodyPr/>
        <a:lstStyle/>
        <a:p>
          <a:endParaRPr lang="en-US"/>
        </a:p>
      </dgm:t>
    </dgm:pt>
    <dgm:pt modelId="{B1235152-B92A-4B13-A2BF-B6CF4F6BCE3C}" type="sibTrans" cxnId="{1902CF44-7325-4CA0-9ACB-5AC53375A3CB}">
      <dgm:prSet/>
      <dgm:spPr/>
      <dgm:t>
        <a:bodyPr/>
        <a:lstStyle/>
        <a:p>
          <a:endParaRPr lang="en-US"/>
        </a:p>
      </dgm:t>
    </dgm:pt>
    <dgm:pt modelId="{6115F443-1E23-4107-A35E-FBDBB62BE0AB}">
      <dgm:prSet phldrT="[Text]"/>
      <dgm:spPr/>
      <dgm:t>
        <a:bodyPr/>
        <a:lstStyle/>
        <a:p>
          <a:r>
            <a:rPr lang="en-US" dirty="0"/>
            <a:t>S134</a:t>
          </a:r>
        </a:p>
      </dgm:t>
    </dgm:pt>
    <dgm:pt modelId="{386AA888-4EE4-43F5-AA28-391BCBB5BC30}" type="parTrans" cxnId="{A74F0B0C-68AB-4A56-9D66-2DC5F2CCC650}">
      <dgm:prSet/>
      <dgm:spPr/>
      <dgm:t>
        <a:bodyPr/>
        <a:lstStyle/>
        <a:p>
          <a:endParaRPr lang="en-US"/>
        </a:p>
      </dgm:t>
    </dgm:pt>
    <dgm:pt modelId="{EA889009-03E0-40F8-AF14-671A29EBF9E8}" type="sibTrans" cxnId="{A74F0B0C-68AB-4A56-9D66-2DC5F2CCC650}">
      <dgm:prSet/>
      <dgm:spPr/>
      <dgm:t>
        <a:bodyPr/>
        <a:lstStyle/>
        <a:p>
          <a:endParaRPr lang="en-US"/>
        </a:p>
      </dgm:t>
    </dgm:pt>
    <dgm:pt modelId="{2F8A62D9-B40A-46D3-B58F-3006C9B25BE5}">
      <dgm:prSet phldrT="[Text]"/>
      <dgm:spPr/>
      <dgm:t>
        <a:bodyPr/>
        <a:lstStyle/>
        <a:p>
          <a:r>
            <a:rPr lang="en-US" dirty="0"/>
            <a:t>S128</a:t>
          </a:r>
        </a:p>
      </dgm:t>
    </dgm:pt>
    <dgm:pt modelId="{4AADA2E8-F69D-41AD-9F90-E7D7A80845B1}" type="parTrans" cxnId="{E2658AEE-C50C-4F0B-8007-455BC42A5E57}">
      <dgm:prSet/>
      <dgm:spPr/>
      <dgm:t>
        <a:bodyPr/>
        <a:lstStyle/>
        <a:p>
          <a:endParaRPr lang="en-US"/>
        </a:p>
      </dgm:t>
    </dgm:pt>
    <dgm:pt modelId="{A2D4F84C-20D7-4F8F-BB7B-21855BCC4A53}" type="sibTrans" cxnId="{E2658AEE-C50C-4F0B-8007-455BC42A5E57}">
      <dgm:prSet/>
      <dgm:spPr/>
      <dgm:t>
        <a:bodyPr/>
        <a:lstStyle/>
        <a:p>
          <a:endParaRPr lang="en-US"/>
        </a:p>
      </dgm:t>
    </dgm:pt>
    <dgm:pt modelId="{E1059F94-531E-4656-B181-173C536C74FD}">
      <dgm:prSet phldrT="[Text]"/>
      <dgm:spPr/>
      <dgm:t>
        <a:bodyPr/>
        <a:lstStyle/>
        <a:p>
          <a:r>
            <a:rPr lang="en-US" dirty="0"/>
            <a:t>S129</a:t>
          </a:r>
        </a:p>
      </dgm:t>
    </dgm:pt>
    <dgm:pt modelId="{24702172-3DB9-4496-AE48-D1ACFCB85842}" type="parTrans" cxnId="{20E8C35E-29C6-444D-9AF3-C7B1348D958F}">
      <dgm:prSet/>
      <dgm:spPr/>
      <dgm:t>
        <a:bodyPr/>
        <a:lstStyle/>
        <a:p>
          <a:endParaRPr lang="en-US"/>
        </a:p>
      </dgm:t>
    </dgm:pt>
    <dgm:pt modelId="{BA114EEB-9320-4AB6-BF43-F511C786BFCE}" type="sibTrans" cxnId="{20E8C35E-29C6-444D-9AF3-C7B1348D958F}">
      <dgm:prSet/>
      <dgm:spPr/>
      <dgm:t>
        <a:bodyPr/>
        <a:lstStyle/>
        <a:p>
          <a:endParaRPr lang="en-US"/>
        </a:p>
      </dgm:t>
    </dgm:pt>
    <dgm:pt modelId="{FB21C611-EE43-4FEF-8F99-DF33182481FF}">
      <dgm:prSet phldrT="[Text]"/>
      <dgm:spPr/>
      <dgm:t>
        <a:bodyPr/>
        <a:lstStyle/>
        <a:p>
          <a:r>
            <a:rPr lang="en-US" dirty="0"/>
            <a:t>S130</a:t>
          </a:r>
        </a:p>
      </dgm:t>
    </dgm:pt>
    <dgm:pt modelId="{9939C464-329A-4E5F-ACD5-4F327615456D}" type="parTrans" cxnId="{94B8717D-B0D6-42C8-B840-F9C126297F87}">
      <dgm:prSet/>
      <dgm:spPr/>
      <dgm:t>
        <a:bodyPr/>
        <a:lstStyle/>
        <a:p>
          <a:endParaRPr lang="en-US"/>
        </a:p>
      </dgm:t>
    </dgm:pt>
    <dgm:pt modelId="{2CFEEE16-0644-4713-9EA9-05FEFDB20214}" type="sibTrans" cxnId="{94B8717D-B0D6-42C8-B840-F9C126297F87}">
      <dgm:prSet/>
      <dgm:spPr/>
      <dgm:t>
        <a:bodyPr/>
        <a:lstStyle/>
        <a:p>
          <a:endParaRPr lang="en-US"/>
        </a:p>
      </dgm:t>
    </dgm:pt>
    <dgm:pt modelId="{6D8559B8-F1CC-4E59-A84E-F7C2D1A59F7F}">
      <dgm:prSet phldrT="[Text]"/>
      <dgm:spPr/>
      <dgm:t>
        <a:bodyPr/>
        <a:lstStyle/>
        <a:p>
          <a:r>
            <a:rPr lang="en-US" dirty="0"/>
            <a:t>S131</a:t>
          </a:r>
        </a:p>
      </dgm:t>
    </dgm:pt>
    <dgm:pt modelId="{9AD331C4-F88F-4CFF-80D3-4CA72582F3EB}" type="parTrans" cxnId="{1159AE1A-1E19-4916-AEE0-74A6197DCD72}">
      <dgm:prSet/>
      <dgm:spPr/>
      <dgm:t>
        <a:bodyPr/>
        <a:lstStyle/>
        <a:p>
          <a:endParaRPr lang="en-US"/>
        </a:p>
      </dgm:t>
    </dgm:pt>
    <dgm:pt modelId="{F91A774E-3DC6-49DB-BF09-3FF9DC16C910}" type="sibTrans" cxnId="{1159AE1A-1E19-4916-AEE0-74A6197DCD72}">
      <dgm:prSet/>
      <dgm:spPr/>
      <dgm:t>
        <a:bodyPr/>
        <a:lstStyle/>
        <a:p>
          <a:endParaRPr lang="en-US"/>
        </a:p>
      </dgm:t>
    </dgm:pt>
    <dgm:pt modelId="{4A1B8FF4-D938-4511-AF05-A5E6A568C303}">
      <dgm:prSet phldrT="[Text]"/>
      <dgm:spPr/>
      <dgm:t>
        <a:bodyPr/>
        <a:lstStyle/>
        <a:p>
          <a:r>
            <a:rPr lang="en-US" dirty="0"/>
            <a:t>S132</a:t>
          </a:r>
        </a:p>
      </dgm:t>
    </dgm:pt>
    <dgm:pt modelId="{F20FD5A9-EB10-4A40-8E23-54AFFCE9A1F6}" type="parTrans" cxnId="{A1F8AC40-2C3F-4286-B8AF-7D241C1544BD}">
      <dgm:prSet/>
      <dgm:spPr/>
      <dgm:t>
        <a:bodyPr/>
        <a:lstStyle/>
        <a:p>
          <a:endParaRPr lang="en-US"/>
        </a:p>
      </dgm:t>
    </dgm:pt>
    <dgm:pt modelId="{DAE6A372-956C-47E2-B37D-362EAFC2FAD2}" type="sibTrans" cxnId="{A1F8AC40-2C3F-4286-B8AF-7D241C1544BD}">
      <dgm:prSet/>
      <dgm:spPr/>
      <dgm:t>
        <a:bodyPr/>
        <a:lstStyle/>
        <a:p>
          <a:endParaRPr lang="en-US"/>
        </a:p>
      </dgm:t>
    </dgm:pt>
    <dgm:pt modelId="{DFEF2593-2309-4EFD-A663-0CE243A1554B}">
      <dgm:prSet phldrT="[Text]"/>
      <dgm:spPr/>
      <dgm:t>
        <a:bodyPr/>
        <a:lstStyle/>
        <a:p>
          <a:r>
            <a:rPr lang="en-US" dirty="0"/>
            <a:t>S135</a:t>
          </a:r>
        </a:p>
      </dgm:t>
    </dgm:pt>
    <dgm:pt modelId="{884ABC8A-5CC4-4BF1-A407-2151AF695DE8}" type="parTrans" cxnId="{1905D6F3-E9E6-4038-BF7B-2F917F1AD656}">
      <dgm:prSet/>
      <dgm:spPr/>
      <dgm:t>
        <a:bodyPr/>
        <a:lstStyle/>
        <a:p>
          <a:endParaRPr lang="en-US"/>
        </a:p>
      </dgm:t>
    </dgm:pt>
    <dgm:pt modelId="{229C9900-7EBC-416C-AE40-5E9277090A22}" type="sibTrans" cxnId="{1905D6F3-E9E6-4038-BF7B-2F917F1AD656}">
      <dgm:prSet/>
      <dgm:spPr/>
      <dgm:t>
        <a:bodyPr/>
        <a:lstStyle/>
        <a:p>
          <a:endParaRPr lang="en-US"/>
        </a:p>
      </dgm:t>
    </dgm:pt>
    <dgm:pt modelId="{367B9DDA-DFF3-4F7B-A062-F7B45E7B76DB}">
      <dgm:prSet phldrT="[Text]"/>
      <dgm:spPr/>
      <dgm:t>
        <a:bodyPr/>
        <a:lstStyle/>
        <a:p>
          <a:r>
            <a:rPr lang="en-US" dirty="0"/>
            <a:t>S136</a:t>
          </a:r>
        </a:p>
      </dgm:t>
    </dgm:pt>
    <dgm:pt modelId="{E5FADA8A-4F54-40C0-A5E8-FCC160522F1F}" type="parTrans" cxnId="{28D46EE4-887D-4627-AA12-BC5A19C61BF5}">
      <dgm:prSet/>
      <dgm:spPr/>
      <dgm:t>
        <a:bodyPr/>
        <a:lstStyle/>
        <a:p>
          <a:endParaRPr lang="en-US"/>
        </a:p>
      </dgm:t>
    </dgm:pt>
    <dgm:pt modelId="{119DE93C-2B0D-4A8E-B5AA-99678147E9EB}" type="sibTrans" cxnId="{28D46EE4-887D-4627-AA12-BC5A19C61BF5}">
      <dgm:prSet/>
      <dgm:spPr/>
      <dgm:t>
        <a:bodyPr/>
        <a:lstStyle/>
        <a:p>
          <a:endParaRPr lang="en-US"/>
        </a:p>
      </dgm:t>
    </dgm:pt>
    <dgm:pt modelId="{9B463698-826E-4E3E-B7A9-02C20CF4B66D}">
      <dgm:prSet phldrT="[Text]"/>
      <dgm:spPr/>
      <dgm:t>
        <a:bodyPr/>
        <a:lstStyle/>
        <a:p>
          <a:r>
            <a:rPr lang="en-US" dirty="0"/>
            <a:t>S137</a:t>
          </a:r>
        </a:p>
      </dgm:t>
    </dgm:pt>
    <dgm:pt modelId="{B4A609B4-0FD0-40AE-842F-72F4D05DBF9C}" type="parTrans" cxnId="{8A012096-C6A0-4547-BCA0-72FEBBE265AB}">
      <dgm:prSet/>
      <dgm:spPr/>
      <dgm:t>
        <a:bodyPr/>
        <a:lstStyle/>
        <a:p>
          <a:endParaRPr lang="en-US"/>
        </a:p>
      </dgm:t>
    </dgm:pt>
    <dgm:pt modelId="{9F1F1581-CC53-4806-BC79-E3664471BE7D}" type="sibTrans" cxnId="{8A012096-C6A0-4547-BCA0-72FEBBE265AB}">
      <dgm:prSet/>
      <dgm:spPr/>
      <dgm:t>
        <a:bodyPr/>
        <a:lstStyle/>
        <a:p>
          <a:endParaRPr lang="en-US"/>
        </a:p>
      </dgm:t>
    </dgm:pt>
    <dgm:pt modelId="{FD8FCEF8-43C6-4C29-9EC6-C60094013490}">
      <dgm:prSet phldrT="[Text]"/>
      <dgm:spPr/>
      <dgm:t>
        <a:bodyPr/>
        <a:lstStyle/>
        <a:p>
          <a:r>
            <a:rPr lang="en-US" dirty="0"/>
            <a:t>S138</a:t>
          </a:r>
        </a:p>
      </dgm:t>
    </dgm:pt>
    <dgm:pt modelId="{40BF8B6C-F26B-4E50-ADDF-38F5A737270C}" type="parTrans" cxnId="{33F6C88F-F4A4-4E34-AA33-905C7D1C208C}">
      <dgm:prSet/>
      <dgm:spPr/>
      <dgm:t>
        <a:bodyPr/>
        <a:lstStyle/>
        <a:p>
          <a:endParaRPr lang="en-US"/>
        </a:p>
      </dgm:t>
    </dgm:pt>
    <dgm:pt modelId="{BEAA2922-ABFB-43DB-8EED-219E495CD1C7}" type="sibTrans" cxnId="{33F6C88F-F4A4-4E34-AA33-905C7D1C208C}">
      <dgm:prSet/>
      <dgm:spPr/>
      <dgm:t>
        <a:bodyPr/>
        <a:lstStyle/>
        <a:p>
          <a:endParaRPr lang="en-US"/>
        </a:p>
      </dgm:t>
    </dgm:pt>
    <dgm:pt modelId="{403BD864-3F13-4C41-B74C-1C36A8299C4A}">
      <dgm:prSet phldrT="[Text]"/>
      <dgm:spPr/>
      <dgm:t>
        <a:bodyPr/>
        <a:lstStyle/>
        <a:p>
          <a:r>
            <a:rPr lang="en-US" dirty="0"/>
            <a:t>S139</a:t>
          </a:r>
        </a:p>
      </dgm:t>
    </dgm:pt>
    <dgm:pt modelId="{C398D68B-6FF6-4969-93B9-C5D8D919FDCC}" type="parTrans" cxnId="{52660284-CED2-4D89-BB45-A3F936260CEA}">
      <dgm:prSet/>
      <dgm:spPr/>
      <dgm:t>
        <a:bodyPr/>
        <a:lstStyle/>
        <a:p>
          <a:endParaRPr lang="en-US"/>
        </a:p>
      </dgm:t>
    </dgm:pt>
    <dgm:pt modelId="{46868517-544A-40AE-A92A-A83AA15E06A1}" type="sibTrans" cxnId="{52660284-CED2-4D89-BB45-A3F936260CEA}">
      <dgm:prSet/>
      <dgm:spPr/>
      <dgm:t>
        <a:bodyPr/>
        <a:lstStyle/>
        <a:p>
          <a:endParaRPr lang="en-US"/>
        </a:p>
      </dgm:t>
    </dgm:pt>
    <dgm:pt modelId="{B718081B-8B11-4D75-B858-42064EFBC0AE}">
      <dgm:prSet phldrT="[Text]"/>
      <dgm:spPr/>
      <dgm:t>
        <a:bodyPr/>
        <a:lstStyle/>
        <a:p>
          <a:r>
            <a:rPr lang="en-US" dirty="0"/>
            <a:t>S140</a:t>
          </a:r>
        </a:p>
      </dgm:t>
    </dgm:pt>
    <dgm:pt modelId="{BD85F873-7BE2-4A47-86F3-4411F2AD3A6C}" type="parTrans" cxnId="{F504DA6E-C379-4BAB-8C01-D747A8B7A348}">
      <dgm:prSet/>
      <dgm:spPr/>
      <dgm:t>
        <a:bodyPr/>
        <a:lstStyle/>
        <a:p>
          <a:endParaRPr lang="en-US"/>
        </a:p>
      </dgm:t>
    </dgm:pt>
    <dgm:pt modelId="{6F56CABF-7C54-419A-BD93-165D8D143ACF}" type="sibTrans" cxnId="{F504DA6E-C379-4BAB-8C01-D747A8B7A348}">
      <dgm:prSet/>
      <dgm:spPr/>
      <dgm:t>
        <a:bodyPr/>
        <a:lstStyle/>
        <a:p>
          <a:endParaRPr lang="en-US"/>
        </a:p>
      </dgm:t>
    </dgm:pt>
    <dgm:pt modelId="{10FD1B92-0925-441D-832C-F0BF01669C6C}">
      <dgm:prSet phldrT="[Text]"/>
      <dgm:spPr/>
      <dgm:t>
        <a:bodyPr/>
        <a:lstStyle/>
        <a:p>
          <a:r>
            <a:rPr lang="en-US" dirty="0"/>
            <a:t>S141</a:t>
          </a:r>
        </a:p>
      </dgm:t>
    </dgm:pt>
    <dgm:pt modelId="{79C8B98C-A169-431B-8DF2-166509AD2117}" type="parTrans" cxnId="{5A8BEC48-4A0B-431E-8A64-7B0FBCC6B46C}">
      <dgm:prSet/>
      <dgm:spPr/>
      <dgm:t>
        <a:bodyPr/>
        <a:lstStyle/>
        <a:p>
          <a:endParaRPr lang="en-US"/>
        </a:p>
      </dgm:t>
    </dgm:pt>
    <dgm:pt modelId="{32371472-8788-46A8-9B45-B782C9B66D81}" type="sibTrans" cxnId="{5A8BEC48-4A0B-431E-8A64-7B0FBCC6B46C}">
      <dgm:prSet/>
      <dgm:spPr/>
      <dgm:t>
        <a:bodyPr/>
        <a:lstStyle/>
        <a:p>
          <a:endParaRPr lang="en-US"/>
        </a:p>
      </dgm:t>
    </dgm:pt>
    <dgm:pt modelId="{D7AB7FC0-1AEA-4FF1-8819-EA57FACC4ACE}">
      <dgm:prSet phldrT="[Text]"/>
      <dgm:spPr/>
      <dgm:t>
        <a:bodyPr/>
        <a:lstStyle/>
        <a:p>
          <a:r>
            <a:rPr lang="en-US" dirty="0"/>
            <a:t>S142</a:t>
          </a:r>
        </a:p>
      </dgm:t>
    </dgm:pt>
    <dgm:pt modelId="{CF4C109F-7E10-49DC-BBC9-A66652D7804F}" type="parTrans" cxnId="{0A29C296-02B9-4582-9FA9-4F05482F9132}">
      <dgm:prSet/>
      <dgm:spPr/>
      <dgm:t>
        <a:bodyPr/>
        <a:lstStyle/>
        <a:p>
          <a:endParaRPr lang="en-US"/>
        </a:p>
      </dgm:t>
    </dgm:pt>
    <dgm:pt modelId="{E64CCF82-75CE-4193-9703-2FD5935142D9}" type="sibTrans" cxnId="{0A29C296-02B9-4582-9FA9-4F05482F9132}">
      <dgm:prSet/>
      <dgm:spPr/>
      <dgm:t>
        <a:bodyPr/>
        <a:lstStyle/>
        <a:p>
          <a:endParaRPr lang="en-US"/>
        </a:p>
      </dgm:t>
    </dgm:pt>
    <dgm:pt modelId="{75EB4CF5-2C32-4C0F-A223-965309FC1064}">
      <dgm:prSet phldrT="[Text]"/>
      <dgm:spPr/>
      <dgm:t>
        <a:bodyPr/>
        <a:lstStyle/>
        <a:p>
          <a:r>
            <a:rPr lang="en-US" dirty="0"/>
            <a:t>S142</a:t>
          </a:r>
        </a:p>
      </dgm:t>
    </dgm:pt>
    <dgm:pt modelId="{41561CBE-32CB-41E2-804A-CAB65BFB4F99}" type="parTrans" cxnId="{4D53C961-D2CE-444A-A782-B3AF6442680F}">
      <dgm:prSet/>
      <dgm:spPr/>
      <dgm:t>
        <a:bodyPr/>
        <a:lstStyle/>
        <a:p>
          <a:endParaRPr lang="en-US"/>
        </a:p>
      </dgm:t>
    </dgm:pt>
    <dgm:pt modelId="{3A0007C4-3334-4357-8516-A476B69B2010}" type="sibTrans" cxnId="{4D53C961-D2CE-444A-A782-B3AF6442680F}">
      <dgm:prSet/>
      <dgm:spPr/>
      <dgm:t>
        <a:bodyPr/>
        <a:lstStyle/>
        <a:p>
          <a:endParaRPr lang="en-US"/>
        </a:p>
      </dgm:t>
    </dgm:pt>
    <dgm:pt modelId="{D5704C0F-8D4C-4D95-81D1-C208F71C03D2}">
      <dgm:prSet phldrT="[Text]"/>
      <dgm:spPr/>
      <dgm:t>
        <a:bodyPr/>
        <a:lstStyle/>
        <a:p>
          <a:r>
            <a:rPr lang="en-US" dirty="0"/>
            <a:t>S144</a:t>
          </a:r>
        </a:p>
      </dgm:t>
    </dgm:pt>
    <dgm:pt modelId="{8504B172-9620-4FCD-8F82-1CB302843649}" type="parTrans" cxnId="{CABA294A-46DE-41E2-929F-6A3C95144195}">
      <dgm:prSet/>
      <dgm:spPr/>
      <dgm:t>
        <a:bodyPr/>
        <a:lstStyle/>
        <a:p>
          <a:endParaRPr lang="en-US"/>
        </a:p>
      </dgm:t>
    </dgm:pt>
    <dgm:pt modelId="{AAA27D10-AF2A-4A0B-BF27-A482EDEC6076}" type="sibTrans" cxnId="{CABA294A-46DE-41E2-929F-6A3C95144195}">
      <dgm:prSet/>
      <dgm:spPr/>
      <dgm:t>
        <a:bodyPr/>
        <a:lstStyle/>
        <a:p>
          <a:endParaRPr lang="en-US"/>
        </a:p>
      </dgm:t>
    </dgm:pt>
    <dgm:pt modelId="{A1083C1C-AF14-4ACF-AF93-59D076FD80E4}">
      <dgm:prSet phldrT="[Text]"/>
      <dgm:spPr/>
      <dgm:t>
        <a:bodyPr/>
        <a:lstStyle/>
        <a:p>
          <a:r>
            <a:rPr lang="en-US" dirty="0"/>
            <a:t>S145</a:t>
          </a:r>
        </a:p>
      </dgm:t>
    </dgm:pt>
    <dgm:pt modelId="{9D36C735-52F1-45A0-B91F-206047D2B0EB}" type="parTrans" cxnId="{31285592-7CA5-4051-BB22-6F39FFF2F3FE}">
      <dgm:prSet/>
      <dgm:spPr/>
      <dgm:t>
        <a:bodyPr/>
        <a:lstStyle/>
        <a:p>
          <a:endParaRPr lang="en-US"/>
        </a:p>
      </dgm:t>
    </dgm:pt>
    <dgm:pt modelId="{985A7184-CBE3-49EA-B1B5-D3CF10C3DBFC}" type="sibTrans" cxnId="{31285592-7CA5-4051-BB22-6F39FFF2F3FE}">
      <dgm:prSet/>
      <dgm:spPr/>
      <dgm:t>
        <a:bodyPr/>
        <a:lstStyle/>
        <a:p>
          <a:endParaRPr lang="en-US"/>
        </a:p>
      </dgm:t>
    </dgm:pt>
    <dgm:pt modelId="{3AB34985-C979-4FCC-8213-36317603AA1C}">
      <dgm:prSet phldrT="[Text]"/>
      <dgm:spPr/>
      <dgm:t>
        <a:bodyPr/>
        <a:lstStyle/>
        <a:p>
          <a:r>
            <a:rPr lang="en-US" dirty="0"/>
            <a:t>S146</a:t>
          </a:r>
        </a:p>
      </dgm:t>
    </dgm:pt>
    <dgm:pt modelId="{E4481504-6F1D-4357-8C15-78FDE0F6845C}" type="parTrans" cxnId="{0F730AFD-93F4-4E88-97F4-F8FE7B687559}">
      <dgm:prSet/>
      <dgm:spPr/>
      <dgm:t>
        <a:bodyPr/>
        <a:lstStyle/>
        <a:p>
          <a:endParaRPr lang="en-US"/>
        </a:p>
      </dgm:t>
    </dgm:pt>
    <dgm:pt modelId="{3C517DD1-D79A-4885-BD76-3DC4E50419F1}" type="sibTrans" cxnId="{0F730AFD-93F4-4E88-97F4-F8FE7B687559}">
      <dgm:prSet/>
      <dgm:spPr/>
      <dgm:t>
        <a:bodyPr/>
        <a:lstStyle/>
        <a:p>
          <a:endParaRPr lang="en-US"/>
        </a:p>
      </dgm:t>
    </dgm:pt>
    <dgm:pt modelId="{D8F5DBEB-6C4B-4E5D-B721-20D3F7A114F9}">
      <dgm:prSet phldrT="[Text]"/>
      <dgm:spPr/>
      <dgm:t>
        <a:bodyPr/>
        <a:lstStyle/>
        <a:p>
          <a:r>
            <a:rPr lang="en-US" dirty="0"/>
            <a:t>S147</a:t>
          </a:r>
        </a:p>
      </dgm:t>
    </dgm:pt>
    <dgm:pt modelId="{A077C4AB-9012-4C44-8153-B7B58171A9B3}" type="parTrans" cxnId="{55F74C53-1CC3-4928-9D39-39D6D92C71BF}">
      <dgm:prSet/>
      <dgm:spPr/>
      <dgm:t>
        <a:bodyPr/>
        <a:lstStyle/>
        <a:p>
          <a:endParaRPr lang="en-US"/>
        </a:p>
      </dgm:t>
    </dgm:pt>
    <dgm:pt modelId="{16842027-3804-4542-9645-9C1CFBE38761}" type="sibTrans" cxnId="{55F74C53-1CC3-4928-9D39-39D6D92C71BF}">
      <dgm:prSet/>
      <dgm:spPr/>
      <dgm:t>
        <a:bodyPr/>
        <a:lstStyle/>
        <a:p>
          <a:endParaRPr lang="en-US"/>
        </a:p>
      </dgm:t>
    </dgm:pt>
    <dgm:pt modelId="{D90FE4FB-7E60-4606-BA13-B675B1E9093C}">
      <dgm:prSet phldrT="[Text]"/>
      <dgm:spPr/>
      <dgm:t>
        <a:bodyPr/>
        <a:lstStyle/>
        <a:p>
          <a:r>
            <a:rPr lang="en-US" dirty="0"/>
            <a:t>S148</a:t>
          </a:r>
        </a:p>
      </dgm:t>
    </dgm:pt>
    <dgm:pt modelId="{BD4777F4-F658-409E-AF69-D26200E34241}" type="parTrans" cxnId="{F662B7E5-91AF-4187-87C6-8722239D1E59}">
      <dgm:prSet/>
      <dgm:spPr/>
      <dgm:t>
        <a:bodyPr/>
        <a:lstStyle/>
        <a:p>
          <a:endParaRPr lang="en-US"/>
        </a:p>
      </dgm:t>
    </dgm:pt>
    <dgm:pt modelId="{44880582-CB59-4AE7-9C3F-84C6604889E4}" type="sibTrans" cxnId="{F662B7E5-91AF-4187-87C6-8722239D1E59}">
      <dgm:prSet/>
      <dgm:spPr/>
      <dgm:t>
        <a:bodyPr/>
        <a:lstStyle/>
        <a:p>
          <a:endParaRPr lang="en-US"/>
        </a:p>
      </dgm:t>
    </dgm:pt>
    <dgm:pt modelId="{E1E41032-35EA-4699-A9B2-D03B4BDFBF10}">
      <dgm:prSet phldrT="[Text]"/>
      <dgm:spPr/>
      <dgm:t>
        <a:bodyPr/>
        <a:lstStyle/>
        <a:p>
          <a:r>
            <a:rPr lang="en-US" dirty="0"/>
            <a:t>…</a:t>
          </a:r>
        </a:p>
      </dgm:t>
    </dgm:pt>
    <dgm:pt modelId="{8A581704-A9FB-43AB-B0A2-39CAE005E1D3}" type="parTrans" cxnId="{BAF5DCCE-0E75-413B-938A-A9EBBCF47CF9}">
      <dgm:prSet/>
      <dgm:spPr/>
      <dgm:t>
        <a:bodyPr/>
        <a:lstStyle/>
        <a:p>
          <a:endParaRPr lang="en-US"/>
        </a:p>
      </dgm:t>
    </dgm:pt>
    <dgm:pt modelId="{CCAFA389-77B6-495C-92B0-86070E69FF1D}" type="sibTrans" cxnId="{BAF5DCCE-0E75-413B-938A-A9EBBCF47CF9}">
      <dgm:prSet/>
      <dgm:spPr/>
      <dgm:t>
        <a:bodyPr/>
        <a:lstStyle/>
        <a:p>
          <a:endParaRPr lang="en-US"/>
        </a:p>
      </dgm:t>
    </dgm:pt>
    <dgm:pt modelId="{DE3BEE5C-355D-45A4-9022-52477C1C5A85}" type="pres">
      <dgm:prSet presAssocID="{987F23C0-409B-4F08-9F36-366DB01E44DE}" presName="Name0" presStyleCnt="0">
        <dgm:presLayoutVars>
          <dgm:dir/>
          <dgm:animLvl val="lvl"/>
          <dgm:resizeHandles val="exact"/>
        </dgm:presLayoutVars>
      </dgm:prSet>
      <dgm:spPr/>
    </dgm:pt>
    <dgm:pt modelId="{2060E4FE-8FFE-40AB-86A9-875DC6B7F8CB}" type="pres">
      <dgm:prSet presAssocID="{518BF380-8D9E-46C6-A9B3-BDE6707DD377}" presName="parTxOnly" presStyleLbl="node1" presStyleIdx="0" presStyleCnt="23">
        <dgm:presLayoutVars>
          <dgm:chMax val="0"/>
          <dgm:chPref val="0"/>
          <dgm:bulletEnabled val="1"/>
        </dgm:presLayoutVars>
      </dgm:prSet>
      <dgm:spPr/>
    </dgm:pt>
    <dgm:pt modelId="{49A96193-E4AC-48E1-B8AB-CF769D248E7B}" type="pres">
      <dgm:prSet presAssocID="{29991EEF-DA63-4EFB-8CF7-8D6C6C2DADC6}" presName="parTxOnlySpace" presStyleCnt="0"/>
      <dgm:spPr/>
    </dgm:pt>
    <dgm:pt modelId="{2A3CB8B2-E36B-4808-BC6D-9C649BD477C8}" type="pres">
      <dgm:prSet presAssocID="{2F8A62D9-B40A-46D3-B58F-3006C9B25BE5}" presName="parTxOnly" presStyleLbl="node1" presStyleIdx="1" presStyleCnt="23">
        <dgm:presLayoutVars>
          <dgm:chMax val="0"/>
          <dgm:chPref val="0"/>
          <dgm:bulletEnabled val="1"/>
        </dgm:presLayoutVars>
      </dgm:prSet>
      <dgm:spPr/>
    </dgm:pt>
    <dgm:pt modelId="{00D5E129-DB84-49CA-B421-677D593A36CA}" type="pres">
      <dgm:prSet presAssocID="{A2D4F84C-20D7-4F8F-BB7B-21855BCC4A53}" presName="parTxOnlySpace" presStyleCnt="0"/>
      <dgm:spPr/>
    </dgm:pt>
    <dgm:pt modelId="{78D4EB0E-72D4-4C88-93A3-1F4B1FFF2263}" type="pres">
      <dgm:prSet presAssocID="{E1059F94-531E-4656-B181-173C536C74FD}" presName="parTxOnly" presStyleLbl="node1" presStyleIdx="2" presStyleCnt="23">
        <dgm:presLayoutVars>
          <dgm:chMax val="0"/>
          <dgm:chPref val="0"/>
          <dgm:bulletEnabled val="1"/>
        </dgm:presLayoutVars>
      </dgm:prSet>
      <dgm:spPr/>
    </dgm:pt>
    <dgm:pt modelId="{B809683E-EDA9-4573-85B8-F061BBF0DE20}" type="pres">
      <dgm:prSet presAssocID="{BA114EEB-9320-4AB6-BF43-F511C786BFCE}" presName="parTxOnlySpace" presStyleCnt="0"/>
      <dgm:spPr/>
    </dgm:pt>
    <dgm:pt modelId="{780A6CDD-0B11-480F-A441-259AF955F369}" type="pres">
      <dgm:prSet presAssocID="{FB21C611-EE43-4FEF-8F99-DF33182481FF}" presName="parTxOnly" presStyleLbl="node1" presStyleIdx="3" presStyleCnt="23">
        <dgm:presLayoutVars>
          <dgm:chMax val="0"/>
          <dgm:chPref val="0"/>
          <dgm:bulletEnabled val="1"/>
        </dgm:presLayoutVars>
      </dgm:prSet>
      <dgm:spPr/>
    </dgm:pt>
    <dgm:pt modelId="{71912BDE-D782-4C6D-9A3E-9040B9AEF966}" type="pres">
      <dgm:prSet presAssocID="{2CFEEE16-0644-4713-9EA9-05FEFDB20214}" presName="parTxOnlySpace" presStyleCnt="0"/>
      <dgm:spPr/>
    </dgm:pt>
    <dgm:pt modelId="{266FE2BC-0373-45A3-8D29-463D16AA5D10}" type="pres">
      <dgm:prSet presAssocID="{6D8559B8-F1CC-4E59-A84E-F7C2D1A59F7F}" presName="parTxOnly" presStyleLbl="node1" presStyleIdx="4" presStyleCnt="23">
        <dgm:presLayoutVars>
          <dgm:chMax val="0"/>
          <dgm:chPref val="0"/>
          <dgm:bulletEnabled val="1"/>
        </dgm:presLayoutVars>
      </dgm:prSet>
      <dgm:spPr/>
    </dgm:pt>
    <dgm:pt modelId="{3FE01263-CDDC-4933-A8F9-3FC4679509FB}" type="pres">
      <dgm:prSet presAssocID="{F91A774E-3DC6-49DB-BF09-3FF9DC16C910}" presName="parTxOnlySpace" presStyleCnt="0"/>
      <dgm:spPr/>
    </dgm:pt>
    <dgm:pt modelId="{C9AB1252-8FD5-4B2C-A76F-CD8528900698}" type="pres">
      <dgm:prSet presAssocID="{4A1B8FF4-D938-4511-AF05-A5E6A568C303}" presName="parTxOnly" presStyleLbl="node1" presStyleIdx="5" presStyleCnt="23">
        <dgm:presLayoutVars>
          <dgm:chMax val="0"/>
          <dgm:chPref val="0"/>
          <dgm:bulletEnabled val="1"/>
        </dgm:presLayoutVars>
      </dgm:prSet>
      <dgm:spPr/>
    </dgm:pt>
    <dgm:pt modelId="{DFEFEE46-ED2E-447A-ACF1-1B3E91C1EAAB}" type="pres">
      <dgm:prSet presAssocID="{DAE6A372-956C-47E2-B37D-362EAFC2FAD2}" presName="parTxOnlySpace" presStyleCnt="0"/>
      <dgm:spPr/>
    </dgm:pt>
    <dgm:pt modelId="{FD51528C-A25D-4CFF-B6DF-FA1845B8BB83}" type="pres">
      <dgm:prSet presAssocID="{FFC30561-C5C3-4D0D-ABDE-FAF1FB314C1F}" presName="parTxOnly" presStyleLbl="node1" presStyleIdx="6" presStyleCnt="23">
        <dgm:presLayoutVars>
          <dgm:chMax val="0"/>
          <dgm:chPref val="0"/>
          <dgm:bulletEnabled val="1"/>
        </dgm:presLayoutVars>
      </dgm:prSet>
      <dgm:spPr/>
    </dgm:pt>
    <dgm:pt modelId="{B5013524-9CCA-49D8-A323-BA9840A7A6D1}" type="pres">
      <dgm:prSet presAssocID="{B1235152-B92A-4B13-A2BF-B6CF4F6BCE3C}" presName="parTxOnlySpace" presStyleCnt="0"/>
      <dgm:spPr/>
    </dgm:pt>
    <dgm:pt modelId="{1E7F7515-23AC-441A-8810-7DCED9AE608F}" type="pres">
      <dgm:prSet presAssocID="{6115F443-1E23-4107-A35E-FBDBB62BE0AB}" presName="parTxOnly" presStyleLbl="node1" presStyleIdx="7" presStyleCnt="23">
        <dgm:presLayoutVars>
          <dgm:chMax val="0"/>
          <dgm:chPref val="0"/>
          <dgm:bulletEnabled val="1"/>
        </dgm:presLayoutVars>
      </dgm:prSet>
      <dgm:spPr/>
    </dgm:pt>
    <dgm:pt modelId="{73F9EA09-6133-46E3-85BD-97641202C44A}" type="pres">
      <dgm:prSet presAssocID="{EA889009-03E0-40F8-AF14-671A29EBF9E8}" presName="parTxOnlySpace" presStyleCnt="0"/>
      <dgm:spPr/>
    </dgm:pt>
    <dgm:pt modelId="{DCC667D5-821F-419C-A1E0-6504B6BA392E}" type="pres">
      <dgm:prSet presAssocID="{DFEF2593-2309-4EFD-A663-0CE243A1554B}" presName="parTxOnly" presStyleLbl="node1" presStyleIdx="8" presStyleCnt="23">
        <dgm:presLayoutVars>
          <dgm:chMax val="0"/>
          <dgm:chPref val="0"/>
          <dgm:bulletEnabled val="1"/>
        </dgm:presLayoutVars>
      </dgm:prSet>
      <dgm:spPr/>
    </dgm:pt>
    <dgm:pt modelId="{47C6F372-6EF3-463C-A207-4B6A12FC3791}" type="pres">
      <dgm:prSet presAssocID="{229C9900-7EBC-416C-AE40-5E9277090A22}" presName="parTxOnlySpace" presStyleCnt="0"/>
      <dgm:spPr/>
    </dgm:pt>
    <dgm:pt modelId="{0755D342-832D-4595-BCC6-3935C7EBB99B}" type="pres">
      <dgm:prSet presAssocID="{367B9DDA-DFF3-4F7B-A062-F7B45E7B76DB}" presName="parTxOnly" presStyleLbl="node1" presStyleIdx="9" presStyleCnt="23">
        <dgm:presLayoutVars>
          <dgm:chMax val="0"/>
          <dgm:chPref val="0"/>
          <dgm:bulletEnabled val="1"/>
        </dgm:presLayoutVars>
      </dgm:prSet>
      <dgm:spPr/>
    </dgm:pt>
    <dgm:pt modelId="{C0047652-7607-4A7A-BE06-D49509B45AAC}" type="pres">
      <dgm:prSet presAssocID="{119DE93C-2B0D-4A8E-B5AA-99678147E9EB}" presName="parTxOnlySpace" presStyleCnt="0"/>
      <dgm:spPr/>
    </dgm:pt>
    <dgm:pt modelId="{6009C691-0E4E-4482-8FB9-CBFFFA3491C4}" type="pres">
      <dgm:prSet presAssocID="{9B463698-826E-4E3E-B7A9-02C20CF4B66D}" presName="parTxOnly" presStyleLbl="node1" presStyleIdx="10" presStyleCnt="23">
        <dgm:presLayoutVars>
          <dgm:chMax val="0"/>
          <dgm:chPref val="0"/>
          <dgm:bulletEnabled val="1"/>
        </dgm:presLayoutVars>
      </dgm:prSet>
      <dgm:spPr/>
    </dgm:pt>
    <dgm:pt modelId="{73585D59-F12A-4A71-83B9-5A8799DDF52A}" type="pres">
      <dgm:prSet presAssocID="{9F1F1581-CC53-4806-BC79-E3664471BE7D}" presName="parTxOnlySpace" presStyleCnt="0"/>
      <dgm:spPr/>
    </dgm:pt>
    <dgm:pt modelId="{551B34C7-A437-4A7D-B073-A3902DB3EE29}" type="pres">
      <dgm:prSet presAssocID="{FD8FCEF8-43C6-4C29-9EC6-C60094013490}" presName="parTxOnly" presStyleLbl="node1" presStyleIdx="11" presStyleCnt="23">
        <dgm:presLayoutVars>
          <dgm:chMax val="0"/>
          <dgm:chPref val="0"/>
          <dgm:bulletEnabled val="1"/>
        </dgm:presLayoutVars>
      </dgm:prSet>
      <dgm:spPr/>
    </dgm:pt>
    <dgm:pt modelId="{0A1D9CAC-34E9-4E19-B77B-4178B1D201F8}" type="pres">
      <dgm:prSet presAssocID="{BEAA2922-ABFB-43DB-8EED-219E495CD1C7}" presName="parTxOnlySpace" presStyleCnt="0"/>
      <dgm:spPr/>
    </dgm:pt>
    <dgm:pt modelId="{65CFA878-0A37-4E7A-BA0F-4015B6280A77}" type="pres">
      <dgm:prSet presAssocID="{403BD864-3F13-4C41-B74C-1C36A8299C4A}" presName="parTxOnly" presStyleLbl="node1" presStyleIdx="12" presStyleCnt="23">
        <dgm:presLayoutVars>
          <dgm:chMax val="0"/>
          <dgm:chPref val="0"/>
          <dgm:bulletEnabled val="1"/>
        </dgm:presLayoutVars>
      </dgm:prSet>
      <dgm:spPr/>
    </dgm:pt>
    <dgm:pt modelId="{5DBAF969-7548-4DAC-A69B-4A6D837DAC19}" type="pres">
      <dgm:prSet presAssocID="{46868517-544A-40AE-A92A-A83AA15E06A1}" presName="parTxOnlySpace" presStyleCnt="0"/>
      <dgm:spPr/>
    </dgm:pt>
    <dgm:pt modelId="{5AD2CC99-C7C1-4E94-B520-70A7BD4B4EC0}" type="pres">
      <dgm:prSet presAssocID="{B718081B-8B11-4D75-B858-42064EFBC0AE}" presName="parTxOnly" presStyleLbl="node1" presStyleIdx="13" presStyleCnt="23">
        <dgm:presLayoutVars>
          <dgm:chMax val="0"/>
          <dgm:chPref val="0"/>
          <dgm:bulletEnabled val="1"/>
        </dgm:presLayoutVars>
      </dgm:prSet>
      <dgm:spPr/>
    </dgm:pt>
    <dgm:pt modelId="{25A8A281-829A-4E01-AF2B-F092F4A22217}" type="pres">
      <dgm:prSet presAssocID="{6F56CABF-7C54-419A-BD93-165D8D143ACF}" presName="parTxOnlySpace" presStyleCnt="0"/>
      <dgm:spPr/>
    </dgm:pt>
    <dgm:pt modelId="{369B746A-C68C-4505-B6C8-F6094A9C787B}" type="pres">
      <dgm:prSet presAssocID="{10FD1B92-0925-441D-832C-F0BF01669C6C}" presName="parTxOnly" presStyleLbl="node1" presStyleIdx="14" presStyleCnt="23">
        <dgm:presLayoutVars>
          <dgm:chMax val="0"/>
          <dgm:chPref val="0"/>
          <dgm:bulletEnabled val="1"/>
        </dgm:presLayoutVars>
      </dgm:prSet>
      <dgm:spPr/>
    </dgm:pt>
    <dgm:pt modelId="{BEA2913C-381F-4567-9298-E96133D67083}" type="pres">
      <dgm:prSet presAssocID="{32371472-8788-46A8-9B45-B782C9B66D81}" presName="parTxOnlySpace" presStyleCnt="0"/>
      <dgm:spPr/>
    </dgm:pt>
    <dgm:pt modelId="{12892908-A9C2-4D5D-B759-9763A33FBA23}" type="pres">
      <dgm:prSet presAssocID="{D7AB7FC0-1AEA-4FF1-8819-EA57FACC4ACE}" presName="parTxOnly" presStyleLbl="node1" presStyleIdx="15" presStyleCnt="23">
        <dgm:presLayoutVars>
          <dgm:chMax val="0"/>
          <dgm:chPref val="0"/>
          <dgm:bulletEnabled val="1"/>
        </dgm:presLayoutVars>
      </dgm:prSet>
      <dgm:spPr/>
    </dgm:pt>
    <dgm:pt modelId="{E04BE802-FC49-4782-BF42-357AD5542115}" type="pres">
      <dgm:prSet presAssocID="{E64CCF82-75CE-4193-9703-2FD5935142D9}" presName="parTxOnlySpace" presStyleCnt="0"/>
      <dgm:spPr/>
    </dgm:pt>
    <dgm:pt modelId="{1AED3DBA-A403-48E5-8D2B-D67C82521179}" type="pres">
      <dgm:prSet presAssocID="{75EB4CF5-2C32-4C0F-A223-965309FC1064}" presName="parTxOnly" presStyleLbl="node1" presStyleIdx="16" presStyleCnt="23">
        <dgm:presLayoutVars>
          <dgm:chMax val="0"/>
          <dgm:chPref val="0"/>
          <dgm:bulletEnabled val="1"/>
        </dgm:presLayoutVars>
      </dgm:prSet>
      <dgm:spPr/>
    </dgm:pt>
    <dgm:pt modelId="{50C0DEBC-C325-447E-B977-A7AD2BD2528F}" type="pres">
      <dgm:prSet presAssocID="{3A0007C4-3334-4357-8516-A476B69B2010}" presName="parTxOnlySpace" presStyleCnt="0"/>
      <dgm:spPr/>
    </dgm:pt>
    <dgm:pt modelId="{5DE566BA-5ABC-4AB0-9A6C-5ED55CE77B3E}" type="pres">
      <dgm:prSet presAssocID="{D5704C0F-8D4C-4D95-81D1-C208F71C03D2}" presName="parTxOnly" presStyleLbl="node1" presStyleIdx="17" presStyleCnt="23">
        <dgm:presLayoutVars>
          <dgm:chMax val="0"/>
          <dgm:chPref val="0"/>
          <dgm:bulletEnabled val="1"/>
        </dgm:presLayoutVars>
      </dgm:prSet>
      <dgm:spPr/>
    </dgm:pt>
    <dgm:pt modelId="{8DBF0DD0-12BF-4009-8A0F-7CCC3C011A13}" type="pres">
      <dgm:prSet presAssocID="{AAA27D10-AF2A-4A0B-BF27-A482EDEC6076}" presName="parTxOnlySpace" presStyleCnt="0"/>
      <dgm:spPr/>
    </dgm:pt>
    <dgm:pt modelId="{F5C92C89-EB04-41AF-845F-945D3E5910CF}" type="pres">
      <dgm:prSet presAssocID="{A1083C1C-AF14-4ACF-AF93-59D076FD80E4}" presName="parTxOnly" presStyleLbl="node1" presStyleIdx="18" presStyleCnt="23">
        <dgm:presLayoutVars>
          <dgm:chMax val="0"/>
          <dgm:chPref val="0"/>
          <dgm:bulletEnabled val="1"/>
        </dgm:presLayoutVars>
      </dgm:prSet>
      <dgm:spPr/>
    </dgm:pt>
    <dgm:pt modelId="{6B42CAF6-FD77-470B-9F2A-5C49C7685CFC}" type="pres">
      <dgm:prSet presAssocID="{985A7184-CBE3-49EA-B1B5-D3CF10C3DBFC}" presName="parTxOnlySpace" presStyleCnt="0"/>
      <dgm:spPr/>
    </dgm:pt>
    <dgm:pt modelId="{431F27BE-E1D7-4004-924D-DA38C43CCBF0}" type="pres">
      <dgm:prSet presAssocID="{3AB34985-C979-4FCC-8213-36317603AA1C}" presName="parTxOnly" presStyleLbl="node1" presStyleIdx="19" presStyleCnt="23">
        <dgm:presLayoutVars>
          <dgm:chMax val="0"/>
          <dgm:chPref val="0"/>
          <dgm:bulletEnabled val="1"/>
        </dgm:presLayoutVars>
      </dgm:prSet>
      <dgm:spPr/>
    </dgm:pt>
    <dgm:pt modelId="{073FF5B3-2470-499F-AFD8-6935B52755F5}" type="pres">
      <dgm:prSet presAssocID="{3C517DD1-D79A-4885-BD76-3DC4E50419F1}" presName="parTxOnlySpace" presStyleCnt="0"/>
      <dgm:spPr/>
    </dgm:pt>
    <dgm:pt modelId="{A446E9C5-AC6A-4743-8EA7-5A647BF5D767}" type="pres">
      <dgm:prSet presAssocID="{D8F5DBEB-6C4B-4E5D-B721-20D3F7A114F9}" presName="parTxOnly" presStyleLbl="node1" presStyleIdx="20" presStyleCnt="23">
        <dgm:presLayoutVars>
          <dgm:chMax val="0"/>
          <dgm:chPref val="0"/>
          <dgm:bulletEnabled val="1"/>
        </dgm:presLayoutVars>
      </dgm:prSet>
      <dgm:spPr/>
    </dgm:pt>
    <dgm:pt modelId="{9F49089A-4174-4677-8DD8-AD404DC1B3D1}" type="pres">
      <dgm:prSet presAssocID="{16842027-3804-4542-9645-9C1CFBE38761}" presName="parTxOnlySpace" presStyleCnt="0"/>
      <dgm:spPr/>
    </dgm:pt>
    <dgm:pt modelId="{EE40F020-ED7B-47FB-8B6D-2076042A859B}" type="pres">
      <dgm:prSet presAssocID="{D90FE4FB-7E60-4606-BA13-B675B1E9093C}" presName="parTxOnly" presStyleLbl="node1" presStyleIdx="21" presStyleCnt="23">
        <dgm:presLayoutVars>
          <dgm:chMax val="0"/>
          <dgm:chPref val="0"/>
          <dgm:bulletEnabled val="1"/>
        </dgm:presLayoutVars>
      </dgm:prSet>
      <dgm:spPr/>
    </dgm:pt>
    <dgm:pt modelId="{48CE29CF-2F9A-4E28-889A-60453A9E4540}" type="pres">
      <dgm:prSet presAssocID="{44880582-CB59-4AE7-9C3F-84C6604889E4}" presName="parTxOnlySpace" presStyleCnt="0"/>
      <dgm:spPr/>
    </dgm:pt>
    <dgm:pt modelId="{6D30D89E-F758-48BA-BCCE-9DA27BEB529E}" type="pres">
      <dgm:prSet presAssocID="{E1E41032-35EA-4699-A9B2-D03B4BDFBF10}" presName="parTxOnly" presStyleLbl="node1" presStyleIdx="22" presStyleCnt="23">
        <dgm:presLayoutVars>
          <dgm:chMax val="0"/>
          <dgm:chPref val="0"/>
          <dgm:bulletEnabled val="1"/>
        </dgm:presLayoutVars>
      </dgm:prSet>
      <dgm:spPr/>
    </dgm:pt>
  </dgm:ptLst>
  <dgm:cxnLst>
    <dgm:cxn modelId="{D0C1B603-AA25-441C-9C1D-FBC8C4685809}" type="presOf" srcId="{D90FE4FB-7E60-4606-BA13-B675B1E9093C}" destId="{EE40F020-ED7B-47FB-8B6D-2076042A859B}" srcOrd="0" destOrd="0" presId="urn:microsoft.com/office/officeart/2005/8/layout/chevron1"/>
    <dgm:cxn modelId="{A74F0B0C-68AB-4A56-9D66-2DC5F2CCC650}" srcId="{987F23C0-409B-4F08-9F36-366DB01E44DE}" destId="{6115F443-1E23-4107-A35E-FBDBB62BE0AB}" srcOrd="7" destOrd="0" parTransId="{386AA888-4EE4-43F5-AA28-391BCBB5BC30}" sibTransId="{EA889009-03E0-40F8-AF14-671A29EBF9E8}"/>
    <dgm:cxn modelId="{214C4715-17A4-4D14-A9FA-B69CDEB3A18F}" type="presOf" srcId="{2F8A62D9-B40A-46D3-B58F-3006C9B25BE5}" destId="{2A3CB8B2-E36B-4808-BC6D-9C649BD477C8}" srcOrd="0" destOrd="0" presId="urn:microsoft.com/office/officeart/2005/8/layout/chevron1"/>
    <dgm:cxn modelId="{5EA68416-9771-4BC2-A875-827AE099C991}" type="presOf" srcId="{D7AB7FC0-1AEA-4FF1-8819-EA57FACC4ACE}" destId="{12892908-A9C2-4D5D-B759-9763A33FBA23}" srcOrd="0" destOrd="0" presId="urn:microsoft.com/office/officeart/2005/8/layout/chevron1"/>
    <dgm:cxn modelId="{1159AE1A-1E19-4916-AEE0-74A6197DCD72}" srcId="{987F23C0-409B-4F08-9F36-366DB01E44DE}" destId="{6D8559B8-F1CC-4E59-A84E-F7C2D1A59F7F}" srcOrd="4" destOrd="0" parTransId="{9AD331C4-F88F-4CFF-80D3-4CA72582F3EB}" sibTransId="{F91A774E-3DC6-49DB-BF09-3FF9DC16C910}"/>
    <dgm:cxn modelId="{A1DD2E32-CE1A-49E4-A267-E49FA8F3C6A0}" type="presOf" srcId="{E1E41032-35EA-4699-A9B2-D03B4BDFBF10}" destId="{6D30D89E-F758-48BA-BCCE-9DA27BEB529E}" srcOrd="0" destOrd="0" presId="urn:microsoft.com/office/officeart/2005/8/layout/chevron1"/>
    <dgm:cxn modelId="{A1F8AC40-2C3F-4286-B8AF-7D241C1544BD}" srcId="{987F23C0-409B-4F08-9F36-366DB01E44DE}" destId="{4A1B8FF4-D938-4511-AF05-A5E6A568C303}" srcOrd="5" destOrd="0" parTransId="{F20FD5A9-EB10-4A40-8E23-54AFFCE9A1F6}" sibTransId="{DAE6A372-956C-47E2-B37D-362EAFC2FAD2}"/>
    <dgm:cxn modelId="{EA1A665D-7487-4F15-95A8-71391CE3A8BA}" type="presOf" srcId="{10FD1B92-0925-441D-832C-F0BF01669C6C}" destId="{369B746A-C68C-4505-B6C8-F6094A9C787B}" srcOrd="0" destOrd="0" presId="urn:microsoft.com/office/officeart/2005/8/layout/chevron1"/>
    <dgm:cxn modelId="{20E8C35E-29C6-444D-9AF3-C7B1348D958F}" srcId="{987F23C0-409B-4F08-9F36-366DB01E44DE}" destId="{E1059F94-531E-4656-B181-173C536C74FD}" srcOrd="2" destOrd="0" parTransId="{24702172-3DB9-4496-AE48-D1ACFCB85842}" sibTransId="{BA114EEB-9320-4AB6-BF43-F511C786BFCE}"/>
    <dgm:cxn modelId="{4D53C961-D2CE-444A-A782-B3AF6442680F}" srcId="{987F23C0-409B-4F08-9F36-366DB01E44DE}" destId="{75EB4CF5-2C32-4C0F-A223-965309FC1064}" srcOrd="16" destOrd="0" parTransId="{41561CBE-32CB-41E2-804A-CAB65BFB4F99}" sibTransId="{3A0007C4-3334-4357-8516-A476B69B2010}"/>
    <dgm:cxn modelId="{1902CF44-7325-4CA0-9ACB-5AC53375A3CB}" srcId="{987F23C0-409B-4F08-9F36-366DB01E44DE}" destId="{FFC30561-C5C3-4D0D-ABDE-FAF1FB314C1F}" srcOrd="6" destOrd="0" parTransId="{4B618981-CD55-4DDD-976F-1CFC70B5927A}" sibTransId="{B1235152-B92A-4B13-A2BF-B6CF4F6BCE3C}"/>
    <dgm:cxn modelId="{90A24D47-328E-4CF3-B9A5-C5FFC514C4D0}" type="presOf" srcId="{987F23C0-409B-4F08-9F36-366DB01E44DE}" destId="{DE3BEE5C-355D-45A4-9022-52477C1C5A85}" srcOrd="0" destOrd="0" presId="urn:microsoft.com/office/officeart/2005/8/layout/chevron1"/>
    <dgm:cxn modelId="{97C05647-E748-4094-A5A1-EA6B7D4F863F}" type="presOf" srcId="{FB21C611-EE43-4FEF-8F99-DF33182481FF}" destId="{780A6CDD-0B11-480F-A441-259AF955F369}" srcOrd="0" destOrd="0" presId="urn:microsoft.com/office/officeart/2005/8/layout/chevron1"/>
    <dgm:cxn modelId="{5A8BEC48-4A0B-431E-8A64-7B0FBCC6B46C}" srcId="{987F23C0-409B-4F08-9F36-366DB01E44DE}" destId="{10FD1B92-0925-441D-832C-F0BF01669C6C}" srcOrd="14" destOrd="0" parTransId="{79C8B98C-A169-431B-8DF2-166509AD2117}" sibTransId="{32371472-8788-46A8-9B45-B782C9B66D81}"/>
    <dgm:cxn modelId="{CABA294A-46DE-41E2-929F-6A3C95144195}" srcId="{987F23C0-409B-4F08-9F36-366DB01E44DE}" destId="{D5704C0F-8D4C-4D95-81D1-C208F71C03D2}" srcOrd="17" destOrd="0" parTransId="{8504B172-9620-4FCD-8F82-1CB302843649}" sibTransId="{AAA27D10-AF2A-4A0B-BF27-A482EDEC6076}"/>
    <dgm:cxn modelId="{EB136B6E-0FBE-4F69-8DC2-0526AF425489}" type="presOf" srcId="{403BD864-3F13-4C41-B74C-1C36A8299C4A}" destId="{65CFA878-0A37-4E7A-BA0F-4015B6280A77}" srcOrd="0" destOrd="0" presId="urn:microsoft.com/office/officeart/2005/8/layout/chevron1"/>
    <dgm:cxn modelId="{F504DA6E-C379-4BAB-8C01-D747A8B7A348}" srcId="{987F23C0-409B-4F08-9F36-366DB01E44DE}" destId="{B718081B-8B11-4D75-B858-42064EFBC0AE}" srcOrd="13" destOrd="0" parTransId="{BD85F873-7BE2-4A47-86F3-4411F2AD3A6C}" sibTransId="{6F56CABF-7C54-419A-BD93-165D8D143ACF}"/>
    <dgm:cxn modelId="{00AF7F52-BE6E-420E-8DC9-584C101922CC}" srcId="{987F23C0-409B-4F08-9F36-366DB01E44DE}" destId="{518BF380-8D9E-46C6-A9B3-BDE6707DD377}" srcOrd="0" destOrd="0" parTransId="{E85ADB1F-BD88-4AE2-A099-E9EB0F7C2841}" sibTransId="{29991EEF-DA63-4EFB-8CF7-8D6C6C2DADC6}"/>
    <dgm:cxn modelId="{55F74C53-1CC3-4928-9D39-39D6D92C71BF}" srcId="{987F23C0-409B-4F08-9F36-366DB01E44DE}" destId="{D8F5DBEB-6C4B-4E5D-B721-20D3F7A114F9}" srcOrd="20" destOrd="0" parTransId="{A077C4AB-9012-4C44-8153-B7B58171A9B3}" sibTransId="{16842027-3804-4542-9645-9C1CFBE38761}"/>
    <dgm:cxn modelId="{C0580A79-EEB3-4E8C-B510-BC07CDC09434}" type="presOf" srcId="{6115F443-1E23-4107-A35E-FBDBB62BE0AB}" destId="{1E7F7515-23AC-441A-8810-7DCED9AE608F}" srcOrd="0" destOrd="0" presId="urn:microsoft.com/office/officeart/2005/8/layout/chevron1"/>
    <dgm:cxn modelId="{94B8717D-B0D6-42C8-B840-F9C126297F87}" srcId="{987F23C0-409B-4F08-9F36-366DB01E44DE}" destId="{FB21C611-EE43-4FEF-8F99-DF33182481FF}" srcOrd="3" destOrd="0" parTransId="{9939C464-329A-4E5F-ACD5-4F327615456D}" sibTransId="{2CFEEE16-0644-4713-9EA9-05FEFDB20214}"/>
    <dgm:cxn modelId="{52660284-CED2-4D89-BB45-A3F936260CEA}" srcId="{987F23C0-409B-4F08-9F36-366DB01E44DE}" destId="{403BD864-3F13-4C41-B74C-1C36A8299C4A}" srcOrd="12" destOrd="0" parTransId="{C398D68B-6FF6-4969-93B9-C5D8D919FDCC}" sibTransId="{46868517-544A-40AE-A92A-A83AA15E06A1}"/>
    <dgm:cxn modelId="{33F6C88F-F4A4-4E34-AA33-905C7D1C208C}" srcId="{987F23C0-409B-4F08-9F36-366DB01E44DE}" destId="{FD8FCEF8-43C6-4C29-9EC6-C60094013490}" srcOrd="11" destOrd="0" parTransId="{40BF8B6C-F26B-4E50-ADDF-38F5A737270C}" sibTransId="{BEAA2922-ABFB-43DB-8EED-219E495CD1C7}"/>
    <dgm:cxn modelId="{462A8C90-8117-4B0D-8E04-32C55D7E3EB0}" type="presOf" srcId="{A1083C1C-AF14-4ACF-AF93-59D076FD80E4}" destId="{F5C92C89-EB04-41AF-845F-945D3E5910CF}" srcOrd="0" destOrd="0" presId="urn:microsoft.com/office/officeart/2005/8/layout/chevron1"/>
    <dgm:cxn modelId="{D443E590-05E6-4833-BE0E-E6EAA162AA3A}" type="presOf" srcId="{D8F5DBEB-6C4B-4E5D-B721-20D3F7A114F9}" destId="{A446E9C5-AC6A-4743-8EA7-5A647BF5D767}" srcOrd="0" destOrd="0" presId="urn:microsoft.com/office/officeart/2005/8/layout/chevron1"/>
    <dgm:cxn modelId="{31285592-7CA5-4051-BB22-6F39FFF2F3FE}" srcId="{987F23C0-409B-4F08-9F36-366DB01E44DE}" destId="{A1083C1C-AF14-4ACF-AF93-59D076FD80E4}" srcOrd="18" destOrd="0" parTransId="{9D36C735-52F1-45A0-B91F-206047D2B0EB}" sibTransId="{985A7184-CBE3-49EA-B1B5-D3CF10C3DBFC}"/>
    <dgm:cxn modelId="{0A6BCC94-C836-4047-AC75-A6E632BB7202}" type="presOf" srcId="{E1059F94-531E-4656-B181-173C536C74FD}" destId="{78D4EB0E-72D4-4C88-93A3-1F4B1FFF2263}" srcOrd="0" destOrd="0" presId="urn:microsoft.com/office/officeart/2005/8/layout/chevron1"/>
    <dgm:cxn modelId="{8A012096-C6A0-4547-BCA0-72FEBBE265AB}" srcId="{987F23C0-409B-4F08-9F36-366DB01E44DE}" destId="{9B463698-826E-4E3E-B7A9-02C20CF4B66D}" srcOrd="10" destOrd="0" parTransId="{B4A609B4-0FD0-40AE-842F-72F4D05DBF9C}" sibTransId="{9F1F1581-CC53-4806-BC79-E3664471BE7D}"/>
    <dgm:cxn modelId="{0A29C296-02B9-4582-9FA9-4F05482F9132}" srcId="{987F23C0-409B-4F08-9F36-366DB01E44DE}" destId="{D7AB7FC0-1AEA-4FF1-8819-EA57FACC4ACE}" srcOrd="15" destOrd="0" parTransId="{CF4C109F-7E10-49DC-BBC9-A66652D7804F}" sibTransId="{E64CCF82-75CE-4193-9703-2FD5935142D9}"/>
    <dgm:cxn modelId="{D4FE539F-7303-45E1-9D79-0E2080E93BE8}" type="presOf" srcId="{4A1B8FF4-D938-4511-AF05-A5E6A568C303}" destId="{C9AB1252-8FD5-4B2C-A76F-CD8528900698}" srcOrd="0" destOrd="0" presId="urn:microsoft.com/office/officeart/2005/8/layout/chevron1"/>
    <dgm:cxn modelId="{D974E0AD-C871-4856-853A-5F28228401FA}" type="presOf" srcId="{B718081B-8B11-4D75-B858-42064EFBC0AE}" destId="{5AD2CC99-C7C1-4E94-B520-70A7BD4B4EC0}" srcOrd="0" destOrd="0" presId="urn:microsoft.com/office/officeart/2005/8/layout/chevron1"/>
    <dgm:cxn modelId="{0D4332BB-C0B7-4F1B-9204-CFB9E5D9EBAB}" type="presOf" srcId="{367B9DDA-DFF3-4F7B-A062-F7B45E7B76DB}" destId="{0755D342-832D-4595-BCC6-3935C7EBB99B}" srcOrd="0" destOrd="0" presId="urn:microsoft.com/office/officeart/2005/8/layout/chevron1"/>
    <dgm:cxn modelId="{428CB9CC-B626-4A7F-94A1-C7B132030FCA}" type="presOf" srcId="{FD8FCEF8-43C6-4C29-9EC6-C60094013490}" destId="{551B34C7-A437-4A7D-B073-A3902DB3EE29}" srcOrd="0" destOrd="0" presId="urn:microsoft.com/office/officeart/2005/8/layout/chevron1"/>
    <dgm:cxn modelId="{D313E4CC-0F23-4DE1-9300-4CD3079A5149}" type="presOf" srcId="{6D8559B8-F1CC-4E59-A84E-F7C2D1A59F7F}" destId="{266FE2BC-0373-45A3-8D29-463D16AA5D10}" srcOrd="0" destOrd="0" presId="urn:microsoft.com/office/officeart/2005/8/layout/chevron1"/>
    <dgm:cxn modelId="{BAF5DCCE-0E75-413B-938A-A9EBBCF47CF9}" srcId="{987F23C0-409B-4F08-9F36-366DB01E44DE}" destId="{E1E41032-35EA-4699-A9B2-D03B4BDFBF10}" srcOrd="22" destOrd="0" parTransId="{8A581704-A9FB-43AB-B0A2-39CAE005E1D3}" sibTransId="{CCAFA389-77B6-495C-92B0-86070E69FF1D}"/>
    <dgm:cxn modelId="{506468D7-AAA8-45C2-AC80-D1BCBD6EE797}" type="presOf" srcId="{D5704C0F-8D4C-4D95-81D1-C208F71C03D2}" destId="{5DE566BA-5ABC-4AB0-9A6C-5ED55CE77B3E}" srcOrd="0" destOrd="0" presId="urn:microsoft.com/office/officeart/2005/8/layout/chevron1"/>
    <dgm:cxn modelId="{5BD958DB-B9DB-4BA1-A84A-C7E2CC515312}" type="presOf" srcId="{FFC30561-C5C3-4D0D-ABDE-FAF1FB314C1F}" destId="{FD51528C-A25D-4CFF-B6DF-FA1845B8BB83}" srcOrd="0" destOrd="0" presId="urn:microsoft.com/office/officeart/2005/8/layout/chevron1"/>
    <dgm:cxn modelId="{28D46EE4-887D-4627-AA12-BC5A19C61BF5}" srcId="{987F23C0-409B-4F08-9F36-366DB01E44DE}" destId="{367B9DDA-DFF3-4F7B-A062-F7B45E7B76DB}" srcOrd="9" destOrd="0" parTransId="{E5FADA8A-4F54-40C0-A5E8-FCC160522F1F}" sibTransId="{119DE93C-2B0D-4A8E-B5AA-99678147E9EB}"/>
    <dgm:cxn modelId="{F662B7E5-91AF-4187-87C6-8722239D1E59}" srcId="{987F23C0-409B-4F08-9F36-366DB01E44DE}" destId="{D90FE4FB-7E60-4606-BA13-B675B1E9093C}" srcOrd="21" destOrd="0" parTransId="{BD4777F4-F658-409E-AF69-D26200E34241}" sibTransId="{44880582-CB59-4AE7-9C3F-84C6604889E4}"/>
    <dgm:cxn modelId="{2223E6ED-D6EE-4D4C-88D2-18285188FAC6}" type="presOf" srcId="{3AB34985-C979-4FCC-8213-36317603AA1C}" destId="{431F27BE-E1D7-4004-924D-DA38C43CCBF0}" srcOrd="0" destOrd="0" presId="urn:microsoft.com/office/officeart/2005/8/layout/chevron1"/>
    <dgm:cxn modelId="{E2658AEE-C50C-4F0B-8007-455BC42A5E57}" srcId="{987F23C0-409B-4F08-9F36-366DB01E44DE}" destId="{2F8A62D9-B40A-46D3-B58F-3006C9B25BE5}" srcOrd="1" destOrd="0" parTransId="{4AADA2E8-F69D-41AD-9F90-E7D7A80845B1}" sibTransId="{A2D4F84C-20D7-4F8F-BB7B-21855BCC4A53}"/>
    <dgm:cxn modelId="{040B6DF0-C6BD-4909-8A33-2DE6F8481C96}" type="presOf" srcId="{DFEF2593-2309-4EFD-A663-0CE243A1554B}" destId="{DCC667D5-821F-419C-A1E0-6504B6BA392E}" srcOrd="0" destOrd="0" presId="urn:microsoft.com/office/officeart/2005/8/layout/chevron1"/>
    <dgm:cxn modelId="{EE09B4F1-B33A-4D2F-ADB5-296AE2C2064A}" type="presOf" srcId="{75EB4CF5-2C32-4C0F-A223-965309FC1064}" destId="{1AED3DBA-A403-48E5-8D2B-D67C82521179}" srcOrd="0" destOrd="0" presId="urn:microsoft.com/office/officeart/2005/8/layout/chevron1"/>
    <dgm:cxn modelId="{1905D6F3-E9E6-4038-BF7B-2F917F1AD656}" srcId="{987F23C0-409B-4F08-9F36-366DB01E44DE}" destId="{DFEF2593-2309-4EFD-A663-0CE243A1554B}" srcOrd="8" destOrd="0" parTransId="{884ABC8A-5CC4-4BF1-A407-2151AF695DE8}" sibTransId="{229C9900-7EBC-416C-AE40-5E9277090A22}"/>
    <dgm:cxn modelId="{C074C8F5-FFB8-4456-A0FC-D0B1EB788A4D}" type="presOf" srcId="{518BF380-8D9E-46C6-A9B3-BDE6707DD377}" destId="{2060E4FE-8FFE-40AB-86A9-875DC6B7F8CB}" srcOrd="0" destOrd="0" presId="urn:microsoft.com/office/officeart/2005/8/layout/chevron1"/>
    <dgm:cxn modelId="{86C925FB-5C87-49AE-BB5F-11613D482F78}" type="presOf" srcId="{9B463698-826E-4E3E-B7A9-02C20CF4B66D}" destId="{6009C691-0E4E-4482-8FB9-CBFFFA3491C4}" srcOrd="0" destOrd="0" presId="urn:microsoft.com/office/officeart/2005/8/layout/chevron1"/>
    <dgm:cxn modelId="{0F730AFD-93F4-4E88-97F4-F8FE7B687559}" srcId="{987F23C0-409B-4F08-9F36-366DB01E44DE}" destId="{3AB34985-C979-4FCC-8213-36317603AA1C}" srcOrd="19" destOrd="0" parTransId="{E4481504-6F1D-4357-8C15-78FDE0F6845C}" sibTransId="{3C517DD1-D79A-4885-BD76-3DC4E50419F1}"/>
    <dgm:cxn modelId="{D5547E02-2B61-47CA-894F-AFE9337693E0}" type="presParOf" srcId="{DE3BEE5C-355D-45A4-9022-52477C1C5A85}" destId="{2060E4FE-8FFE-40AB-86A9-875DC6B7F8CB}" srcOrd="0" destOrd="0" presId="urn:microsoft.com/office/officeart/2005/8/layout/chevron1"/>
    <dgm:cxn modelId="{3DC93EBF-6C80-4C00-8F45-9B5E2EC4CE5B}" type="presParOf" srcId="{DE3BEE5C-355D-45A4-9022-52477C1C5A85}" destId="{49A96193-E4AC-48E1-B8AB-CF769D248E7B}" srcOrd="1" destOrd="0" presId="urn:microsoft.com/office/officeart/2005/8/layout/chevron1"/>
    <dgm:cxn modelId="{7FC0E7C2-5089-4C86-9867-C1B777952FEA}" type="presParOf" srcId="{DE3BEE5C-355D-45A4-9022-52477C1C5A85}" destId="{2A3CB8B2-E36B-4808-BC6D-9C649BD477C8}" srcOrd="2" destOrd="0" presId="urn:microsoft.com/office/officeart/2005/8/layout/chevron1"/>
    <dgm:cxn modelId="{445E68A1-CC49-47D4-A9FA-B766D7779390}" type="presParOf" srcId="{DE3BEE5C-355D-45A4-9022-52477C1C5A85}" destId="{00D5E129-DB84-49CA-B421-677D593A36CA}" srcOrd="3" destOrd="0" presId="urn:microsoft.com/office/officeart/2005/8/layout/chevron1"/>
    <dgm:cxn modelId="{00E1C8A8-88EA-44F4-9A84-C6FF8AB874AC}" type="presParOf" srcId="{DE3BEE5C-355D-45A4-9022-52477C1C5A85}" destId="{78D4EB0E-72D4-4C88-93A3-1F4B1FFF2263}" srcOrd="4" destOrd="0" presId="urn:microsoft.com/office/officeart/2005/8/layout/chevron1"/>
    <dgm:cxn modelId="{F4AD1D61-A7A4-49BB-955A-24B291D67CFA}" type="presParOf" srcId="{DE3BEE5C-355D-45A4-9022-52477C1C5A85}" destId="{B809683E-EDA9-4573-85B8-F061BBF0DE20}" srcOrd="5" destOrd="0" presId="urn:microsoft.com/office/officeart/2005/8/layout/chevron1"/>
    <dgm:cxn modelId="{6E71FCCC-8837-406F-A853-256FA77DE1BD}" type="presParOf" srcId="{DE3BEE5C-355D-45A4-9022-52477C1C5A85}" destId="{780A6CDD-0B11-480F-A441-259AF955F369}" srcOrd="6" destOrd="0" presId="urn:microsoft.com/office/officeart/2005/8/layout/chevron1"/>
    <dgm:cxn modelId="{CB33B609-9376-4B26-90BD-380898607436}" type="presParOf" srcId="{DE3BEE5C-355D-45A4-9022-52477C1C5A85}" destId="{71912BDE-D782-4C6D-9A3E-9040B9AEF966}" srcOrd="7" destOrd="0" presId="urn:microsoft.com/office/officeart/2005/8/layout/chevron1"/>
    <dgm:cxn modelId="{CA18A61C-26DF-4CB8-AE70-EBFF41E125F4}" type="presParOf" srcId="{DE3BEE5C-355D-45A4-9022-52477C1C5A85}" destId="{266FE2BC-0373-45A3-8D29-463D16AA5D10}" srcOrd="8" destOrd="0" presId="urn:microsoft.com/office/officeart/2005/8/layout/chevron1"/>
    <dgm:cxn modelId="{9BB158FF-5A47-4A42-8B72-60116DF0E799}" type="presParOf" srcId="{DE3BEE5C-355D-45A4-9022-52477C1C5A85}" destId="{3FE01263-CDDC-4933-A8F9-3FC4679509FB}" srcOrd="9" destOrd="0" presId="urn:microsoft.com/office/officeart/2005/8/layout/chevron1"/>
    <dgm:cxn modelId="{4C67F12A-667E-4852-9A48-88F51A2221C9}" type="presParOf" srcId="{DE3BEE5C-355D-45A4-9022-52477C1C5A85}" destId="{C9AB1252-8FD5-4B2C-A76F-CD8528900698}" srcOrd="10" destOrd="0" presId="urn:microsoft.com/office/officeart/2005/8/layout/chevron1"/>
    <dgm:cxn modelId="{BB9CFB28-3D70-46CF-B619-C87C6DFDD7B6}" type="presParOf" srcId="{DE3BEE5C-355D-45A4-9022-52477C1C5A85}" destId="{DFEFEE46-ED2E-447A-ACF1-1B3E91C1EAAB}" srcOrd="11" destOrd="0" presId="urn:microsoft.com/office/officeart/2005/8/layout/chevron1"/>
    <dgm:cxn modelId="{504A0E72-76C0-46C0-8F4E-5EFFEA6476B3}" type="presParOf" srcId="{DE3BEE5C-355D-45A4-9022-52477C1C5A85}" destId="{FD51528C-A25D-4CFF-B6DF-FA1845B8BB83}" srcOrd="12" destOrd="0" presId="urn:microsoft.com/office/officeart/2005/8/layout/chevron1"/>
    <dgm:cxn modelId="{27CF868A-135C-4A63-98A9-D998060A4F6E}" type="presParOf" srcId="{DE3BEE5C-355D-45A4-9022-52477C1C5A85}" destId="{B5013524-9CCA-49D8-A323-BA9840A7A6D1}" srcOrd="13" destOrd="0" presId="urn:microsoft.com/office/officeart/2005/8/layout/chevron1"/>
    <dgm:cxn modelId="{24974988-30A9-43FA-8DB2-6CE21BB64412}" type="presParOf" srcId="{DE3BEE5C-355D-45A4-9022-52477C1C5A85}" destId="{1E7F7515-23AC-441A-8810-7DCED9AE608F}" srcOrd="14" destOrd="0" presId="urn:microsoft.com/office/officeart/2005/8/layout/chevron1"/>
    <dgm:cxn modelId="{8A9403FF-2A91-47DD-8DD9-2BF3A2D8AB4B}" type="presParOf" srcId="{DE3BEE5C-355D-45A4-9022-52477C1C5A85}" destId="{73F9EA09-6133-46E3-85BD-97641202C44A}" srcOrd="15" destOrd="0" presId="urn:microsoft.com/office/officeart/2005/8/layout/chevron1"/>
    <dgm:cxn modelId="{633AD8EC-2989-4AC0-8E09-7B7144DE308B}" type="presParOf" srcId="{DE3BEE5C-355D-45A4-9022-52477C1C5A85}" destId="{DCC667D5-821F-419C-A1E0-6504B6BA392E}" srcOrd="16" destOrd="0" presId="urn:microsoft.com/office/officeart/2005/8/layout/chevron1"/>
    <dgm:cxn modelId="{FD579BDB-D354-4352-AE45-3F555E6A1DB3}" type="presParOf" srcId="{DE3BEE5C-355D-45A4-9022-52477C1C5A85}" destId="{47C6F372-6EF3-463C-A207-4B6A12FC3791}" srcOrd="17" destOrd="0" presId="urn:microsoft.com/office/officeart/2005/8/layout/chevron1"/>
    <dgm:cxn modelId="{0748919B-FDCE-484D-8BDD-31A277873A25}" type="presParOf" srcId="{DE3BEE5C-355D-45A4-9022-52477C1C5A85}" destId="{0755D342-832D-4595-BCC6-3935C7EBB99B}" srcOrd="18" destOrd="0" presId="urn:microsoft.com/office/officeart/2005/8/layout/chevron1"/>
    <dgm:cxn modelId="{8735C6A0-735A-4F48-88A9-7BE81F1FA623}" type="presParOf" srcId="{DE3BEE5C-355D-45A4-9022-52477C1C5A85}" destId="{C0047652-7607-4A7A-BE06-D49509B45AAC}" srcOrd="19" destOrd="0" presId="urn:microsoft.com/office/officeart/2005/8/layout/chevron1"/>
    <dgm:cxn modelId="{427B0115-D6D7-466E-B63E-8A69175CFD92}" type="presParOf" srcId="{DE3BEE5C-355D-45A4-9022-52477C1C5A85}" destId="{6009C691-0E4E-4482-8FB9-CBFFFA3491C4}" srcOrd="20" destOrd="0" presId="urn:microsoft.com/office/officeart/2005/8/layout/chevron1"/>
    <dgm:cxn modelId="{7CB69AD5-5751-4D16-8527-CF8654680870}" type="presParOf" srcId="{DE3BEE5C-355D-45A4-9022-52477C1C5A85}" destId="{73585D59-F12A-4A71-83B9-5A8799DDF52A}" srcOrd="21" destOrd="0" presId="urn:microsoft.com/office/officeart/2005/8/layout/chevron1"/>
    <dgm:cxn modelId="{68CF4DFF-69D7-4C66-8793-108C078A6C75}" type="presParOf" srcId="{DE3BEE5C-355D-45A4-9022-52477C1C5A85}" destId="{551B34C7-A437-4A7D-B073-A3902DB3EE29}" srcOrd="22" destOrd="0" presId="urn:microsoft.com/office/officeart/2005/8/layout/chevron1"/>
    <dgm:cxn modelId="{4313626A-B633-4EDB-B0FB-846325729D7F}" type="presParOf" srcId="{DE3BEE5C-355D-45A4-9022-52477C1C5A85}" destId="{0A1D9CAC-34E9-4E19-B77B-4178B1D201F8}" srcOrd="23" destOrd="0" presId="urn:microsoft.com/office/officeart/2005/8/layout/chevron1"/>
    <dgm:cxn modelId="{8B7E8553-F385-4B72-83E4-8B837FF5EB22}" type="presParOf" srcId="{DE3BEE5C-355D-45A4-9022-52477C1C5A85}" destId="{65CFA878-0A37-4E7A-BA0F-4015B6280A77}" srcOrd="24" destOrd="0" presId="urn:microsoft.com/office/officeart/2005/8/layout/chevron1"/>
    <dgm:cxn modelId="{E34D5319-34A5-4D24-B2EA-A12E7C069F82}" type="presParOf" srcId="{DE3BEE5C-355D-45A4-9022-52477C1C5A85}" destId="{5DBAF969-7548-4DAC-A69B-4A6D837DAC19}" srcOrd="25" destOrd="0" presId="urn:microsoft.com/office/officeart/2005/8/layout/chevron1"/>
    <dgm:cxn modelId="{8FF3113E-35B6-49B9-86F5-E67CD526F742}" type="presParOf" srcId="{DE3BEE5C-355D-45A4-9022-52477C1C5A85}" destId="{5AD2CC99-C7C1-4E94-B520-70A7BD4B4EC0}" srcOrd="26" destOrd="0" presId="urn:microsoft.com/office/officeart/2005/8/layout/chevron1"/>
    <dgm:cxn modelId="{AD4F4FA6-EA8F-4B19-A952-4C65CF6BBC50}" type="presParOf" srcId="{DE3BEE5C-355D-45A4-9022-52477C1C5A85}" destId="{25A8A281-829A-4E01-AF2B-F092F4A22217}" srcOrd="27" destOrd="0" presId="urn:microsoft.com/office/officeart/2005/8/layout/chevron1"/>
    <dgm:cxn modelId="{57B65D11-CEB3-4FB0-AD24-B12A7B36BDDF}" type="presParOf" srcId="{DE3BEE5C-355D-45A4-9022-52477C1C5A85}" destId="{369B746A-C68C-4505-B6C8-F6094A9C787B}" srcOrd="28" destOrd="0" presId="urn:microsoft.com/office/officeart/2005/8/layout/chevron1"/>
    <dgm:cxn modelId="{C77EA495-A4AE-4F64-854F-4BDF1A91C93B}" type="presParOf" srcId="{DE3BEE5C-355D-45A4-9022-52477C1C5A85}" destId="{BEA2913C-381F-4567-9298-E96133D67083}" srcOrd="29" destOrd="0" presId="urn:microsoft.com/office/officeart/2005/8/layout/chevron1"/>
    <dgm:cxn modelId="{24CA7A29-BC00-42CB-8104-124D0766281C}" type="presParOf" srcId="{DE3BEE5C-355D-45A4-9022-52477C1C5A85}" destId="{12892908-A9C2-4D5D-B759-9763A33FBA23}" srcOrd="30" destOrd="0" presId="urn:microsoft.com/office/officeart/2005/8/layout/chevron1"/>
    <dgm:cxn modelId="{72424807-6D98-47CA-AD2B-0053E40A5A8F}" type="presParOf" srcId="{DE3BEE5C-355D-45A4-9022-52477C1C5A85}" destId="{E04BE802-FC49-4782-BF42-357AD5542115}" srcOrd="31" destOrd="0" presId="urn:microsoft.com/office/officeart/2005/8/layout/chevron1"/>
    <dgm:cxn modelId="{E2A6B16F-8816-45A5-8A11-60912691A2F2}" type="presParOf" srcId="{DE3BEE5C-355D-45A4-9022-52477C1C5A85}" destId="{1AED3DBA-A403-48E5-8D2B-D67C82521179}" srcOrd="32" destOrd="0" presId="urn:microsoft.com/office/officeart/2005/8/layout/chevron1"/>
    <dgm:cxn modelId="{8EBD17E8-3FD8-497E-9881-001E3A567636}" type="presParOf" srcId="{DE3BEE5C-355D-45A4-9022-52477C1C5A85}" destId="{50C0DEBC-C325-447E-B977-A7AD2BD2528F}" srcOrd="33" destOrd="0" presId="urn:microsoft.com/office/officeart/2005/8/layout/chevron1"/>
    <dgm:cxn modelId="{ED1645DE-394D-46FD-91EE-A1885CB07B1B}" type="presParOf" srcId="{DE3BEE5C-355D-45A4-9022-52477C1C5A85}" destId="{5DE566BA-5ABC-4AB0-9A6C-5ED55CE77B3E}" srcOrd="34" destOrd="0" presId="urn:microsoft.com/office/officeart/2005/8/layout/chevron1"/>
    <dgm:cxn modelId="{DE11E505-6458-41AF-B8A6-C78120425F43}" type="presParOf" srcId="{DE3BEE5C-355D-45A4-9022-52477C1C5A85}" destId="{8DBF0DD0-12BF-4009-8A0F-7CCC3C011A13}" srcOrd="35" destOrd="0" presId="urn:microsoft.com/office/officeart/2005/8/layout/chevron1"/>
    <dgm:cxn modelId="{75B17638-6854-4E52-AD85-D520D1A571F4}" type="presParOf" srcId="{DE3BEE5C-355D-45A4-9022-52477C1C5A85}" destId="{F5C92C89-EB04-41AF-845F-945D3E5910CF}" srcOrd="36" destOrd="0" presId="urn:microsoft.com/office/officeart/2005/8/layout/chevron1"/>
    <dgm:cxn modelId="{94F54E8E-AB58-45FE-A32E-3D4468ADD456}" type="presParOf" srcId="{DE3BEE5C-355D-45A4-9022-52477C1C5A85}" destId="{6B42CAF6-FD77-470B-9F2A-5C49C7685CFC}" srcOrd="37" destOrd="0" presId="urn:microsoft.com/office/officeart/2005/8/layout/chevron1"/>
    <dgm:cxn modelId="{00EDAC23-E7D7-4834-A0EA-152B63642284}" type="presParOf" srcId="{DE3BEE5C-355D-45A4-9022-52477C1C5A85}" destId="{431F27BE-E1D7-4004-924D-DA38C43CCBF0}" srcOrd="38" destOrd="0" presId="urn:microsoft.com/office/officeart/2005/8/layout/chevron1"/>
    <dgm:cxn modelId="{441D69F3-84E9-4847-82D5-A1A2B8E9E624}" type="presParOf" srcId="{DE3BEE5C-355D-45A4-9022-52477C1C5A85}" destId="{073FF5B3-2470-499F-AFD8-6935B52755F5}" srcOrd="39" destOrd="0" presId="urn:microsoft.com/office/officeart/2005/8/layout/chevron1"/>
    <dgm:cxn modelId="{23301767-CEA9-4930-850B-888F8F10E754}" type="presParOf" srcId="{DE3BEE5C-355D-45A4-9022-52477C1C5A85}" destId="{A446E9C5-AC6A-4743-8EA7-5A647BF5D767}" srcOrd="40" destOrd="0" presId="urn:microsoft.com/office/officeart/2005/8/layout/chevron1"/>
    <dgm:cxn modelId="{1AD29565-D1F4-47DC-A765-70466EBA0106}" type="presParOf" srcId="{DE3BEE5C-355D-45A4-9022-52477C1C5A85}" destId="{9F49089A-4174-4677-8DD8-AD404DC1B3D1}" srcOrd="41" destOrd="0" presId="urn:microsoft.com/office/officeart/2005/8/layout/chevron1"/>
    <dgm:cxn modelId="{B32E6776-4E1D-421C-A4D6-B4AED4469A6E}" type="presParOf" srcId="{DE3BEE5C-355D-45A4-9022-52477C1C5A85}" destId="{EE40F020-ED7B-47FB-8B6D-2076042A859B}" srcOrd="42" destOrd="0" presId="urn:microsoft.com/office/officeart/2005/8/layout/chevron1"/>
    <dgm:cxn modelId="{DCB1CE68-BD3F-4B33-8603-1827B52910D3}" type="presParOf" srcId="{DE3BEE5C-355D-45A4-9022-52477C1C5A85}" destId="{48CE29CF-2F9A-4E28-889A-60453A9E4540}" srcOrd="43" destOrd="0" presId="urn:microsoft.com/office/officeart/2005/8/layout/chevron1"/>
    <dgm:cxn modelId="{777E5BA1-4F63-4B18-A660-B31D6290A46F}" type="presParOf" srcId="{DE3BEE5C-355D-45A4-9022-52477C1C5A85}" destId="{6D30D89E-F758-48BA-BCCE-9DA27BEB529E}" srcOrd="4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B6DD6-E40E-4EA6-9262-B51453936DCE}">
      <dsp:nvSpPr>
        <dsp:cNvPr id="0" name=""/>
        <dsp:cNvSpPr/>
      </dsp:nvSpPr>
      <dsp:spPr>
        <a:xfrm>
          <a:off x="0" y="0"/>
          <a:ext cx="11190968" cy="1658196"/>
        </a:xfrm>
        <a:prstGeom prst="rect">
          <a:avLst/>
        </a:prstGeom>
        <a:solidFill>
          <a:schemeClr val="accent4"/>
        </a:solidFill>
        <a:ln w="10795" cap="flat" cmpd="sng" algn="ctr">
          <a:solidFill>
            <a:schemeClr val="accent4">
              <a:shade val="50000"/>
            </a:schemeClr>
          </a:solidFill>
          <a:prstDash val="solid"/>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…integrated and independent tools supporting your DevOps practices with any language, any platform and any cloud!</a:t>
          </a:r>
        </a:p>
      </dsp:txBody>
      <dsp:txXfrm>
        <a:off x="0" y="0"/>
        <a:ext cx="11190968" cy="1658196"/>
      </dsp:txXfrm>
    </dsp:sp>
    <dsp:sp modelId="{9C5E5071-DE23-4376-8FBD-34970DB705DC}">
      <dsp:nvSpPr>
        <dsp:cNvPr id="0" name=""/>
        <dsp:cNvSpPr/>
      </dsp:nvSpPr>
      <dsp:spPr>
        <a:xfrm>
          <a:off x="0" y="1658196"/>
          <a:ext cx="5595483" cy="3482212"/>
        </a:xfrm>
        <a:prstGeom prst="rect">
          <a:avLst/>
        </a:prstGeom>
        <a:solidFill>
          <a:srgbClr val="757579"/>
        </a:solidFill>
        <a:ln>
          <a:noFill/>
        </a:ln>
        <a:effectLst/>
      </dsp:spPr>
      <dsp:style>
        <a:lnRef idx="0">
          <a:scrgbClr r="0" g="0" b="0"/>
        </a:lnRef>
        <a:fillRef idx="0">
          <a:scrgbClr r="0" g="0" b="0"/>
        </a:fillRef>
        <a:effectRef idx="0">
          <a:scrgbClr r="0" g="0" b="0"/>
        </a:effectRef>
        <a:fontRef idx="minor">
          <a:schemeClr val="lt1"/>
        </a:fontRef>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Azure DevOps </a:t>
          </a:r>
          <a:r>
            <a:rPr lang="en-US" sz="3300" b="1" kern="1200" dirty="0"/>
            <a:t>Services</a:t>
          </a:r>
        </a:p>
        <a:p>
          <a:pPr marL="228600" lvl="1" indent="-228600" algn="l" defTabSz="1155700">
            <a:lnSpc>
              <a:spcPct val="90000"/>
            </a:lnSpc>
            <a:spcBef>
              <a:spcPct val="0"/>
            </a:spcBef>
            <a:spcAft>
              <a:spcPct val="15000"/>
            </a:spcAft>
            <a:buChar char="•"/>
          </a:pPr>
          <a:r>
            <a:rPr lang="en-US" sz="2600" kern="1200" dirty="0"/>
            <a:t>Provided as a cloud service</a:t>
          </a:r>
        </a:p>
        <a:p>
          <a:pPr marL="228600" lvl="1" indent="-228600" algn="l" defTabSz="1155700">
            <a:lnSpc>
              <a:spcPct val="90000"/>
            </a:lnSpc>
            <a:spcBef>
              <a:spcPct val="0"/>
            </a:spcBef>
            <a:spcAft>
              <a:spcPct val="15000"/>
            </a:spcAft>
            <a:buChar char="•"/>
          </a:pPr>
          <a:r>
            <a:rPr lang="en-US" sz="2600" kern="1200" dirty="0"/>
            <a:t>Microsoft hosted and managed</a:t>
          </a:r>
        </a:p>
        <a:p>
          <a:pPr marL="228600" lvl="1" indent="-228600" algn="l" defTabSz="1155700">
            <a:lnSpc>
              <a:spcPct val="90000"/>
            </a:lnSpc>
            <a:spcBef>
              <a:spcPct val="0"/>
            </a:spcBef>
            <a:spcAft>
              <a:spcPct val="15000"/>
            </a:spcAft>
            <a:buChar char="•"/>
          </a:pPr>
          <a:r>
            <a:rPr lang="en-US" sz="2600" kern="1200" dirty="0"/>
            <a:t>New capabilities and fixes released every three weeks</a:t>
          </a:r>
        </a:p>
        <a:p>
          <a:pPr marL="228600" lvl="1" indent="-228600" algn="l" defTabSz="1155700">
            <a:lnSpc>
              <a:spcPct val="90000"/>
            </a:lnSpc>
            <a:spcBef>
              <a:spcPct val="0"/>
            </a:spcBef>
            <a:spcAft>
              <a:spcPct val="15000"/>
            </a:spcAft>
            <a:buChar char="•"/>
          </a:pPr>
          <a:endParaRPr lang="en-US" sz="2600" kern="1200" dirty="0"/>
        </a:p>
      </dsp:txBody>
      <dsp:txXfrm>
        <a:off x="0" y="1658196"/>
        <a:ext cx="5595483" cy="3482212"/>
      </dsp:txXfrm>
    </dsp:sp>
    <dsp:sp modelId="{3E64A509-F57B-46D1-A861-64178085C295}">
      <dsp:nvSpPr>
        <dsp:cNvPr id="0" name=""/>
        <dsp:cNvSpPr/>
      </dsp:nvSpPr>
      <dsp:spPr>
        <a:xfrm>
          <a:off x="5595484" y="1658196"/>
          <a:ext cx="5595483" cy="3482212"/>
        </a:xfrm>
        <a:prstGeom prst="rect">
          <a:avLst/>
        </a:prstGeom>
        <a:solidFill>
          <a:srgbClr val="3B3B41"/>
        </a:solidFill>
        <a:ln>
          <a:noFill/>
        </a:ln>
        <a:effectLst/>
      </dsp:spPr>
      <dsp:style>
        <a:lnRef idx="0">
          <a:scrgbClr r="0" g="0" b="0"/>
        </a:lnRef>
        <a:fillRef idx="0">
          <a:scrgbClr r="0" g="0" b="0"/>
        </a:fillRef>
        <a:effectRef idx="0">
          <a:scrgbClr r="0" g="0" b="0"/>
        </a:effectRef>
        <a:fontRef idx="minor">
          <a:schemeClr val="lt1"/>
        </a:fontRef>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Azure DevOps </a:t>
          </a:r>
          <a:r>
            <a:rPr lang="en-US" sz="3300" b="1" kern="1200" dirty="0"/>
            <a:t>Server</a:t>
          </a:r>
        </a:p>
        <a:p>
          <a:pPr marL="228600" lvl="1" indent="-228600" algn="l" defTabSz="1155700">
            <a:lnSpc>
              <a:spcPct val="90000"/>
            </a:lnSpc>
            <a:spcBef>
              <a:spcPct val="0"/>
            </a:spcBef>
            <a:spcAft>
              <a:spcPct val="15000"/>
            </a:spcAft>
            <a:buChar char="•"/>
          </a:pPr>
          <a:r>
            <a:rPr lang="en-US" sz="2600" kern="1200" dirty="0"/>
            <a:t>Installed in your datacenter or your cloud</a:t>
          </a:r>
        </a:p>
        <a:p>
          <a:pPr marL="228600" lvl="1" indent="-228600" algn="l" defTabSz="1155700">
            <a:lnSpc>
              <a:spcPct val="90000"/>
            </a:lnSpc>
            <a:spcBef>
              <a:spcPct val="0"/>
            </a:spcBef>
            <a:spcAft>
              <a:spcPct val="15000"/>
            </a:spcAft>
            <a:buChar char="•"/>
          </a:pPr>
          <a:r>
            <a:rPr lang="en-US" sz="2600" kern="1200" dirty="0"/>
            <a:t>Managed, patched and controlled by you</a:t>
          </a:r>
        </a:p>
        <a:p>
          <a:pPr marL="228600" lvl="1" indent="-228600" algn="l" defTabSz="1155700">
            <a:lnSpc>
              <a:spcPct val="90000"/>
            </a:lnSpc>
            <a:spcBef>
              <a:spcPct val="0"/>
            </a:spcBef>
            <a:spcAft>
              <a:spcPct val="15000"/>
            </a:spcAft>
            <a:buChar char="•"/>
          </a:pPr>
          <a:r>
            <a:rPr lang="en-US" sz="2600" kern="1200" dirty="0"/>
            <a:t>Can be run in sovereign Azure regions for compliance</a:t>
          </a:r>
        </a:p>
      </dsp:txBody>
      <dsp:txXfrm>
        <a:off x="5595484" y="1658196"/>
        <a:ext cx="5595483" cy="3482212"/>
      </dsp:txXfrm>
    </dsp:sp>
    <dsp:sp modelId="{8189CCE5-4973-427B-A5CE-BE129C3326CA}">
      <dsp:nvSpPr>
        <dsp:cNvPr id="0" name=""/>
        <dsp:cNvSpPr/>
      </dsp:nvSpPr>
      <dsp:spPr>
        <a:xfrm>
          <a:off x="0" y="5140409"/>
          <a:ext cx="11190968" cy="386912"/>
        </a:xfrm>
        <a:prstGeom prst="rect">
          <a:avLst/>
        </a:prstGeom>
        <a:noFill/>
        <a:ln w="10795" cap="flat" cmpd="sng" algn="ctr">
          <a:noFill/>
          <a:prstDash val="solid"/>
        </a:ln>
        <a:effectLst/>
      </dsp:spPr>
      <dsp:style>
        <a:lnRef idx="2">
          <a:schemeClr val="accent4">
            <a:shade val="50000"/>
          </a:schemeClr>
        </a:lnRef>
        <a:fillRef idx="1">
          <a:schemeClr val="accent4"/>
        </a:fillRef>
        <a:effectRef idx="0">
          <a:schemeClr val="accent4"/>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0E4FE-8FFE-40AB-86A9-875DC6B7F8CB}">
      <dsp:nvSpPr>
        <dsp:cNvPr id="0" name=""/>
        <dsp:cNvSpPr/>
      </dsp:nvSpPr>
      <dsp:spPr>
        <a:xfrm>
          <a:off x="5110" y="521691"/>
          <a:ext cx="558606" cy="223442"/>
        </a:xfrm>
        <a:prstGeom prst="chevron">
          <a:avLst/>
        </a:prstGeom>
        <a:solidFill>
          <a:schemeClr val="accent3">
            <a:alpha val="9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S127</a:t>
          </a:r>
        </a:p>
      </dsp:txBody>
      <dsp:txXfrm>
        <a:off x="116831" y="521691"/>
        <a:ext cx="335164" cy="223442"/>
      </dsp:txXfrm>
    </dsp:sp>
    <dsp:sp modelId="{2A3CB8B2-E36B-4808-BC6D-9C649BD477C8}">
      <dsp:nvSpPr>
        <dsp:cNvPr id="0" name=""/>
        <dsp:cNvSpPr/>
      </dsp:nvSpPr>
      <dsp:spPr>
        <a:xfrm>
          <a:off x="507856" y="521691"/>
          <a:ext cx="558606" cy="223442"/>
        </a:xfrm>
        <a:prstGeom prst="chevron">
          <a:avLst/>
        </a:prstGeom>
        <a:solidFill>
          <a:schemeClr val="accent3">
            <a:alpha val="90000"/>
            <a:hueOff val="0"/>
            <a:satOff val="0"/>
            <a:lumOff val="0"/>
            <a:alphaOff val="-1818"/>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S128</a:t>
          </a:r>
        </a:p>
      </dsp:txBody>
      <dsp:txXfrm>
        <a:off x="619577" y="521691"/>
        <a:ext cx="335164" cy="223442"/>
      </dsp:txXfrm>
    </dsp:sp>
    <dsp:sp modelId="{78D4EB0E-72D4-4C88-93A3-1F4B1FFF2263}">
      <dsp:nvSpPr>
        <dsp:cNvPr id="0" name=""/>
        <dsp:cNvSpPr/>
      </dsp:nvSpPr>
      <dsp:spPr>
        <a:xfrm>
          <a:off x="1010601" y="521691"/>
          <a:ext cx="558606" cy="223442"/>
        </a:xfrm>
        <a:prstGeom prst="chevron">
          <a:avLst/>
        </a:prstGeom>
        <a:solidFill>
          <a:schemeClr val="accent3">
            <a:alpha val="90000"/>
            <a:hueOff val="0"/>
            <a:satOff val="0"/>
            <a:lumOff val="0"/>
            <a:alphaOff val="-3636"/>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S129</a:t>
          </a:r>
        </a:p>
      </dsp:txBody>
      <dsp:txXfrm>
        <a:off x="1122322" y="521691"/>
        <a:ext cx="335164" cy="223442"/>
      </dsp:txXfrm>
    </dsp:sp>
    <dsp:sp modelId="{780A6CDD-0B11-480F-A441-259AF955F369}">
      <dsp:nvSpPr>
        <dsp:cNvPr id="0" name=""/>
        <dsp:cNvSpPr/>
      </dsp:nvSpPr>
      <dsp:spPr>
        <a:xfrm>
          <a:off x="1513347" y="521691"/>
          <a:ext cx="558606" cy="223442"/>
        </a:xfrm>
        <a:prstGeom prst="chevron">
          <a:avLst/>
        </a:prstGeom>
        <a:solidFill>
          <a:schemeClr val="accent3">
            <a:alpha val="90000"/>
            <a:hueOff val="0"/>
            <a:satOff val="0"/>
            <a:lumOff val="0"/>
            <a:alphaOff val="-5455"/>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S130</a:t>
          </a:r>
        </a:p>
      </dsp:txBody>
      <dsp:txXfrm>
        <a:off x="1625068" y="521691"/>
        <a:ext cx="335164" cy="223442"/>
      </dsp:txXfrm>
    </dsp:sp>
    <dsp:sp modelId="{266FE2BC-0373-45A3-8D29-463D16AA5D10}">
      <dsp:nvSpPr>
        <dsp:cNvPr id="0" name=""/>
        <dsp:cNvSpPr/>
      </dsp:nvSpPr>
      <dsp:spPr>
        <a:xfrm>
          <a:off x="2016093" y="521691"/>
          <a:ext cx="558606" cy="223442"/>
        </a:xfrm>
        <a:prstGeom prst="chevron">
          <a:avLst/>
        </a:prstGeom>
        <a:solidFill>
          <a:schemeClr val="accent3">
            <a:alpha val="90000"/>
            <a:hueOff val="0"/>
            <a:satOff val="0"/>
            <a:lumOff val="0"/>
            <a:alphaOff val="-7273"/>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S131</a:t>
          </a:r>
        </a:p>
      </dsp:txBody>
      <dsp:txXfrm>
        <a:off x="2127814" y="521691"/>
        <a:ext cx="335164" cy="223442"/>
      </dsp:txXfrm>
    </dsp:sp>
    <dsp:sp modelId="{C9AB1252-8FD5-4B2C-A76F-CD8528900698}">
      <dsp:nvSpPr>
        <dsp:cNvPr id="0" name=""/>
        <dsp:cNvSpPr/>
      </dsp:nvSpPr>
      <dsp:spPr>
        <a:xfrm>
          <a:off x="2518838" y="521691"/>
          <a:ext cx="558606" cy="223442"/>
        </a:xfrm>
        <a:prstGeom prst="chevron">
          <a:avLst/>
        </a:prstGeom>
        <a:solidFill>
          <a:schemeClr val="accent3">
            <a:alpha val="90000"/>
            <a:hueOff val="0"/>
            <a:satOff val="0"/>
            <a:lumOff val="0"/>
            <a:alphaOff val="-9091"/>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S132</a:t>
          </a:r>
        </a:p>
      </dsp:txBody>
      <dsp:txXfrm>
        <a:off x="2630559" y="521691"/>
        <a:ext cx="335164" cy="223442"/>
      </dsp:txXfrm>
    </dsp:sp>
    <dsp:sp modelId="{FD51528C-A25D-4CFF-B6DF-FA1845B8BB83}">
      <dsp:nvSpPr>
        <dsp:cNvPr id="0" name=""/>
        <dsp:cNvSpPr/>
      </dsp:nvSpPr>
      <dsp:spPr>
        <a:xfrm>
          <a:off x="3021584" y="521691"/>
          <a:ext cx="558606" cy="223442"/>
        </a:xfrm>
        <a:prstGeom prst="chevron">
          <a:avLst/>
        </a:prstGeom>
        <a:solidFill>
          <a:schemeClr val="accent3">
            <a:alpha val="90000"/>
            <a:hueOff val="0"/>
            <a:satOff val="0"/>
            <a:lumOff val="0"/>
            <a:alphaOff val="-10909"/>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S133</a:t>
          </a:r>
        </a:p>
      </dsp:txBody>
      <dsp:txXfrm>
        <a:off x="3133305" y="521691"/>
        <a:ext cx="335164" cy="223442"/>
      </dsp:txXfrm>
    </dsp:sp>
    <dsp:sp modelId="{1E7F7515-23AC-441A-8810-7DCED9AE608F}">
      <dsp:nvSpPr>
        <dsp:cNvPr id="0" name=""/>
        <dsp:cNvSpPr/>
      </dsp:nvSpPr>
      <dsp:spPr>
        <a:xfrm>
          <a:off x="3524329" y="521691"/>
          <a:ext cx="558606" cy="223442"/>
        </a:xfrm>
        <a:prstGeom prst="chevron">
          <a:avLst/>
        </a:prstGeom>
        <a:solidFill>
          <a:schemeClr val="accent3">
            <a:alpha val="90000"/>
            <a:hueOff val="0"/>
            <a:satOff val="0"/>
            <a:lumOff val="0"/>
            <a:alphaOff val="-12727"/>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S134</a:t>
          </a:r>
        </a:p>
      </dsp:txBody>
      <dsp:txXfrm>
        <a:off x="3636050" y="521691"/>
        <a:ext cx="335164" cy="223442"/>
      </dsp:txXfrm>
    </dsp:sp>
    <dsp:sp modelId="{DCC667D5-821F-419C-A1E0-6504B6BA392E}">
      <dsp:nvSpPr>
        <dsp:cNvPr id="0" name=""/>
        <dsp:cNvSpPr/>
      </dsp:nvSpPr>
      <dsp:spPr>
        <a:xfrm>
          <a:off x="4027075" y="521691"/>
          <a:ext cx="558606" cy="223442"/>
        </a:xfrm>
        <a:prstGeom prst="chevron">
          <a:avLst/>
        </a:prstGeom>
        <a:solidFill>
          <a:schemeClr val="accent3">
            <a:alpha val="90000"/>
            <a:hueOff val="0"/>
            <a:satOff val="0"/>
            <a:lumOff val="0"/>
            <a:alphaOff val="-14545"/>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S135</a:t>
          </a:r>
        </a:p>
      </dsp:txBody>
      <dsp:txXfrm>
        <a:off x="4138796" y="521691"/>
        <a:ext cx="335164" cy="223442"/>
      </dsp:txXfrm>
    </dsp:sp>
    <dsp:sp modelId="{0755D342-832D-4595-BCC6-3935C7EBB99B}">
      <dsp:nvSpPr>
        <dsp:cNvPr id="0" name=""/>
        <dsp:cNvSpPr/>
      </dsp:nvSpPr>
      <dsp:spPr>
        <a:xfrm>
          <a:off x="4529821" y="521691"/>
          <a:ext cx="558606" cy="223442"/>
        </a:xfrm>
        <a:prstGeom prst="chevron">
          <a:avLst/>
        </a:prstGeom>
        <a:solidFill>
          <a:schemeClr val="accent3">
            <a:alpha val="90000"/>
            <a:hueOff val="0"/>
            <a:satOff val="0"/>
            <a:lumOff val="0"/>
            <a:alphaOff val="-16364"/>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S136</a:t>
          </a:r>
        </a:p>
      </dsp:txBody>
      <dsp:txXfrm>
        <a:off x="4641542" y="521691"/>
        <a:ext cx="335164" cy="223442"/>
      </dsp:txXfrm>
    </dsp:sp>
    <dsp:sp modelId="{6009C691-0E4E-4482-8FB9-CBFFFA3491C4}">
      <dsp:nvSpPr>
        <dsp:cNvPr id="0" name=""/>
        <dsp:cNvSpPr/>
      </dsp:nvSpPr>
      <dsp:spPr>
        <a:xfrm>
          <a:off x="5032566" y="521691"/>
          <a:ext cx="558606" cy="223442"/>
        </a:xfrm>
        <a:prstGeom prst="chevron">
          <a:avLst/>
        </a:prstGeom>
        <a:solidFill>
          <a:schemeClr val="accent3">
            <a:alpha val="90000"/>
            <a:hueOff val="0"/>
            <a:satOff val="0"/>
            <a:lumOff val="0"/>
            <a:alphaOff val="-18182"/>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S137</a:t>
          </a:r>
        </a:p>
      </dsp:txBody>
      <dsp:txXfrm>
        <a:off x="5144287" y="521691"/>
        <a:ext cx="335164" cy="223442"/>
      </dsp:txXfrm>
    </dsp:sp>
    <dsp:sp modelId="{551B34C7-A437-4A7D-B073-A3902DB3EE29}">
      <dsp:nvSpPr>
        <dsp:cNvPr id="0" name=""/>
        <dsp:cNvSpPr/>
      </dsp:nvSpPr>
      <dsp:spPr>
        <a:xfrm>
          <a:off x="5535312" y="521691"/>
          <a:ext cx="558606" cy="223442"/>
        </a:xfrm>
        <a:prstGeom prst="chevron">
          <a:avLst/>
        </a:prstGeom>
        <a:solidFill>
          <a:schemeClr val="accent3">
            <a:alpha val="90000"/>
            <a:hueOff val="0"/>
            <a:satOff val="0"/>
            <a:lumOff val="0"/>
            <a:alphaOff val="-2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S138</a:t>
          </a:r>
        </a:p>
      </dsp:txBody>
      <dsp:txXfrm>
        <a:off x="5647033" y="521691"/>
        <a:ext cx="335164" cy="223442"/>
      </dsp:txXfrm>
    </dsp:sp>
    <dsp:sp modelId="{65CFA878-0A37-4E7A-BA0F-4015B6280A77}">
      <dsp:nvSpPr>
        <dsp:cNvPr id="0" name=""/>
        <dsp:cNvSpPr/>
      </dsp:nvSpPr>
      <dsp:spPr>
        <a:xfrm>
          <a:off x="6038057" y="521691"/>
          <a:ext cx="558606" cy="223442"/>
        </a:xfrm>
        <a:prstGeom prst="chevron">
          <a:avLst/>
        </a:prstGeom>
        <a:solidFill>
          <a:schemeClr val="accent3">
            <a:alpha val="90000"/>
            <a:hueOff val="0"/>
            <a:satOff val="0"/>
            <a:lumOff val="0"/>
            <a:alphaOff val="-21818"/>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S139</a:t>
          </a:r>
        </a:p>
      </dsp:txBody>
      <dsp:txXfrm>
        <a:off x="6149778" y="521691"/>
        <a:ext cx="335164" cy="223442"/>
      </dsp:txXfrm>
    </dsp:sp>
    <dsp:sp modelId="{5AD2CC99-C7C1-4E94-B520-70A7BD4B4EC0}">
      <dsp:nvSpPr>
        <dsp:cNvPr id="0" name=""/>
        <dsp:cNvSpPr/>
      </dsp:nvSpPr>
      <dsp:spPr>
        <a:xfrm>
          <a:off x="6540803" y="521691"/>
          <a:ext cx="558606" cy="223442"/>
        </a:xfrm>
        <a:prstGeom prst="chevron">
          <a:avLst/>
        </a:prstGeom>
        <a:solidFill>
          <a:schemeClr val="accent3">
            <a:alpha val="90000"/>
            <a:hueOff val="0"/>
            <a:satOff val="0"/>
            <a:lumOff val="0"/>
            <a:alphaOff val="-23636"/>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S140</a:t>
          </a:r>
        </a:p>
      </dsp:txBody>
      <dsp:txXfrm>
        <a:off x="6652524" y="521691"/>
        <a:ext cx="335164" cy="223442"/>
      </dsp:txXfrm>
    </dsp:sp>
    <dsp:sp modelId="{369B746A-C68C-4505-B6C8-F6094A9C787B}">
      <dsp:nvSpPr>
        <dsp:cNvPr id="0" name=""/>
        <dsp:cNvSpPr/>
      </dsp:nvSpPr>
      <dsp:spPr>
        <a:xfrm>
          <a:off x="7043549" y="521691"/>
          <a:ext cx="558606" cy="223442"/>
        </a:xfrm>
        <a:prstGeom prst="chevron">
          <a:avLst/>
        </a:prstGeom>
        <a:solidFill>
          <a:schemeClr val="accent3">
            <a:alpha val="90000"/>
            <a:hueOff val="0"/>
            <a:satOff val="0"/>
            <a:lumOff val="0"/>
            <a:alphaOff val="-25455"/>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S141</a:t>
          </a:r>
        </a:p>
      </dsp:txBody>
      <dsp:txXfrm>
        <a:off x="7155270" y="521691"/>
        <a:ext cx="335164" cy="223442"/>
      </dsp:txXfrm>
    </dsp:sp>
    <dsp:sp modelId="{12892908-A9C2-4D5D-B759-9763A33FBA23}">
      <dsp:nvSpPr>
        <dsp:cNvPr id="0" name=""/>
        <dsp:cNvSpPr/>
      </dsp:nvSpPr>
      <dsp:spPr>
        <a:xfrm>
          <a:off x="7546294" y="521691"/>
          <a:ext cx="558606" cy="223442"/>
        </a:xfrm>
        <a:prstGeom prst="chevron">
          <a:avLst/>
        </a:prstGeom>
        <a:solidFill>
          <a:schemeClr val="accent3">
            <a:alpha val="90000"/>
            <a:hueOff val="0"/>
            <a:satOff val="0"/>
            <a:lumOff val="0"/>
            <a:alphaOff val="-27273"/>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S142</a:t>
          </a:r>
        </a:p>
      </dsp:txBody>
      <dsp:txXfrm>
        <a:off x="7658015" y="521691"/>
        <a:ext cx="335164" cy="223442"/>
      </dsp:txXfrm>
    </dsp:sp>
    <dsp:sp modelId="{1AED3DBA-A403-48E5-8D2B-D67C82521179}">
      <dsp:nvSpPr>
        <dsp:cNvPr id="0" name=""/>
        <dsp:cNvSpPr/>
      </dsp:nvSpPr>
      <dsp:spPr>
        <a:xfrm>
          <a:off x="8049040" y="521691"/>
          <a:ext cx="558606" cy="223442"/>
        </a:xfrm>
        <a:prstGeom prst="chevron">
          <a:avLst/>
        </a:prstGeom>
        <a:solidFill>
          <a:schemeClr val="accent3">
            <a:alpha val="90000"/>
            <a:hueOff val="0"/>
            <a:satOff val="0"/>
            <a:lumOff val="0"/>
            <a:alphaOff val="-29091"/>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S142</a:t>
          </a:r>
        </a:p>
      </dsp:txBody>
      <dsp:txXfrm>
        <a:off x="8160761" y="521691"/>
        <a:ext cx="335164" cy="223442"/>
      </dsp:txXfrm>
    </dsp:sp>
    <dsp:sp modelId="{5DE566BA-5ABC-4AB0-9A6C-5ED55CE77B3E}">
      <dsp:nvSpPr>
        <dsp:cNvPr id="0" name=""/>
        <dsp:cNvSpPr/>
      </dsp:nvSpPr>
      <dsp:spPr>
        <a:xfrm>
          <a:off x="8551786" y="521691"/>
          <a:ext cx="558606" cy="223442"/>
        </a:xfrm>
        <a:prstGeom prst="chevron">
          <a:avLst/>
        </a:prstGeom>
        <a:solidFill>
          <a:schemeClr val="accent3">
            <a:alpha val="90000"/>
            <a:hueOff val="0"/>
            <a:satOff val="0"/>
            <a:lumOff val="0"/>
            <a:alphaOff val="-30909"/>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S144</a:t>
          </a:r>
        </a:p>
      </dsp:txBody>
      <dsp:txXfrm>
        <a:off x="8663507" y="521691"/>
        <a:ext cx="335164" cy="223442"/>
      </dsp:txXfrm>
    </dsp:sp>
    <dsp:sp modelId="{F5C92C89-EB04-41AF-845F-945D3E5910CF}">
      <dsp:nvSpPr>
        <dsp:cNvPr id="0" name=""/>
        <dsp:cNvSpPr/>
      </dsp:nvSpPr>
      <dsp:spPr>
        <a:xfrm>
          <a:off x="9054531" y="521691"/>
          <a:ext cx="558606" cy="223442"/>
        </a:xfrm>
        <a:prstGeom prst="chevron">
          <a:avLst/>
        </a:prstGeom>
        <a:solidFill>
          <a:schemeClr val="accent3">
            <a:alpha val="90000"/>
            <a:hueOff val="0"/>
            <a:satOff val="0"/>
            <a:lumOff val="0"/>
            <a:alphaOff val="-32727"/>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S145</a:t>
          </a:r>
        </a:p>
      </dsp:txBody>
      <dsp:txXfrm>
        <a:off x="9166252" y="521691"/>
        <a:ext cx="335164" cy="223442"/>
      </dsp:txXfrm>
    </dsp:sp>
    <dsp:sp modelId="{431F27BE-E1D7-4004-924D-DA38C43CCBF0}">
      <dsp:nvSpPr>
        <dsp:cNvPr id="0" name=""/>
        <dsp:cNvSpPr/>
      </dsp:nvSpPr>
      <dsp:spPr>
        <a:xfrm>
          <a:off x="9557277" y="521691"/>
          <a:ext cx="558606" cy="223442"/>
        </a:xfrm>
        <a:prstGeom prst="chevron">
          <a:avLst/>
        </a:prstGeom>
        <a:solidFill>
          <a:schemeClr val="accent3">
            <a:alpha val="90000"/>
            <a:hueOff val="0"/>
            <a:satOff val="0"/>
            <a:lumOff val="0"/>
            <a:alphaOff val="-34545"/>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S146</a:t>
          </a:r>
        </a:p>
      </dsp:txBody>
      <dsp:txXfrm>
        <a:off x="9668998" y="521691"/>
        <a:ext cx="335164" cy="223442"/>
      </dsp:txXfrm>
    </dsp:sp>
    <dsp:sp modelId="{A446E9C5-AC6A-4743-8EA7-5A647BF5D767}">
      <dsp:nvSpPr>
        <dsp:cNvPr id="0" name=""/>
        <dsp:cNvSpPr/>
      </dsp:nvSpPr>
      <dsp:spPr>
        <a:xfrm>
          <a:off x="10060022" y="521691"/>
          <a:ext cx="558606" cy="223442"/>
        </a:xfrm>
        <a:prstGeom prst="chevron">
          <a:avLst/>
        </a:prstGeom>
        <a:solidFill>
          <a:schemeClr val="accent3">
            <a:alpha val="90000"/>
            <a:hueOff val="0"/>
            <a:satOff val="0"/>
            <a:lumOff val="0"/>
            <a:alphaOff val="-36364"/>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S147</a:t>
          </a:r>
        </a:p>
      </dsp:txBody>
      <dsp:txXfrm>
        <a:off x="10171743" y="521691"/>
        <a:ext cx="335164" cy="223442"/>
      </dsp:txXfrm>
    </dsp:sp>
    <dsp:sp modelId="{EE40F020-ED7B-47FB-8B6D-2076042A859B}">
      <dsp:nvSpPr>
        <dsp:cNvPr id="0" name=""/>
        <dsp:cNvSpPr/>
      </dsp:nvSpPr>
      <dsp:spPr>
        <a:xfrm>
          <a:off x="10562768" y="521691"/>
          <a:ext cx="558606" cy="223442"/>
        </a:xfrm>
        <a:prstGeom prst="chevron">
          <a:avLst/>
        </a:prstGeom>
        <a:solidFill>
          <a:schemeClr val="accent3">
            <a:alpha val="90000"/>
            <a:hueOff val="0"/>
            <a:satOff val="0"/>
            <a:lumOff val="0"/>
            <a:alphaOff val="-38182"/>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S148</a:t>
          </a:r>
        </a:p>
      </dsp:txBody>
      <dsp:txXfrm>
        <a:off x="10674489" y="521691"/>
        <a:ext cx="335164" cy="223442"/>
      </dsp:txXfrm>
    </dsp:sp>
    <dsp:sp modelId="{6D30D89E-F758-48BA-BCCE-9DA27BEB529E}">
      <dsp:nvSpPr>
        <dsp:cNvPr id="0" name=""/>
        <dsp:cNvSpPr/>
      </dsp:nvSpPr>
      <dsp:spPr>
        <a:xfrm>
          <a:off x="11065514" y="521691"/>
          <a:ext cx="558606" cy="223442"/>
        </a:xfrm>
        <a:prstGeom prst="chevron">
          <a:avLst/>
        </a:prstGeom>
        <a:solidFill>
          <a:schemeClr val="accent3">
            <a:alpha val="90000"/>
            <a:hueOff val="0"/>
            <a:satOff val="0"/>
            <a:lumOff val="0"/>
            <a:alpha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a:t>
          </a:r>
        </a:p>
      </dsp:txBody>
      <dsp:txXfrm>
        <a:off x="11177235" y="521691"/>
        <a:ext cx="335164" cy="223442"/>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A5FDB7B-8DB8-4A3A-95C8-7102BBC9A9E1}" type="datetime8">
              <a:rPr lang="en-US" smtClean="0">
                <a:latin typeface="Segoe UI" pitchFamily="34" charset="0"/>
              </a:rPr>
              <a:t>3/8/2019 10:25 AM</a:t>
            </a:fld>
            <a:endParaRPr lang="en-US">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CE60099-03E7-4FA1-8A7F-E6E6CFB0F855}" type="datetime8">
              <a:rPr lang="en-US" smtClean="0"/>
              <a:t>3/8/2019 10:25 AM</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dt="0"/>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400" dirty="0"/>
              <a:t>DevOps allows us to accelerate delivery, while still delivering reliable products and services</a:t>
            </a:r>
          </a:p>
          <a:p>
            <a:pPr marL="752094" lvl="1" indent="-285750">
              <a:buFont typeface="Arial" panose="020B0604020202020204" pitchFamily="34" charset="0"/>
              <a:buChar char="•"/>
            </a:pPr>
            <a:r>
              <a:rPr lang="en-US" sz="1400" dirty="0"/>
              <a:t>This is about bringing people together, through shared common goals, increased collaboration and a focus on improvement</a:t>
            </a:r>
          </a:p>
          <a:p>
            <a:pPr marL="752094" lvl="1" indent="-285750">
              <a:buFont typeface="Arial" panose="020B0604020202020204" pitchFamily="34" charset="0"/>
              <a:buChar char="•"/>
            </a:pPr>
            <a:r>
              <a:rPr lang="en-US" sz="1400" dirty="0"/>
              <a:t>Technology plays a key role in helping to execute a DevOps strategy by enabling teams to collaborate more, enhance productivity, facilitate experimentation and automate their processes from development, through to delivery and operations</a:t>
            </a:r>
          </a:p>
          <a:p>
            <a:pPr marL="752094" marR="0" lvl="1"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It’s also about delivering value faster by increasing efficiency, eliminating waste and streamlining feedback back to developers to continuously improve the product</a:t>
            </a:r>
          </a:p>
          <a:p>
            <a:pPr marL="285750" lvl="0" indent="-285750">
              <a:buFont typeface="Arial" panose="020B0604020202020204" pitchFamily="34" charset="0"/>
              <a:buChar char="•"/>
            </a:pPr>
            <a:r>
              <a:rPr lang="en-US" sz="1400" dirty="0"/>
              <a:t>The result: better products, delivered faster, to happier customers</a:t>
            </a:r>
          </a:p>
          <a:p>
            <a:pPr marL="0" lvl="0" indent="0">
              <a:buFont typeface="Arial" panose="020B0604020202020204" pitchFamily="34" charset="0"/>
              <a:buNone/>
            </a:pPr>
            <a:endParaRPr lang="en-US" sz="1400" dirty="0"/>
          </a:p>
          <a:p>
            <a:pPr marL="0" lvl="0" indent="0">
              <a:buFont typeface="Arial" panose="020B0604020202020204" pitchFamily="34" charset="0"/>
              <a:buNone/>
            </a:pPr>
            <a:r>
              <a:rPr lang="en-US" sz="1400" dirty="0"/>
              <a:t>https://medium.com/@DonovanBrown_41367/dissecting-the-definition-69151da0435f</a:t>
            </a:r>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D7B9D4F-5F19-438C-92E8-037C6AE8F8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5726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400" kern="1200" dirty="0">
                <a:solidFill>
                  <a:schemeClr val="tx1"/>
                </a:solidFill>
                <a:effectLst/>
                <a:latin typeface="Segoe UI Light" pitchFamily="34" charset="0"/>
                <a:ea typeface="+mn-ea"/>
                <a:cs typeface="+mn-cs"/>
              </a:rPr>
              <a:t>And Microsoft and Azure have the tools to deliver on the DevOps promise:</a:t>
            </a:r>
          </a:p>
          <a:p>
            <a:pPr marL="342900" indent="-342900">
              <a:buFont typeface="+mj-lt"/>
              <a:buAutoNum type="arabicPeriod"/>
            </a:pPr>
            <a:r>
              <a:rPr lang="en-US" sz="1400" b="1" kern="1200" dirty="0">
                <a:solidFill>
                  <a:schemeClr val="tx1"/>
                </a:solidFill>
                <a:effectLst/>
                <a:latin typeface="Segoe UI Light" pitchFamily="34" charset="0"/>
                <a:ea typeface="+mn-ea"/>
                <a:cs typeface="+mn-cs"/>
              </a:rPr>
              <a:t>Visual Studio and Visual Studio code </a:t>
            </a:r>
            <a:r>
              <a:rPr lang="en-US" sz="1400" kern="1200" dirty="0">
                <a:solidFill>
                  <a:schemeClr val="tx1"/>
                </a:solidFill>
                <a:effectLst/>
                <a:latin typeface="Segoe UI Light" pitchFamily="34" charset="0"/>
                <a:ea typeface="+mn-ea"/>
                <a:cs typeface="+mn-cs"/>
              </a:rPr>
              <a:t>to maximize developer efficiency</a:t>
            </a:r>
          </a:p>
          <a:p>
            <a:pPr marL="342900" indent="-342900">
              <a:buFont typeface="+mj-lt"/>
              <a:buAutoNum type="arabicPeriod"/>
            </a:pPr>
            <a:r>
              <a:rPr lang="en-US" sz="1400" b="1" kern="1200" dirty="0">
                <a:solidFill>
                  <a:schemeClr val="tx1"/>
                </a:solidFill>
                <a:effectLst/>
                <a:latin typeface="Segoe UI Light" pitchFamily="34" charset="0"/>
                <a:ea typeface="+mn-ea"/>
                <a:cs typeface="+mn-cs"/>
              </a:rPr>
              <a:t>GitHub</a:t>
            </a:r>
            <a:r>
              <a:rPr lang="en-US" sz="1400" kern="1200" dirty="0">
                <a:solidFill>
                  <a:schemeClr val="tx1"/>
                </a:solidFill>
                <a:effectLst/>
                <a:latin typeface="Segoe UI Light" pitchFamily="34" charset="0"/>
                <a:ea typeface="+mn-ea"/>
                <a:cs typeface="+mn-cs"/>
              </a:rPr>
              <a:t> to accelerate collaboration and open source development practices</a:t>
            </a:r>
          </a:p>
          <a:p>
            <a:pPr marL="342900" indent="-342900">
              <a:buFont typeface="+mj-lt"/>
              <a:buAutoNum type="arabicPeriod"/>
            </a:pPr>
            <a:r>
              <a:rPr lang="en-US" sz="1400" b="1" kern="1200" dirty="0">
                <a:solidFill>
                  <a:schemeClr val="tx1"/>
                </a:solidFill>
                <a:effectLst/>
                <a:latin typeface="Segoe UI Light" pitchFamily="34" charset="0"/>
                <a:ea typeface="+mn-ea"/>
                <a:cs typeface="+mn-cs"/>
              </a:rPr>
              <a:t>Azure DevOps</a:t>
            </a:r>
            <a:r>
              <a:rPr lang="en-US" sz="1400" b="0" kern="1200" dirty="0">
                <a:solidFill>
                  <a:schemeClr val="tx1"/>
                </a:solidFill>
                <a:effectLst/>
                <a:latin typeface="Segoe UI Light" pitchFamily="34" charset="0"/>
                <a:ea typeface="+mn-ea"/>
                <a:cs typeface="+mn-cs"/>
              </a:rPr>
              <a:t> to accelerate delivery of your products </a:t>
            </a:r>
            <a:r>
              <a:rPr lang="en-US" sz="1400" b="0" i="1" kern="1200" dirty="0">
                <a:solidFill>
                  <a:schemeClr val="tx1"/>
                </a:solidFill>
                <a:effectLst/>
                <a:latin typeface="Segoe UI Light" pitchFamily="34" charset="0"/>
                <a:ea typeface="+mn-ea"/>
                <a:cs typeface="+mn-cs"/>
              </a:rPr>
              <a:t>and</a:t>
            </a:r>
            <a:endParaRPr lang="en-US" sz="1400" b="0" i="0" kern="1200" dirty="0">
              <a:solidFill>
                <a:schemeClr val="tx1"/>
              </a:solidFill>
              <a:effectLst/>
              <a:latin typeface="Segoe UI Light" pitchFamily="34" charset="0"/>
              <a:ea typeface="+mn-ea"/>
              <a:cs typeface="+mn-cs"/>
            </a:endParaRPr>
          </a:p>
          <a:p>
            <a:pPr marL="342900" indent="-342900">
              <a:buFont typeface="+mj-lt"/>
              <a:buAutoNum type="arabicPeriod"/>
            </a:pPr>
            <a:r>
              <a:rPr lang="en-US" sz="1400" b="1" kern="1200" dirty="0">
                <a:solidFill>
                  <a:schemeClr val="tx1"/>
                </a:solidFill>
                <a:effectLst/>
                <a:latin typeface="Segoe UI Light" pitchFamily="34" charset="0"/>
                <a:ea typeface="+mn-ea"/>
                <a:cs typeface="+mn-cs"/>
              </a:rPr>
              <a:t>Azure Security &amp; Management services</a:t>
            </a:r>
            <a:r>
              <a:rPr lang="en-US" sz="1400" b="0" kern="1200" dirty="0">
                <a:solidFill>
                  <a:schemeClr val="tx1"/>
                </a:solidFill>
                <a:effectLst/>
                <a:latin typeface="Segoe UI Light" pitchFamily="34" charset="0"/>
                <a:ea typeface="+mn-ea"/>
                <a:cs typeface="+mn-cs"/>
              </a:rPr>
              <a:t> to ensure your products operate reliably, scale and remain secure</a:t>
            </a:r>
            <a:endParaRPr lang="en-US" sz="1400" dirty="0"/>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D7B9D4F-5F19-438C-92E8-037C6AE8F8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2184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for this session we’re going to focus on the developer collaboration services found in Azure DevOps, and specifically Azure DevOps Server:</a:t>
            </a:r>
          </a:p>
          <a:p>
            <a:pPr marL="171450" indent="-171450">
              <a:buFont typeface="Arial" panose="020B0604020202020204" pitchFamily="34" charset="0"/>
              <a:buChar char="•"/>
            </a:pPr>
            <a:r>
              <a:rPr lang="en-GB" b="1" dirty="0"/>
              <a:t>Azure Boards</a:t>
            </a:r>
            <a:r>
              <a:rPr lang="en-GB" dirty="0"/>
              <a:t>: </a:t>
            </a:r>
            <a:r>
              <a:rPr lang="en-US" sz="900" b="0" i="0" u="none" strike="noStrike" kern="1200" dirty="0">
                <a:solidFill>
                  <a:schemeClr val="tx1"/>
                </a:solidFill>
                <a:effectLst/>
                <a:latin typeface="Segoe UI Light" pitchFamily="34" charset="0"/>
                <a:ea typeface="+mn-ea"/>
                <a:cs typeface="+mn-cs"/>
              </a:rPr>
              <a:t>proven agile tools to plan, track, and discuss work across your teams.</a:t>
            </a:r>
          </a:p>
          <a:p>
            <a:pPr marL="171450" indent="-171450">
              <a:buFont typeface="Arial" panose="020B0604020202020204" pitchFamily="34" charset="0"/>
              <a:buChar char="•"/>
            </a:pPr>
            <a:r>
              <a:rPr lang="en-US" sz="900" b="1" i="0" u="none" strike="noStrike" kern="1200" dirty="0">
                <a:solidFill>
                  <a:schemeClr val="tx1"/>
                </a:solidFill>
                <a:effectLst/>
                <a:latin typeface="Segoe UI Light" pitchFamily="34" charset="0"/>
                <a:ea typeface="+mn-ea"/>
                <a:cs typeface="+mn-cs"/>
              </a:rPr>
              <a:t>Azure Repos</a:t>
            </a:r>
            <a:r>
              <a:rPr lang="en-US" sz="900" b="0" i="0" u="none" strike="noStrike" kern="1200" dirty="0">
                <a:solidFill>
                  <a:schemeClr val="tx1"/>
                </a:solidFill>
                <a:effectLst/>
                <a:latin typeface="Segoe UI Light" pitchFamily="34" charset="0"/>
                <a:ea typeface="+mn-ea"/>
                <a:cs typeface="+mn-cs"/>
              </a:rPr>
              <a:t>: Unlimited private Git repos and collaborate to build better code with pull requests and advanced file management.</a:t>
            </a:r>
          </a:p>
          <a:p>
            <a:pPr marL="171450" indent="-171450">
              <a:buFont typeface="Arial" panose="020B0604020202020204" pitchFamily="34" charset="0"/>
              <a:buChar char="•"/>
            </a:pPr>
            <a:r>
              <a:rPr lang="en-GB" b="1" dirty="0"/>
              <a:t>Azure Pipelines</a:t>
            </a:r>
            <a:r>
              <a:rPr lang="en-GB" dirty="0"/>
              <a:t>: </a:t>
            </a:r>
            <a:r>
              <a:rPr lang="en-US" sz="900" b="0" i="0" u="none" strike="noStrike" kern="1200" dirty="0">
                <a:solidFill>
                  <a:schemeClr val="tx1"/>
                </a:solidFill>
                <a:effectLst/>
                <a:latin typeface="Segoe UI Light" pitchFamily="34" charset="0"/>
                <a:ea typeface="+mn-ea"/>
                <a:cs typeface="+mn-cs"/>
              </a:rPr>
              <a:t>Build, test, and deploy with CI/CD that works with any language, platform, and cloud. Connect to GitHub or any other Git provider and deploy continuously.</a:t>
            </a:r>
          </a:p>
          <a:p>
            <a:pPr marL="171450" indent="-171450">
              <a:buFont typeface="Arial" panose="020B0604020202020204" pitchFamily="34" charset="0"/>
              <a:buChar char="•"/>
            </a:pPr>
            <a:r>
              <a:rPr lang="en-US" sz="900" b="1" i="0" u="none" strike="noStrike" kern="1200" dirty="0">
                <a:solidFill>
                  <a:schemeClr val="tx1"/>
                </a:solidFill>
                <a:effectLst/>
                <a:latin typeface="Segoe UI Light" pitchFamily="34" charset="0"/>
                <a:ea typeface="+mn-ea"/>
                <a:cs typeface="+mn-cs"/>
              </a:rPr>
              <a:t>Azure Test Plans</a:t>
            </a:r>
            <a:r>
              <a:rPr lang="en-US" sz="900" b="0" i="0" u="none" strike="noStrike" kern="1200" dirty="0">
                <a:solidFill>
                  <a:schemeClr val="tx1"/>
                </a:solidFill>
                <a:effectLst/>
                <a:latin typeface="Segoe UI Light" pitchFamily="34" charset="0"/>
                <a:ea typeface="+mn-ea"/>
                <a:cs typeface="+mn-cs"/>
              </a:rPr>
              <a:t>: Test and ship with confidence using manual and exploratory testing tools.</a:t>
            </a:r>
          </a:p>
          <a:p>
            <a:pPr marL="171450" indent="-171450">
              <a:buFont typeface="Arial" panose="020B0604020202020204" pitchFamily="34" charset="0"/>
              <a:buChar char="•"/>
            </a:pPr>
            <a:r>
              <a:rPr lang="en-US" sz="900" b="1" i="0" u="none" strike="noStrike" kern="1200" dirty="0">
                <a:solidFill>
                  <a:schemeClr val="tx1"/>
                </a:solidFill>
                <a:effectLst/>
                <a:latin typeface="Segoe UI Light" pitchFamily="34" charset="0"/>
                <a:ea typeface="+mn-ea"/>
                <a:cs typeface="+mn-cs"/>
              </a:rPr>
              <a:t>Azure Artifacts</a:t>
            </a:r>
            <a:r>
              <a:rPr lang="en-US" sz="900" b="0" i="0" u="none" strike="noStrike" kern="1200" dirty="0">
                <a:solidFill>
                  <a:schemeClr val="tx1"/>
                </a:solidFill>
                <a:effectLst/>
                <a:latin typeface="Segoe UI Light" pitchFamily="34" charset="0"/>
                <a:ea typeface="+mn-ea"/>
                <a:cs typeface="+mn-cs"/>
              </a:rPr>
              <a:t>: Create, host, and share packages with your team, and add artifacts to your CI/CD pipelines with a single click.</a:t>
            </a:r>
            <a:endParaRPr lang="en-GB" dirty="0"/>
          </a:p>
        </p:txBody>
      </p:sp>
      <p:sp>
        <p:nvSpPr>
          <p:cNvPr id="4" name="Slide Number Placeholder 3"/>
          <p:cNvSpPr>
            <a:spLocks noGrp="1"/>
          </p:cNvSpPr>
          <p:nvPr>
            <p:ph type="sldNum" sz="quarter" idx="5"/>
          </p:nvPr>
        </p:nvSpPr>
        <p:spPr/>
        <p:txBody>
          <a:bodyPr/>
          <a:lstStyle/>
          <a:p>
            <a:fld id="{3D7B9D4F-5F19-438C-92E8-037C6AE8F87D}" type="slidenum">
              <a:rPr lang="en-US" smtClean="0"/>
              <a:t>6</a:t>
            </a:fld>
            <a:endParaRPr lang="en-US" dirty="0"/>
          </a:p>
        </p:txBody>
      </p:sp>
    </p:spTree>
    <p:extLst>
      <p:ext uri="{BB962C8B-B14F-4D97-AF65-F5344CB8AC3E}">
        <p14:creationId xmlns:p14="http://schemas.microsoft.com/office/powerpoint/2010/main" val="3133968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Azure DevOps is actually a brand name, containing the aforementioned services.</a:t>
            </a:r>
          </a:p>
          <a:p>
            <a:r>
              <a:rPr lang="en-US" dirty="0"/>
              <a:t>That brand is derived from a common code base and delivered in two different ways: Azure DevOps Services is Microsoft hosted and Azure DevOps Server is self-hosted in your data center.</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1028574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cs typeface="Segoe UI Semibold"/>
              </a:rPr>
              <a:t>Build out:</a:t>
            </a:r>
          </a:p>
          <a:p>
            <a:pPr marL="228600" indent="-228600">
              <a:buFont typeface="+mj-lt"/>
              <a:buAutoNum type="arabicPeriod"/>
            </a:pPr>
            <a:r>
              <a:rPr lang="en-US" dirty="0">
                <a:cs typeface="Segoe UI Semibold"/>
              </a:rPr>
              <a:t>RTW (Release to Web) is baseline 2018 functionality</a:t>
            </a:r>
          </a:p>
          <a:p>
            <a:pPr marL="228600" indent="-228600">
              <a:buFont typeface="+mj-lt"/>
              <a:buAutoNum type="arabicPeriod"/>
            </a:pPr>
            <a:r>
              <a:rPr lang="en-US" dirty="0">
                <a:cs typeface="Segoe UI Semibold"/>
              </a:rPr>
              <a:t>Update 1 provided security and bug fixes </a:t>
            </a:r>
          </a:p>
          <a:p>
            <a:pPr marL="228600" indent="-228600">
              <a:buFont typeface="+mj-lt"/>
              <a:buAutoNum type="arabicPeriod"/>
            </a:pPr>
            <a:r>
              <a:rPr lang="en-US" dirty="0">
                <a:cs typeface="Segoe UI Semibold"/>
              </a:rPr>
              <a:t>Update 2 provided additional features and update 3 provided security and bug fixes on the update 2 features</a:t>
            </a:r>
            <a:br>
              <a:rPr lang="en-US" dirty="0">
                <a:cs typeface="Segoe UI Semibold"/>
              </a:rPr>
            </a:br>
            <a:r>
              <a:rPr lang="en-US" dirty="0">
                <a:cs typeface="Segoe UI Semibold"/>
              </a:rPr>
              <a:t>We also released additional minor releases with important features “out of band.”  </a:t>
            </a:r>
            <a:br>
              <a:rPr lang="en-US" dirty="0">
                <a:cs typeface="Segoe UI Semibold"/>
              </a:rPr>
            </a:br>
            <a:r>
              <a:rPr lang="en-US" dirty="0">
                <a:cs typeface="Segoe UI Semibold"/>
              </a:rPr>
              <a:t>Update 1.1 on 9/12/2018, Update 3.1 on 11/5/2018, Update 1.2 on 11/27/2018, Update 3.2 on 1/14/2019.</a:t>
            </a:r>
            <a:br>
              <a:rPr lang="en-US" dirty="0">
                <a:cs typeface="Segoe UI Semibold"/>
              </a:rPr>
            </a:br>
            <a:r>
              <a:rPr lang="en-US" dirty="0">
                <a:cs typeface="Segoe UI Semibold"/>
              </a:rPr>
              <a:t>Remember that customers can update when appropriate, so there is no guarantee that you’re on the latest supported version.</a:t>
            </a:r>
            <a:br>
              <a:rPr lang="en-US" dirty="0">
                <a:cs typeface="Segoe UI Semibold"/>
              </a:rPr>
            </a:br>
            <a:r>
              <a:rPr lang="en-US" dirty="0">
                <a:cs typeface="Segoe UI Semibold"/>
              </a:rPr>
              <a:t>If you are fully patched and up-to-date on 2018 RTW, you’re actually on 2018 Update 1.2.  If you are fully patched with the Update 2 features, you’re actually on Update 3.2.</a:t>
            </a:r>
          </a:p>
          <a:p>
            <a:pPr marL="228600" indent="-228600">
              <a:buFont typeface="+mj-lt"/>
              <a:buAutoNum type="arabicPeriod"/>
            </a:pPr>
            <a:r>
              <a:rPr lang="en-US" dirty="0">
                <a:cs typeface="Segoe UI Semibold"/>
              </a:rPr>
              <a:t>And finally, we released two “prereleases” for 2019 to test and receive feedback.  And finally shipped Azure DevOps Server 2019 on March 5.</a:t>
            </a:r>
          </a:p>
          <a:p>
            <a:pPr marL="228600" indent="-228600">
              <a:buFont typeface="+mj-lt"/>
              <a:buAutoNum type="arabicPeriod"/>
            </a:pPr>
            <a:r>
              <a:rPr lang="en-US" dirty="0">
                <a:cs typeface="Segoe UI Semibold"/>
              </a:rPr>
              <a:t>But TFS has a shared code base with Azure DevOps Services.  So although there was only one feature release (Update 2) on premise, we were releasing new features to that shared code base every three weeks.</a:t>
            </a:r>
          </a:p>
          <a:p>
            <a:pPr marL="0" indent="0">
              <a:buFont typeface="Arial" panose="020B0604020202020204" pitchFamily="34" charset="0"/>
              <a:buNone/>
            </a:pPr>
            <a:endParaRPr lang="en-US" dirty="0">
              <a:cs typeface="Segoe UI Semibold"/>
            </a:endParaRPr>
          </a:p>
          <a:p>
            <a:r>
              <a:rPr lang="en-US" dirty="0">
                <a:cs typeface="Segoe UI Semibold"/>
              </a:rPr>
              <a:t>The primary source of this presentation is from the Feature Timeline &amp; Release notes.  The Features Timeline shows both current and future features both in Services and in Server. </a:t>
            </a:r>
          </a:p>
          <a:p>
            <a:r>
              <a:rPr lang="en-US" dirty="0">
                <a:cs typeface="Segoe UI Semibold"/>
              </a:rPr>
              <a:t>(Demo those links as appropriate.)</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3881422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not intended to be an end-to-end on Azure DevOps Serve, but instead an incremental update deck.  If you need more end-to-end discussions, please augment with https://aka.ms/DevOpsPitch.</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9</a:t>
            </a:fld>
            <a:endParaRPr lang="en-US"/>
          </a:p>
        </p:txBody>
      </p:sp>
    </p:spTree>
    <p:extLst>
      <p:ext uri="{BB962C8B-B14F-4D97-AF65-F5344CB8AC3E}">
        <p14:creationId xmlns:p14="http://schemas.microsoft.com/office/powerpoint/2010/main" val="1633532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point to this slide is to update from 2018 RTW to Update 2 (i.e., 3.2).  This is a subset of those features.  Some are significant, some are fairly small.</a:t>
            </a:r>
          </a:p>
          <a:p>
            <a:r>
              <a:rPr lang="en-US" dirty="0"/>
              <a:t>The majority of this deck talks to the changes from Update 2 to 2019, so this is just to help users who are still on 2018 (or earlier) realize that there are other updates that might not be covered.</a:t>
            </a:r>
          </a:p>
          <a:p>
            <a:endParaRPr lang="en-US" dirty="0"/>
          </a:p>
          <a:p>
            <a:r>
              <a:rPr lang="en-US" i="1" dirty="0"/>
              <a:t>(Consider hiding the slide if it will cause more confusion than it’s worth.)</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35806479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u="none" dirty="0"/>
              <a:t>Starting with changes to the overall platform:</a:t>
            </a:r>
          </a:p>
          <a:p>
            <a:pPr marL="171450" indent="-171450">
              <a:buFont typeface="Arial" panose="020B0604020202020204" pitchFamily="34" charset="0"/>
              <a:buChar char="•"/>
            </a:pPr>
            <a:r>
              <a:rPr lang="en-US" b="0" u="none" dirty="0"/>
              <a:t>The new navigation is </a:t>
            </a:r>
            <a:r>
              <a:rPr lang="en-US" b="1" u="none" dirty="0"/>
              <a:t>always on</a:t>
            </a:r>
            <a:r>
              <a:rPr lang="en-US" b="0" u="none" dirty="0"/>
              <a:t> in Server 2019 – it will make navigation between and within services easier and more consistent.  It will also bring the most pertinent user data directly to them.  However, it may require some documentation changes and retraining for existing users.  Individual services can be enabled and disabled on a Project-by-Project basis (screen capture) allowing admins to remove clutter for features that aren’t used.</a:t>
            </a:r>
          </a:p>
          <a:p>
            <a:pPr marL="171450" indent="-171450">
              <a:buFont typeface="Arial" panose="020B0604020202020204" pitchFamily="34" charset="0"/>
              <a:buChar char="•"/>
            </a:pPr>
            <a:r>
              <a:rPr lang="en-US" b="0" u="none" dirty="0"/>
              <a:t>The Analytics-based reporting capabilities from Azure DevOps Services are now available in Server 2019.</a:t>
            </a:r>
          </a:p>
          <a:p>
            <a:pPr marL="171450" indent="-171450">
              <a:buFont typeface="Arial" panose="020B0604020202020204" pitchFamily="34" charset="0"/>
              <a:buChar char="•"/>
            </a:pPr>
            <a:r>
              <a:rPr lang="en-US" b="0" u="none" dirty="0"/>
              <a:t>Wiki functionality has continued to evolve with more enterprise-grade features</a:t>
            </a:r>
          </a:p>
          <a:p>
            <a:pPr marL="171450" indent="-171450">
              <a:buFont typeface="Arial" panose="020B0604020202020204" pitchFamily="34" charset="0"/>
              <a:buChar char="•"/>
            </a:pPr>
            <a:r>
              <a:rPr lang="en-US" b="0" u="none" dirty="0"/>
              <a:t>Azure SQL Database enables orgs to install and manage Server 2019 in an Azure region as a “semi-managed” service.  The customer will still manage the Application Tier, but the Data Tier can be managed by Azure.  This enables Azure DevOps functionality in clouds (typically sovereign clouds such as Azure Government, China, …) where Azure DevOps Services are not available.</a:t>
            </a:r>
          </a:p>
          <a:p>
            <a:pPr marL="171450" indent="-171450">
              <a:buFont typeface="Arial" panose="020B0604020202020204" pitchFamily="34" charset="0"/>
              <a:buChar char="•"/>
            </a:pPr>
            <a:endParaRPr lang="en-US" b="0" u="none"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3315533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dirty="0"/>
              <a:t>Refer to the links in the previous slide for hints on how and what to demo.</a:t>
            </a:r>
          </a:p>
          <a:p>
            <a:endParaRPr lang="en-US" b="1" u="sng" dirty="0"/>
          </a:p>
          <a:p>
            <a:r>
              <a:rPr lang="en-US" b="1" u="sng" dirty="0"/>
              <a:t>Demonstration opportunities:</a:t>
            </a:r>
          </a:p>
          <a:p>
            <a:pPr marL="228600" indent="-228600">
              <a:buFont typeface="+mj-lt"/>
              <a:buAutoNum type="arabicPeriod"/>
            </a:pPr>
            <a:r>
              <a:rPr lang="en-US" b="0" u="none" dirty="0"/>
              <a:t>[Prep – If you’re going to point out the Analytics Service] Install the Analytics Service from the marketplace</a:t>
            </a:r>
          </a:p>
          <a:p>
            <a:pPr marL="228600" indent="-228600">
              <a:buFont typeface="+mj-lt"/>
              <a:buAutoNum type="arabicPeriod"/>
            </a:pPr>
            <a:r>
              <a:rPr lang="en-US" b="0" u="none" dirty="0"/>
              <a:t>Navigate through project selection, show side nav</a:t>
            </a:r>
          </a:p>
          <a:p>
            <a:pPr marL="228600" indent="-228600">
              <a:buFont typeface="+mj-lt"/>
              <a:buAutoNum type="arabicPeriod"/>
            </a:pPr>
            <a:r>
              <a:rPr lang="en-US" b="0" u="none" dirty="0"/>
              <a:t>Project Settings – Disable and enable individual services</a:t>
            </a:r>
          </a:p>
          <a:p>
            <a:pPr marL="228600" indent="-228600">
              <a:buFont typeface="+mj-lt"/>
              <a:buAutoNum type="arabicPeriod"/>
            </a:pPr>
            <a:r>
              <a:rPr lang="en-US" b="0" u="none" dirty="0"/>
              <a:t>Show the top-right nav. elements to provide instant access to the most common/useful user content</a:t>
            </a:r>
          </a:p>
          <a:p>
            <a:pPr marL="228600" indent="-228600">
              <a:buFont typeface="+mj-lt"/>
              <a:buAutoNum type="arabicPeriod"/>
            </a:pPr>
            <a:r>
              <a:rPr lang="en-US" b="0" u="none" dirty="0"/>
              <a:t>Browse the marketplace for the Analytics Service and point out the Analytics Views in the side nav (assumedly not a deep dive in this session, but you could reference the “how to” docs)</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34829289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Usability enhancements include new hub pages for work items, boards, backlogs, sprints and queries.  We’ve also added new card capabilities such as the ability to display Bug annotations (in addition to Tasks and Test Cases) on User Story cards on the Kanban board.  This is all fully configurable at the team-level.</a:t>
            </a:r>
          </a:p>
          <a:p>
            <a:pPr marL="171450" indent="-171450">
              <a:buFont typeface="Arial" panose="020B0604020202020204" pitchFamily="34" charset="0"/>
              <a:buChar char="•"/>
            </a:pPr>
            <a:r>
              <a:rPr lang="en-US" dirty="0"/>
              <a:t>With the GitHub acquisition we’re investing heavily in making the integration between products seamless and easy.  GitHub will continue to be run as a separate company, so these integrations are being created as partner companies and not and members of the same engineering group.  But this integration will help both our customers and GitHub’s.</a:t>
            </a:r>
          </a:p>
          <a:p>
            <a:pPr marL="171450" indent="-171450">
              <a:buFont typeface="Arial" panose="020B0604020202020204" pitchFamily="34" charset="0"/>
              <a:buChar char="•"/>
            </a:pPr>
            <a:r>
              <a:rPr lang="en-US" dirty="0"/>
              <a:t>For collections with Reporting Services disabled, we’ve enabled the ability to move work items between projects and change work item types (screen capture).</a:t>
            </a:r>
          </a:p>
          <a:p>
            <a:pPr marL="171450" indent="-171450">
              <a:buFont typeface="Arial" panose="020B0604020202020204" pitchFamily="34" charset="0"/>
              <a:buChar char="•"/>
            </a:pPr>
            <a:r>
              <a:rPr lang="en-US" dirty="0"/>
              <a:t>New project collections will gain the ability to use the inherited process model available in DevOps Services, simplifying process customization, making it possible to easily change the process applies to a project, and removing the problem with process maintenance during upgrades.</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56040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the links in the previous slide for hints on how and what to demo.</a:t>
            </a:r>
          </a:p>
          <a:p>
            <a:endParaRPr lang="en-US" dirty="0"/>
          </a:p>
          <a:p>
            <a:r>
              <a:rPr lang="en-US" b="1" u="sng" dirty="0"/>
              <a:t>Demonstration opportunities:</a:t>
            </a:r>
          </a:p>
          <a:p>
            <a:pPr marL="228600" indent="-228600">
              <a:buFont typeface="+mj-lt"/>
              <a:buAutoNum type="arabicPeriod"/>
            </a:pPr>
            <a:r>
              <a:rPr lang="en-US" b="0" u="none" dirty="0"/>
              <a:t>New work item hub</a:t>
            </a:r>
          </a:p>
          <a:p>
            <a:pPr marL="228600" indent="-228600">
              <a:buFont typeface="+mj-lt"/>
              <a:buAutoNum type="arabicPeriod"/>
            </a:pPr>
            <a:r>
              <a:rPr lang="en-US" b="0" u="none" dirty="0"/>
              <a:t>Card annotations</a:t>
            </a:r>
          </a:p>
          <a:p>
            <a:pPr marL="228600" indent="-228600">
              <a:buFont typeface="+mj-lt"/>
              <a:buAutoNum type="arabicPeriod"/>
            </a:pPr>
            <a:r>
              <a:rPr lang="en-US" b="0" u="none" dirty="0"/>
              <a:t>Change work item type</a:t>
            </a:r>
          </a:p>
          <a:p>
            <a:pPr marL="228600" indent="-228600">
              <a:buFont typeface="+mj-lt"/>
              <a:buAutoNum type="arabicPeriod"/>
            </a:pPr>
            <a:r>
              <a:rPr lang="en-US" b="0" u="none" dirty="0"/>
              <a:t>Process customization (in a new collection project)</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4133767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new investments are all around Git, but we still support TFVC.</a:t>
            </a:r>
          </a:p>
          <a:p>
            <a:pPr marL="171450" indent="-171450">
              <a:buFont typeface="Arial" panose="020B0604020202020204" pitchFamily="34" charset="0"/>
              <a:buChar char="•"/>
            </a:pPr>
            <a:r>
              <a:rPr lang="en-US" dirty="0"/>
              <a:t>Most of the updates support the Pull Request workflow, which helps teams ensure quality and consistency of code before it is merged. Amongst these enhancements, the PR templates allow you to remind team members what’s expected in their PRs (screen cap).</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593079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the links in the previous slide for hints on how to demo.</a:t>
            </a:r>
          </a:p>
          <a:p>
            <a:endParaRPr lang="en-US" dirty="0"/>
          </a:p>
          <a:p>
            <a:r>
              <a:rPr lang="en-US" b="1" u="sng" dirty="0"/>
              <a:t>Demonstration opportunities:</a:t>
            </a:r>
          </a:p>
          <a:p>
            <a:pPr marL="228600" indent="-228600">
              <a:buFont typeface="+mj-lt"/>
              <a:buAutoNum type="arabicPeriod"/>
            </a:pPr>
            <a:r>
              <a:rPr lang="en-US" b="0" u="none" dirty="0"/>
              <a:t>[Prep] If you want to do any of these, you’ll need to setup templates and/or an existing branch and PR</a:t>
            </a:r>
          </a:p>
          <a:p>
            <a:pPr marL="228600" indent="-228600">
              <a:buFont typeface="+mj-lt"/>
              <a:buAutoNum type="arabicPeriod"/>
            </a:pPr>
            <a:r>
              <a:rPr lang="en-US" b="0" u="none" dirty="0"/>
              <a:t>Pull request description templates</a:t>
            </a:r>
          </a:p>
          <a:p>
            <a:pPr marL="228600" indent="-228600">
              <a:buFont typeface="+mj-lt"/>
              <a:buAutoNum type="arabicPeriod"/>
            </a:pPr>
            <a:r>
              <a:rPr lang="en-US" b="0" u="none" dirty="0"/>
              <a:t>Change branch target</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38777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If Pipelines will be of interested to your audience, spend time in the release notes.  This is only a small subset of the changes and you should be able to talk to more of them.</a:t>
            </a:r>
          </a:p>
          <a:p>
            <a:pPr marL="171450" indent="-171450">
              <a:buFont typeface="Arial" panose="020B0604020202020204" pitchFamily="34" charset="0"/>
              <a:buChar char="•"/>
            </a:pPr>
            <a:r>
              <a:rPr lang="en-US" dirty="0"/>
              <a:t>Improved visualizations and page layouts make it easier not only to navigate but also the trace what is happening (screen capture).  There are major improvements in how we interact and report on automated tests, including in-progress test reporting, debugging details, and historical test and trend data.  </a:t>
            </a:r>
          </a:p>
          <a:p>
            <a:pPr marL="171450" indent="-171450">
              <a:buFont typeface="Arial" panose="020B0604020202020204" pitchFamily="34" charset="0"/>
              <a:buChar char="•"/>
            </a:pPr>
            <a:r>
              <a:rPr lang="en-US" dirty="0"/>
              <a:t>YAML builds are moving into our Server product making Pipeline-as-Code a reality with all of the benefits that provides.</a:t>
            </a:r>
          </a:p>
          <a:p>
            <a:pPr marL="171450" indent="-171450">
              <a:buFont typeface="Arial" panose="020B0604020202020204" pitchFamily="34" charset="0"/>
              <a:buChar char="•"/>
            </a:pPr>
            <a:r>
              <a:rPr lang="en-US" dirty="0"/>
              <a:t>One update exclusive to our on-premise product is that Release pipelines are now included.  You can support unlimited parallel jobs as long as you have resources to host them… without additional costs.</a:t>
            </a:r>
          </a:p>
          <a:p>
            <a:pPr marL="171450" indent="-171450">
              <a:buFont typeface="Arial" panose="020B0604020202020204" pitchFamily="34" charset="0"/>
              <a:buChar char="•"/>
            </a:pP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2861689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the links in the previous slide for hints on what and how to demo.</a:t>
            </a:r>
          </a:p>
          <a:p>
            <a:endParaRPr lang="en-US" dirty="0"/>
          </a:p>
          <a:p>
            <a:r>
              <a:rPr lang="en-US" b="1" u="sng" dirty="0"/>
              <a:t>Demonstration opportunities:</a:t>
            </a:r>
          </a:p>
          <a:p>
            <a:pPr marL="228600" indent="-228600">
              <a:buFont typeface="+mj-lt"/>
              <a:buAutoNum type="arabicPeriod"/>
            </a:pPr>
            <a:r>
              <a:rPr lang="en-US" b="0" u="none" dirty="0"/>
              <a:t>[Prep] There could be significant setup if you want to show existing pipelines, test analytics, etc.  Consider using one of the Azure DevOps labs as a starter.</a:t>
            </a:r>
          </a:p>
          <a:p>
            <a:pPr marL="228600" indent="-228600">
              <a:buFont typeface="+mj-lt"/>
              <a:buAutoNum type="arabicPeriod"/>
            </a:pPr>
            <a:r>
              <a:rPr lang="en-US" b="0" u="none" dirty="0"/>
              <a:t>New Build and Release pages</a:t>
            </a:r>
          </a:p>
          <a:p>
            <a:pPr marL="228600" indent="-228600">
              <a:buFont typeface="+mj-lt"/>
              <a:buAutoNum type="arabicPeriod"/>
            </a:pPr>
            <a:r>
              <a:rPr lang="en-US" b="0" u="none" dirty="0"/>
              <a:t>Build using YAML</a:t>
            </a:r>
          </a:p>
          <a:p>
            <a:pPr marL="228600" indent="-228600">
              <a:buFont typeface="+mj-lt"/>
              <a:buAutoNum type="arabicPeriod"/>
            </a:pPr>
            <a:r>
              <a:rPr lang="en-US" b="0" u="none" dirty="0"/>
              <a:t>Release gates configuration</a:t>
            </a:r>
          </a:p>
          <a:p>
            <a:pPr marL="228600" indent="-228600">
              <a:buFont typeface="+mj-lt"/>
              <a:buAutoNum type="arabicPeriod"/>
            </a:pPr>
            <a:r>
              <a:rPr lang="en-US" b="0" u="none" dirty="0"/>
              <a:t>View Test Analytics</a:t>
            </a:r>
          </a:p>
          <a:p>
            <a:pPr marL="228600" indent="-228600">
              <a:buFont typeface="+mj-lt"/>
              <a:buAutoNum type="arabicPeriod"/>
            </a:pPr>
            <a:endParaRPr lang="en-US" b="0" u="none" dirty="0"/>
          </a:p>
          <a:p>
            <a:pPr marL="228600" indent="-228600">
              <a:buFont typeface="+mj-lt"/>
              <a:buAutoNum type="arabicPeriod"/>
            </a:pPr>
            <a:endParaRPr lang="en-US" b="0" u="none" dirty="0"/>
          </a:p>
          <a:p>
            <a:pPr marL="228600" indent="-228600">
              <a:buFont typeface="+mj-lt"/>
              <a:buAutoNum type="arabicPeriod"/>
            </a:pPr>
            <a:endParaRPr lang="en-US" b="0" u="none"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946864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Artifacts are now included in the Basic license, the same as Boards and Repos.  On DevOps Server, you host the artifacts storage so there is no need for additional license fees or other complexities.</a:t>
            </a:r>
          </a:p>
          <a:p>
            <a:pPr marL="171450" indent="-171450">
              <a:buFont typeface="Arial" panose="020B0604020202020204" pitchFamily="34" charset="0"/>
              <a:buChar char="•"/>
            </a:pPr>
            <a:r>
              <a:rPr lang="en-US" dirty="0"/>
              <a:t>With Upstream sources enhancements, you can expose multiple feeds (including public) through a single feed that you control.  This is especially useful for platforms that don’t’ readily support multiple package feeds (e.g., npm).  There is also a new security role for more granular permissions control.</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2825800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do a basic demo on what Artifacts is and how to setup a feed with upstream sources.  If you’d like to browse dependencies or metrics, you’ll need a custom setup.  The hands-on-labs have examples of how to setup and use Artifacts.</a:t>
            </a:r>
            <a:endParaRPr lang="en-US" b="0" u="none" dirty="0"/>
          </a:p>
          <a:p>
            <a:pPr marL="228600" indent="-228600">
              <a:buFont typeface="+mj-lt"/>
              <a:buAutoNum type="arabicPeriod"/>
            </a:pPr>
            <a:endParaRPr lang="en-US" b="0" u="none" dirty="0"/>
          </a:p>
          <a:p>
            <a:pPr marL="228600" indent="-228600">
              <a:buFont typeface="+mj-lt"/>
              <a:buAutoNum type="arabicPeriod"/>
            </a:pPr>
            <a:endParaRPr lang="en-US" b="0" u="none" dirty="0"/>
          </a:p>
          <a:p>
            <a:pPr marL="228600" indent="-228600">
              <a:buFont typeface="+mj-lt"/>
              <a:buAutoNum type="arabicPeriod"/>
            </a:pPr>
            <a:endParaRPr lang="en-US" b="0" u="none"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26493767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the end-of-life for Microsoft Test Manager as part of Visual Studio 2017, there has been a gap in testing desktop apps.  The Test Manager extension (not Test Plans) does a good job for web-based testing and ATR now provides the same for desktop apps.  Note that ATR does require a one-time download and installation on the client machine, which may be a barrier for some users.</a:t>
            </a:r>
          </a:p>
          <a:p>
            <a:endParaRPr lang="en-US" dirty="0"/>
          </a:p>
          <a:p>
            <a:r>
              <a:rPr lang="en-US" dirty="0"/>
              <a:t>[In case you get the question, ATR does not include “fast forward for manual testing” which was a feature in MTM.]</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2714660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b="0" u="none" dirty="0"/>
              <a:t>If appropriate to your audience, you can show the new test plan hub page (which is a minor navigation/UX enhancement) and show the “Run for desktop application” to show the download/install or just to show the runner.</a:t>
            </a:r>
          </a:p>
          <a:p>
            <a:pPr marL="228600" indent="-228600">
              <a:buFont typeface="+mj-lt"/>
              <a:buAutoNum type="arabicPeriod"/>
            </a:pPr>
            <a:endParaRPr lang="en-US" b="0" u="none"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25994652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extra slide/section.  We already cover GHE/Boards integration but this gives a chance to highlight the integration if appropriate to your audience.</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23</a:t>
            </a:fld>
            <a:endParaRPr lang="en-US"/>
          </a:p>
        </p:txBody>
      </p:sp>
    </p:spTree>
    <p:extLst>
      <p:ext uri="{BB962C8B-B14F-4D97-AF65-F5344CB8AC3E}">
        <p14:creationId xmlns:p14="http://schemas.microsoft.com/office/powerpoint/2010/main" val="3958427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Showing GitHub Enterprise integration can be challenging since it requires an installation of GitHub Enterprise.  You may wish to use Azure DevOps </a:t>
            </a:r>
            <a:r>
              <a:rPr lang="en-US" b="1" dirty="0"/>
              <a:t>Services</a:t>
            </a:r>
            <a:r>
              <a:rPr lang="en-US" b="0" dirty="0"/>
              <a:t> (instead of Server) and GitHub.com (instead of GitHub Enterprise).  The story is the same except that the online version will continue to evolve at a quicker pace so there could be discrepancies.  If you chose to go that route, you can reference the two GitHub Integration labs as a starting point from https://www.azuredevopslabs.com.</a:t>
            </a:r>
          </a:p>
          <a:p>
            <a:endParaRPr lang="en-US" b="0" dirty="0"/>
          </a:p>
          <a:p>
            <a:r>
              <a:rPr lang="en-US" b="0" dirty="0"/>
              <a:t>Provide feedback to </a:t>
            </a:r>
            <a:r>
              <a:rPr lang="en-US" b="0" dirty="0" err="1"/>
              <a:t>AzDevCommunity</a:t>
            </a:r>
            <a:r>
              <a:rPr lang="en-US" b="0" dirty="0"/>
              <a:t> at Microsoft.com if you think a few slide captures showing the integration would help you tell the </a:t>
            </a:r>
            <a:r>
              <a:rPr lang="en-US" b="0" dirty="0" err="1"/>
              <a:t>storyor</a:t>
            </a:r>
            <a:r>
              <a:rPr lang="en-US" b="0" dirty="0"/>
              <a:t> if you have other feedback… and let us know it came from the https://aka.ms/DevOpsServerDeck.</a:t>
            </a:r>
          </a:p>
          <a:p>
            <a:r>
              <a:rPr lang="en-US" b="0" dirty="0"/>
              <a:t> </a:t>
            </a:r>
            <a:r>
              <a:rPr lang="en-US" dirty="0"/>
              <a:t> </a:t>
            </a:r>
            <a:endParaRPr lang="en-US" b="0" u="none" dirty="0"/>
          </a:p>
          <a:p>
            <a:pPr marL="228600" indent="-228600">
              <a:buFont typeface="+mj-lt"/>
              <a:buAutoNum type="arabicPeriod"/>
            </a:pPr>
            <a:endParaRPr lang="en-US" b="0" u="none" dirty="0"/>
          </a:p>
          <a:p>
            <a:pPr marL="228600" indent="-228600">
              <a:buFont typeface="+mj-lt"/>
              <a:buAutoNum type="arabicPeriod"/>
            </a:pPr>
            <a:endParaRPr lang="en-US" b="0" u="none" dirty="0"/>
          </a:p>
          <a:p>
            <a:pPr marL="228600" indent="-228600">
              <a:buFont typeface="+mj-lt"/>
              <a:buAutoNum type="arabicPeriod"/>
            </a:pPr>
            <a:endParaRPr lang="en-US" b="0" u="none"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3292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24</a:t>
            </a:fld>
            <a:endParaRPr lang="en-US"/>
          </a:p>
        </p:txBody>
      </p:sp>
    </p:spTree>
    <p:extLst>
      <p:ext uri="{BB962C8B-B14F-4D97-AF65-F5344CB8AC3E}">
        <p14:creationId xmlns:p14="http://schemas.microsoft.com/office/powerpoint/2010/main" val="37486261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b="0" u="none" dirty="0"/>
              <a:t>If you didn’t do breakout demo sessions for the individual sections, this is an ideal time to demonstrate the key elements most important for your audience.  Pull from topics in other demo slides or build your own to make a compelling demo.</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3292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10110482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27</a:t>
            </a:fld>
            <a:endParaRPr lang="en-US"/>
          </a:p>
        </p:txBody>
      </p:sp>
    </p:spTree>
    <p:extLst>
      <p:ext uri="{BB962C8B-B14F-4D97-AF65-F5344CB8AC3E}">
        <p14:creationId xmlns:p14="http://schemas.microsoft.com/office/powerpoint/2010/main" val="16458729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29</a:t>
            </a:fld>
            <a:endParaRPr lang="en-US"/>
          </a:p>
        </p:txBody>
      </p:sp>
    </p:spTree>
    <p:extLst>
      <p:ext uri="{BB962C8B-B14F-4D97-AF65-F5344CB8AC3E}">
        <p14:creationId xmlns:p14="http://schemas.microsoft.com/office/powerpoint/2010/main" val="8939409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30</a:t>
            </a:fld>
            <a:endParaRPr lang="en-US"/>
          </a:p>
        </p:txBody>
      </p:sp>
    </p:spTree>
    <p:extLst>
      <p:ext uri="{BB962C8B-B14F-4D97-AF65-F5344CB8AC3E}">
        <p14:creationId xmlns:p14="http://schemas.microsoft.com/office/powerpoint/2010/main" val="2616402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31</a:t>
            </a:fld>
            <a:endParaRPr lang="en-US"/>
          </a:p>
        </p:txBody>
      </p:sp>
    </p:spTree>
    <p:extLst>
      <p:ext uri="{BB962C8B-B14F-4D97-AF65-F5344CB8AC3E}">
        <p14:creationId xmlns:p14="http://schemas.microsoft.com/office/powerpoint/2010/main" val="3679463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32</a:t>
            </a:fld>
            <a:endParaRPr lang="en-US"/>
          </a:p>
        </p:txBody>
      </p:sp>
    </p:spTree>
    <p:extLst>
      <p:ext uri="{BB962C8B-B14F-4D97-AF65-F5344CB8AC3E}">
        <p14:creationId xmlns:p14="http://schemas.microsoft.com/office/powerpoint/2010/main" val="34125018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33</a:t>
            </a:fld>
            <a:endParaRPr lang="en-US"/>
          </a:p>
        </p:txBody>
      </p:sp>
    </p:spTree>
    <p:extLst>
      <p:ext uri="{BB962C8B-B14F-4D97-AF65-F5344CB8AC3E}">
        <p14:creationId xmlns:p14="http://schemas.microsoft.com/office/powerpoint/2010/main" val="5783921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34</a:t>
            </a:fld>
            <a:endParaRPr lang="en-US"/>
          </a:p>
        </p:txBody>
      </p:sp>
    </p:spTree>
    <p:extLst>
      <p:ext uri="{BB962C8B-B14F-4D97-AF65-F5344CB8AC3E}">
        <p14:creationId xmlns:p14="http://schemas.microsoft.com/office/powerpoint/2010/main" val="20508246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35</a:t>
            </a:fld>
            <a:endParaRPr lang="en-US"/>
          </a:p>
        </p:txBody>
      </p:sp>
    </p:spTree>
    <p:extLst>
      <p:ext uri="{BB962C8B-B14F-4D97-AF65-F5344CB8AC3E}">
        <p14:creationId xmlns:p14="http://schemas.microsoft.com/office/powerpoint/2010/main" val="17486589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93308-1CCD-4083-9427-1DD59259FBE4}" type="slidenum">
              <a:rPr lang="en-US" smtClean="0"/>
              <a:t>36</a:t>
            </a:fld>
            <a:endParaRPr lang="en-US"/>
          </a:p>
        </p:txBody>
      </p:sp>
    </p:spTree>
    <p:extLst>
      <p:ext uri="{BB962C8B-B14F-4D97-AF65-F5344CB8AC3E}">
        <p14:creationId xmlns:p14="http://schemas.microsoft.com/office/powerpoint/2010/main" val="39850198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9.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13.jp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DevOps)">
    <p:bg>
      <p:bgPr>
        <a:solidFill>
          <a:srgbClr val="1A1A1F"/>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1A0F0FA-DE27-4E9E-909E-F5D83551882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412266" y="2115353"/>
            <a:ext cx="6387032" cy="4388453"/>
          </a:xfrm>
          <a:prstGeom prst="rect">
            <a:avLst/>
          </a:prstGeom>
        </p:spPr>
      </p:pic>
      <p:sp>
        <p:nvSpPr>
          <p:cNvPr id="6" name="Text Placeholder 10">
            <a:extLst>
              <a:ext uri="{FF2B5EF4-FFF2-40B4-BE49-F238E27FC236}">
                <a16:creationId xmlns:a16="http://schemas.microsoft.com/office/drawing/2014/main" id="{1D2F9142-6251-4BB1-B90A-DAFD69D51338}"/>
              </a:ext>
            </a:extLst>
          </p:cNvPr>
          <p:cNvSpPr>
            <a:spLocks noGrp="1"/>
          </p:cNvSpPr>
          <p:nvPr>
            <p:ph type="body" sz="quarter" idx="16" hasCustomPrompt="1"/>
          </p:nvPr>
        </p:nvSpPr>
        <p:spPr>
          <a:xfrm>
            <a:off x="450715" y="3824281"/>
            <a:ext cx="5487748" cy="683264"/>
          </a:xfrm>
        </p:spPr>
        <p:txBody>
          <a:bodyPr/>
          <a:lstStyle>
            <a:lvl1pPr>
              <a:defRPr sz="1800">
                <a:solidFill>
                  <a:schemeClr val="bg1"/>
                </a:solidFill>
              </a:defRPr>
            </a:lvl1pPr>
            <a:lvl2pPr>
              <a:defRPr sz="1800">
                <a:solidFill>
                  <a:schemeClr val="bg1"/>
                </a:solidFill>
              </a:defRPr>
            </a:lvl2pPr>
            <a:lvl3pPr>
              <a:defRPr sz="1400"/>
            </a:lvl3pPr>
            <a:lvl4pPr>
              <a:defRPr sz="1400"/>
            </a:lvl4pPr>
            <a:lvl5pPr>
              <a:defRPr sz="1050"/>
            </a:lvl5pPr>
          </a:lstStyle>
          <a:p>
            <a:pPr lvl="0"/>
            <a:r>
              <a:rPr lang="en-US"/>
              <a:t>Author name</a:t>
            </a:r>
          </a:p>
          <a:p>
            <a:pPr lvl="1"/>
            <a:r>
              <a:rPr lang="en-US"/>
              <a:t>Date</a:t>
            </a:r>
          </a:p>
        </p:txBody>
      </p:sp>
      <p:sp>
        <p:nvSpPr>
          <p:cNvPr id="9" name="Title 1">
            <a:extLst>
              <a:ext uri="{FF2B5EF4-FFF2-40B4-BE49-F238E27FC236}">
                <a16:creationId xmlns:a16="http://schemas.microsoft.com/office/drawing/2014/main" id="{5AABBF63-5EE7-4625-A83E-A11472950806}"/>
              </a:ext>
            </a:extLst>
          </p:cNvPr>
          <p:cNvSpPr>
            <a:spLocks noGrp="1"/>
          </p:cNvSpPr>
          <p:nvPr>
            <p:ph type="title" hasCustomPrompt="1"/>
          </p:nvPr>
        </p:nvSpPr>
        <p:spPr>
          <a:xfrm>
            <a:off x="439829" y="1716193"/>
            <a:ext cx="7933609" cy="1828800"/>
          </a:xfrm>
          <a:noFill/>
        </p:spPr>
        <p:txBody>
          <a:bodyPr lIns="0" tIns="0" rIns="0" bIns="182880" anchor="b" anchorCtr="0"/>
          <a:lstStyle>
            <a:lvl1pPr>
              <a:defRPr sz="4800" strike="noStrike" spc="-50" baseline="0">
                <a:solidFill>
                  <a:schemeClr val="bg1"/>
                </a:solidFill>
              </a:defRPr>
            </a:lvl1pPr>
          </a:lstStyle>
          <a:p>
            <a:r>
              <a:rPr lang="en-US"/>
              <a:t>Azure DevOps</a:t>
            </a:r>
            <a:br>
              <a:rPr lang="en-US"/>
            </a:br>
            <a:r>
              <a:rPr lang="en-US"/>
              <a:t>title or event name</a:t>
            </a:r>
          </a:p>
        </p:txBody>
      </p:sp>
      <p:pic>
        <p:nvPicPr>
          <p:cNvPr id="8" name="MS logo white - EMF" descr="Microsoft logo white text version">
            <a:extLst>
              <a:ext uri="{FF2B5EF4-FFF2-40B4-BE49-F238E27FC236}">
                <a16:creationId xmlns:a16="http://schemas.microsoft.com/office/drawing/2014/main" id="{CCAD4CD2-485C-4ACA-B7ED-1F0E3C3DAEF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bwMode="black">
          <a:xfrm>
            <a:off x="584048" y="585788"/>
            <a:ext cx="1365889" cy="292608"/>
          </a:xfrm>
          <a:prstGeom prst="rect">
            <a:avLst/>
          </a:prstGeom>
        </p:spPr>
      </p:pic>
    </p:spTree>
    <p:extLst>
      <p:ext uri="{BB962C8B-B14F-4D97-AF65-F5344CB8AC3E}">
        <p14:creationId xmlns:p14="http://schemas.microsoft.com/office/powerpoint/2010/main" val="30893038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1A1A1F"/>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083E3E-9BA2-4469-BE60-C38AE0FF4E2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412266" y="2115353"/>
            <a:ext cx="6387032" cy="4388453"/>
          </a:xfrm>
          <a:prstGeom prst="rect">
            <a:avLst/>
          </a:prstGeom>
        </p:spPr>
      </p:pic>
      <p:sp>
        <p:nvSpPr>
          <p:cNvPr id="6" name="Text Placeholder 10">
            <a:extLst>
              <a:ext uri="{FF2B5EF4-FFF2-40B4-BE49-F238E27FC236}">
                <a16:creationId xmlns:a16="http://schemas.microsoft.com/office/drawing/2014/main" id="{1D2F9142-6251-4BB1-B90A-DAFD69D51338}"/>
              </a:ext>
            </a:extLst>
          </p:cNvPr>
          <p:cNvSpPr>
            <a:spLocks noGrp="1"/>
          </p:cNvSpPr>
          <p:nvPr>
            <p:ph type="body" sz="quarter" idx="16" hasCustomPrompt="1"/>
          </p:nvPr>
        </p:nvSpPr>
        <p:spPr>
          <a:xfrm>
            <a:off x="450715" y="3824281"/>
            <a:ext cx="5487748" cy="683264"/>
          </a:xfrm>
        </p:spPr>
        <p:txBody>
          <a:bodyPr/>
          <a:lstStyle>
            <a:lvl1pPr>
              <a:defRPr sz="1800">
                <a:solidFill>
                  <a:schemeClr val="bg1"/>
                </a:solidFill>
              </a:defRPr>
            </a:lvl1pPr>
            <a:lvl2pPr>
              <a:defRPr sz="1800">
                <a:solidFill>
                  <a:schemeClr val="bg1"/>
                </a:solidFill>
              </a:defRPr>
            </a:lvl2pPr>
            <a:lvl3pPr>
              <a:defRPr sz="1400"/>
            </a:lvl3pPr>
            <a:lvl4pPr>
              <a:defRPr sz="1400"/>
            </a:lvl4pPr>
            <a:lvl5pPr>
              <a:defRPr sz="1050"/>
            </a:lvl5pPr>
          </a:lstStyle>
          <a:p>
            <a:pPr lvl="0"/>
            <a:r>
              <a:rPr lang="en-US"/>
              <a:t>Author name</a:t>
            </a:r>
          </a:p>
          <a:p>
            <a:pPr lvl="1"/>
            <a:r>
              <a:rPr lang="en-US"/>
              <a:t>Date</a:t>
            </a:r>
          </a:p>
        </p:txBody>
      </p:sp>
      <p:sp>
        <p:nvSpPr>
          <p:cNvPr id="9" name="Title 1">
            <a:extLst>
              <a:ext uri="{FF2B5EF4-FFF2-40B4-BE49-F238E27FC236}">
                <a16:creationId xmlns:a16="http://schemas.microsoft.com/office/drawing/2014/main" id="{5AABBF63-5EE7-4625-A83E-A11472950806}"/>
              </a:ext>
            </a:extLst>
          </p:cNvPr>
          <p:cNvSpPr>
            <a:spLocks noGrp="1"/>
          </p:cNvSpPr>
          <p:nvPr>
            <p:ph type="title" hasCustomPrompt="1"/>
          </p:nvPr>
        </p:nvSpPr>
        <p:spPr>
          <a:xfrm>
            <a:off x="439829" y="1716193"/>
            <a:ext cx="7933609" cy="1828800"/>
          </a:xfrm>
          <a:noFill/>
        </p:spPr>
        <p:txBody>
          <a:bodyPr lIns="0" tIns="0" rIns="0" bIns="182880" anchor="b" anchorCtr="0"/>
          <a:lstStyle>
            <a:lvl1pPr>
              <a:defRPr sz="4800" strike="noStrike" spc="-50" baseline="0">
                <a:solidFill>
                  <a:schemeClr val="bg1"/>
                </a:solidFill>
              </a:defRPr>
            </a:lvl1pPr>
          </a:lstStyle>
          <a:p>
            <a:r>
              <a:rPr lang="en-US"/>
              <a:t>DevOps</a:t>
            </a:r>
            <a:br>
              <a:rPr lang="en-US"/>
            </a:br>
            <a:r>
              <a:rPr lang="en-US"/>
              <a:t>title or event name</a:t>
            </a:r>
          </a:p>
        </p:txBody>
      </p:sp>
      <p:pic>
        <p:nvPicPr>
          <p:cNvPr id="5" name="Picture 4">
            <a:extLst>
              <a:ext uri="{FF2B5EF4-FFF2-40B4-BE49-F238E27FC236}">
                <a16:creationId xmlns:a16="http://schemas.microsoft.com/office/drawing/2014/main" id="{DC1F9C5D-BBFD-AE42-A1D5-DA2C27C2E90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9829" y="483228"/>
            <a:ext cx="1362456" cy="194066"/>
          </a:xfrm>
          <a:prstGeom prst="rect">
            <a:avLst/>
          </a:prstGeom>
        </p:spPr>
      </p:pic>
    </p:spTree>
    <p:extLst>
      <p:ext uri="{BB962C8B-B14F-4D97-AF65-F5344CB8AC3E}">
        <p14:creationId xmlns:p14="http://schemas.microsoft.com/office/powerpoint/2010/main" val="12293624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4113C26-A8A0-4F58-A696-C6742A57B2AB}"/>
              </a:ext>
            </a:extLst>
          </p:cNvPr>
          <p:cNvSpPr>
            <a:spLocks noGrp="1"/>
          </p:cNvSpPr>
          <p:nvPr>
            <p:ph type="title" hasCustomPrompt="1"/>
          </p:nvPr>
        </p:nvSpPr>
        <p:spPr>
          <a:xfrm>
            <a:off x="414946" y="3090314"/>
            <a:ext cx="9823498" cy="1828800"/>
          </a:xfrm>
          <a:noFill/>
        </p:spPr>
        <p:txBody>
          <a:bodyPr lIns="0" tIns="0" rIns="0" bIns="182880" anchor="b" anchorCtr="0"/>
          <a:lstStyle>
            <a:lvl1pPr>
              <a:defRPr sz="4800" strike="noStrike" spc="-50" baseline="0">
                <a:solidFill>
                  <a:schemeClr val="tx2"/>
                </a:solidFill>
              </a:defRPr>
            </a:lvl1pPr>
          </a:lstStyle>
          <a:p>
            <a:r>
              <a:rPr lang="en-US"/>
              <a:t>Azure DevOps</a:t>
            </a:r>
            <a:br>
              <a:rPr lang="en-US"/>
            </a:br>
            <a:r>
              <a:rPr lang="en-US"/>
              <a:t>title or event name</a:t>
            </a:r>
          </a:p>
        </p:txBody>
      </p:sp>
      <p:sp>
        <p:nvSpPr>
          <p:cNvPr id="11" name="Text Placeholder 10">
            <a:extLst>
              <a:ext uri="{FF2B5EF4-FFF2-40B4-BE49-F238E27FC236}">
                <a16:creationId xmlns:a16="http://schemas.microsoft.com/office/drawing/2014/main" id="{A85F1894-96E2-48F0-A169-FCB4C6B3E9F6}"/>
              </a:ext>
            </a:extLst>
          </p:cNvPr>
          <p:cNvSpPr>
            <a:spLocks noGrp="1"/>
          </p:cNvSpPr>
          <p:nvPr>
            <p:ph type="body" sz="quarter" idx="15" hasCustomPrompt="1"/>
          </p:nvPr>
        </p:nvSpPr>
        <p:spPr>
          <a:xfrm>
            <a:off x="474162" y="4944165"/>
            <a:ext cx="9795376" cy="760208"/>
          </a:xfrm>
        </p:spPr>
        <p:txBody>
          <a:bodyPr/>
          <a:lstStyle>
            <a:lvl1pPr>
              <a:defRPr sz="1800"/>
            </a:lvl1pPr>
            <a:lvl2pPr>
              <a:defRPr sz="1800"/>
            </a:lvl2pPr>
            <a:lvl3pPr>
              <a:defRPr sz="1400"/>
            </a:lvl3pPr>
            <a:lvl4pPr>
              <a:defRPr sz="1400"/>
            </a:lvl4pPr>
            <a:lvl5pPr>
              <a:defRPr sz="1050"/>
            </a:lvl5pPr>
          </a:lstStyle>
          <a:p>
            <a:pPr lvl="0"/>
            <a:r>
              <a:rPr lang="en-US"/>
              <a:t>Author name</a:t>
            </a:r>
          </a:p>
          <a:p>
            <a:pPr lvl="1"/>
            <a:r>
              <a:rPr lang="en-US"/>
              <a:t>Date</a:t>
            </a:r>
          </a:p>
        </p:txBody>
      </p:sp>
      <p:pic>
        <p:nvPicPr>
          <p:cNvPr id="7" name="Picture 6" descr="Microsoft">
            <a:extLst>
              <a:ext uri="{FF2B5EF4-FFF2-40B4-BE49-F238E27FC236}">
                <a16:creationId xmlns:a16="http://schemas.microsoft.com/office/drawing/2014/main" id="{ABC4CB37-2AD2-41C3-AC0E-94CEA03386C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18563" y="424759"/>
            <a:ext cx="1677973" cy="617232"/>
          </a:xfrm>
          <a:prstGeom prst="rect">
            <a:avLst/>
          </a:prstGeom>
        </p:spPr>
      </p:pic>
    </p:spTree>
    <p:extLst>
      <p:ext uri="{BB962C8B-B14F-4D97-AF65-F5344CB8AC3E}">
        <p14:creationId xmlns:p14="http://schemas.microsoft.com/office/powerpoint/2010/main" val="29037607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4">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4113C26-A8A0-4F58-A696-C6742A57B2AB}"/>
              </a:ext>
            </a:extLst>
          </p:cNvPr>
          <p:cNvSpPr>
            <a:spLocks noGrp="1"/>
          </p:cNvSpPr>
          <p:nvPr>
            <p:ph type="title" hasCustomPrompt="1"/>
          </p:nvPr>
        </p:nvSpPr>
        <p:spPr>
          <a:xfrm>
            <a:off x="414946" y="3090314"/>
            <a:ext cx="9823498" cy="1828800"/>
          </a:xfrm>
          <a:noFill/>
        </p:spPr>
        <p:txBody>
          <a:bodyPr lIns="0" tIns="0" rIns="0" bIns="182880" anchor="b" anchorCtr="0"/>
          <a:lstStyle>
            <a:lvl1pPr>
              <a:defRPr sz="4800" strike="noStrike" spc="-50" baseline="0">
                <a:solidFill>
                  <a:schemeClr val="tx2"/>
                </a:solidFill>
              </a:defRPr>
            </a:lvl1pPr>
          </a:lstStyle>
          <a:p>
            <a:r>
              <a:rPr lang="en-US"/>
              <a:t>DevOps</a:t>
            </a:r>
            <a:br>
              <a:rPr lang="en-US"/>
            </a:br>
            <a:r>
              <a:rPr lang="en-US"/>
              <a:t>title or event name</a:t>
            </a:r>
          </a:p>
        </p:txBody>
      </p:sp>
      <p:sp>
        <p:nvSpPr>
          <p:cNvPr id="11" name="Text Placeholder 10">
            <a:extLst>
              <a:ext uri="{FF2B5EF4-FFF2-40B4-BE49-F238E27FC236}">
                <a16:creationId xmlns:a16="http://schemas.microsoft.com/office/drawing/2014/main" id="{A85F1894-96E2-48F0-A169-FCB4C6B3E9F6}"/>
              </a:ext>
            </a:extLst>
          </p:cNvPr>
          <p:cNvSpPr>
            <a:spLocks noGrp="1"/>
          </p:cNvSpPr>
          <p:nvPr>
            <p:ph type="body" sz="quarter" idx="15" hasCustomPrompt="1"/>
          </p:nvPr>
        </p:nvSpPr>
        <p:spPr>
          <a:xfrm>
            <a:off x="474162" y="4944165"/>
            <a:ext cx="9795376" cy="760208"/>
          </a:xfrm>
        </p:spPr>
        <p:txBody>
          <a:bodyPr/>
          <a:lstStyle>
            <a:lvl1pPr>
              <a:defRPr sz="1800"/>
            </a:lvl1pPr>
            <a:lvl2pPr>
              <a:defRPr sz="1800"/>
            </a:lvl2pPr>
            <a:lvl3pPr>
              <a:defRPr sz="1400"/>
            </a:lvl3pPr>
            <a:lvl4pPr>
              <a:defRPr sz="1400"/>
            </a:lvl4pPr>
            <a:lvl5pPr>
              <a:defRPr sz="1050"/>
            </a:lvl5pPr>
          </a:lstStyle>
          <a:p>
            <a:pPr lvl="0"/>
            <a:r>
              <a:rPr lang="en-US"/>
              <a:t>Author name</a:t>
            </a:r>
          </a:p>
          <a:p>
            <a:pPr lvl="1"/>
            <a:r>
              <a:rPr lang="en-US"/>
              <a:t>Date</a:t>
            </a:r>
          </a:p>
        </p:txBody>
      </p:sp>
      <p:pic>
        <p:nvPicPr>
          <p:cNvPr id="5" name="Picture 4">
            <a:extLst>
              <a:ext uri="{FF2B5EF4-FFF2-40B4-BE49-F238E27FC236}">
                <a16:creationId xmlns:a16="http://schemas.microsoft.com/office/drawing/2014/main" id="{6147B7F7-3EAA-3540-BC65-00BDB110EAC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37277" y="481923"/>
            <a:ext cx="1362456" cy="194066"/>
          </a:xfrm>
          <a:prstGeom prst="rect">
            <a:avLst/>
          </a:prstGeom>
        </p:spPr>
      </p:pic>
    </p:spTree>
    <p:extLst>
      <p:ext uri="{BB962C8B-B14F-4D97-AF65-F5344CB8AC3E}">
        <p14:creationId xmlns:p14="http://schemas.microsoft.com/office/powerpoint/2010/main" val="24926419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465136" y="1537354"/>
            <a:ext cx="11533187" cy="1644594"/>
          </a:xfrm>
        </p:spPr>
        <p:txBody>
          <a:bodyPr wrap="square">
            <a:spAutoFit/>
          </a:bodyPr>
          <a:lstStyle>
            <a:lvl1pPr marL="0" indent="0">
              <a:buNone/>
              <a:defRPr/>
            </a:lvl1pPr>
            <a:lvl2pPr marL="233079" indent="0">
              <a:buNone/>
              <a:defRPr/>
            </a:lvl2pPr>
            <a:lvl3pPr marL="466159" indent="0">
              <a:buNone/>
              <a:defRPr/>
            </a:lvl3pPr>
            <a:lvl4pPr marL="699237" indent="0">
              <a:buNone/>
              <a:defRPr/>
            </a:lvl4pPr>
            <a:lvl5pPr marL="932317"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5076483"/>
      </p:ext>
    </p:extLst>
  </p:cSld>
  <p:clrMapOvr>
    <a:masterClrMapping/>
  </p:clrMapOvr>
  <p:transition>
    <p:fade/>
  </p:transition>
  <p:extLst mod="1">
    <p:ext uri="{DCECCB84-F9BA-43D5-87BE-67443E8EF086}">
      <p15:sldGuideLst xmlns:p15="http://schemas.microsoft.com/office/powerpoint/2012/main">
        <p15:guide id="1" orient="horz" pos="282">
          <p15:clr>
            <a:srgbClr val="5ACBF0"/>
          </p15:clr>
        </p15:guide>
        <p15:guide id="2" orient="horz" pos="887">
          <p15:clr>
            <a:srgbClr val="5ACBF0"/>
          </p15:clr>
        </p15:guide>
        <p15:guide id="4" orient="horz" pos="1247">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465136" y="1537354"/>
            <a:ext cx="11533187" cy="1644594"/>
          </a:xfrm>
        </p:spPr>
        <p:txBody>
          <a:bodyPr wrap="square">
            <a:spAutoFit/>
          </a:bodyPr>
          <a:lstStyle>
            <a:lvl1pPr marL="342900" indent="-342900">
              <a:buFont typeface="Arial" panose="020B0604020202020204" pitchFamily="34" charset="0"/>
              <a:buChar char="•"/>
              <a:defRPr/>
            </a:lvl1pPr>
            <a:lvl2pPr marL="575979" indent="-342900">
              <a:buFont typeface="Arial" panose="020B0604020202020204" pitchFamily="34" charset="0"/>
              <a:buChar char="•"/>
              <a:defRPr/>
            </a:lvl2pPr>
            <a:lvl3pPr marL="751909" indent="-285750">
              <a:buFont typeface="Arial" panose="020B0604020202020204" pitchFamily="34" charset="0"/>
              <a:buChar char="•"/>
              <a:defRPr/>
            </a:lvl3pPr>
            <a:lvl4pPr marL="984987" indent="-285750">
              <a:buFont typeface="Arial" panose="020B0604020202020204" pitchFamily="34" charset="0"/>
              <a:buChar char="•"/>
              <a:defRPr/>
            </a:lvl4pPr>
            <a:lvl5pPr marL="1103767" indent="-171450">
              <a:buFont typeface="Arial" panose="020B0604020202020204" pitchFamily="34" charset="0"/>
              <a:buChar cha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2945598"/>
      </p:ext>
    </p:extLst>
  </p:cSld>
  <p:clrMapOvr>
    <a:masterClrMapping/>
  </p:clrMapOvr>
  <p:transition>
    <p:fade/>
  </p:transition>
  <p:extLst mod="1">
    <p:ext uri="{DCECCB84-F9BA-43D5-87BE-67443E8EF086}">
      <p15:sldGuideLst xmlns:p15="http://schemas.microsoft.com/office/powerpoint/2012/main">
        <p15:guide id="1" orient="horz" pos="282">
          <p15:clr>
            <a:srgbClr val="5ACBF0"/>
          </p15:clr>
        </p15:guide>
        <p15:guide id="2" orient="horz" pos="887">
          <p15:clr>
            <a:srgbClr val="5ACBF0"/>
          </p15:clr>
        </p15:guide>
        <p15:guide id="4" orient="horz" pos="1247">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465136" y="1517238"/>
            <a:ext cx="11533187" cy="1644594"/>
          </a:xfrm>
        </p:spPr>
        <p:txBody>
          <a:bodyPr/>
          <a:lstStyle>
            <a:lvl1pPr marL="0" indent="0">
              <a:buFont typeface="Arial" panose="020B0604020202020204" pitchFamily="34" charset="0"/>
              <a:buNone/>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70733781"/>
      </p:ext>
    </p:extLst>
  </p:cSld>
  <p:clrMapOvr>
    <a:masterClrMapping/>
  </p:clrMapOvr>
  <p:transition>
    <p:fade/>
  </p:transition>
  <p:extLst mod="1">
    <p:ext uri="{DCECCB84-F9BA-43D5-87BE-67443E8EF086}">
      <p15:sldGuideLst xmlns:p15="http://schemas.microsoft.com/office/powerpoint/2012/main">
        <p15:guide id="2" orient="horz" pos="1247">
          <p15:clr>
            <a:srgbClr val="5ACBF0"/>
          </p15:clr>
        </p15:guide>
        <p15:guide id="3" orient="horz" pos="282">
          <p15:clr>
            <a:srgbClr val="5ACBF0"/>
          </p15:clr>
        </p15:guide>
        <p15:guide id="5" orient="horz" pos="88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138" y="1192213"/>
            <a:ext cx="3690937" cy="917575"/>
          </a:xfrm>
        </p:spPr>
        <p:txBody>
          <a:bodyPr lIns="0" tIns="0" rIns="0" bIns="0"/>
          <a:lstStyle>
            <a:lvl1pPr>
              <a:defRPr sz="1800" spc="0" baseline="0">
                <a:solidFill>
                  <a:schemeClr val="tx1"/>
                </a:solidFill>
              </a:defRPr>
            </a:lvl1pPr>
          </a:lstStyle>
          <a:p>
            <a:r>
              <a:rPr lang="en-US"/>
              <a:t>Contents</a:t>
            </a:r>
          </a:p>
        </p:txBody>
      </p:sp>
      <p:sp>
        <p:nvSpPr>
          <p:cNvPr id="4" name="Text Placeholder 3"/>
          <p:cNvSpPr>
            <a:spLocks noGrp="1"/>
          </p:cNvSpPr>
          <p:nvPr>
            <p:ph type="body" sz="quarter" idx="10" hasCustomPrompt="1"/>
          </p:nvPr>
        </p:nvSpPr>
        <p:spPr>
          <a:xfrm>
            <a:off x="6354764" y="1192213"/>
            <a:ext cx="3914774" cy="3862387"/>
          </a:xfrm>
        </p:spPr>
        <p:txBody>
          <a:bodyPr wrap="square" lIns="0" tIns="0" rIns="0" bIns="0">
            <a:noAutofit/>
          </a:bodyPr>
          <a:lstStyle>
            <a:lvl1pPr marL="0" indent="0" defTabSz="517525">
              <a:spcAft>
                <a:spcPts val="500"/>
              </a:spcAft>
              <a:buNone/>
              <a:defRPr sz="1800" spc="0" baseline="0">
                <a:solidFill>
                  <a:schemeClr val="tx2"/>
                </a:solidFill>
              </a:defRPr>
            </a:lvl1pPr>
            <a:lvl2pPr marL="228600" indent="0">
              <a:buNone/>
              <a:defRPr sz="1800"/>
            </a:lvl2pPr>
            <a:lvl3pPr marL="457200" indent="0">
              <a:buNone/>
              <a:defRPr sz="1800"/>
            </a:lvl3pPr>
            <a:lvl4pPr marL="685800" indent="0">
              <a:buNone/>
              <a:defRPr sz="1800"/>
            </a:lvl4pPr>
            <a:lvl5pPr marL="914400" indent="0">
              <a:buNone/>
              <a:defRPr sz="1800"/>
            </a:lvl5pPr>
          </a:lstStyle>
          <a:p>
            <a:pPr lvl="0"/>
            <a:r>
              <a:rPr lang="en-US"/>
              <a:t>##	Section Title</a:t>
            </a:r>
          </a:p>
        </p:txBody>
      </p:sp>
    </p:spTree>
    <p:extLst>
      <p:ext uri="{BB962C8B-B14F-4D97-AF65-F5344CB8AC3E}">
        <p14:creationId xmlns:p14="http://schemas.microsoft.com/office/powerpoint/2010/main" val="3167238818"/>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Heading Segoe UI </a:t>
            </a:r>
            <a:r>
              <a:rPr lang="en-US" err="1"/>
              <a:t>Semibold</a:t>
            </a:r>
            <a:r>
              <a:rPr lang="en-US"/>
              <a:t> 28/32</a:t>
            </a:r>
          </a:p>
        </p:txBody>
      </p:sp>
      <p:sp>
        <p:nvSpPr>
          <p:cNvPr id="4" name="Text Placeholder 3"/>
          <p:cNvSpPr>
            <a:spLocks noGrp="1"/>
          </p:cNvSpPr>
          <p:nvPr>
            <p:ph type="body" sz="quarter" idx="10" hasCustomPrompt="1"/>
          </p:nvPr>
        </p:nvSpPr>
        <p:spPr>
          <a:xfrm>
            <a:off x="465138" y="1961079"/>
            <a:ext cx="11533187" cy="615553"/>
          </a:xfrm>
        </p:spPr>
        <p:txBody>
          <a:bodyPr wrap="square" lIns="0" tIns="0" rIns="0" bIns="0">
            <a:spAutoFit/>
          </a:bodyPr>
          <a:lstStyle>
            <a:lvl1pPr marL="0" indent="0">
              <a:lnSpc>
                <a:spcPts val="2400"/>
              </a:lnSpc>
              <a:buNone/>
              <a:defRPr sz="2000" b="0" i="0" spc="0">
                <a:solidFill>
                  <a:schemeClr val="tx1"/>
                </a:solidFill>
                <a:latin typeface="+mj-lt"/>
              </a:defRPr>
            </a:lvl1pPr>
            <a:lvl2pPr marL="0" indent="0">
              <a:lnSpc>
                <a:spcPts val="2400"/>
              </a:lnSpc>
              <a:buNone/>
              <a:defRPr spc="0"/>
            </a:lvl2pPr>
            <a:lvl3pPr marL="457200" indent="0">
              <a:buNone/>
              <a:defRPr/>
            </a:lvl3pPr>
            <a:lvl4pPr marL="685800" indent="0">
              <a:buNone/>
              <a:defRPr/>
            </a:lvl4pPr>
            <a:lvl5pPr marL="914400" indent="0">
              <a:buNone/>
              <a:defRPr/>
            </a:lvl5pPr>
          </a:lstStyle>
          <a:p>
            <a:pPr lvl="0"/>
            <a:r>
              <a:rPr lang="en-US"/>
              <a:t>Large: subhead Segoe UI </a:t>
            </a:r>
            <a:r>
              <a:rPr lang="en-US" err="1"/>
              <a:t>Semibold</a:t>
            </a:r>
            <a:r>
              <a:rPr lang="en-US"/>
              <a:t> 20/24</a:t>
            </a:r>
          </a:p>
          <a:p>
            <a:pPr lvl="1"/>
            <a:r>
              <a:rPr lang="en-US"/>
              <a:t>Large: subhead Segoe UI Regular 20/24</a:t>
            </a:r>
          </a:p>
        </p:txBody>
      </p:sp>
      <p:sp>
        <p:nvSpPr>
          <p:cNvPr id="5" name="Text Placeholder 4"/>
          <p:cNvSpPr>
            <a:spLocks noGrp="1"/>
          </p:cNvSpPr>
          <p:nvPr>
            <p:ph type="body" sz="quarter" idx="11" hasCustomPrompt="1"/>
          </p:nvPr>
        </p:nvSpPr>
        <p:spPr>
          <a:xfrm>
            <a:off x="465138" y="3214124"/>
            <a:ext cx="11533187" cy="444609"/>
          </a:xfrm>
        </p:spPr>
        <p:txBody>
          <a:bodyPr lIns="0" tIns="0" rIns="0" bIns="0"/>
          <a:lstStyle>
            <a:lvl1pPr marL="0" indent="0">
              <a:lnSpc>
                <a:spcPts val="1800"/>
              </a:lnSpc>
              <a:spcBef>
                <a:spcPts val="0"/>
              </a:spcBef>
              <a:buNone/>
              <a:defRPr sz="1400" b="0" spc="0">
                <a:solidFill>
                  <a:schemeClr val="tx2"/>
                </a:solidFill>
                <a:latin typeface="+mj-lt"/>
              </a:defRPr>
            </a:lvl1pPr>
            <a:lvl2pPr marL="0" indent="0">
              <a:lnSpc>
                <a:spcPts val="1800"/>
              </a:lnSpc>
              <a:spcBef>
                <a:spcPts val="0"/>
              </a:spcBef>
              <a:buNone/>
              <a:defRPr sz="1400" spc="0">
                <a:solidFill>
                  <a:schemeClr val="tx1"/>
                </a:solidFill>
              </a:defRPr>
            </a:lvl2pPr>
            <a:lvl3pPr marL="457200" indent="0">
              <a:buNone/>
              <a:defRPr/>
            </a:lvl3pPr>
            <a:lvl4pPr marL="685800" indent="0">
              <a:buNone/>
              <a:defRPr/>
            </a:lvl4pPr>
            <a:lvl5pPr marL="914400" indent="0">
              <a:buNone/>
              <a:defRPr/>
            </a:lvl5pPr>
          </a:lstStyle>
          <a:p>
            <a:pPr lvl="0"/>
            <a:r>
              <a:rPr lang="en-US"/>
              <a:t>Medium: paragraph title Segoe UI </a:t>
            </a:r>
            <a:r>
              <a:rPr lang="en-US" err="1"/>
              <a:t>Semibold</a:t>
            </a:r>
            <a:r>
              <a:rPr lang="en-US"/>
              <a:t> 14/18</a:t>
            </a:r>
          </a:p>
          <a:p>
            <a:pPr lvl="1"/>
            <a:r>
              <a:rPr lang="en-US"/>
              <a:t>Body copy Segoe UI Regular 14/18</a:t>
            </a:r>
          </a:p>
        </p:txBody>
      </p:sp>
      <p:sp>
        <p:nvSpPr>
          <p:cNvPr id="7" name="Text Placeholder 6"/>
          <p:cNvSpPr>
            <a:spLocks noGrp="1"/>
          </p:cNvSpPr>
          <p:nvPr>
            <p:ph type="body" sz="quarter" idx="12" hasCustomPrompt="1"/>
          </p:nvPr>
        </p:nvSpPr>
        <p:spPr>
          <a:xfrm>
            <a:off x="465138" y="4439603"/>
            <a:ext cx="11533187" cy="338554"/>
          </a:xfrm>
        </p:spPr>
        <p:txBody>
          <a:bodyPr lIns="0" tIns="0" rIns="0" bIns="0"/>
          <a:lstStyle>
            <a:lvl1pPr marL="0" indent="0">
              <a:lnSpc>
                <a:spcPts val="1200"/>
              </a:lnSpc>
              <a:spcBef>
                <a:spcPts val="0"/>
              </a:spcBef>
              <a:buNone/>
              <a:defRPr sz="1000" spc="0">
                <a:solidFill>
                  <a:schemeClr val="tx1"/>
                </a:solidFill>
              </a:defRPr>
            </a:lvl1pPr>
            <a:lvl2pPr marL="0" indent="0">
              <a:lnSpc>
                <a:spcPct val="100000"/>
              </a:lnSpc>
              <a:spcBef>
                <a:spcPts val="0"/>
              </a:spcBef>
              <a:buNone/>
              <a:defRPr sz="1000" spc="0">
                <a:solidFill>
                  <a:schemeClr val="tx1"/>
                </a:solidFill>
              </a:defRPr>
            </a:lvl2pPr>
            <a:lvl3pPr marL="457200" indent="0">
              <a:buNone/>
              <a:defRPr/>
            </a:lvl3pPr>
            <a:lvl4pPr marL="685800" indent="0">
              <a:buNone/>
              <a:defRPr/>
            </a:lvl4pPr>
            <a:lvl5pPr marL="0" indent="0">
              <a:lnSpc>
                <a:spcPct val="100000"/>
              </a:lnSpc>
              <a:buNone/>
              <a:defRPr/>
            </a:lvl5pPr>
          </a:lstStyle>
          <a:p>
            <a:pPr lvl="4"/>
            <a:r>
              <a:rPr lang="en-US"/>
              <a:t>Small caption: Segoe UI Bold 10/12</a:t>
            </a:r>
          </a:p>
          <a:p>
            <a:pPr lvl="1"/>
            <a:r>
              <a:rPr lang="en-US"/>
              <a:t>Small caption Segoe Regular 10/12</a:t>
            </a:r>
          </a:p>
        </p:txBody>
      </p:sp>
    </p:spTree>
    <p:extLst>
      <p:ext uri="{BB962C8B-B14F-4D97-AF65-F5344CB8AC3E}">
        <p14:creationId xmlns:p14="http://schemas.microsoft.com/office/powerpoint/2010/main" val="82208845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option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Text option 1: three column bulleted list</a:t>
            </a:r>
          </a:p>
        </p:txBody>
      </p:sp>
      <p:sp>
        <p:nvSpPr>
          <p:cNvPr id="4" name="Text Placeholder 3"/>
          <p:cNvSpPr>
            <a:spLocks noGrp="1"/>
          </p:cNvSpPr>
          <p:nvPr>
            <p:ph type="body" sz="quarter" idx="10" hasCustomPrompt="1"/>
          </p:nvPr>
        </p:nvSpPr>
        <p:spPr>
          <a:xfrm>
            <a:off x="465138" y="1960860"/>
            <a:ext cx="9572625" cy="615553"/>
          </a:xfrm>
        </p:spPr>
        <p:txBody>
          <a:bodyPr wrap="square" lIns="0" tIns="0" rIns="0" bIns="0">
            <a:spAutoFit/>
          </a:bodyPr>
          <a:lstStyle>
            <a:lvl1pPr marL="0" indent="0">
              <a:lnSpc>
                <a:spcPts val="2400"/>
              </a:lnSpc>
              <a:buNone/>
              <a:defRPr lang="en-US" sz="2000" kern="1200" spc="0" baseline="0" dirty="0">
                <a:solidFill>
                  <a:schemeClr val="tx1"/>
                </a:solidFill>
                <a:latin typeface="+mn-lt"/>
                <a:ea typeface="+mn-ea"/>
                <a:cs typeface="+mn-cs"/>
              </a:defRPr>
            </a:lvl1pPr>
            <a:lvl2pPr marL="228600" indent="0">
              <a:buNone/>
              <a:defRPr/>
            </a:lvl2pPr>
            <a:lvl3pPr marL="457200" indent="0">
              <a:buNone/>
              <a:defRPr/>
            </a:lvl3pPr>
            <a:lvl4pPr marL="685800" indent="0">
              <a:buNone/>
              <a:defRPr/>
            </a:lvl4pPr>
            <a:lvl5pPr marL="914400" indent="0">
              <a:buNone/>
              <a:defRPr/>
            </a:lvl5pPr>
          </a:lstStyle>
          <a:p>
            <a:pPr lvl="0"/>
            <a:r>
              <a:rPr lang="en-US"/>
              <a:t>Subhead Segoe UI Regular 20/24. Dis </a:t>
            </a:r>
            <a:r>
              <a:rPr lang="en-US" err="1"/>
              <a:t>apid</a:t>
            </a:r>
            <a:r>
              <a:rPr lang="en-US"/>
              <a:t> </a:t>
            </a:r>
            <a:r>
              <a:rPr lang="en-US" err="1"/>
              <a:t>es</a:t>
            </a:r>
            <a:r>
              <a:rPr lang="en-US"/>
              <a:t> </a:t>
            </a:r>
            <a:r>
              <a:rPr lang="en-US" err="1"/>
              <a:t>simusanditis</a:t>
            </a:r>
            <a:r>
              <a:rPr lang="en-US"/>
              <a:t> </a:t>
            </a:r>
            <a:r>
              <a:rPr lang="en-US" err="1"/>
              <a:t>ea</a:t>
            </a:r>
            <a:r>
              <a:rPr lang="en-US"/>
              <a:t> ex et </a:t>
            </a:r>
            <a:r>
              <a:rPr lang="en-US" err="1"/>
              <a:t>illore</a:t>
            </a:r>
            <a:r>
              <a:rPr lang="en-US"/>
              <a:t>, </a:t>
            </a:r>
            <a:r>
              <a:rPr lang="en-US" err="1"/>
              <a:t>nectationet</a:t>
            </a:r>
            <a:r>
              <a:rPr lang="en-US"/>
              <a:t> </a:t>
            </a:r>
            <a:r>
              <a:rPr lang="en-US" err="1"/>
              <a:t>aut</a:t>
            </a:r>
            <a:r>
              <a:rPr lang="en-US"/>
              <a:t> </a:t>
            </a:r>
            <a:r>
              <a:rPr lang="en-US" err="1"/>
              <a:t>dic</a:t>
            </a:r>
            <a:r>
              <a:rPr lang="en-US"/>
              <a:t> </a:t>
            </a:r>
            <a:r>
              <a:rPr lang="en-US" err="1"/>
              <a:t>tem</a:t>
            </a:r>
            <a:r>
              <a:rPr lang="en-US"/>
              <a:t> </a:t>
            </a:r>
            <a:r>
              <a:rPr lang="en-US" err="1"/>
              <a:t>vit</a:t>
            </a:r>
            <a:r>
              <a:rPr lang="en-US"/>
              <a:t> </a:t>
            </a:r>
            <a:r>
              <a:rPr lang="en-US" err="1"/>
              <a:t>velestium</a:t>
            </a:r>
            <a:r>
              <a:rPr lang="en-US"/>
              <a:t> </a:t>
            </a:r>
            <a:r>
              <a:rPr lang="en-US" err="1"/>
              <a:t>reperro</a:t>
            </a:r>
            <a:r>
              <a:rPr lang="en-US"/>
              <a:t> </a:t>
            </a:r>
            <a:r>
              <a:rPr lang="en-US" err="1"/>
              <a:t>rroviduntion</a:t>
            </a:r>
            <a:r>
              <a:rPr lang="en-US"/>
              <a:t> </a:t>
            </a:r>
            <a:r>
              <a:rPr lang="en-US" err="1"/>
              <a:t>conem</a:t>
            </a:r>
            <a:r>
              <a:rPr lang="en-US"/>
              <a:t> </a:t>
            </a:r>
            <a:r>
              <a:rPr lang="en-US" err="1"/>
              <a:t>rehend</a:t>
            </a:r>
            <a:r>
              <a:rPr lang="en-US"/>
              <a:t>.</a:t>
            </a:r>
          </a:p>
        </p:txBody>
      </p:sp>
      <p:sp>
        <p:nvSpPr>
          <p:cNvPr id="5" name="Text Placeholder 4"/>
          <p:cNvSpPr>
            <a:spLocks noGrp="1"/>
          </p:cNvSpPr>
          <p:nvPr>
            <p:ph type="body" sz="quarter" idx="11" hasCustomPrompt="1"/>
          </p:nvPr>
        </p:nvSpPr>
        <p:spPr>
          <a:xfrm>
            <a:off x="465138" y="3214124"/>
            <a:ext cx="3690937" cy="2675989"/>
          </a:xfrm>
        </p:spPr>
        <p:txBody>
          <a:bodyPr lIns="0" tIns="0" rIns="0" bIns="0"/>
          <a:lstStyle>
            <a:lvl1pPr marL="0" indent="0">
              <a:lnSpc>
                <a:spcPts val="1800"/>
              </a:lnSpc>
              <a:spcBef>
                <a:spcPts val="0"/>
              </a:spcBef>
              <a:spcAft>
                <a:spcPts val="600"/>
              </a:spcAft>
              <a:buNone/>
              <a:defRPr sz="1400" b="0" spc="0" baseline="0">
                <a:solidFill>
                  <a:schemeClr val="tx2"/>
                </a:solidFill>
                <a:latin typeface="+mj-lt"/>
              </a:defRPr>
            </a:lvl1pPr>
            <a:lvl2pPr marL="285750" marR="0" indent="-285750" algn="l" defTabSz="932742" rtl="0" eaLnBrk="1" fontAlgn="auto" latinLnBrk="0" hangingPunct="1">
              <a:lnSpc>
                <a:spcPts val="1800"/>
              </a:lnSpc>
              <a:spcBef>
                <a:spcPts val="0"/>
              </a:spcBef>
              <a:spcAft>
                <a:spcPts val="600"/>
              </a:spcAft>
              <a:buClrTx/>
              <a:buSzPct val="90000"/>
              <a:buFont typeface="Arial" panose="020B0604020202020204" pitchFamily="34" charset="0"/>
              <a:buChar char="•"/>
              <a:tabLst/>
              <a:defRPr lang="en-US" sz="1400" kern="1200" spc="0" baseline="0" dirty="0">
                <a:solidFill>
                  <a:schemeClr val="tx1"/>
                </a:solidFill>
                <a:latin typeface="+mn-lt"/>
                <a:ea typeface="+mn-ea"/>
                <a:cs typeface="+mn-cs"/>
              </a:defRPr>
            </a:lvl2pPr>
            <a:lvl3pPr marL="457200" indent="0">
              <a:buNone/>
              <a:defRPr/>
            </a:lvl3pPr>
            <a:lvl4pPr marL="685800" indent="0">
              <a:buNone/>
              <a:defRPr/>
            </a:lvl4pPr>
            <a:lvl5pPr marL="914400" indent="0">
              <a:buNone/>
              <a:defRPr/>
            </a:lvl5pPr>
          </a:lstStyle>
          <a:p>
            <a:pPr lvl="0"/>
            <a:r>
              <a:rPr lang="en-US"/>
              <a:t>Paragraph title Segoe UI </a:t>
            </a:r>
            <a:r>
              <a:rPr lang="en-US" err="1"/>
              <a:t>Semibold</a:t>
            </a:r>
            <a:r>
              <a:rPr lang="en-US"/>
              <a:t> 14/18</a:t>
            </a:r>
          </a:p>
          <a:p>
            <a:pPr marL="285750" marR="0" lvl="1" indent="-285750" algn="l" defTabSz="932742" rtl="0" eaLnBrk="1" fontAlgn="auto" latinLnBrk="0" hangingPunct="1">
              <a:lnSpc>
                <a:spcPts val="1800"/>
              </a:lnSpc>
              <a:spcBef>
                <a:spcPts val="1200"/>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5750" marR="0" lvl="1" indent="-285750" algn="l" defTabSz="932742" rtl="0" eaLnBrk="1" fontAlgn="auto" latinLnBrk="0" hangingPunct="1">
              <a:lnSpc>
                <a:spcPts val="1800"/>
              </a:lnSpc>
              <a:spcBef>
                <a:spcPts val="1200"/>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21" name="Text Placeholder 4">
            <a:extLst>
              <a:ext uri="{FF2B5EF4-FFF2-40B4-BE49-F238E27FC236}">
                <a16:creationId xmlns:a16="http://schemas.microsoft.com/office/drawing/2014/main" id="{03383CEA-4FEB-4C9E-B7D6-3B36BC8EB75A}"/>
              </a:ext>
            </a:extLst>
          </p:cNvPr>
          <p:cNvSpPr>
            <a:spLocks noGrp="1"/>
          </p:cNvSpPr>
          <p:nvPr>
            <p:ph type="body" sz="quarter" idx="12" hasCustomPrompt="1"/>
          </p:nvPr>
        </p:nvSpPr>
        <p:spPr>
          <a:xfrm>
            <a:off x="4405042" y="3214124"/>
            <a:ext cx="3690937" cy="2675989"/>
          </a:xfrm>
        </p:spPr>
        <p:txBody>
          <a:bodyPr lIns="0" tIns="0" rIns="0" bIns="0"/>
          <a:lstStyle>
            <a:lvl1pPr marL="0" indent="0">
              <a:lnSpc>
                <a:spcPts val="1800"/>
              </a:lnSpc>
              <a:spcBef>
                <a:spcPts val="0"/>
              </a:spcBef>
              <a:spcAft>
                <a:spcPts val="600"/>
              </a:spcAft>
              <a:buNone/>
              <a:defRPr sz="1400" b="0" spc="0" baseline="0">
                <a:solidFill>
                  <a:schemeClr val="tx2"/>
                </a:solidFill>
                <a:latin typeface="+mj-lt"/>
              </a:defRPr>
            </a:lvl1pPr>
            <a:lvl2pPr marL="285750" marR="0" indent="-285750" algn="l" defTabSz="932742" rtl="0" eaLnBrk="1" fontAlgn="auto" latinLnBrk="0" hangingPunct="1">
              <a:lnSpc>
                <a:spcPts val="1800"/>
              </a:lnSpc>
              <a:spcBef>
                <a:spcPts val="0"/>
              </a:spcBef>
              <a:spcAft>
                <a:spcPts val="600"/>
              </a:spcAft>
              <a:buClrTx/>
              <a:buSzPct val="90000"/>
              <a:buFont typeface="Arial" panose="020B0604020202020204" pitchFamily="34" charset="0"/>
              <a:buChar char="•"/>
              <a:tabLst/>
              <a:defRPr lang="en-US" sz="1400" kern="1200" spc="0" baseline="0" dirty="0">
                <a:solidFill>
                  <a:schemeClr val="tx1"/>
                </a:solidFill>
                <a:latin typeface="+mn-lt"/>
                <a:ea typeface="+mn-ea"/>
                <a:cs typeface="+mn-cs"/>
              </a:defRPr>
            </a:lvl2pPr>
            <a:lvl3pPr marL="457200" indent="0">
              <a:buNone/>
              <a:defRPr/>
            </a:lvl3pPr>
            <a:lvl4pPr marL="685800" indent="0">
              <a:buNone/>
              <a:defRPr/>
            </a:lvl4pPr>
            <a:lvl5pPr marL="914400" indent="0">
              <a:buNone/>
              <a:defRPr/>
            </a:lvl5pPr>
          </a:lstStyle>
          <a:p>
            <a:pPr lvl="0"/>
            <a:r>
              <a:rPr lang="en-US"/>
              <a:t>Paragraph title Segoe UI </a:t>
            </a:r>
            <a:r>
              <a:rPr lang="en-US" err="1"/>
              <a:t>Semibold</a:t>
            </a:r>
            <a:r>
              <a:rPr lang="en-US"/>
              <a:t> 14/18</a:t>
            </a:r>
          </a:p>
          <a:p>
            <a:pPr marL="285750" marR="0" lvl="1" indent="-285750" algn="l" defTabSz="932742" rtl="0" eaLnBrk="1" fontAlgn="auto" latinLnBrk="0" hangingPunct="1">
              <a:lnSpc>
                <a:spcPts val="1800"/>
              </a:lnSpc>
              <a:spcBef>
                <a:spcPts val="1200"/>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5750" marR="0" lvl="1" indent="-285750" algn="l" defTabSz="932742" rtl="0" eaLnBrk="1" fontAlgn="auto" latinLnBrk="0" hangingPunct="1">
              <a:lnSpc>
                <a:spcPts val="1800"/>
              </a:lnSpc>
              <a:spcBef>
                <a:spcPts val="1200"/>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22" name="Text Placeholder 4">
            <a:extLst>
              <a:ext uri="{FF2B5EF4-FFF2-40B4-BE49-F238E27FC236}">
                <a16:creationId xmlns:a16="http://schemas.microsoft.com/office/drawing/2014/main" id="{35007055-7118-477F-B301-DB401591FA27}"/>
              </a:ext>
            </a:extLst>
          </p:cNvPr>
          <p:cNvSpPr>
            <a:spLocks noGrp="1"/>
          </p:cNvSpPr>
          <p:nvPr>
            <p:ph type="body" sz="quarter" idx="13" hasCustomPrompt="1"/>
          </p:nvPr>
        </p:nvSpPr>
        <p:spPr>
          <a:xfrm>
            <a:off x="8313383" y="3214124"/>
            <a:ext cx="3690937" cy="2675989"/>
          </a:xfrm>
        </p:spPr>
        <p:txBody>
          <a:bodyPr lIns="0" tIns="0" rIns="0" bIns="0"/>
          <a:lstStyle>
            <a:lvl1pPr marL="0" indent="0">
              <a:lnSpc>
                <a:spcPts val="1800"/>
              </a:lnSpc>
              <a:spcBef>
                <a:spcPts val="0"/>
              </a:spcBef>
              <a:spcAft>
                <a:spcPts val="600"/>
              </a:spcAft>
              <a:buNone/>
              <a:defRPr sz="1400" b="0" spc="0" baseline="0">
                <a:solidFill>
                  <a:schemeClr val="tx2"/>
                </a:solidFill>
                <a:latin typeface="+mj-lt"/>
              </a:defRPr>
            </a:lvl1pPr>
            <a:lvl2pPr marL="285750" marR="0" indent="-285750" algn="l" defTabSz="932742" rtl="0" eaLnBrk="1" fontAlgn="auto" latinLnBrk="0" hangingPunct="1">
              <a:lnSpc>
                <a:spcPts val="1800"/>
              </a:lnSpc>
              <a:spcBef>
                <a:spcPts val="0"/>
              </a:spcBef>
              <a:spcAft>
                <a:spcPts val="600"/>
              </a:spcAft>
              <a:buClrTx/>
              <a:buSzPct val="90000"/>
              <a:buFont typeface="Arial" panose="020B0604020202020204" pitchFamily="34" charset="0"/>
              <a:buChar char="•"/>
              <a:tabLst/>
              <a:defRPr lang="en-US" sz="1400" kern="1200" spc="0" baseline="0" dirty="0">
                <a:solidFill>
                  <a:schemeClr val="tx1"/>
                </a:solidFill>
                <a:latin typeface="+mn-lt"/>
                <a:ea typeface="+mn-ea"/>
                <a:cs typeface="+mn-cs"/>
              </a:defRPr>
            </a:lvl2pPr>
            <a:lvl3pPr marL="457200" indent="0">
              <a:buNone/>
              <a:defRPr/>
            </a:lvl3pPr>
            <a:lvl4pPr marL="685800" indent="0">
              <a:buNone/>
              <a:defRPr/>
            </a:lvl4pPr>
            <a:lvl5pPr marL="914400" indent="0">
              <a:buNone/>
              <a:defRPr/>
            </a:lvl5pPr>
          </a:lstStyle>
          <a:p>
            <a:pPr lvl="0"/>
            <a:r>
              <a:rPr lang="en-US"/>
              <a:t>Paragraph title Segoe UI </a:t>
            </a:r>
            <a:r>
              <a:rPr lang="en-US" err="1"/>
              <a:t>Semibold</a:t>
            </a:r>
            <a:r>
              <a:rPr lang="en-US"/>
              <a:t> 14/18</a:t>
            </a:r>
          </a:p>
          <a:p>
            <a:pPr marL="285750" marR="0" lvl="1" indent="-285750" algn="l" defTabSz="932742" rtl="0" eaLnBrk="1" fontAlgn="auto" latinLnBrk="0" hangingPunct="1">
              <a:lnSpc>
                <a:spcPts val="1800"/>
              </a:lnSpc>
              <a:spcBef>
                <a:spcPts val="1200"/>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5750" marR="0" lvl="1" indent="-285750" algn="l" defTabSz="932742" rtl="0" eaLnBrk="1" fontAlgn="auto" latinLnBrk="0" hangingPunct="1">
              <a:lnSpc>
                <a:spcPts val="1800"/>
              </a:lnSpc>
              <a:spcBef>
                <a:spcPts val="1200"/>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Tree>
    <p:extLst>
      <p:ext uri="{BB962C8B-B14F-4D97-AF65-F5344CB8AC3E}">
        <p14:creationId xmlns:p14="http://schemas.microsoft.com/office/powerpoint/2010/main" val="2693854987"/>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option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Text option 2: two columns copy heavy</a:t>
            </a:r>
          </a:p>
        </p:txBody>
      </p:sp>
      <p:sp>
        <p:nvSpPr>
          <p:cNvPr id="16" name="Text Placeholder 4">
            <a:extLst>
              <a:ext uri="{FF2B5EF4-FFF2-40B4-BE49-F238E27FC236}">
                <a16:creationId xmlns:a16="http://schemas.microsoft.com/office/drawing/2014/main" id="{99E39B6D-21AF-485C-B606-D6EA248988A6}"/>
              </a:ext>
            </a:extLst>
          </p:cNvPr>
          <p:cNvSpPr>
            <a:spLocks noGrp="1"/>
          </p:cNvSpPr>
          <p:nvPr>
            <p:ph type="body" sz="quarter" idx="13" hasCustomPrompt="1"/>
          </p:nvPr>
        </p:nvSpPr>
        <p:spPr>
          <a:xfrm>
            <a:off x="465138" y="2410676"/>
            <a:ext cx="3690937" cy="2483629"/>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17" name="Text Placeholder 4">
            <a:extLst>
              <a:ext uri="{FF2B5EF4-FFF2-40B4-BE49-F238E27FC236}">
                <a16:creationId xmlns:a16="http://schemas.microsoft.com/office/drawing/2014/main" id="{D0D85DDD-B7EA-4D73-BA98-A5ACF1DB2D33}"/>
              </a:ext>
            </a:extLst>
          </p:cNvPr>
          <p:cNvSpPr>
            <a:spLocks noGrp="1"/>
          </p:cNvSpPr>
          <p:nvPr>
            <p:ph type="body" sz="quarter" idx="14" hasCustomPrompt="1"/>
          </p:nvPr>
        </p:nvSpPr>
        <p:spPr>
          <a:xfrm>
            <a:off x="4389438" y="2410676"/>
            <a:ext cx="3690937" cy="2483629"/>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Tree>
    <p:extLst>
      <p:ext uri="{BB962C8B-B14F-4D97-AF65-F5344CB8AC3E}">
        <p14:creationId xmlns:p14="http://schemas.microsoft.com/office/powerpoint/2010/main" val="1118396200"/>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option 3">
    <p:spTree>
      <p:nvGrpSpPr>
        <p:cNvPr id="1" name=""/>
        <p:cNvGrpSpPr/>
        <p:nvPr/>
      </p:nvGrpSpPr>
      <p:grpSpPr>
        <a:xfrm>
          <a:off x="0" y="0"/>
          <a:ext cx="0" cy="0"/>
          <a:chOff x="0" y="0"/>
          <a:chExt cx="0" cy="0"/>
        </a:xfrm>
      </p:grpSpPr>
      <p:sp>
        <p:nvSpPr>
          <p:cNvPr id="16" name="Content Placeholder 15"/>
          <p:cNvSpPr>
            <a:spLocks noGrp="1"/>
          </p:cNvSpPr>
          <p:nvPr>
            <p:ph sz="quarter" idx="17" hasCustomPrompt="1"/>
          </p:nvPr>
        </p:nvSpPr>
        <p:spPr>
          <a:xfrm>
            <a:off x="474281" y="1631570"/>
            <a:ext cx="3681793" cy="3161094"/>
          </a:xfrm>
          <a:blipFill>
            <a:blip r:embed="rId2"/>
            <a:stretch>
              <a:fillRect/>
            </a:stretch>
          </a:blipFill>
        </p:spPr>
        <p:txBody>
          <a:bodyPr anchor="ctr" anchorCtr="0">
            <a:noAutofit/>
          </a:bodyPr>
          <a:lstStyle>
            <a:lvl1pPr marL="0" indent="0" algn="ctr">
              <a:buNone/>
              <a:defRPr sz="2000">
                <a:solidFill>
                  <a:schemeClr val="bg1"/>
                </a:solidFill>
              </a:defRPr>
            </a:lvl1pPr>
          </a:lstStyle>
          <a:p>
            <a:pPr lvl="0"/>
            <a:r>
              <a:rPr lang="en-US"/>
              <a:t>Place photo</a:t>
            </a:r>
          </a:p>
        </p:txBody>
      </p:sp>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Text option 3: three columns images and text</a:t>
            </a:r>
          </a:p>
        </p:txBody>
      </p:sp>
      <p:sp>
        <p:nvSpPr>
          <p:cNvPr id="5" name="Text Placeholder 4"/>
          <p:cNvSpPr>
            <a:spLocks noGrp="1"/>
          </p:cNvSpPr>
          <p:nvPr>
            <p:ph type="body" sz="quarter" idx="11" hasCustomPrompt="1"/>
          </p:nvPr>
        </p:nvSpPr>
        <p:spPr>
          <a:xfrm>
            <a:off x="465138" y="5026024"/>
            <a:ext cx="3690937" cy="1209675"/>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0" name="Text Placeholder 4"/>
          <p:cNvSpPr>
            <a:spLocks noGrp="1"/>
          </p:cNvSpPr>
          <p:nvPr>
            <p:ph type="body" sz="quarter" idx="13" hasCustomPrompt="1"/>
          </p:nvPr>
        </p:nvSpPr>
        <p:spPr>
          <a:xfrm>
            <a:off x="8307388" y="5026024"/>
            <a:ext cx="3690937" cy="1209675"/>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25" name="Content Placeholder 15">
            <a:extLst>
              <a:ext uri="{FF2B5EF4-FFF2-40B4-BE49-F238E27FC236}">
                <a16:creationId xmlns:a16="http://schemas.microsoft.com/office/drawing/2014/main" id="{FF38BC9F-387A-498E-A040-4619A490AEDD}"/>
              </a:ext>
            </a:extLst>
          </p:cNvPr>
          <p:cNvSpPr>
            <a:spLocks noGrp="1"/>
          </p:cNvSpPr>
          <p:nvPr>
            <p:ph sz="quarter" idx="18" hasCustomPrompt="1"/>
          </p:nvPr>
        </p:nvSpPr>
        <p:spPr>
          <a:xfrm>
            <a:off x="4386263" y="1631570"/>
            <a:ext cx="3681793" cy="3161094"/>
          </a:xfrm>
          <a:blipFill>
            <a:blip r:embed="rId3"/>
            <a:stretch>
              <a:fillRect/>
            </a:stretch>
          </a:blipFill>
        </p:spPr>
        <p:txBody>
          <a:bodyPr anchor="ctr" anchorCtr="0">
            <a:noAutofit/>
          </a:bodyPr>
          <a:lstStyle>
            <a:lvl1pPr marL="0" indent="0" algn="ctr">
              <a:buNone/>
              <a:defRPr sz="2000">
                <a:solidFill>
                  <a:schemeClr val="bg1"/>
                </a:solidFill>
              </a:defRPr>
            </a:lvl1pPr>
          </a:lstStyle>
          <a:p>
            <a:pPr lvl="0"/>
            <a:r>
              <a:rPr lang="en-US"/>
              <a:t>Place photo</a:t>
            </a:r>
          </a:p>
        </p:txBody>
      </p:sp>
      <p:sp>
        <p:nvSpPr>
          <p:cNvPr id="26" name="Content Placeholder 15">
            <a:extLst>
              <a:ext uri="{FF2B5EF4-FFF2-40B4-BE49-F238E27FC236}">
                <a16:creationId xmlns:a16="http://schemas.microsoft.com/office/drawing/2014/main" id="{EEF5E46D-3409-4544-8C4E-211F133E580F}"/>
              </a:ext>
            </a:extLst>
          </p:cNvPr>
          <p:cNvSpPr>
            <a:spLocks noGrp="1"/>
          </p:cNvSpPr>
          <p:nvPr>
            <p:ph sz="quarter" idx="19" hasCustomPrompt="1"/>
          </p:nvPr>
        </p:nvSpPr>
        <p:spPr>
          <a:xfrm>
            <a:off x="8307388" y="1631568"/>
            <a:ext cx="3681793" cy="3161095"/>
          </a:xfrm>
          <a:blipFill>
            <a:blip r:embed="rId4"/>
            <a:stretch>
              <a:fillRect/>
            </a:stretch>
          </a:blipFill>
        </p:spPr>
        <p:txBody>
          <a:bodyPr anchor="ctr" anchorCtr="0">
            <a:noAutofit/>
          </a:bodyPr>
          <a:lstStyle>
            <a:lvl1pPr marL="0" indent="0" algn="ctr">
              <a:buNone/>
              <a:defRPr sz="2000">
                <a:solidFill>
                  <a:schemeClr val="bg1"/>
                </a:solidFill>
              </a:defRPr>
            </a:lvl1pPr>
          </a:lstStyle>
          <a:p>
            <a:pPr lvl="0"/>
            <a:r>
              <a:rPr lang="en-US"/>
              <a:t>Place photo</a:t>
            </a:r>
          </a:p>
        </p:txBody>
      </p:sp>
      <p:sp>
        <p:nvSpPr>
          <p:cNvPr id="32" name="Text Placeholder 4">
            <a:extLst>
              <a:ext uri="{FF2B5EF4-FFF2-40B4-BE49-F238E27FC236}">
                <a16:creationId xmlns:a16="http://schemas.microsoft.com/office/drawing/2014/main" id="{197742EC-5845-4BB1-84A3-00C1CF89012A}"/>
              </a:ext>
            </a:extLst>
          </p:cNvPr>
          <p:cNvSpPr>
            <a:spLocks noGrp="1"/>
          </p:cNvSpPr>
          <p:nvPr>
            <p:ph type="body" sz="quarter" idx="20" hasCustomPrompt="1"/>
          </p:nvPr>
        </p:nvSpPr>
        <p:spPr>
          <a:xfrm>
            <a:off x="4389438" y="5026024"/>
            <a:ext cx="3690937" cy="1209675"/>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Tree>
    <p:extLst>
      <p:ext uri="{BB962C8B-B14F-4D97-AF65-F5344CB8AC3E}">
        <p14:creationId xmlns:p14="http://schemas.microsoft.com/office/powerpoint/2010/main" val="2669954851"/>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option 4">
    <p:spTree>
      <p:nvGrpSpPr>
        <p:cNvPr id="1" name=""/>
        <p:cNvGrpSpPr/>
        <p:nvPr/>
      </p:nvGrpSpPr>
      <p:grpSpPr>
        <a:xfrm>
          <a:off x="0" y="0"/>
          <a:ext cx="0" cy="0"/>
          <a:chOff x="0" y="0"/>
          <a:chExt cx="0" cy="0"/>
        </a:xfrm>
      </p:grpSpPr>
      <p:sp>
        <p:nvSpPr>
          <p:cNvPr id="24" name="Content Placeholder 15"/>
          <p:cNvSpPr>
            <a:spLocks noGrp="1"/>
          </p:cNvSpPr>
          <p:nvPr>
            <p:ph sz="quarter" idx="25" hasCustomPrompt="1"/>
          </p:nvPr>
        </p:nvSpPr>
        <p:spPr>
          <a:xfrm>
            <a:off x="465139" y="2201863"/>
            <a:ext cx="1727200" cy="913689"/>
          </a:xfrm>
        </p:spPr>
        <p:txBody>
          <a:bodyPr>
            <a:noAutofit/>
          </a:bodyPr>
          <a:lstStyle>
            <a:lvl1pPr marL="0" indent="0">
              <a:buNone/>
              <a:defRPr sz="2000"/>
            </a:lvl1pPr>
          </a:lstStyle>
          <a:p>
            <a:pPr lvl="0"/>
            <a:r>
              <a:rPr lang="en-US"/>
              <a:t>Picture</a:t>
            </a:r>
          </a:p>
        </p:txBody>
      </p:sp>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Text option 4: Six columns (numbered list)</a:t>
            </a:r>
          </a:p>
        </p:txBody>
      </p:sp>
      <p:sp>
        <p:nvSpPr>
          <p:cNvPr id="5" name="Text Placeholder 4"/>
          <p:cNvSpPr>
            <a:spLocks noGrp="1"/>
          </p:cNvSpPr>
          <p:nvPr>
            <p:ph type="body" sz="quarter" idx="11" hasCustomPrompt="1"/>
          </p:nvPr>
        </p:nvSpPr>
        <p:spPr>
          <a:xfrm>
            <a:off x="465139" y="3230880"/>
            <a:ext cx="1727200" cy="2834109"/>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4" name="Text Placeholder 4"/>
          <p:cNvSpPr>
            <a:spLocks noGrp="1"/>
          </p:cNvSpPr>
          <p:nvPr>
            <p:ph type="body" sz="quarter" idx="15" hasCustomPrompt="1"/>
          </p:nvPr>
        </p:nvSpPr>
        <p:spPr>
          <a:xfrm>
            <a:off x="2426019" y="3230880"/>
            <a:ext cx="1727200" cy="2817053"/>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lang="en-US" sz="1400" b="0" kern="1200" spc="0" baseline="0" dirty="0" smtClean="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6" name="Text Placeholder 4"/>
          <p:cNvSpPr>
            <a:spLocks noGrp="1"/>
          </p:cNvSpPr>
          <p:nvPr>
            <p:ph type="body" sz="quarter" idx="17" hasCustomPrompt="1"/>
          </p:nvPr>
        </p:nvSpPr>
        <p:spPr>
          <a:xfrm>
            <a:off x="4386899" y="3230880"/>
            <a:ext cx="1727200" cy="2817053"/>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8" name="Text Placeholder 4"/>
          <p:cNvSpPr>
            <a:spLocks noGrp="1"/>
          </p:cNvSpPr>
          <p:nvPr>
            <p:ph type="body" sz="quarter" idx="19" hasCustomPrompt="1"/>
          </p:nvPr>
        </p:nvSpPr>
        <p:spPr>
          <a:xfrm>
            <a:off x="6347779" y="3230880"/>
            <a:ext cx="1727200" cy="2817053"/>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lang="en-US" sz="1400" b="0" kern="1200" spc="0" baseline="0" dirty="0" smtClean="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0" name="Text Placeholder 4"/>
          <p:cNvSpPr>
            <a:spLocks noGrp="1"/>
          </p:cNvSpPr>
          <p:nvPr>
            <p:ph type="body" sz="quarter" idx="21" hasCustomPrompt="1"/>
          </p:nvPr>
        </p:nvSpPr>
        <p:spPr>
          <a:xfrm>
            <a:off x="8308659" y="3230880"/>
            <a:ext cx="1727200" cy="2817053"/>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2" name="Text Placeholder 4"/>
          <p:cNvSpPr>
            <a:spLocks noGrp="1"/>
          </p:cNvSpPr>
          <p:nvPr>
            <p:ph type="body" sz="quarter" idx="23" hasCustomPrompt="1"/>
          </p:nvPr>
        </p:nvSpPr>
        <p:spPr>
          <a:xfrm>
            <a:off x="10269538" y="3230880"/>
            <a:ext cx="1727200" cy="2817053"/>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5" name="Content Placeholder 15"/>
          <p:cNvSpPr>
            <a:spLocks noGrp="1"/>
          </p:cNvSpPr>
          <p:nvPr>
            <p:ph sz="quarter" idx="26" hasCustomPrompt="1"/>
          </p:nvPr>
        </p:nvSpPr>
        <p:spPr>
          <a:xfrm>
            <a:off x="2426019" y="2201863"/>
            <a:ext cx="1727200" cy="913689"/>
          </a:xfrm>
        </p:spPr>
        <p:txBody>
          <a:bodyPr>
            <a:noAutofit/>
          </a:bodyPr>
          <a:lstStyle>
            <a:lvl1pPr marL="0" indent="0">
              <a:buNone/>
              <a:defRPr sz="2000"/>
            </a:lvl1pPr>
          </a:lstStyle>
          <a:p>
            <a:pPr lvl="0"/>
            <a:r>
              <a:rPr lang="en-US"/>
              <a:t>Picture</a:t>
            </a:r>
          </a:p>
        </p:txBody>
      </p:sp>
      <p:sp>
        <p:nvSpPr>
          <p:cNvPr id="26" name="Content Placeholder 15"/>
          <p:cNvSpPr>
            <a:spLocks noGrp="1"/>
          </p:cNvSpPr>
          <p:nvPr>
            <p:ph sz="quarter" idx="27" hasCustomPrompt="1"/>
          </p:nvPr>
        </p:nvSpPr>
        <p:spPr>
          <a:xfrm>
            <a:off x="4386899" y="2201863"/>
            <a:ext cx="1727200" cy="913689"/>
          </a:xfrm>
        </p:spPr>
        <p:txBody>
          <a:bodyPr>
            <a:noAutofit/>
          </a:bodyPr>
          <a:lstStyle>
            <a:lvl1pPr marL="0" indent="0">
              <a:buNone/>
              <a:defRPr sz="2000"/>
            </a:lvl1pPr>
          </a:lstStyle>
          <a:p>
            <a:pPr lvl="0"/>
            <a:r>
              <a:rPr lang="en-US"/>
              <a:t>Picture</a:t>
            </a:r>
          </a:p>
        </p:txBody>
      </p:sp>
      <p:sp>
        <p:nvSpPr>
          <p:cNvPr id="27" name="Content Placeholder 15"/>
          <p:cNvSpPr>
            <a:spLocks noGrp="1"/>
          </p:cNvSpPr>
          <p:nvPr>
            <p:ph sz="quarter" idx="28" hasCustomPrompt="1"/>
          </p:nvPr>
        </p:nvSpPr>
        <p:spPr>
          <a:xfrm>
            <a:off x="6347779" y="2201863"/>
            <a:ext cx="1727200" cy="913689"/>
          </a:xfrm>
        </p:spPr>
        <p:txBody>
          <a:bodyPr>
            <a:noAutofit/>
          </a:bodyPr>
          <a:lstStyle>
            <a:lvl1pPr marL="0" indent="0">
              <a:buNone/>
              <a:defRPr sz="2000"/>
            </a:lvl1pPr>
          </a:lstStyle>
          <a:p>
            <a:pPr lvl="0"/>
            <a:r>
              <a:rPr lang="en-US"/>
              <a:t>Picture</a:t>
            </a:r>
          </a:p>
        </p:txBody>
      </p:sp>
      <p:sp>
        <p:nvSpPr>
          <p:cNvPr id="28" name="Content Placeholder 15"/>
          <p:cNvSpPr>
            <a:spLocks noGrp="1"/>
          </p:cNvSpPr>
          <p:nvPr>
            <p:ph sz="quarter" idx="29" hasCustomPrompt="1"/>
          </p:nvPr>
        </p:nvSpPr>
        <p:spPr>
          <a:xfrm>
            <a:off x="8308659" y="2201863"/>
            <a:ext cx="1727200" cy="913689"/>
          </a:xfrm>
        </p:spPr>
        <p:txBody>
          <a:bodyPr>
            <a:noAutofit/>
          </a:bodyPr>
          <a:lstStyle>
            <a:lvl1pPr marL="0" indent="0">
              <a:buNone/>
              <a:defRPr sz="2000"/>
            </a:lvl1pPr>
          </a:lstStyle>
          <a:p>
            <a:pPr lvl="0"/>
            <a:r>
              <a:rPr lang="en-US"/>
              <a:t>Picture</a:t>
            </a:r>
          </a:p>
        </p:txBody>
      </p:sp>
      <p:sp>
        <p:nvSpPr>
          <p:cNvPr id="29" name="Content Placeholder 15"/>
          <p:cNvSpPr>
            <a:spLocks noGrp="1"/>
          </p:cNvSpPr>
          <p:nvPr>
            <p:ph sz="quarter" idx="30" hasCustomPrompt="1"/>
          </p:nvPr>
        </p:nvSpPr>
        <p:spPr>
          <a:xfrm>
            <a:off x="10269538" y="2201863"/>
            <a:ext cx="1727200" cy="913689"/>
          </a:xfrm>
        </p:spPr>
        <p:txBody>
          <a:bodyPr>
            <a:noAutofit/>
          </a:bodyPr>
          <a:lstStyle>
            <a:lvl1pPr marL="0" indent="0">
              <a:buNone/>
              <a:defRPr sz="2000"/>
            </a:lvl1pPr>
          </a:lstStyle>
          <a:p>
            <a:pPr lvl="0"/>
            <a:r>
              <a:rPr lang="en-US"/>
              <a:t>Picture</a:t>
            </a:r>
          </a:p>
        </p:txBody>
      </p:sp>
      <p:sp>
        <p:nvSpPr>
          <p:cNvPr id="4" name="Text Placeholder 3">
            <a:extLst>
              <a:ext uri="{FF2B5EF4-FFF2-40B4-BE49-F238E27FC236}">
                <a16:creationId xmlns:a16="http://schemas.microsoft.com/office/drawing/2014/main" id="{44FF16C0-0541-41AD-98F7-A469609E8DC6}"/>
              </a:ext>
            </a:extLst>
          </p:cNvPr>
          <p:cNvSpPr>
            <a:spLocks noGrp="1"/>
          </p:cNvSpPr>
          <p:nvPr>
            <p:ph type="body" sz="quarter" idx="31" hasCustomPrompt="1"/>
          </p:nvPr>
        </p:nvSpPr>
        <p:spPr>
          <a:xfrm>
            <a:off x="465139" y="2065338"/>
            <a:ext cx="261936" cy="263525"/>
          </a:xfrm>
        </p:spPr>
        <p:txBody>
          <a:bodyPr tIns="0" bIns="0"/>
          <a:lstStyle>
            <a:lvl1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1pPr>
            <a:lvl2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2pPr>
            <a:lvl3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3pPr>
            <a:lvl4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4pPr>
            <a:lvl5pPr marL="0" algn="l" defTabSz="932472" rtl="0" eaLnBrk="1" fontAlgn="base" latinLnBrk="0" hangingPunct="1">
              <a:lnSpc>
                <a:spcPts val="2400"/>
              </a:lnSpc>
              <a:spcBef>
                <a:spcPct val="0"/>
              </a:spcBef>
              <a:spcAft>
                <a:spcPct val="0"/>
              </a:spcAft>
              <a:defRPr lang="en-US" sz="1000" kern="1200" dirty="0">
                <a:solidFill>
                  <a:schemeClr val="tx1"/>
                </a:solidFill>
                <a:latin typeface="+mj-lt"/>
                <a:ea typeface="Segoe UI" pitchFamily="34" charset="0"/>
                <a:cs typeface="Segoe UI" pitchFamily="34" charset="0"/>
              </a:defRPr>
            </a:lvl5pPr>
          </a:lstStyle>
          <a:p>
            <a:pPr lvl="0"/>
            <a:r>
              <a:rPr lang="en-US"/>
              <a:t>1.</a:t>
            </a:r>
          </a:p>
        </p:txBody>
      </p:sp>
      <p:sp>
        <p:nvSpPr>
          <p:cNvPr id="37" name="Text Placeholder 3">
            <a:extLst>
              <a:ext uri="{FF2B5EF4-FFF2-40B4-BE49-F238E27FC236}">
                <a16:creationId xmlns:a16="http://schemas.microsoft.com/office/drawing/2014/main" id="{95171A5B-905D-4832-B11A-13594619F33F}"/>
              </a:ext>
            </a:extLst>
          </p:cNvPr>
          <p:cNvSpPr>
            <a:spLocks noGrp="1"/>
          </p:cNvSpPr>
          <p:nvPr>
            <p:ph type="body" sz="quarter" idx="32" hasCustomPrompt="1"/>
          </p:nvPr>
        </p:nvSpPr>
        <p:spPr>
          <a:xfrm>
            <a:off x="2427288" y="2065338"/>
            <a:ext cx="261936" cy="263525"/>
          </a:xfrm>
        </p:spPr>
        <p:txBody>
          <a:bodyPr tIns="0" bIns="0"/>
          <a:lstStyle>
            <a:lvl1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1pPr>
            <a:lvl2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2pPr>
            <a:lvl3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3pPr>
            <a:lvl4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4pPr>
            <a:lvl5pPr marL="0" algn="l" defTabSz="932472" rtl="0" eaLnBrk="1" fontAlgn="base" latinLnBrk="0" hangingPunct="1">
              <a:lnSpc>
                <a:spcPts val="2400"/>
              </a:lnSpc>
              <a:spcBef>
                <a:spcPct val="0"/>
              </a:spcBef>
              <a:spcAft>
                <a:spcPct val="0"/>
              </a:spcAft>
              <a:defRPr lang="en-US" sz="1000" kern="1200" dirty="0">
                <a:solidFill>
                  <a:schemeClr val="tx1"/>
                </a:solidFill>
                <a:latin typeface="+mj-lt"/>
                <a:ea typeface="Segoe UI" pitchFamily="34" charset="0"/>
                <a:cs typeface="Segoe UI" pitchFamily="34" charset="0"/>
              </a:defRPr>
            </a:lvl5pPr>
          </a:lstStyle>
          <a:p>
            <a:pPr lvl="0"/>
            <a:r>
              <a:rPr lang="en-US"/>
              <a:t>2.</a:t>
            </a:r>
          </a:p>
        </p:txBody>
      </p:sp>
      <p:sp>
        <p:nvSpPr>
          <p:cNvPr id="38" name="Text Placeholder 3">
            <a:extLst>
              <a:ext uri="{FF2B5EF4-FFF2-40B4-BE49-F238E27FC236}">
                <a16:creationId xmlns:a16="http://schemas.microsoft.com/office/drawing/2014/main" id="{DDBE933A-166C-4934-8425-2A89AAA211E9}"/>
              </a:ext>
            </a:extLst>
          </p:cNvPr>
          <p:cNvSpPr>
            <a:spLocks noGrp="1"/>
          </p:cNvSpPr>
          <p:nvPr>
            <p:ph type="body" sz="quarter" idx="33" hasCustomPrompt="1"/>
          </p:nvPr>
        </p:nvSpPr>
        <p:spPr>
          <a:xfrm>
            <a:off x="4389438" y="2065338"/>
            <a:ext cx="261936" cy="263525"/>
          </a:xfrm>
        </p:spPr>
        <p:txBody>
          <a:bodyPr tIns="0" bIns="0"/>
          <a:lstStyle>
            <a:lvl1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1pPr>
            <a:lvl2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2pPr>
            <a:lvl3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3pPr>
            <a:lvl4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4pPr>
            <a:lvl5pPr marL="0" algn="l" defTabSz="932472" rtl="0" eaLnBrk="1" fontAlgn="base" latinLnBrk="0" hangingPunct="1">
              <a:lnSpc>
                <a:spcPts val="2400"/>
              </a:lnSpc>
              <a:spcBef>
                <a:spcPct val="0"/>
              </a:spcBef>
              <a:spcAft>
                <a:spcPct val="0"/>
              </a:spcAft>
              <a:defRPr lang="en-US" sz="1000" kern="1200" dirty="0">
                <a:solidFill>
                  <a:schemeClr val="tx1"/>
                </a:solidFill>
                <a:latin typeface="+mj-lt"/>
                <a:ea typeface="Segoe UI" pitchFamily="34" charset="0"/>
                <a:cs typeface="Segoe UI" pitchFamily="34" charset="0"/>
              </a:defRPr>
            </a:lvl5pPr>
          </a:lstStyle>
          <a:p>
            <a:pPr lvl="0"/>
            <a:r>
              <a:rPr lang="en-US"/>
              <a:t>3.</a:t>
            </a:r>
          </a:p>
        </p:txBody>
      </p:sp>
      <p:sp>
        <p:nvSpPr>
          <p:cNvPr id="39" name="Text Placeholder 3">
            <a:extLst>
              <a:ext uri="{FF2B5EF4-FFF2-40B4-BE49-F238E27FC236}">
                <a16:creationId xmlns:a16="http://schemas.microsoft.com/office/drawing/2014/main" id="{171069D2-CF68-4D89-9134-20A61AFA10DD}"/>
              </a:ext>
            </a:extLst>
          </p:cNvPr>
          <p:cNvSpPr>
            <a:spLocks noGrp="1"/>
          </p:cNvSpPr>
          <p:nvPr>
            <p:ph type="body" sz="quarter" idx="34" hasCustomPrompt="1"/>
          </p:nvPr>
        </p:nvSpPr>
        <p:spPr>
          <a:xfrm>
            <a:off x="6354763" y="2065338"/>
            <a:ext cx="261936" cy="263525"/>
          </a:xfrm>
        </p:spPr>
        <p:txBody>
          <a:bodyPr tIns="0" bIns="0"/>
          <a:lstStyle>
            <a:lvl1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1pPr>
            <a:lvl2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2pPr>
            <a:lvl3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3pPr>
            <a:lvl4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4pPr>
            <a:lvl5pPr marL="0" algn="l" defTabSz="932472" rtl="0" eaLnBrk="1" fontAlgn="base" latinLnBrk="0" hangingPunct="1">
              <a:lnSpc>
                <a:spcPts val="2400"/>
              </a:lnSpc>
              <a:spcBef>
                <a:spcPct val="0"/>
              </a:spcBef>
              <a:spcAft>
                <a:spcPct val="0"/>
              </a:spcAft>
              <a:defRPr lang="en-US" sz="1000" kern="1200" dirty="0">
                <a:solidFill>
                  <a:schemeClr val="tx1"/>
                </a:solidFill>
                <a:latin typeface="+mj-lt"/>
                <a:ea typeface="Segoe UI" pitchFamily="34" charset="0"/>
                <a:cs typeface="Segoe UI" pitchFamily="34" charset="0"/>
              </a:defRPr>
            </a:lvl5pPr>
          </a:lstStyle>
          <a:p>
            <a:pPr lvl="0"/>
            <a:r>
              <a:rPr lang="en-US"/>
              <a:t>4.</a:t>
            </a:r>
          </a:p>
        </p:txBody>
      </p:sp>
      <p:sp>
        <p:nvSpPr>
          <p:cNvPr id="40" name="Text Placeholder 3">
            <a:extLst>
              <a:ext uri="{FF2B5EF4-FFF2-40B4-BE49-F238E27FC236}">
                <a16:creationId xmlns:a16="http://schemas.microsoft.com/office/drawing/2014/main" id="{77858A5B-7408-41FF-9369-C0F9B773A308}"/>
              </a:ext>
            </a:extLst>
          </p:cNvPr>
          <p:cNvSpPr>
            <a:spLocks noGrp="1"/>
          </p:cNvSpPr>
          <p:nvPr>
            <p:ph type="body" sz="quarter" idx="35" hasCustomPrompt="1"/>
          </p:nvPr>
        </p:nvSpPr>
        <p:spPr>
          <a:xfrm>
            <a:off x="8302625" y="2065338"/>
            <a:ext cx="261936" cy="263525"/>
          </a:xfrm>
        </p:spPr>
        <p:txBody>
          <a:bodyPr tIns="0" bIns="0"/>
          <a:lstStyle>
            <a:lvl1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1pPr>
            <a:lvl2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2pPr>
            <a:lvl3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3pPr>
            <a:lvl4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4pPr>
            <a:lvl5pPr marL="0" algn="l" defTabSz="932472" rtl="0" eaLnBrk="1" fontAlgn="base" latinLnBrk="0" hangingPunct="1">
              <a:lnSpc>
                <a:spcPts val="2400"/>
              </a:lnSpc>
              <a:spcBef>
                <a:spcPct val="0"/>
              </a:spcBef>
              <a:spcAft>
                <a:spcPct val="0"/>
              </a:spcAft>
              <a:defRPr lang="en-US" sz="1000" kern="1200" dirty="0">
                <a:solidFill>
                  <a:schemeClr val="tx1"/>
                </a:solidFill>
                <a:latin typeface="+mj-lt"/>
                <a:ea typeface="Segoe UI" pitchFamily="34" charset="0"/>
                <a:cs typeface="Segoe UI" pitchFamily="34" charset="0"/>
              </a:defRPr>
            </a:lvl5pPr>
          </a:lstStyle>
          <a:p>
            <a:pPr lvl="0"/>
            <a:r>
              <a:rPr lang="en-US"/>
              <a:t>5.</a:t>
            </a:r>
          </a:p>
        </p:txBody>
      </p:sp>
      <p:sp>
        <p:nvSpPr>
          <p:cNvPr id="41" name="Text Placeholder 3">
            <a:extLst>
              <a:ext uri="{FF2B5EF4-FFF2-40B4-BE49-F238E27FC236}">
                <a16:creationId xmlns:a16="http://schemas.microsoft.com/office/drawing/2014/main" id="{AF637A76-D1E1-49A2-AF33-3521BBC721C4}"/>
              </a:ext>
            </a:extLst>
          </p:cNvPr>
          <p:cNvSpPr>
            <a:spLocks noGrp="1"/>
          </p:cNvSpPr>
          <p:nvPr>
            <p:ph type="body" sz="quarter" idx="36" hasCustomPrompt="1"/>
          </p:nvPr>
        </p:nvSpPr>
        <p:spPr>
          <a:xfrm>
            <a:off x="10269538" y="2065338"/>
            <a:ext cx="261936" cy="263525"/>
          </a:xfrm>
        </p:spPr>
        <p:txBody>
          <a:bodyPr tIns="0" bIns="0"/>
          <a:lstStyle>
            <a:lvl1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1pPr>
            <a:lvl2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2pPr>
            <a:lvl3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3pPr>
            <a:lvl4pPr marL="0" algn="l" defTabSz="932472" rtl="0" eaLnBrk="1" fontAlgn="base" latinLnBrk="0" hangingPunct="1">
              <a:lnSpc>
                <a:spcPts val="2400"/>
              </a:lnSpc>
              <a:spcBef>
                <a:spcPct val="0"/>
              </a:spcBef>
              <a:spcAft>
                <a:spcPct val="0"/>
              </a:spcAft>
              <a:defRPr lang="en-US" sz="1000" kern="1200" dirty="0" smtClean="0">
                <a:solidFill>
                  <a:schemeClr val="tx1"/>
                </a:solidFill>
                <a:latin typeface="+mj-lt"/>
                <a:ea typeface="Segoe UI" pitchFamily="34" charset="0"/>
                <a:cs typeface="Segoe UI" pitchFamily="34" charset="0"/>
              </a:defRPr>
            </a:lvl4pPr>
            <a:lvl5pPr marL="0" algn="l" defTabSz="932472" rtl="0" eaLnBrk="1" fontAlgn="base" latinLnBrk="0" hangingPunct="1">
              <a:lnSpc>
                <a:spcPts val="2400"/>
              </a:lnSpc>
              <a:spcBef>
                <a:spcPct val="0"/>
              </a:spcBef>
              <a:spcAft>
                <a:spcPct val="0"/>
              </a:spcAft>
              <a:defRPr lang="en-US" sz="1000" kern="1200" dirty="0">
                <a:solidFill>
                  <a:schemeClr val="tx1"/>
                </a:solidFill>
                <a:latin typeface="+mj-lt"/>
                <a:ea typeface="Segoe UI" pitchFamily="34" charset="0"/>
                <a:cs typeface="Segoe UI" pitchFamily="34" charset="0"/>
              </a:defRPr>
            </a:lvl5pPr>
          </a:lstStyle>
          <a:p>
            <a:pPr lvl="0"/>
            <a:r>
              <a:rPr lang="en-US"/>
              <a:t>6.</a:t>
            </a:r>
          </a:p>
        </p:txBody>
      </p:sp>
    </p:spTree>
    <p:extLst>
      <p:ext uri="{BB962C8B-B14F-4D97-AF65-F5344CB8AC3E}">
        <p14:creationId xmlns:p14="http://schemas.microsoft.com/office/powerpoint/2010/main" val="245306977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138" y="632779"/>
            <a:ext cx="11533187" cy="423962"/>
          </a:xfrm>
        </p:spPr>
        <p:txBody>
          <a:bodyPr wrap="square" lIns="0" tIns="0" rIns="0" bIns="0">
            <a:spAutoFit/>
          </a:bodyPr>
          <a:lstStyle>
            <a:lvl1pPr>
              <a:lnSpc>
                <a:spcPts val="3200"/>
              </a:lnSpc>
              <a:defRPr sz="4000" strike="noStrike">
                <a:solidFill>
                  <a:schemeClr val="tx1"/>
                </a:solidFill>
              </a:defRPr>
            </a:lvl1pPr>
          </a:lstStyle>
          <a:p>
            <a:r>
              <a:rPr lang="en-US"/>
              <a:t>Title</a:t>
            </a:r>
          </a:p>
        </p:txBody>
      </p:sp>
    </p:spTree>
    <p:extLst>
      <p:ext uri="{BB962C8B-B14F-4D97-AF65-F5344CB8AC3E}">
        <p14:creationId xmlns:p14="http://schemas.microsoft.com/office/powerpoint/2010/main" val="4107187434"/>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Key Poi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1643" y="2711110"/>
            <a:ext cx="11533187" cy="615553"/>
          </a:xfrm>
        </p:spPr>
        <p:txBody>
          <a:bodyPr wrap="square" lIns="0" tIns="0" rIns="0" bIns="0">
            <a:spAutoFit/>
          </a:bodyPr>
          <a:lstStyle>
            <a:lvl1pPr>
              <a:lnSpc>
                <a:spcPct val="100000"/>
              </a:lnSpc>
              <a:defRPr sz="4000" strike="noStrike">
                <a:solidFill>
                  <a:schemeClr val="tx1"/>
                </a:solidFill>
              </a:defRPr>
            </a:lvl1pPr>
          </a:lstStyle>
          <a:p>
            <a:r>
              <a:rPr lang="en-US"/>
              <a:t>Title</a:t>
            </a:r>
          </a:p>
        </p:txBody>
      </p:sp>
    </p:spTree>
    <p:extLst>
      <p:ext uri="{BB962C8B-B14F-4D97-AF65-F5344CB8AC3E}">
        <p14:creationId xmlns:p14="http://schemas.microsoft.com/office/powerpoint/2010/main" val="2605800339"/>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ection title 2">
    <p:bg>
      <p:bgPr>
        <a:solidFill>
          <a:schemeClr val="bg2"/>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65138" y="960438"/>
            <a:ext cx="7604124" cy="3629025"/>
          </a:xfrm>
          <a:noFill/>
        </p:spPr>
        <p:txBody>
          <a:bodyPr vert="horz" wrap="square" lIns="0" tIns="0" rIns="0" bIns="0" rtlCol="0" anchor="t" anchorCtr="0">
            <a:noAutofit/>
          </a:bodyPr>
          <a:lstStyle>
            <a:lvl1pPr>
              <a:defRPr lang="en-US" sz="4800" spc="-50" baseline="0" dirty="0">
                <a:solidFill>
                  <a:schemeClr val="tx2"/>
                </a:solidFill>
              </a:defRPr>
            </a:lvl1pPr>
          </a:lstStyle>
          <a:p>
            <a:pPr marL="0" lvl="0">
              <a:lnSpc>
                <a:spcPts val="5600"/>
              </a:lnSpc>
            </a:pPr>
            <a:r>
              <a:rPr lang="en-US"/>
              <a:t>Section title</a:t>
            </a:r>
          </a:p>
        </p:txBody>
      </p:sp>
    </p:spTree>
    <p:extLst>
      <p:ext uri="{BB962C8B-B14F-4D97-AF65-F5344CB8AC3E}">
        <p14:creationId xmlns:p14="http://schemas.microsoft.com/office/powerpoint/2010/main" val="284192692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Demo">
    <p:bg>
      <p:bgPr>
        <a:solidFill>
          <a:schemeClr val="bg2"/>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65138" y="960438"/>
            <a:ext cx="7604124" cy="3629025"/>
          </a:xfrm>
          <a:noFill/>
        </p:spPr>
        <p:txBody>
          <a:bodyPr vert="horz" wrap="square" lIns="0" tIns="0" rIns="0" bIns="0" rtlCol="0" anchor="b" anchorCtr="0">
            <a:noAutofit/>
          </a:bodyPr>
          <a:lstStyle>
            <a:lvl1pPr>
              <a:defRPr lang="en-US" sz="4800" spc="-50" baseline="0" dirty="0">
                <a:solidFill>
                  <a:schemeClr val="tx2"/>
                </a:solidFill>
                <a:latin typeface="+mj-lt"/>
              </a:defRPr>
            </a:lvl1pPr>
          </a:lstStyle>
          <a:p>
            <a:pPr marL="0" lvl="0">
              <a:lnSpc>
                <a:spcPts val="5600"/>
              </a:lnSpc>
            </a:pPr>
            <a:r>
              <a:rPr lang="en-US"/>
              <a:t>Demo:</a:t>
            </a:r>
            <a:br>
              <a:rPr lang="en-US"/>
            </a:br>
            <a:r>
              <a:rPr lang="en-US"/>
              <a:t>Section title</a:t>
            </a:r>
          </a:p>
        </p:txBody>
      </p:sp>
    </p:spTree>
    <p:extLst>
      <p:ext uri="{BB962C8B-B14F-4D97-AF65-F5344CB8AC3E}">
        <p14:creationId xmlns:p14="http://schemas.microsoft.com/office/powerpoint/2010/main" val="355436611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title 3">
    <p:bg>
      <p:bgPr>
        <a:solidFill>
          <a:srgbClr val="1A1A1F"/>
        </a:solidFill>
        <a:effectLst/>
      </p:bgPr>
    </p:bg>
    <p:spTree>
      <p:nvGrpSpPr>
        <p:cNvPr id="1" name=""/>
        <p:cNvGrpSpPr/>
        <p:nvPr/>
      </p:nvGrpSpPr>
      <p:grpSpPr>
        <a:xfrm>
          <a:off x="0" y="0"/>
          <a:ext cx="0" cy="0"/>
          <a:chOff x="0" y="0"/>
          <a:chExt cx="0" cy="0"/>
        </a:xfrm>
      </p:grpSpPr>
      <p:sp>
        <p:nvSpPr>
          <p:cNvPr id="5" name="Title 35">
            <a:extLst>
              <a:ext uri="{FF2B5EF4-FFF2-40B4-BE49-F238E27FC236}">
                <a16:creationId xmlns:a16="http://schemas.microsoft.com/office/drawing/2014/main" id="{60388DA1-8C2D-4FFD-88BD-DE4D7CEFD0D2}"/>
              </a:ext>
            </a:extLst>
          </p:cNvPr>
          <p:cNvSpPr>
            <a:spLocks noGrp="1"/>
          </p:cNvSpPr>
          <p:nvPr>
            <p:ph type="title" hasCustomPrompt="1"/>
          </p:nvPr>
        </p:nvSpPr>
        <p:spPr>
          <a:xfrm>
            <a:off x="465138" y="960438"/>
            <a:ext cx="7604124" cy="3629025"/>
          </a:xfrm>
          <a:noFill/>
        </p:spPr>
        <p:txBody>
          <a:bodyPr vert="horz" wrap="square" lIns="0" tIns="0" rIns="0" bIns="0" rtlCol="0" anchor="t" anchorCtr="0">
            <a:noAutofit/>
          </a:bodyPr>
          <a:lstStyle>
            <a:lvl1pPr>
              <a:defRPr lang="en-US" sz="4800" spc="-50" baseline="0" dirty="0">
                <a:solidFill>
                  <a:schemeClr val="tx1"/>
                </a:solidFill>
              </a:defRPr>
            </a:lvl1pPr>
          </a:lstStyle>
          <a:p>
            <a:pPr marL="0" lvl="0">
              <a:lnSpc>
                <a:spcPts val="5600"/>
              </a:lnSpc>
            </a:pPr>
            <a:r>
              <a:rPr lang="en-US"/>
              <a:t>Section title</a:t>
            </a:r>
          </a:p>
        </p:txBody>
      </p:sp>
    </p:spTree>
    <p:extLst>
      <p:ext uri="{BB962C8B-B14F-4D97-AF65-F5344CB8AC3E}">
        <p14:creationId xmlns:p14="http://schemas.microsoft.com/office/powerpoint/2010/main" val="338350417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hoto layout 1">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6354763" y="0"/>
            <a:ext cx="6081712" cy="6994525"/>
          </a:xfrm>
          <a:blipFill dpi="0" rotWithShape="1">
            <a:blip r:embed="rId2"/>
            <a:srcRect/>
            <a:stretch>
              <a:fillRect/>
            </a:stretch>
          </a:blipFill>
        </p:spPr>
        <p:txBody>
          <a:bodyPr anchor="ctr">
            <a:noAutofit/>
          </a:bodyPr>
          <a:lstStyle>
            <a:lvl1pPr marL="0" indent="0" algn="ctr">
              <a:buNone/>
              <a:defRPr>
                <a:solidFill>
                  <a:schemeClr val="bg2"/>
                </a:solidFill>
              </a:defRPr>
            </a:lvl1pPr>
          </a:lstStyle>
          <a:p>
            <a:r>
              <a:rPr lang="en-US"/>
              <a:t>Click icon to add picture</a:t>
            </a:r>
          </a:p>
        </p:txBody>
      </p:sp>
      <p:sp>
        <p:nvSpPr>
          <p:cNvPr id="2" name="Title 1"/>
          <p:cNvSpPr>
            <a:spLocks noGrp="1"/>
          </p:cNvSpPr>
          <p:nvPr>
            <p:ph type="title" hasCustomPrompt="1"/>
          </p:nvPr>
        </p:nvSpPr>
        <p:spPr>
          <a:xfrm>
            <a:off x="465138" y="632779"/>
            <a:ext cx="5653087" cy="411162"/>
          </a:xfrm>
        </p:spPr>
        <p:txBody>
          <a:bodyPr wrap="square" lIns="0" tIns="0" rIns="0" bIns="0">
            <a:spAutoFit/>
          </a:bodyPr>
          <a:lstStyle>
            <a:lvl1pPr>
              <a:lnSpc>
                <a:spcPts val="3200"/>
              </a:lnSpc>
              <a:defRPr sz="2800" baseline="0">
                <a:solidFill>
                  <a:schemeClr val="tx1"/>
                </a:solidFill>
              </a:defRPr>
            </a:lvl1pPr>
          </a:lstStyle>
          <a:p>
            <a:r>
              <a:rPr lang="en-US"/>
              <a:t>Photo layout 1</a:t>
            </a:r>
          </a:p>
        </p:txBody>
      </p:sp>
      <p:sp>
        <p:nvSpPr>
          <p:cNvPr id="5" name="Text Placeholder 4">
            <a:extLst>
              <a:ext uri="{FF2B5EF4-FFF2-40B4-BE49-F238E27FC236}">
                <a16:creationId xmlns:a16="http://schemas.microsoft.com/office/drawing/2014/main" id="{6E31D123-CA1A-4568-88C8-6B1287D07EE9}"/>
              </a:ext>
            </a:extLst>
          </p:cNvPr>
          <p:cNvSpPr>
            <a:spLocks noGrp="1"/>
          </p:cNvSpPr>
          <p:nvPr>
            <p:ph type="body" sz="quarter" idx="13" hasCustomPrompt="1"/>
          </p:nvPr>
        </p:nvSpPr>
        <p:spPr>
          <a:xfrm>
            <a:off x="465138" y="2410676"/>
            <a:ext cx="4919662" cy="2701637"/>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endParaRPr lang="en-US"/>
          </a:p>
          <a:p>
            <a:pPr lvl="1"/>
            <a:endParaRPr lang="en-US"/>
          </a:p>
        </p:txBody>
      </p:sp>
      <p:sp>
        <p:nvSpPr>
          <p:cNvPr id="6" name="Text Placeholder 3">
            <a:extLst>
              <a:ext uri="{FF2B5EF4-FFF2-40B4-BE49-F238E27FC236}">
                <a16:creationId xmlns:a16="http://schemas.microsoft.com/office/drawing/2014/main" id="{1E56201C-07C6-4B48-97C5-8ACFF3D0A97E}"/>
              </a:ext>
            </a:extLst>
          </p:cNvPr>
          <p:cNvSpPr>
            <a:spLocks noGrp="1"/>
          </p:cNvSpPr>
          <p:nvPr>
            <p:ph type="body" sz="quarter" idx="14" hasCustomPrompt="1"/>
          </p:nvPr>
        </p:nvSpPr>
        <p:spPr>
          <a:xfrm>
            <a:off x="465138" y="1960860"/>
            <a:ext cx="4919661" cy="307777"/>
          </a:xfrm>
        </p:spPr>
        <p:txBody>
          <a:bodyPr wrap="square" lIns="0" tIns="0" rIns="0" bIns="0">
            <a:spAutoFit/>
          </a:bodyPr>
          <a:lstStyle>
            <a:lvl1pPr marL="0" indent="0">
              <a:lnSpc>
                <a:spcPts val="2400"/>
              </a:lnSpc>
              <a:buNone/>
              <a:defRPr lang="en-US" sz="2000" kern="1200" spc="0" baseline="0" dirty="0">
                <a:solidFill>
                  <a:schemeClr val="tx1"/>
                </a:solidFill>
                <a:latin typeface="+mn-lt"/>
                <a:ea typeface="+mn-ea"/>
                <a:cs typeface="+mn-cs"/>
              </a:defRPr>
            </a:lvl1pPr>
            <a:lvl2pPr marL="228600" indent="0">
              <a:buNone/>
              <a:defRPr/>
            </a:lvl2pPr>
            <a:lvl3pPr marL="457200" indent="0">
              <a:buNone/>
              <a:defRPr/>
            </a:lvl3pPr>
            <a:lvl4pPr marL="685800" indent="0">
              <a:buNone/>
              <a:defRPr/>
            </a:lvl4pPr>
            <a:lvl5pPr marL="914400" indent="0">
              <a:buNone/>
              <a:defRPr/>
            </a:lvl5pPr>
          </a:lstStyle>
          <a:p>
            <a:pPr lvl="0"/>
            <a:r>
              <a:rPr lang="en-US"/>
              <a:t>Subhead Segoe UI Regular 20/24. </a:t>
            </a:r>
          </a:p>
        </p:txBody>
      </p:sp>
    </p:spTree>
    <p:extLst>
      <p:ext uri="{BB962C8B-B14F-4D97-AF65-F5344CB8AC3E}">
        <p14:creationId xmlns:p14="http://schemas.microsoft.com/office/powerpoint/2010/main" val="2518741288"/>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hoto layout 2">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465138" y="2201863"/>
            <a:ext cx="3690937" cy="2590800"/>
          </a:xfrm>
          <a:blipFill>
            <a:blip r:embed="rId2"/>
            <a:stretch>
              <a:fillRect/>
            </a:stretch>
          </a:blipFill>
        </p:spPr>
        <p:txBody>
          <a:bodyPr anchor="ctr" anchorCtr="0">
            <a:noAutofit/>
          </a:bodyPr>
          <a:lstStyle>
            <a:lvl1pPr marL="0" indent="0" algn="ctr">
              <a:buNone/>
              <a:defRPr sz="2000">
                <a:solidFill>
                  <a:schemeClr val="bg2"/>
                </a:solidFill>
              </a:defRPr>
            </a:lvl1pPr>
          </a:lstStyle>
          <a:p>
            <a:r>
              <a:rPr lang="en-US"/>
              <a:t>Click icon to add picture</a:t>
            </a:r>
          </a:p>
        </p:txBody>
      </p:sp>
      <p:sp>
        <p:nvSpPr>
          <p:cNvPr id="12" name="Picture Placeholder 10"/>
          <p:cNvSpPr>
            <a:spLocks noGrp="1"/>
          </p:cNvSpPr>
          <p:nvPr>
            <p:ph type="pic" sz="quarter" idx="15"/>
          </p:nvPr>
        </p:nvSpPr>
        <p:spPr>
          <a:xfrm>
            <a:off x="4389437" y="2201863"/>
            <a:ext cx="3679825" cy="2590800"/>
          </a:xfrm>
          <a:blipFill>
            <a:blip r:embed="rId3"/>
            <a:stretch>
              <a:fillRect/>
            </a:stretch>
          </a:blipFill>
        </p:spPr>
        <p:txBody>
          <a:bodyPr anchor="ctr" anchorCtr="0">
            <a:noAutofit/>
          </a:bodyPr>
          <a:lstStyle>
            <a:lvl1pPr marL="0" indent="0" algn="ctr">
              <a:buNone/>
              <a:defRPr sz="2000">
                <a:solidFill>
                  <a:schemeClr val="bg2"/>
                </a:solidFill>
              </a:defRPr>
            </a:lvl1pPr>
          </a:lstStyle>
          <a:p>
            <a:r>
              <a:rPr lang="en-US"/>
              <a:t>Click icon to add picture</a:t>
            </a:r>
          </a:p>
        </p:txBody>
      </p:sp>
      <p:sp>
        <p:nvSpPr>
          <p:cNvPr id="13" name="Picture Placeholder 10"/>
          <p:cNvSpPr>
            <a:spLocks noGrp="1"/>
          </p:cNvSpPr>
          <p:nvPr>
            <p:ph type="pic" sz="quarter" idx="16"/>
          </p:nvPr>
        </p:nvSpPr>
        <p:spPr>
          <a:xfrm>
            <a:off x="8302625" y="2201863"/>
            <a:ext cx="3695700" cy="2590800"/>
          </a:xfrm>
          <a:blipFill>
            <a:blip r:embed="rId4"/>
            <a:stretch>
              <a:fillRect/>
            </a:stretch>
          </a:blipFill>
        </p:spPr>
        <p:txBody>
          <a:bodyPr anchor="ctr" anchorCtr="0">
            <a:noAutofit/>
          </a:bodyPr>
          <a:lstStyle>
            <a:lvl1pPr marL="0" indent="0" algn="ctr">
              <a:buNone/>
              <a:defRPr sz="2000">
                <a:solidFill>
                  <a:schemeClr val="bg2"/>
                </a:solidFill>
              </a:defRPr>
            </a:lvl1pPr>
          </a:lstStyle>
          <a:p>
            <a:r>
              <a:rPr lang="en-US"/>
              <a:t>Click icon to add picture</a:t>
            </a:r>
          </a:p>
        </p:txBody>
      </p:sp>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Photo layout 2</a:t>
            </a:r>
          </a:p>
        </p:txBody>
      </p:sp>
      <p:sp>
        <p:nvSpPr>
          <p:cNvPr id="5" name="Text Placeholder 4"/>
          <p:cNvSpPr>
            <a:spLocks noGrp="1"/>
          </p:cNvSpPr>
          <p:nvPr>
            <p:ph type="body" sz="quarter" idx="11" hasCustomPrompt="1"/>
          </p:nvPr>
        </p:nvSpPr>
        <p:spPr>
          <a:xfrm>
            <a:off x="465138" y="5026024"/>
            <a:ext cx="3690937" cy="1209675"/>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lang="en-US" sz="1400" b="0" kern="1200" spc="0" baseline="0" dirty="0" smtClean="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9" name="Text Placeholder 4"/>
          <p:cNvSpPr>
            <a:spLocks noGrp="1"/>
          </p:cNvSpPr>
          <p:nvPr>
            <p:ph type="body" sz="quarter" idx="12" hasCustomPrompt="1"/>
          </p:nvPr>
        </p:nvSpPr>
        <p:spPr>
          <a:xfrm>
            <a:off x="4386263" y="5026024"/>
            <a:ext cx="3690937" cy="1209675"/>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sz="1400">
                <a:solidFill>
                  <a:schemeClr val="tx2"/>
                </a:solidFill>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0" name="Text Placeholder 4"/>
          <p:cNvSpPr>
            <a:spLocks noGrp="1"/>
          </p:cNvSpPr>
          <p:nvPr>
            <p:ph type="body" sz="quarter" idx="13" hasCustomPrompt="1"/>
          </p:nvPr>
        </p:nvSpPr>
        <p:spPr>
          <a:xfrm>
            <a:off x="8307388" y="5026024"/>
            <a:ext cx="3690937" cy="1209675"/>
          </a:xfrm>
        </p:spPr>
        <p:txBody>
          <a:bodyPr lIns="0" tIns="0" rIns="0" bIns="0"/>
          <a:lstStyle>
            <a:lvl1pPr marL="0" marR="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defRPr sz="1400">
                <a:solidFill>
                  <a:schemeClr val="tx2"/>
                </a:solidFill>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Tree>
    <p:extLst>
      <p:ext uri="{BB962C8B-B14F-4D97-AF65-F5344CB8AC3E}">
        <p14:creationId xmlns:p14="http://schemas.microsoft.com/office/powerpoint/2010/main" val="3540896183"/>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evice layout 1">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4B95F29-56C3-4C85-A12B-0B0BE769E70B}"/>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533900" y="426474"/>
            <a:ext cx="7902575" cy="6568052"/>
          </a:xfrm>
          <a:prstGeom prst="rect">
            <a:avLst/>
          </a:prstGeom>
        </p:spPr>
      </p:pic>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Device layout 1: one column</a:t>
            </a:r>
          </a:p>
        </p:txBody>
      </p:sp>
      <p:sp>
        <p:nvSpPr>
          <p:cNvPr id="4" name="Text Placeholder 3"/>
          <p:cNvSpPr>
            <a:spLocks noGrp="1"/>
          </p:cNvSpPr>
          <p:nvPr>
            <p:ph type="body" sz="quarter" idx="10" hasCustomPrompt="1"/>
          </p:nvPr>
        </p:nvSpPr>
        <p:spPr>
          <a:xfrm>
            <a:off x="465138" y="1961079"/>
            <a:ext cx="4853623" cy="615553"/>
          </a:xfrm>
        </p:spPr>
        <p:txBody>
          <a:bodyPr wrap="square" lIns="0" tIns="0" rIns="0" bIns="0">
            <a:spAutoFit/>
          </a:bodyPr>
          <a:lstStyle>
            <a:lvl1pPr marL="0" indent="0">
              <a:lnSpc>
                <a:spcPts val="2400"/>
              </a:lnSpc>
              <a:buNone/>
              <a:defRPr sz="2000" b="0" i="0">
                <a:solidFill>
                  <a:schemeClr val="tx1"/>
                </a:solidFill>
                <a:latin typeface="+mn-lt"/>
              </a:defRPr>
            </a:lvl1pPr>
            <a:lvl2pPr marL="228600" indent="0">
              <a:buNone/>
              <a:defRPr/>
            </a:lvl2pPr>
            <a:lvl3pPr marL="457200" indent="0">
              <a:buNone/>
              <a:defRPr/>
            </a:lvl3pPr>
            <a:lvl4pPr marL="685800" indent="0">
              <a:buNone/>
              <a:defRPr/>
            </a:lvl4pPr>
            <a:lvl5pPr marL="914400" indent="0">
              <a:buNone/>
              <a:defRPr/>
            </a:lvl5pPr>
          </a:lstStyle>
          <a:p>
            <a:pPr lvl="0"/>
            <a:r>
              <a:rPr lang="pt-BR"/>
              <a:t>Large subhead Segoe UI Regular 20/24. Em volor resequaectur.</a:t>
            </a:r>
            <a:endParaRPr lang="en-US"/>
          </a:p>
        </p:txBody>
      </p:sp>
      <p:sp>
        <p:nvSpPr>
          <p:cNvPr id="5" name="Text Placeholder 4"/>
          <p:cNvSpPr>
            <a:spLocks noGrp="1"/>
          </p:cNvSpPr>
          <p:nvPr>
            <p:ph type="body" sz="quarter" idx="11" hasCustomPrompt="1"/>
          </p:nvPr>
        </p:nvSpPr>
        <p:spPr>
          <a:xfrm>
            <a:off x="465139" y="2761498"/>
            <a:ext cx="4853622" cy="2522101"/>
          </a:xfrm>
        </p:spPr>
        <p:txBody>
          <a:bodyPr lIns="0" tIns="0" rIns="0" bIns="0"/>
          <a:lstStyle>
            <a:lvl1pPr marL="285750" indent="-285750">
              <a:lnSpc>
                <a:spcPts val="1800"/>
              </a:lnSpc>
              <a:spcBef>
                <a:spcPts val="0"/>
              </a:spcBef>
              <a:buFont typeface="Arial" panose="020B0604020202020204" pitchFamily="34" charset="0"/>
              <a:buChar char="•"/>
              <a:defRPr sz="1400" b="0" i="0" spc="0">
                <a:solidFill>
                  <a:schemeClr val="tx1"/>
                </a:solidFill>
                <a:latin typeface="+mn-lt"/>
              </a:defRPr>
            </a:lvl1pPr>
            <a:lvl2pPr marL="0" indent="0">
              <a:lnSpc>
                <a:spcPts val="1800"/>
              </a:lnSpc>
              <a:spcBef>
                <a:spcPts val="0"/>
              </a:spcBef>
              <a:buNone/>
              <a:defRPr sz="1400">
                <a:solidFill>
                  <a:schemeClr val="tx1"/>
                </a:solidFill>
              </a:defRPr>
            </a:lvl2pPr>
            <a:lvl3pPr marL="457200" indent="0">
              <a:buNone/>
              <a:defRPr/>
            </a:lvl3pPr>
            <a:lvl4pPr marL="685800" indent="0">
              <a:buNone/>
              <a:defRPr/>
            </a:lvl4pPr>
            <a:lvl5pPr marL="914400" indent="0">
              <a:buNone/>
              <a:defRPr/>
            </a:lvl5pPr>
          </a:lstStyle>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p>
          <a:p>
            <a:pPr lvl="0"/>
            <a:endParaRPr lang="en-US"/>
          </a:p>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p>
          <a:p>
            <a:pPr lvl="0"/>
            <a:endParaRPr lang="en-US"/>
          </a:p>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a:t>
            </a:r>
          </a:p>
        </p:txBody>
      </p:sp>
      <p:sp>
        <p:nvSpPr>
          <p:cNvPr id="12" name="Picture Placeholder 11">
            <a:extLst>
              <a:ext uri="{FF2B5EF4-FFF2-40B4-BE49-F238E27FC236}">
                <a16:creationId xmlns:a16="http://schemas.microsoft.com/office/drawing/2014/main" id="{934476FE-7091-4DE7-A55E-3EF5A6569A7D}"/>
              </a:ext>
            </a:extLst>
          </p:cNvPr>
          <p:cNvSpPr>
            <a:spLocks noGrp="1"/>
          </p:cNvSpPr>
          <p:nvPr>
            <p:ph type="pic" sz="quarter" idx="12"/>
          </p:nvPr>
        </p:nvSpPr>
        <p:spPr>
          <a:xfrm>
            <a:off x="6485449" y="1562100"/>
            <a:ext cx="5951026" cy="4411663"/>
          </a:xfrm>
        </p:spPr>
        <p:txBody>
          <a:bodyPr anchor="ctr" anchorCtr="0"/>
          <a:lstStyle>
            <a:lvl1pPr algn="ctr">
              <a:defRPr/>
            </a:lvl1pPr>
          </a:lstStyle>
          <a:p>
            <a:r>
              <a:rPr lang="en-US"/>
              <a:t>Click icon to add picture</a:t>
            </a:r>
          </a:p>
        </p:txBody>
      </p:sp>
    </p:spTree>
    <p:extLst>
      <p:ext uri="{BB962C8B-B14F-4D97-AF65-F5344CB8AC3E}">
        <p14:creationId xmlns:p14="http://schemas.microsoft.com/office/powerpoint/2010/main" val="356932621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evice layout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99DE98C-91A8-4163-A280-8BB561692C8E}"/>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533900" y="426474"/>
            <a:ext cx="7902575" cy="6568052"/>
          </a:xfrm>
          <a:prstGeom prst="rect">
            <a:avLst/>
          </a:prstGeom>
        </p:spPr>
      </p:pic>
      <p:sp>
        <p:nvSpPr>
          <p:cNvPr id="9" name="Picture Placeholder 11">
            <a:extLst>
              <a:ext uri="{FF2B5EF4-FFF2-40B4-BE49-F238E27FC236}">
                <a16:creationId xmlns:a16="http://schemas.microsoft.com/office/drawing/2014/main" id="{784CA30E-A92E-4E40-944A-73B1CF9EEE0A}"/>
              </a:ext>
            </a:extLst>
          </p:cNvPr>
          <p:cNvSpPr>
            <a:spLocks noGrp="1"/>
          </p:cNvSpPr>
          <p:nvPr>
            <p:ph type="pic" sz="quarter" idx="12"/>
          </p:nvPr>
        </p:nvSpPr>
        <p:spPr>
          <a:xfrm>
            <a:off x="6485449" y="1562100"/>
            <a:ext cx="5951026" cy="4411663"/>
          </a:xfrm>
        </p:spPr>
        <p:txBody>
          <a:bodyPr anchor="ctr" anchorCtr="0"/>
          <a:lstStyle>
            <a:lvl1pPr algn="ctr">
              <a:defRPr/>
            </a:lvl1pPr>
          </a:lstStyle>
          <a:p>
            <a:r>
              <a:rPr lang="en-US"/>
              <a:t>Click icon to add picture</a:t>
            </a:r>
          </a:p>
        </p:txBody>
      </p:sp>
      <p:sp>
        <p:nvSpPr>
          <p:cNvPr id="13" name="Text Placeholder 4">
            <a:extLst>
              <a:ext uri="{FF2B5EF4-FFF2-40B4-BE49-F238E27FC236}">
                <a16:creationId xmlns:a16="http://schemas.microsoft.com/office/drawing/2014/main" id="{8D17D4B4-B6B9-4273-ACCB-7A5ED46F35A8}"/>
              </a:ext>
            </a:extLst>
          </p:cNvPr>
          <p:cNvSpPr>
            <a:spLocks noGrp="1"/>
          </p:cNvSpPr>
          <p:nvPr>
            <p:ph type="body" sz="quarter" idx="11" hasCustomPrompt="1"/>
          </p:nvPr>
        </p:nvSpPr>
        <p:spPr>
          <a:xfrm>
            <a:off x="466849" y="2040568"/>
            <a:ext cx="1727200" cy="3047886"/>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a:t>
            </a:r>
            <a:r>
              <a:rPr lang="en-US" err="1"/>
              <a:t>Semibold</a:t>
            </a:r>
            <a:r>
              <a:rPr lang="en-US"/>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4" name="Text Placeholder 4">
            <a:extLst>
              <a:ext uri="{FF2B5EF4-FFF2-40B4-BE49-F238E27FC236}">
                <a16:creationId xmlns:a16="http://schemas.microsoft.com/office/drawing/2014/main" id="{FB204BE2-B985-4315-8D5B-9C54B1074DD6}"/>
              </a:ext>
            </a:extLst>
          </p:cNvPr>
          <p:cNvSpPr>
            <a:spLocks noGrp="1"/>
          </p:cNvSpPr>
          <p:nvPr>
            <p:ph type="body" sz="quarter" idx="13" hasCustomPrompt="1"/>
          </p:nvPr>
        </p:nvSpPr>
        <p:spPr>
          <a:xfrm>
            <a:off x="2433638" y="2040568"/>
            <a:ext cx="1727200" cy="3047886"/>
          </a:xfrm>
        </p:spPr>
        <p:txBody>
          <a:bodyPr lIns="0" tIns="0" rIns="0" bIns="0"/>
          <a:lstStyle>
            <a:lvl1pPr marL="0" indent="0">
              <a:lnSpc>
                <a:spcPts val="1800"/>
              </a:lnSpc>
              <a:spcBef>
                <a:spcPts val="900"/>
              </a:spcBef>
              <a:buNone/>
              <a:defRPr lang="en-US" sz="1400" b="0" kern="1200" spc="0" baseline="0" dirty="0">
                <a:solidFill>
                  <a:schemeClr val="tx2"/>
                </a:solidFill>
                <a:latin typeface="+mj-lt"/>
                <a:ea typeface="+mn-ea"/>
                <a:cs typeface="+mn-cs"/>
              </a:defRPr>
            </a:lvl1pPr>
            <a:lvl2pPr marL="0" marR="0" indent="0" algn="l" defTabSz="932742" rtl="0" eaLnBrk="1" fontAlgn="auto" latinLnBrk="0" hangingPunct="1">
              <a:lnSpc>
                <a:spcPts val="1800"/>
              </a:lnSpc>
              <a:spcBef>
                <a:spcPts val="450"/>
              </a:spcBef>
              <a:spcAft>
                <a:spcPts val="0"/>
              </a:spcAft>
              <a:buClrTx/>
              <a:buSzPct val="90000"/>
              <a:buFont typeface="Arial" panose="020B0604020202020204" pitchFamily="34" charset="0"/>
              <a:buNone/>
              <a:tabLst/>
              <a:defRPr sz="1400">
                <a:solidFill>
                  <a:schemeClr val="tx1"/>
                </a:solidFill>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ts val="1800"/>
              </a:lnSpc>
              <a:spcBef>
                <a:spcPts val="900"/>
              </a:spcBef>
              <a:spcAft>
                <a:spcPts val="0"/>
              </a:spcAft>
              <a:buClrTx/>
              <a:buSzPct val="90000"/>
              <a:buFont typeface="Wingdings" panose="05000000000000000000" pitchFamily="2" charset="2"/>
              <a:buNone/>
              <a:tabLst/>
            </a:pPr>
            <a:r>
              <a:rPr lang="en-US"/>
              <a:t>Paragraph title Segoe UI </a:t>
            </a:r>
            <a:r>
              <a:rPr lang="en-US" err="1"/>
              <a:t>Semibold</a:t>
            </a:r>
            <a:r>
              <a:rPr lang="en-US"/>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5" name="Title 1">
            <a:extLst>
              <a:ext uri="{FF2B5EF4-FFF2-40B4-BE49-F238E27FC236}">
                <a16:creationId xmlns:a16="http://schemas.microsoft.com/office/drawing/2014/main" id="{889045D2-7C49-4F5C-A376-228A5A2B015B}"/>
              </a:ext>
            </a:extLst>
          </p:cNvPr>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Device layout 2: two columns</a:t>
            </a:r>
          </a:p>
        </p:txBody>
      </p:sp>
    </p:spTree>
    <p:extLst>
      <p:ext uri="{BB962C8B-B14F-4D97-AF65-F5344CB8AC3E}">
        <p14:creationId xmlns:p14="http://schemas.microsoft.com/office/powerpoint/2010/main" val="85303834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ice layout 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3CDB1EA-72FB-46B3-89D4-DEE1F2EF724A}"/>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391953" y="496641"/>
            <a:ext cx="11087895" cy="6497884"/>
          </a:xfrm>
          <a:prstGeom prst="rect">
            <a:avLst/>
          </a:prstGeom>
        </p:spPr>
      </p:pic>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Device layout 3</a:t>
            </a:r>
          </a:p>
        </p:txBody>
      </p:sp>
      <p:sp>
        <p:nvSpPr>
          <p:cNvPr id="8" name="Picture Placeholder 11">
            <a:extLst>
              <a:ext uri="{FF2B5EF4-FFF2-40B4-BE49-F238E27FC236}">
                <a16:creationId xmlns:a16="http://schemas.microsoft.com/office/drawing/2014/main" id="{0473E679-3B6D-497A-A0F6-454C968B7607}"/>
              </a:ext>
            </a:extLst>
          </p:cNvPr>
          <p:cNvSpPr>
            <a:spLocks noGrp="1"/>
          </p:cNvSpPr>
          <p:nvPr>
            <p:ph type="pic" sz="quarter" idx="12"/>
          </p:nvPr>
        </p:nvSpPr>
        <p:spPr>
          <a:xfrm>
            <a:off x="2339975" y="1633858"/>
            <a:ext cx="7832726" cy="4405313"/>
          </a:xfrm>
        </p:spPr>
        <p:txBody>
          <a:bodyPr anchor="ctr" anchorCtr="0"/>
          <a:lstStyle>
            <a:lvl1pPr algn="ctr">
              <a:defRPr/>
            </a:lvl1pPr>
          </a:lstStyle>
          <a:p>
            <a:r>
              <a:rPr lang="en-US"/>
              <a:t>Click icon to add picture</a:t>
            </a:r>
          </a:p>
        </p:txBody>
      </p:sp>
    </p:spTree>
    <p:extLst>
      <p:ext uri="{BB962C8B-B14F-4D97-AF65-F5344CB8AC3E}">
        <p14:creationId xmlns:p14="http://schemas.microsoft.com/office/powerpoint/2010/main" val="240943647"/>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7" name="Chart Placeholder 6"/>
          <p:cNvSpPr>
            <a:spLocks noGrp="1"/>
          </p:cNvSpPr>
          <p:nvPr>
            <p:ph type="chart" sz="quarter" idx="21"/>
          </p:nvPr>
        </p:nvSpPr>
        <p:spPr>
          <a:xfrm>
            <a:off x="465139" y="1989614"/>
            <a:ext cx="3690933" cy="3605213"/>
          </a:xfrm>
        </p:spPr>
        <p:txBody>
          <a:bodyPr anchor="ctr">
            <a:noAutofit/>
          </a:bodyPr>
          <a:lstStyle>
            <a:lvl1pPr marL="0" indent="0" algn="ctr">
              <a:buNone/>
              <a:defRPr sz="2400"/>
            </a:lvl1pPr>
          </a:lstStyle>
          <a:p>
            <a:r>
              <a:rPr lang="en-US"/>
              <a:t>Click icon to add chart</a:t>
            </a:r>
          </a:p>
        </p:txBody>
      </p:sp>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Chart examples</a:t>
            </a:r>
          </a:p>
        </p:txBody>
      </p:sp>
      <p:sp>
        <p:nvSpPr>
          <p:cNvPr id="9" name="Text Placeholder 4"/>
          <p:cNvSpPr>
            <a:spLocks noGrp="1"/>
          </p:cNvSpPr>
          <p:nvPr>
            <p:ph type="body" sz="quarter" idx="12" hasCustomPrompt="1"/>
          </p:nvPr>
        </p:nvSpPr>
        <p:spPr>
          <a:xfrm>
            <a:off x="465135" y="5973763"/>
            <a:ext cx="3690937" cy="307777"/>
          </a:xfrm>
        </p:spPr>
        <p:txBody>
          <a:bodyPr lIns="0" tIns="0" rIns="0" bIns="0"/>
          <a:lstStyle>
            <a:lvl1pPr marL="0" indent="0">
              <a:lnSpc>
                <a:spcPts val="1200"/>
              </a:lnSpc>
              <a:spcBef>
                <a:spcPts val="900"/>
              </a:spcBef>
              <a:buFont typeface="Arial" panose="020B0604020202020204" pitchFamily="34" charset="0"/>
              <a:buNone/>
              <a:defRPr sz="1000" b="0" i="0" spc="0">
                <a:solidFill>
                  <a:schemeClr val="tx1"/>
                </a:solidFill>
                <a:latin typeface="+mn-lt"/>
              </a:defRPr>
            </a:lvl1pPr>
            <a:lvl2pPr marL="0" marR="0" indent="0" algn="l" defTabSz="932742" rtl="0" eaLnBrk="1" fontAlgn="auto" latinLnBrk="0" hangingPunct="1">
              <a:lnSpc>
                <a:spcPts val="1200"/>
              </a:lnSpc>
              <a:spcBef>
                <a:spcPts val="450"/>
              </a:spcBef>
              <a:spcAft>
                <a:spcPts val="0"/>
              </a:spcAft>
              <a:buClrTx/>
              <a:buSzPct val="90000"/>
              <a:buFont typeface="Arial" panose="020B0604020202020204" pitchFamily="34" charset="0"/>
              <a:buNone/>
              <a:tabLst/>
              <a:defRPr sz="1000">
                <a:solidFill>
                  <a:schemeClr val="tx1"/>
                </a:solidFill>
              </a:defRPr>
            </a:lvl2pPr>
            <a:lvl3pPr marL="457200" indent="0">
              <a:buNone/>
              <a:defRPr/>
            </a:lvl3pPr>
            <a:lvl4pPr marL="685800" indent="0">
              <a:buNone/>
              <a:defRPr/>
            </a:lvl4pPr>
            <a:lvl5pPr marL="914400" indent="0">
              <a:buNone/>
              <a:defRPr/>
            </a:lvl5pPr>
          </a:lstStyle>
          <a:p>
            <a:pPr lvl="0"/>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17" name="Text Placeholder 4"/>
          <p:cNvSpPr>
            <a:spLocks noGrp="1"/>
          </p:cNvSpPr>
          <p:nvPr>
            <p:ph type="body" sz="quarter" idx="18" hasCustomPrompt="1"/>
          </p:nvPr>
        </p:nvSpPr>
        <p:spPr>
          <a:xfrm>
            <a:off x="4389438" y="5973763"/>
            <a:ext cx="3679825" cy="307777"/>
          </a:xfrm>
        </p:spPr>
        <p:txBody>
          <a:bodyPr vert="horz" wrap="square" lIns="0" tIns="0" rIns="0" bIns="0" rtlCol="0">
            <a:spAutoFit/>
          </a:bodyPr>
          <a:lstStyle>
            <a:lvl1pPr>
              <a:tabLst/>
              <a:defRPr lang="en-US" sz="1000" b="0" i="0" spc="0" dirty="0" smtClean="0">
                <a:solidFill>
                  <a:schemeClr val="tx1"/>
                </a:solidFill>
                <a:latin typeface="+mn-lt"/>
              </a:defRPr>
            </a:lvl1pPr>
          </a:lstStyle>
          <a:p>
            <a:pPr marL="0" lvl="0" indent="0">
              <a:lnSpc>
                <a:spcPts val="1200"/>
              </a:lnSpc>
              <a:spcBef>
                <a:spcPts val="900"/>
              </a:spcBef>
              <a:buFont typeface="Arial" panose="020B0604020202020204" pitchFamily="34" charset="0"/>
              <a:buNone/>
            </a:pPr>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20" name="Chart Placeholder 6"/>
          <p:cNvSpPr>
            <a:spLocks noGrp="1"/>
          </p:cNvSpPr>
          <p:nvPr>
            <p:ph type="chart" sz="quarter" idx="22"/>
          </p:nvPr>
        </p:nvSpPr>
        <p:spPr>
          <a:xfrm>
            <a:off x="4389438" y="1989614"/>
            <a:ext cx="3679825" cy="3605213"/>
          </a:xfrm>
        </p:spPr>
        <p:txBody>
          <a:bodyPr anchor="ctr">
            <a:noAutofit/>
          </a:bodyPr>
          <a:lstStyle>
            <a:lvl1pPr marL="0" indent="0" algn="ctr">
              <a:buNone/>
              <a:defRPr sz="2400"/>
            </a:lvl1pPr>
          </a:lstStyle>
          <a:p>
            <a:r>
              <a:rPr lang="en-US"/>
              <a:t>Click icon to add chart</a:t>
            </a:r>
          </a:p>
        </p:txBody>
      </p:sp>
      <p:sp>
        <p:nvSpPr>
          <p:cNvPr id="21" name="Chart Placeholder 6"/>
          <p:cNvSpPr>
            <a:spLocks noGrp="1"/>
          </p:cNvSpPr>
          <p:nvPr>
            <p:ph type="chart" sz="quarter" idx="23"/>
          </p:nvPr>
        </p:nvSpPr>
        <p:spPr>
          <a:xfrm>
            <a:off x="8302624" y="1989614"/>
            <a:ext cx="3695701" cy="3605213"/>
          </a:xfrm>
        </p:spPr>
        <p:txBody>
          <a:bodyPr anchor="ctr">
            <a:noAutofit/>
          </a:bodyPr>
          <a:lstStyle>
            <a:lvl1pPr marL="0" indent="0" algn="ctr">
              <a:buNone/>
              <a:defRPr sz="2400"/>
            </a:lvl1pPr>
          </a:lstStyle>
          <a:p>
            <a:r>
              <a:rPr lang="en-US"/>
              <a:t>Click icon to add chart</a:t>
            </a:r>
          </a:p>
        </p:txBody>
      </p:sp>
      <p:sp>
        <p:nvSpPr>
          <p:cNvPr id="4" name="Text Placeholder 3">
            <a:extLst>
              <a:ext uri="{FF2B5EF4-FFF2-40B4-BE49-F238E27FC236}">
                <a16:creationId xmlns:a16="http://schemas.microsoft.com/office/drawing/2014/main" id="{BDBB6B82-41EF-4F96-AC4D-4B6DF0A1F54E}"/>
              </a:ext>
            </a:extLst>
          </p:cNvPr>
          <p:cNvSpPr>
            <a:spLocks noGrp="1"/>
          </p:cNvSpPr>
          <p:nvPr>
            <p:ph type="body" sz="quarter" idx="24" hasCustomPrompt="1"/>
          </p:nvPr>
        </p:nvSpPr>
        <p:spPr>
          <a:xfrm>
            <a:off x="465134" y="5783263"/>
            <a:ext cx="3702053" cy="199692"/>
          </a:xfrm>
        </p:spPr>
        <p:txBody>
          <a:bodyPr tIns="0"/>
          <a:lstStyle>
            <a:lvl1pPr>
              <a:defRPr lang="en-US" sz="1000" b="1" kern="1200" spc="0" dirty="0" smtClean="0">
                <a:solidFill>
                  <a:schemeClr val="tx1"/>
                </a:solidFill>
                <a:latin typeface="+mn-lt"/>
                <a:ea typeface="+mn-ea"/>
                <a:cs typeface="+mn-cs"/>
              </a:defRPr>
            </a:lvl1pPr>
          </a:lstStyle>
          <a:p>
            <a:pPr lvl="0"/>
            <a:r>
              <a:rPr lang="en-US"/>
              <a:t>Caption title Segoe bold 10/12. </a:t>
            </a:r>
          </a:p>
        </p:txBody>
      </p:sp>
      <p:sp>
        <p:nvSpPr>
          <p:cNvPr id="15" name="Text Placeholder 3">
            <a:extLst>
              <a:ext uri="{FF2B5EF4-FFF2-40B4-BE49-F238E27FC236}">
                <a16:creationId xmlns:a16="http://schemas.microsoft.com/office/drawing/2014/main" id="{D4EEFC93-5F54-47F0-9569-BECC76A76C96}"/>
              </a:ext>
            </a:extLst>
          </p:cNvPr>
          <p:cNvSpPr>
            <a:spLocks noGrp="1"/>
          </p:cNvSpPr>
          <p:nvPr>
            <p:ph type="body" sz="quarter" idx="25" hasCustomPrompt="1"/>
          </p:nvPr>
        </p:nvSpPr>
        <p:spPr>
          <a:xfrm>
            <a:off x="4400549" y="5783263"/>
            <a:ext cx="3702053" cy="199692"/>
          </a:xfrm>
        </p:spPr>
        <p:txBody>
          <a:bodyPr tIns="0"/>
          <a:lstStyle>
            <a:lvl1pPr>
              <a:defRPr lang="en-US" sz="1000" b="1" kern="1200" spc="0" dirty="0" smtClean="0">
                <a:solidFill>
                  <a:schemeClr val="tx1"/>
                </a:solidFill>
                <a:latin typeface="+mn-lt"/>
                <a:ea typeface="+mn-ea"/>
                <a:cs typeface="+mn-cs"/>
              </a:defRPr>
            </a:lvl1pPr>
          </a:lstStyle>
          <a:p>
            <a:pPr lvl="0"/>
            <a:r>
              <a:rPr lang="en-US"/>
              <a:t>Caption title Segoe bold 10/12. </a:t>
            </a:r>
          </a:p>
        </p:txBody>
      </p:sp>
      <p:sp>
        <p:nvSpPr>
          <p:cNvPr id="23" name="Text Placeholder 3">
            <a:extLst>
              <a:ext uri="{FF2B5EF4-FFF2-40B4-BE49-F238E27FC236}">
                <a16:creationId xmlns:a16="http://schemas.microsoft.com/office/drawing/2014/main" id="{5EDACCCB-301A-4273-9EA6-AD055BB5B0AF}"/>
              </a:ext>
            </a:extLst>
          </p:cNvPr>
          <p:cNvSpPr>
            <a:spLocks noGrp="1"/>
          </p:cNvSpPr>
          <p:nvPr>
            <p:ph type="body" sz="quarter" idx="26" hasCustomPrompt="1"/>
          </p:nvPr>
        </p:nvSpPr>
        <p:spPr>
          <a:xfrm>
            <a:off x="8302624" y="5783263"/>
            <a:ext cx="3702053" cy="199692"/>
          </a:xfrm>
        </p:spPr>
        <p:txBody>
          <a:bodyPr tIns="0"/>
          <a:lstStyle>
            <a:lvl1pPr>
              <a:defRPr lang="en-US" sz="1000" b="1" kern="1200" spc="0" dirty="0" smtClean="0">
                <a:solidFill>
                  <a:schemeClr val="tx1"/>
                </a:solidFill>
                <a:latin typeface="+mn-lt"/>
                <a:ea typeface="+mn-ea"/>
                <a:cs typeface="+mn-cs"/>
              </a:defRPr>
            </a:lvl1pPr>
          </a:lstStyle>
          <a:p>
            <a:pPr lvl="0"/>
            <a:r>
              <a:rPr lang="en-US"/>
              <a:t>Caption title Segoe bold 10/12. </a:t>
            </a:r>
          </a:p>
        </p:txBody>
      </p:sp>
      <p:sp>
        <p:nvSpPr>
          <p:cNvPr id="24" name="Text Placeholder 4">
            <a:extLst>
              <a:ext uri="{FF2B5EF4-FFF2-40B4-BE49-F238E27FC236}">
                <a16:creationId xmlns:a16="http://schemas.microsoft.com/office/drawing/2014/main" id="{37057046-E219-41F6-8045-1E763292CBB4}"/>
              </a:ext>
            </a:extLst>
          </p:cNvPr>
          <p:cNvSpPr>
            <a:spLocks noGrp="1"/>
          </p:cNvSpPr>
          <p:nvPr>
            <p:ph type="body" sz="quarter" idx="27" hasCustomPrompt="1"/>
          </p:nvPr>
        </p:nvSpPr>
        <p:spPr>
          <a:xfrm>
            <a:off x="8302624" y="5973763"/>
            <a:ext cx="3679825" cy="307777"/>
          </a:xfrm>
        </p:spPr>
        <p:txBody>
          <a:bodyPr vert="horz" wrap="square" lIns="0" tIns="0" rIns="0" bIns="0" rtlCol="0">
            <a:spAutoFit/>
          </a:bodyPr>
          <a:lstStyle>
            <a:lvl1pPr>
              <a:tabLst/>
              <a:defRPr lang="en-US" sz="1000" b="0" i="0" spc="0" dirty="0" smtClean="0">
                <a:solidFill>
                  <a:schemeClr val="tx1"/>
                </a:solidFill>
                <a:latin typeface="+mn-lt"/>
              </a:defRPr>
            </a:lvl1pPr>
          </a:lstStyle>
          <a:p>
            <a:pPr marL="0" lvl="0" indent="0">
              <a:lnSpc>
                <a:spcPts val="1200"/>
              </a:lnSpc>
              <a:spcBef>
                <a:spcPts val="900"/>
              </a:spcBef>
              <a:buFont typeface="Arial" panose="020B0604020202020204" pitchFamily="34" charset="0"/>
              <a:buNone/>
            </a:pPr>
            <a:r>
              <a:rPr lang="en-US"/>
              <a:t>Caption body copy Segoe Regular 10/12. </a:t>
            </a:r>
            <a:r>
              <a:rPr lang="en-US" err="1"/>
              <a:t>Cavorest</a:t>
            </a:r>
            <a:r>
              <a:rPr lang="en-US"/>
              <a:t> a </a:t>
            </a:r>
            <a:r>
              <a:rPr lang="en-US" err="1"/>
              <a:t>aut</a:t>
            </a:r>
            <a:r>
              <a:rPr lang="en-US"/>
              <a:t> arum </a:t>
            </a:r>
            <a:r>
              <a:rPr lang="en-US" err="1"/>
              <a:t>quam</a:t>
            </a:r>
            <a:r>
              <a:rPr lang="en-US"/>
              <a:t> id eat.</a:t>
            </a:r>
          </a:p>
        </p:txBody>
      </p:sp>
    </p:spTree>
    <p:extLst>
      <p:ext uri="{BB962C8B-B14F-4D97-AF65-F5344CB8AC3E}">
        <p14:creationId xmlns:p14="http://schemas.microsoft.com/office/powerpoint/2010/main" val="3345316642"/>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abl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5138" y="632779"/>
            <a:ext cx="11533187" cy="411162"/>
          </a:xfrm>
        </p:spPr>
        <p:txBody>
          <a:bodyPr wrap="square" lIns="0" tIns="0" rIns="0" bIns="0">
            <a:spAutoFit/>
          </a:bodyPr>
          <a:lstStyle>
            <a:lvl1pPr>
              <a:lnSpc>
                <a:spcPts val="3200"/>
              </a:lnSpc>
              <a:defRPr sz="2800">
                <a:solidFill>
                  <a:schemeClr val="tx1"/>
                </a:solidFill>
              </a:defRPr>
            </a:lvl1pPr>
          </a:lstStyle>
          <a:p>
            <a:r>
              <a:rPr lang="en-US"/>
              <a:t>Table styling</a:t>
            </a:r>
          </a:p>
        </p:txBody>
      </p:sp>
      <p:sp>
        <p:nvSpPr>
          <p:cNvPr id="4" name="Table Placeholder 3"/>
          <p:cNvSpPr>
            <a:spLocks noGrp="1"/>
          </p:cNvSpPr>
          <p:nvPr>
            <p:ph type="tbl" sz="quarter" idx="10"/>
          </p:nvPr>
        </p:nvSpPr>
        <p:spPr>
          <a:xfrm>
            <a:off x="465138" y="2201862"/>
            <a:ext cx="11533187" cy="4159883"/>
          </a:xfrm>
        </p:spPr>
        <p:txBody>
          <a:bodyPr anchor="ctr" anchorCtr="0"/>
          <a:lstStyle>
            <a:lvl1pPr algn="ctr">
              <a:defRPr/>
            </a:lvl1pPr>
          </a:lstStyle>
          <a:p>
            <a:r>
              <a:rPr lang="en-US"/>
              <a:t>Click icon to add table</a:t>
            </a:r>
          </a:p>
        </p:txBody>
      </p:sp>
    </p:spTree>
    <p:extLst>
      <p:ext uri="{BB962C8B-B14F-4D97-AF65-F5344CB8AC3E}">
        <p14:creationId xmlns:p14="http://schemas.microsoft.com/office/powerpoint/2010/main" val="227641596"/>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losing medium teal">
    <p:bg>
      <p:bgPr>
        <a:solidFill>
          <a:schemeClr val="tx2"/>
        </a:solidFill>
        <a:effectLst/>
      </p:bgPr>
    </p:bg>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F3523A4C-09FD-49AC-AA6D-1A6E7B7893EE}"/>
              </a:ext>
            </a:extLst>
          </p:cNvPr>
          <p:cNvSpPr txBox="1">
            <a:spLocks noChangeArrowheads="1"/>
          </p:cNvSpPr>
          <p:nvPr/>
        </p:nvSpPr>
        <p:spPr bwMode="blackWhite">
          <a:xfrm>
            <a:off x="463277" y="6579623"/>
            <a:ext cx="4572000" cy="107722"/>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32290" eaLnBrk="0" hangingPunct="0"/>
            <a:r>
              <a:rPr lang="en-US" sz="700">
                <a:solidFill>
                  <a:schemeClr val="bg1"/>
                </a:solidFill>
                <a:cs typeface="Segoe UI" pitchFamily="34" charset="0"/>
              </a:rPr>
              <a:t>© Copyright Microsoft Corporation. All rights reserved. </a:t>
            </a:r>
          </a:p>
        </p:txBody>
      </p:sp>
      <p:sp>
        <p:nvSpPr>
          <p:cNvPr id="9" name="Title 1">
            <a:extLst>
              <a:ext uri="{FF2B5EF4-FFF2-40B4-BE49-F238E27FC236}">
                <a16:creationId xmlns:a16="http://schemas.microsoft.com/office/drawing/2014/main" id="{3C370E04-F3D7-44F1-9863-6604D12FE022}"/>
              </a:ext>
            </a:extLst>
          </p:cNvPr>
          <p:cNvSpPr>
            <a:spLocks noGrp="1"/>
          </p:cNvSpPr>
          <p:nvPr>
            <p:ph type="title" hasCustomPrompt="1"/>
          </p:nvPr>
        </p:nvSpPr>
        <p:spPr>
          <a:xfrm>
            <a:off x="3145562" y="1639212"/>
            <a:ext cx="6049336" cy="917884"/>
          </a:xfrm>
          <a:noFill/>
        </p:spPr>
        <p:txBody>
          <a:bodyPr lIns="0" tIns="0" rIns="0" bIns="0" anchor="t" anchorCtr="0"/>
          <a:lstStyle>
            <a:lvl1pPr algn="ctr">
              <a:lnSpc>
                <a:spcPct val="100000"/>
              </a:lnSpc>
              <a:spcAft>
                <a:spcPts val="1300"/>
              </a:spcAft>
              <a:defRPr sz="4800" spc="-50" baseline="0">
                <a:solidFill>
                  <a:schemeClr val="bg1"/>
                </a:solidFill>
              </a:defRPr>
            </a:lvl1pPr>
          </a:lstStyle>
          <a:p>
            <a:r>
              <a:rPr lang="en-US"/>
              <a:t>Thank you.</a:t>
            </a:r>
          </a:p>
        </p:txBody>
      </p:sp>
      <p:pic>
        <p:nvPicPr>
          <p:cNvPr id="5" name="Picture 4">
            <a:extLst>
              <a:ext uri="{FF2B5EF4-FFF2-40B4-BE49-F238E27FC236}">
                <a16:creationId xmlns:a16="http://schemas.microsoft.com/office/drawing/2014/main" id="{DC1F9C5D-BBFD-AE42-A1D5-DA2C27C2E90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3277" y="448056"/>
            <a:ext cx="1362456" cy="194066"/>
          </a:xfrm>
          <a:prstGeom prst="rect">
            <a:avLst/>
          </a:prstGeom>
        </p:spPr>
      </p:pic>
      <p:grpSp>
        <p:nvGrpSpPr>
          <p:cNvPr id="6" name="Group 5">
            <a:extLst>
              <a:ext uri="{FF2B5EF4-FFF2-40B4-BE49-F238E27FC236}">
                <a16:creationId xmlns:a16="http://schemas.microsoft.com/office/drawing/2014/main" id="{832C408A-6637-49C9-8EC4-5E39F69F0D74}"/>
              </a:ext>
            </a:extLst>
          </p:cNvPr>
          <p:cNvGrpSpPr/>
          <p:nvPr userDrawn="1"/>
        </p:nvGrpSpPr>
        <p:grpSpPr>
          <a:xfrm>
            <a:off x="3241526" y="2871110"/>
            <a:ext cx="5953421" cy="2979280"/>
            <a:chOff x="3754570" y="2514540"/>
            <a:chExt cx="6075241" cy="3040242"/>
          </a:xfrm>
          <a:solidFill>
            <a:srgbClr val="FFFFFF"/>
          </a:solidFill>
        </p:grpSpPr>
        <p:pic>
          <p:nvPicPr>
            <p:cNvPr id="8" name="Picture 2">
              <a:extLst>
                <a:ext uri="{FF2B5EF4-FFF2-40B4-BE49-F238E27FC236}">
                  <a16:creationId xmlns:a16="http://schemas.microsoft.com/office/drawing/2014/main" id="{B957D037-EE42-4860-A707-1BA65C797026}"/>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black">
            <a:xfrm>
              <a:off x="5870490" y="5145358"/>
              <a:ext cx="925785" cy="409424"/>
            </a:xfrm>
            <a:prstGeom prst="rect">
              <a:avLst/>
            </a:prstGeom>
            <a:noFill/>
            <a:ln w="9525">
              <a:noFill/>
              <a:miter lim="800000"/>
              <a:headEnd/>
              <a:tailEnd/>
            </a:ln>
            <a:effectLst/>
          </p:spPr>
        </p:pic>
        <p:grpSp>
          <p:nvGrpSpPr>
            <p:cNvPr id="10" name="Group 9">
              <a:extLst>
                <a:ext uri="{FF2B5EF4-FFF2-40B4-BE49-F238E27FC236}">
                  <a16:creationId xmlns:a16="http://schemas.microsoft.com/office/drawing/2014/main" id="{897DA117-5C50-493B-926A-C47F862CE7D6}"/>
                </a:ext>
              </a:extLst>
            </p:cNvPr>
            <p:cNvGrpSpPr/>
            <p:nvPr/>
          </p:nvGrpSpPr>
          <p:grpSpPr bwMode="black">
            <a:xfrm>
              <a:off x="9131450" y="4712441"/>
              <a:ext cx="698358" cy="169153"/>
              <a:chOff x="2321681" y="5571144"/>
              <a:chExt cx="701013" cy="175680"/>
            </a:xfrm>
            <a:grpFill/>
            <a:effectLst/>
          </p:grpSpPr>
          <p:sp>
            <p:nvSpPr>
              <p:cNvPr id="251" name="Freeform 23">
                <a:extLst>
                  <a:ext uri="{FF2B5EF4-FFF2-40B4-BE49-F238E27FC236}">
                    <a16:creationId xmlns:a16="http://schemas.microsoft.com/office/drawing/2014/main" id="{7009D529-B177-40A8-9035-B7A047D5860B}"/>
                  </a:ext>
                </a:extLst>
              </p:cNvPr>
              <p:cNvSpPr>
                <a:spLocks/>
              </p:cNvSpPr>
              <p:nvPr/>
            </p:nvSpPr>
            <p:spPr bwMode="black">
              <a:xfrm>
                <a:off x="2321681" y="5578649"/>
                <a:ext cx="136791" cy="168175"/>
              </a:xfrm>
              <a:custGeom>
                <a:avLst/>
                <a:gdLst/>
                <a:ahLst/>
                <a:cxnLst>
                  <a:cxn ang="0">
                    <a:pos x="138" y="204"/>
                  </a:cxn>
                  <a:cxn ang="0">
                    <a:pos x="100" y="209"/>
                  </a:cxn>
                  <a:cxn ang="0">
                    <a:pos x="60" y="202"/>
                  </a:cxn>
                  <a:cxn ang="0">
                    <a:pos x="28" y="182"/>
                  </a:cxn>
                  <a:cxn ang="0">
                    <a:pos x="7" y="150"/>
                  </a:cxn>
                  <a:cxn ang="0">
                    <a:pos x="0" y="107"/>
                  </a:cxn>
                  <a:cxn ang="0">
                    <a:pos x="3" y="77"/>
                  </a:cxn>
                  <a:cxn ang="0">
                    <a:pos x="14" y="51"/>
                  </a:cxn>
                  <a:cxn ang="0">
                    <a:pos x="31" y="30"/>
                  </a:cxn>
                  <a:cxn ang="0">
                    <a:pos x="52" y="14"/>
                  </a:cxn>
                  <a:cxn ang="0">
                    <a:pos x="78" y="4"/>
                  </a:cxn>
                  <a:cxn ang="0">
                    <a:pos x="108" y="0"/>
                  </a:cxn>
                  <a:cxn ang="0">
                    <a:pos x="126" y="1"/>
                  </a:cxn>
                  <a:cxn ang="0">
                    <a:pos x="142" y="4"/>
                  </a:cxn>
                  <a:cxn ang="0">
                    <a:pos x="155" y="7"/>
                  </a:cxn>
                  <a:cxn ang="0">
                    <a:pos x="164" y="11"/>
                  </a:cxn>
                  <a:cxn ang="0">
                    <a:pos x="164" y="45"/>
                  </a:cxn>
                  <a:cxn ang="0">
                    <a:pos x="153" y="39"/>
                  </a:cxn>
                  <a:cxn ang="0">
                    <a:pos x="139" y="34"/>
                  </a:cxn>
                  <a:cxn ang="0">
                    <a:pos x="123" y="31"/>
                  </a:cxn>
                  <a:cxn ang="0">
                    <a:pos x="106" y="29"/>
                  </a:cxn>
                  <a:cxn ang="0">
                    <a:pos x="78" y="35"/>
                  </a:cxn>
                  <a:cxn ang="0">
                    <a:pos x="56" y="50"/>
                  </a:cxn>
                  <a:cxn ang="0">
                    <a:pos x="41" y="73"/>
                  </a:cxn>
                  <a:cxn ang="0">
                    <a:pos x="35" y="105"/>
                  </a:cxn>
                  <a:cxn ang="0">
                    <a:pos x="40" y="138"/>
                  </a:cxn>
                  <a:cxn ang="0">
                    <a:pos x="55" y="161"/>
                  </a:cxn>
                  <a:cxn ang="0">
                    <a:pos x="76" y="175"/>
                  </a:cxn>
                  <a:cxn ang="0">
                    <a:pos x="103" y="180"/>
                  </a:cxn>
                  <a:cxn ang="0">
                    <a:pos x="121" y="178"/>
                  </a:cxn>
                  <a:cxn ang="0">
                    <a:pos x="137" y="172"/>
                  </a:cxn>
                  <a:cxn ang="0">
                    <a:pos x="137" y="124"/>
                  </a:cxn>
                  <a:cxn ang="0">
                    <a:pos x="95" y="124"/>
                  </a:cxn>
                  <a:cxn ang="0">
                    <a:pos x="95" y="96"/>
                  </a:cxn>
                  <a:cxn ang="0">
                    <a:pos x="170" y="96"/>
                  </a:cxn>
                  <a:cxn ang="0">
                    <a:pos x="170" y="191"/>
                  </a:cxn>
                  <a:cxn ang="0">
                    <a:pos x="138" y="204"/>
                  </a:cxn>
                </a:cxnLst>
                <a:rect l="0" t="0" r="r" b="b"/>
                <a:pathLst>
                  <a:path w="170" h="209">
                    <a:moveTo>
                      <a:pt x="138" y="204"/>
                    </a:moveTo>
                    <a:cubicBezTo>
                      <a:pt x="126" y="207"/>
                      <a:pt x="113" y="209"/>
                      <a:pt x="100" y="209"/>
                    </a:cubicBezTo>
                    <a:cubicBezTo>
                      <a:pt x="85" y="209"/>
                      <a:pt x="72" y="206"/>
                      <a:pt x="60" y="202"/>
                    </a:cubicBezTo>
                    <a:cubicBezTo>
                      <a:pt x="47" y="197"/>
                      <a:pt x="37" y="190"/>
                      <a:pt x="28" y="182"/>
                    </a:cubicBezTo>
                    <a:cubicBezTo>
                      <a:pt x="19" y="173"/>
                      <a:pt x="12" y="162"/>
                      <a:pt x="7" y="150"/>
                    </a:cubicBezTo>
                    <a:cubicBezTo>
                      <a:pt x="2" y="137"/>
                      <a:pt x="0" y="123"/>
                      <a:pt x="0" y="107"/>
                    </a:cubicBezTo>
                    <a:cubicBezTo>
                      <a:pt x="0" y="97"/>
                      <a:pt x="1" y="87"/>
                      <a:pt x="3" y="77"/>
                    </a:cubicBezTo>
                    <a:cubicBezTo>
                      <a:pt x="6" y="68"/>
                      <a:pt x="9" y="59"/>
                      <a:pt x="14" y="51"/>
                    </a:cubicBezTo>
                    <a:cubicBezTo>
                      <a:pt x="19" y="43"/>
                      <a:pt x="24" y="36"/>
                      <a:pt x="31" y="30"/>
                    </a:cubicBezTo>
                    <a:cubicBezTo>
                      <a:pt x="37" y="23"/>
                      <a:pt x="44" y="18"/>
                      <a:pt x="52" y="14"/>
                    </a:cubicBezTo>
                    <a:cubicBezTo>
                      <a:pt x="60" y="9"/>
                      <a:pt x="69" y="6"/>
                      <a:pt x="78" y="4"/>
                    </a:cubicBezTo>
                    <a:cubicBezTo>
                      <a:pt x="88" y="2"/>
                      <a:pt x="97" y="0"/>
                      <a:pt x="108" y="0"/>
                    </a:cubicBezTo>
                    <a:cubicBezTo>
                      <a:pt x="114" y="0"/>
                      <a:pt x="120" y="1"/>
                      <a:pt x="126" y="1"/>
                    </a:cubicBezTo>
                    <a:cubicBezTo>
                      <a:pt x="132" y="2"/>
                      <a:pt x="137" y="3"/>
                      <a:pt x="142" y="4"/>
                    </a:cubicBezTo>
                    <a:cubicBezTo>
                      <a:pt x="147" y="5"/>
                      <a:pt x="151" y="6"/>
                      <a:pt x="155" y="7"/>
                    </a:cubicBezTo>
                    <a:cubicBezTo>
                      <a:pt x="159" y="8"/>
                      <a:pt x="162" y="9"/>
                      <a:pt x="164" y="11"/>
                    </a:cubicBezTo>
                    <a:cubicBezTo>
                      <a:pt x="164" y="45"/>
                      <a:pt x="164" y="45"/>
                      <a:pt x="164" y="45"/>
                    </a:cubicBezTo>
                    <a:cubicBezTo>
                      <a:pt x="161" y="43"/>
                      <a:pt x="157" y="41"/>
                      <a:pt x="153" y="39"/>
                    </a:cubicBezTo>
                    <a:cubicBezTo>
                      <a:pt x="149" y="37"/>
                      <a:pt x="144" y="35"/>
                      <a:pt x="139" y="34"/>
                    </a:cubicBezTo>
                    <a:cubicBezTo>
                      <a:pt x="134" y="33"/>
                      <a:pt x="129" y="31"/>
                      <a:pt x="123" y="31"/>
                    </a:cubicBezTo>
                    <a:cubicBezTo>
                      <a:pt x="118" y="30"/>
                      <a:pt x="112" y="29"/>
                      <a:pt x="106" y="29"/>
                    </a:cubicBezTo>
                    <a:cubicBezTo>
                      <a:pt x="96" y="29"/>
                      <a:pt x="87" y="31"/>
                      <a:pt x="78" y="35"/>
                    </a:cubicBezTo>
                    <a:cubicBezTo>
                      <a:pt x="70" y="38"/>
                      <a:pt x="62" y="43"/>
                      <a:pt x="56" y="50"/>
                    </a:cubicBezTo>
                    <a:cubicBezTo>
                      <a:pt x="49" y="56"/>
                      <a:pt x="44" y="64"/>
                      <a:pt x="41" y="73"/>
                    </a:cubicBezTo>
                    <a:cubicBezTo>
                      <a:pt x="37" y="83"/>
                      <a:pt x="35" y="93"/>
                      <a:pt x="35" y="105"/>
                    </a:cubicBezTo>
                    <a:cubicBezTo>
                      <a:pt x="35" y="118"/>
                      <a:pt x="37" y="129"/>
                      <a:pt x="40" y="138"/>
                    </a:cubicBezTo>
                    <a:cubicBezTo>
                      <a:pt x="44" y="148"/>
                      <a:pt x="49" y="155"/>
                      <a:pt x="55" y="161"/>
                    </a:cubicBezTo>
                    <a:cubicBezTo>
                      <a:pt x="61" y="168"/>
                      <a:pt x="68" y="172"/>
                      <a:pt x="76" y="175"/>
                    </a:cubicBezTo>
                    <a:cubicBezTo>
                      <a:pt x="84" y="178"/>
                      <a:pt x="93" y="180"/>
                      <a:pt x="103" y="180"/>
                    </a:cubicBezTo>
                    <a:cubicBezTo>
                      <a:pt x="109" y="180"/>
                      <a:pt x="115" y="179"/>
                      <a:pt x="121" y="178"/>
                    </a:cubicBezTo>
                    <a:cubicBezTo>
                      <a:pt x="127" y="176"/>
                      <a:pt x="132" y="174"/>
                      <a:pt x="137" y="172"/>
                    </a:cubicBezTo>
                    <a:cubicBezTo>
                      <a:pt x="137" y="124"/>
                      <a:pt x="137" y="124"/>
                      <a:pt x="137" y="124"/>
                    </a:cubicBezTo>
                    <a:cubicBezTo>
                      <a:pt x="95" y="124"/>
                      <a:pt x="95" y="124"/>
                      <a:pt x="95" y="124"/>
                    </a:cubicBezTo>
                    <a:cubicBezTo>
                      <a:pt x="95" y="96"/>
                      <a:pt x="95" y="96"/>
                      <a:pt x="95" y="96"/>
                    </a:cubicBezTo>
                    <a:cubicBezTo>
                      <a:pt x="170" y="96"/>
                      <a:pt x="170" y="96"/>
                      <a:pt x="170" y="96"/>
                    </a:cubicBezTo>
                    <a:cubicBezTo>
                      <a:pt x="170" y="191"/>
                      <a:pt x="170" y="191"/>
                      <a:pt x="170" y="191"/>
                    </a:cubicBezTo>
                    <a:cubicBezTo>
                      <a:pt x="161" y="197"/>
                      <a:pt x="150" y="201"/>
                      <a:pt x="138" y="20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2" name="Freeform 24">
                <a:extLst>
                  <a:ext uri="{FF2B5EF4-FFF2-40B4-BE49-F238E27FC236}">
                    <a16:creationId xmlns:a16="http://schemas.microsoft.com/office/drawing/2014/main" id="{08C3AD4E-A5DB-4486-80DF-2BEB0B533B4F}"/>
                  </a:ext>
                </a:extLst>
              </p:cNvPr>
              <p:cNvSpPr>
                <a:spLocks/>
              </p:cNvSpPr>
              <p:nvPr/>
            </p:nvSpPr>
            <p:spPr bwMode="black">
              <a:xfrm>
                <a:off x="2486786" y="5626065"/>
                <a:ext cx="66861" cy="117689"/>
              </a:xfrm>
              <a:custGeom>
                <a:avLst/>
                <a:gdLst/>
                <a:ahLst/>
                <a:cxnLst>
                  <a:cxn ang="0">
                    <a:pos x="80" y="32"/>
                  </a:cxn>
                  <a:cxn ang="0">
                    <a:pos x="75" y="31"/>
                  </a:cxn>
                  <a:cxn ang="0">
                    <a:pos x="70" y="29"/>
                  </a:cxn>
                  <a:cxn ang="0">
                    <a:pos x="64" y="29"/>
                  </a:cxn>
                  <a:cxn ang="0">
                    <a:pos x="52" y="32"/>
                  </a:cxn>
                  <a:cxn ang="0">
                    <a:pos x="42" y="41"/>
                  </a:cxn>
                  <a:cxn ang="0">
                    <a:pos x="35" y="54"/>
                  </a:cxn>
                  <a:cxn ang="0">
                    <a:pos x="33" y="73"/>
                  </a:cxn>
                  <a:cxn ang="0">
                    <a:pos x="33" y="146"/>
                  </a:cxn>
                  <a:cxn ang="0">
                    <a:pos x="0" y="146"/>
                  </a:cxn>
                  <a:cxn ang="0">
                    <a:pos x="0" y="2"/>
                  </a:cxn>
                  <a:cxn ang="0">
                    <a:pos x="33" y="2"/>
                  </a:cxn>
                  <a:cxn ang="0">
                    <a:pos x="33" y="30"/>
                  </a:cxn>
                  <a:cxn ang="0">
                    <a:pos x="33" y="30"/>
                  </a:cxn>
                  <a:cxn ang="0">
                    <a:pos x="40" y="17"/>
                  </a:cxn>
                  <a:cxn ang="0">
                    <a:pos x="49" y="7"/>
                  </a:cxn>
                  <a:cxn ang="0">
                    <a:pos x="59" y="2"/>
                  </a:cxn>
                  <a:cxn ang="0">
                    <a:pos x="70" y="0"/>
                  </a:cxn>
                  <a:cxn ang="0">
                    <a:pos x="77" y="0"/>
                  </a:cxn>
                  <a:cxn ang="0">
                    <a:pos x="83" y="2"/>
                  </a:cxn>
                  <a:cxn ang="0">
                    <a:pos x="83" y="34"/>
                  </a:cxn>
                  <a:cxn ang="0">
                    <a:pos x="80" y="32"/>
                  </a:cxn>
                </a:cxnLst>
                <a:rect l="0" t="0" r="r" b="b"/>
                <a:pathLst>
                  <a:path w="83" h="146">
                    <a:moveTo>
                      <a:pt x="80" y="32"/>
                    </a:moveTo>
                    <a:cubicBezTo>
                      <a:pt x="78" y="32"/>
                      <a:pt x="77" y="31"/>
                      <a:pt x="75" y="31"/>
                    </a:cubicBezTo>
                    <a:cubicBezTo>
                      <a:pt x="73" y="30"/>
                      <a:pt x="72" y="30"/>
                      <a:pt x="70" y="29"/>
                    </a:cubicBezTo>
                    <a:cubicBezTo>
                      <a:pt x="68" y="29"/>
                      <a:pt x="66" y="29"/>
                      <a:pt x="64" y="29"/>
                    </a:cubicBezTo>
                    <a:cubicBezTo>
                      <a:pt x="60" y="29"/>
                      <a:pt x="56" y="30"/>
                      <a:pt x="52" y="32"/>
                    </a:cubicBezTo>
                    <a:cubicBezTo>
                      <a:pt x="48" y="34"/>
                      <a:pt x="45" y="37"/>
                      <a:pt x="42" y="41"/>
                    </a:cubicBezTo>
                    <a:cubicBezTo>
                      <a:pt x="39" y="44"/>
                      <a:pt x="37" y="49"/>
                      <a:pt x="35" y="54"/>
                    </a:cubicBezTo>
                    <a:cubicBezTo>
                      <a:pt x="34" y="60"/>
                      <a:pt x="33" y="66"/>
                      <a:pt x="33" y="73"/>
                    </a:cubicBezTo>
                    <a:cubicBezTo>
                      <a:pt x="33" y="146"/>
                      <a:pt x="33" y="146"/>
                      <a:pt x="33" y="146"/>
                    </a:cubicBezTo>
                    <a:cubicBezTo>
                      <a:pt x="0" y="146"/>
                      <a:pt x="0" y="146"/>
                      <a:pt x="0" y="146"/>
                    </a:cubicBezTo>
                    <a:cubicBezTo>
                      <a:pt x="0" y="2"/>
                      <a:pt x="0" y="2"/>
                      <a:pt x="0" y="2"/>
                    </a:cubicBezTo>
                    <a:cubicBezTo>
                      <a:pt x="33" y="2"/>
                      <a:pt x="33" y="2"/>
                      <a:pt x="33" y="2"/>
                    </a:cubicBezTo>
                    <a:cubicBezTo>
                      <a:pt x="33" y="30"/>
                      <a:pt x="33" y="30"/>
                      <a:pt x="33" y="30"/>
                    </a:cubicBezTo>
                    <a:cubicBezTo>
                      <a:pt x="33" y="30"/>
                      <a:pt x="33" y="30"/>
                      <a:pt x="33" y="30"/>
                    </a:cubicBezTo>
                    <a:cubicBezTo>
                      <a:pt x="35" y="25"/>
                      <a:pt x="37" y="20"/>
                      <a:pt x="40" y="17"/>
                    </a:cubicBezTo>
                    <a:cubicBezTo>
                      <a:pt x="43" y="13"/>
                      <a:pt x="46" y="10"/>
                      <a:pt x="49" y="7"/>
                    </a:cubicBezTo>
                    <a:cubicBezTo>
                      <a:pt x="52" y="5"/>
                      <a:pt x="56" y="3"/>
                      <a:pt x="59" y="2"/>
                    </a:cubicBezTo>
                    <a:cubicBezTo>
                      <a:pt x="63" y="0"/>
                      <a:pt x="66" y="0"/>
                      <a:pt x="70" y="0"/>
                    </a:cubicBezTo>
                    <a:cubicBezTo>
                      <a:pt x="73" y="0"/>
                      <a:pt x="75" y="0"/>
                      <a:pt x="77" y="0"/>
                    </a:cubicBezTo>
                    <a:cubicBezTo>
                      <a:pt x="80" y="1"/>
                      <a:pt x="82" y="1"/>
                      <a:pt x="83" y="2"/>
                    </a:cubicBezTo>
                    <a:cubicBezTo>
                      <a:pt x="83" y="34"/>
                      <a:pt x="83" y="34"/>
                      <a:pt x="83" y="34"/>
                    </a:cubicBezTo>
                    <a:cubicBezTo>
                      <a:pt x="82" y="33"/>
                      <a:pt x="81" y="33"/>
                      <a:pt x="80" y="3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3" name="Freeform 25">
                <a:extLst>
                  <a:ext uri="{FF2B5EF4-FFF2-40B4-BE49-F238E27FC236}">
                    <a16:creationId xmlns:a16="http://schemas.microsoft.com/office/drawing/2014/main" id="{8D5E53D9-7F61-466F-BE69-8919F3047A32}"/>
                  </a:ext>
                </a:extLst>
              </p:cNvPr>
              <p:cNvSpPr>
                <a:spLocks noEditPoints="1"/>
              </p:cNvSpPr>
              <p:nvPr/>
            </p:nvSpPr>
            <p:spPr bwMode="black">
              <a:xfrm>
                <a:off x="2557740" y="5625383"/>
                <a:ext cx="97562" cy="121441"/>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6" y="4"/>
                  </a:cxn>
                  <a:cxn ang="0">
                    <a:pos x="50" y="1"/>
                  </a:cxn>
                  <a:cxn ang="0">
                    <a:pos x="65" y="0"/>
                  </a:cxn>
                  <a:cxn ang="0">
                    <a:pos x="90" y="4"/>
                  </a:cxn>
                  <a:cxn ang="0">
                    <a:pos x="107" y="15"/>
                  </a:cxn>
                  <a:cxn ang="0">
                    <a:pos x="118"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9"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4" y="135"/>
                      <a:pt x="78" y="141"/>
                      <a:pt x="70" y="145"/>
                    </a:cubicBezTo>
                    <a:cubicBezTo>
                      <a:pt x="63" y="149"/>
                      <a:pt x="55" y="151"/>
                      <a:pt x="46" y="151"/>
                    </a:cubicBezTo>
                    <a:cubicBezTo>
                      <a:pt x="39" y="151"/>
                      <a:pt x="32" y="150"/>
                      <a:pt x="26" y="148"/>
                    </a:cubicBezTo>
                    <a:cubicBezTo>
                      <a:pt x="21"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6" y="4"/>
                    </a:cubicBezTo>
                    <a:cubicBezTo>
                      <a:pt x="40" y="3"/>
                      <a:pt x="45" y="2"/>
                      <a:pt x="50" y="1"/>
                    </a:cubicBezTo>
                    <a:cubicBezTo>
                      <a:pt x="55" y="0"/>
                      <a:pt x="61" y="0"/>
                      <a:pt x="65" y="0"/>
                    </a:cubicBezTo>
                    <a:cubicBezTo>
                      <a:pt x="75" y="0"/>
                      <a:pt x="83" y="1"/>
                      <a:pt x="90" y="4"/>
                    </a:cubicBezTo>
                    <a:cubicBezTo>
                      <a:pt x="97" y="6"/>
                      <a:pt x="103" y="10"/>
                      <a:pt x="107" y="15"/>
                    </a:cubicBezTo>
                    <a:cubicBezTo>
                      <a:pt x="112" y="19"/>
                      <a:pt x="115" y="25"/>
                      <a:pt x="118" y="32"/>
                    </a:cubicBezTo>
                    <a:cubicBezTo>
                      <a:pt x="120" y="39"/>
                      <a:pt x="121" y="47"/>
                      <a:pt x="121" y="56"/>
                    </a:cubicBezTo>
                    <a:cubicBezTo>
                      <a:pt x="121" y="147"/>
                      <a:pt x="121" y="147"/>
                      <a:pt x="121" y="147"/>
                    </a:cubicBezTo>
                    <a:lnTo>
                      <a:pt x="89" y="147"/>
                    </a:lnTo>
                    <a:close/>
                    <a:moveTo>
                      <a:pt x="58" y="81"/>
                    </a:moveTo>
                    <a:cubicBezTo>
                      <a:pt x="53" y="82"/>
                      <a:pt x="49"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9" y="119"/>
                    </a:cubicBezTo>
                    <a:cubicBezTo>
                      <a:pt x="41" y="121"/>
                      <a:pt x="43" y="122"/>
                      <a:pt x="46" y="123"/>
                    </a:cubicBezTo>
                    <a:cubicBezTo>
                      <a:pt x="49" y="124"/>
                      <a:pt x="52" y="125"/>
                      <a:pt x="56" y="125"/>
                    </a:cubicBezTo>
                    <a:cubicBezTo>
                      <a:pt x="61" y="125"/>
                      <a:pt x="66"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4" name="Freeform 26">
                <a:extLst>
                  <a:ext uri="{FF2B5EF4-FFF2-40B4-BE49-F238E27FC236}">
                    <a16:creationId xmlns:a16="http://schemas.microsoft.com/office/drawing/2014/main" id="{24A2D93A-C9E7-4A27-9162-958928F88E2D}"/>
                  </a:ext>
                </a:extLst>
              </p:cNvPr>
              <p:cNvSpPr>
                <a:spLocks/>
              </p:cNvSpPr>
              <p:nvPr/>
            </p:nvSpPr>
            <p:spPr bwMode="black">
              <a:xfrm>
                <a:off x="2671335" y="5625383"/>
                <a:ext cx="91080" cy="121441"/>
              </a:xfrm>
              <a:custGeom>
                <a:avLst/>
                <a:gdLst/>
                <a:ahLst/>
                <a:cxnLst>
                  <a:cxn ang="0">
                    <a:pos x="95" y="148"/>
                  </a:cxn>
                  <a:cxn ang="0">
                    <a:pos x="72" y="151"/>
                  </a:cxn>
                  <a:cxn ang="0">
                    <a:pos x="42" y="145"/>
                  </a:cxn>
                  <a:cxn ang="0">
                    <a:pos x="20" y="130"/>
                  </a:cxn>
                  <a:cxn ang="0">
                    <a:pos x="5" y="108"/>
                  </a:cxn>
                  <a:cxn ang="0">
                    <a:pos x="0" y="79"/>
                  </a:cxn>
                  <a:cxn ang="0">
                    <a:pos x="6" y="46"/>
                  </a:cxn>
                  <a:cxn ang="0">
                    <a:pos x="21" y="22"/>
                  </a:cxn>
                  <a:cxn ang="0">
                    <a:pos x="46" y="6"/>
                  </a:cxn>
                  <a:cxn ang="0">
                    <a:pos x="78" y="0"/>
                  </a:cxn>
                  <a:cxn ang="0">
                    <a:pos x="89" y="1"/>
                  </a:cxn>
                  <a:cxn ang="0">
                    <a:pos x="99" y="2"/>
                  </a:cxn>
                  <a:cxn ang="0">
                    <a:pos x="107" y="5"/>
                  </a:cxn>
                  <a:cxn ang="0">
                    <a:pos x="113" y="7"/>
                  </a:cxn>
                  <a:cxn ang="0">
                    <a:pos x="113" y="38"/>
                  </a:cxn>
                  <a:cxn ang="0">
                    <a:pos x="97" y="30"/>
                  </a:cxn>
                  <a:cxn ang="0">
                    <a:pos x="79" y="26"/>
                  </a:cxn>
                  <a:cxn ang="0">
                    <a:pos x="62" y="30"/>
                  </a:cxn>
                  <a:cxn ang="0">
                    <a:pos x="47" y="39"/>
                  </a:cxn>
                  <a:cxn ang="0">
                    <a:pos x="38" y="55"/>
                  </a:cxn>
                  <a:cxn ang="0">
                    <a:pos x="34" y="76"/>
                  </a:cxn>
                  <a:cxn ang="0">
                    <a:pos x="37" y="96"/>
                  </a:cxn>
                  <a:cxn ang="0">
                    <a:pos x="46" y="111"/>
                  </a:cxn>
                  <a:cxn ang="0">
                    <a:pos x="60" y="121"/>
                  </a:cxn>
                  <a:cxn ang="0">
                    <a:pos x="79" y="124"/>
                  </a:cxn>
                  <a:cxn ang="0">
                    <a:pos x="88" y="123"/>
                  </a:cxn>
                  <a:cxn ang="0">
                    <a:pos x="96" y="121"/>
                  </a:cxn>
                  <a:cxn ang="0">
                    <a:pos x="105" y="117"/>
                  </a:cxn>
                  <a:cxn ang="0">
                    <a:pos x="113" y="112"/>
                  </a:cxn>
                  <a:cxn ang="0">
                    <a:pos x="113" y="141"/>
                  </a:cxn>
                  <a:cxn ang="0">
                    <a:pos x="95" y="148"/>
                  </a:cxn>
                </a:cxnLst>
                <a:rect l="0" t="0" r="r" b="b"/>
                <a:pathLst>
                  <a:path w="113" h="151">
                    <a:moveTo>
                      <a:pt x="95" y="148"/>
                    </a:moveTo>
                    <a:cubicBezTo>
                      <a:pt x="88" y="150"/>
                      <a:pt x="81" y="151"/>
                      <a:pt x="72" y="151"/>
                    </a:cubicBezTo>
                    <a:cubicBezTo>
                      <a:pt x="61" y="151"/>
                      <a:pt x="51" y="149"/>
                      <a:pt x="42" y="145"/>
                    </a:cubicBezTo>
                    <a:cubicBezTo>
                      <a:pt x="33" y="142"/>
                      <a:pt x="26" y="137"/>
                      <a:pt x="20" y="130"/>
                    </a:cubicBezTo>
                    <a:cubicBezTo>
                      <a:pt x="14" y="124"/>
                      <a:pt x="9" y="116"/>
                      <a:pt x="5" y="108"/>
                    </a:cubicBezTo>
                    <a:cubicBezTo>
                      <a:pt x="2" y="99"/>
                      <a:pt x="0" y="89"/>
                      <a:pt x="0" y="79"/>
                    </a:cubicBezTo>
                    <a:cubicBezTo>
                      <a:pt x="0" y="67"/>
                      <a:pt x="2" y="56"/>
                      <a:pt x="6" y="46"/>
                    </a:cubicBezTo>
                    <a:cubicBezTo>
                      <a:pt x="9" y="37"/>
                      <a:pt x="15" y="28"/>
                      <a:pt x="21" y="22"/>
                    </a:cubicBezTo>
                    <a:cubicBezTo>
                      <a:pt x="28" y="15"/>
                      <a:pt x="36" y="9"/>
                      <a:pt x="46" y="6"/>
                    </a:cubicBezTo>
                    <a:cubicBezTo>
                      <a:pt x="55" y="2"/>
                      <a:pt x="66" y="0"/>
                      <a:pt x="78" y="0"/>
                    </a:cubicBezTo>
                    <a:cubicBezTo>
                      <a:pt x="82" y="0"/>
                      <a:pt x="85" y="0"/>
                      <a:pt x="89" y="1"/>
                    </a:cubicBezTo>
                    <a:cubicBezTo>
                      <a:pt x="92" y="1"/>
                      <a:pt x="96" y="2"/>
                      <a:pt x="99" y="2"/>
                    </a:cubicBezTo>
                    <a:cubicBezTo>
                      <a:pt x="102" y="3"/>
                      <a:pt x="104" y="4"/>
                      <a:pt x="107" y="5"/>
                    </a:cubicBezTo>
                    <a:cubicBezTo>
                      <a:pt x="109" y="5"/>
                      <a:pt x="111" y="6"/>
                      <a:pt x="113" y="7"/>
                    </a:cubicBezTo>
                    <a:cubicBezTo>
                      <a:pt x="113" y="38"/>
                      <a:pt x="113" y="38"/>
                      <a:pt x="113" y="38"/>
                    </a:cubicBezTo>
                    <a:cubicBezTo>
                      <a:pt x="108" y="34"/>
                      <a:pt x="103" y="32"/>
                      <a:pt x="97" y="30"/>
                    </a:cubicBezTo>
                    <a:cubicBezTo>
                      <a:pt x="92" y="27"/>
                      <a:pt x="86" y="26"/>
                      <a:pt x="79" y="26"/>
                    </a:cubicBezTo>
                    <a:cubicBezTo>
                      <a:pt x="73" y="26"/>
                      <a:pt x="67" y="27"/>
                      <a:pt x="62" y="30"/>
                    </a:cubicBezTo>
                    <a:cubicBezTo>
                      <a:pt x="56" y="32"/>
                      <a:pt x="51" y="35"/>
                      <a:pt x="47" y="39"/>
                    </a:cubicBezTo>
                    <a:cubicBezTo>
                      <a:pt x="43" y="44"/>
                      <a:pt x="40" y="49"/>
                      <a:pt x="38"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6" y="123"/>
                      <a:pt x="72" y="124"/>
                      <a:pt x="79" y="124"/>
                    </a:cubicBezTo>
                    <a:cubicBezTo>
                      <a:pt x="82" y="124"/>
                      <a:pt x="85" y="124"/>
                      <a:pt x="88" y="123"/>
                    </a:cubicBezTo>
                    <a:cubicBezTo>
                      <a:pt x="91" y="123"/>
                      <a:pt x="94" y="122"/>
                      <a:pt x="96" y="121"/>
                    </a:cubicBezTo>
                    <a:cubicBezTo>
                      <a:pt x="99" y="119"/>
                      <a:pt x="102" y="118"/>
                      <a:pt x="105" y="117"/>
                    </a:cubicBezTo>
                    <a:cubicBezTo>
                      <a:pt x="108" y="115"/>
                      <a:pt x="110" y="114"/>
                      <a:pt x="113" y="112"/>
                    </a:cubicBezTo>
                    <a:cubicBezTo>
                      <a:pt x="113" y="141"/>
                      <a:pt x="113" y="141"/>
                      <a:pt x="113" y="141"/>
                    </a:cubicBezTo>
                    <a:cubicBezTo>
                      <a:pt x="108" y="144"/>
                      <a:pt x="102" y="146"/>
                      <a:pt x="95" y="14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5" name="Freeform 27">
                <a:extLst>
                  <a:ext uri="{FF2B5EF4-FFF2-40B4-BE49-F238E27FC236}">
                    <a16:creationId xmlns:a16="http://schemas.microsoft.com/office/drawing/2014/main" id="{E9ACEE4F-943E-4993-91C4-AC6485D71B57}"/>
                  </a:ext>
                </a:extLst>
              </p:cNvPr>
              <p:cNvSpPr>
                <a:spLocks noEditPoints="1"/>
              </p:cNvSpPr>
              <p:nvPr/>
            </p:nvSpPr>
            <p:spPr bwMode="black">
              <a:xfrm>
                <a:off x="2781860" y="5571144"/>
                <a:ext cx="32066" cy="172610"/>
              </a:xfrm>
              <a:custGeom>
                <a:avLst/>
                <a:gdLst/>
                <a:ahLst/>
                <a:cxnLst>
                  <a:cxn ang="0">
                    <a:pos x="40" y="20"/>
                  </a:cxn>
                  <a:cxn ang="0">
                    <a:pos x="38" y="27"/>
                  </a:cxn>
                  <a:cxn ang="0">
                    <a:pos x="34" y="33"/>
                  </a:cxn>
                  <a:cxn ang="0">
                    <a:pos x="28" y="37"/>
                  </a:cxn>
                  <a:cxn ang="0">
                    <a:pos x="20" y="38"/>
                  </a:cxn>
                  <a:cxn ang="0">
                    <a:pos x="12" y="37"/>
                  </a:cxn>
                  <a:cxn ang="0">
                    <a:pos x="6" y="33"/>
                  </a:cxn>
                  <a:cxn ang="0">
                    <a:pos x="1"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2" y="34"/>
                      <a:pt x="30" y="36"/>
                      <a:pt x="28" y="37"/>
                    </a:cubicBezTo>
                    <a:cubicBezTo>
                      <a:pt x="25" y="38"/>
                      <a:pt x="23" y="38"/>
                      <a:pt x="20" y="38"/>
                    </a:cubicBezTo>
                    <a:cubicBezTo>
                      <a:pt x="17" y="38"/>
                      <a:pt x="14" y="38"/>
                      <a:pt x="12" y="37"/>
                    </a:cubicBezTo>
                    <a:cubicBezTo>
                      <a:pt x="9" y="36"/>
                      <a:pt x="7" y="34"/>
                      <a:pt x="6" y="33"/>
                    </a:cubicBezTo>
                    <a:cubicBezTo>
                      <a:pt x="4" y="31"/>
                      <a:pt x="2" y="29"/>
                      <a:pt x="1" y="27"/>
                    </a:cubicBezTo>
                    <a:cubicBezTo>
                      <a:pt x="0" y="24"/>
                      <a:pt x="0" y="22"/>
                      <a:pt x="0" y="20"/>
                    </a:cubicBezTo>
                    <a:cubicBezTo>
                      <a:pt x="0" y="17"/>
                      <a:pt x="0" y="14"/>
                      <a:pt x="2" y="12"/>
                    </a:cubicBezTo>
                    <a:cubicBezTo>
                      <a:pt x="3" y="10"/>
                      <a:pt x="4" y="8"/>
                      <a:pt x="6" y="6"/>
                    </a:cubicBezTo>
                    <a:cubicBezTo>
                      <a:pt x="8" y="4"/>
                      <a:pt x="10" y="3"/>
                      <a:pt x="12" y="2"/>
                    </a:cubicBezTo>
                    <a:cubicBezTo>
                      <a:pt x="14"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6" name="Freeform 28">
                <a:extLst>
                  <a:ext uri="{FF2B5EF4-FFF2-40B4-BE49-F238E27FC236}">
                    <a16:creationId xmlns:a16="http://schemas.microsoft.com/office/drawing/2014/main" id="{671E6911-760A-413E-AC53-0995C3DB2789}"/>
                  </a:ext>
                </a:extLst>
              </p:cNvPr>
              <p:cNvSpPr>
                <a:spLocks noEditPoints="1"/>
              </p:cNvSpPr>
              <p:nvPr/>
            </p:nvSpPr>
            <p:spPr bwMode="black">
              <a:xfrm>
                <a:off x="2830982" y="5625383"/>
                <a:ext cx="97221" cy="121441"/>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2" y="110"/>
                      <a:pt x="34"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7" name="Freeform 29">
                <a:extLst>
                  <a:ext uri="{FF2B5EF4-FFF2-40B4-BE49-F238E27FC236}">
                    <a16:creationId xmlns:a16="http://schemas.microsoft.com/office/drawing/2014/main" id="{1AB739D3-3C5D-49AC-9F42-7AF10104F0D6}"/>
                  </a:ext>
                </a:extLst>
              </p:cNvPr>
              <p:cNvSpPr>
                <a:spLocks/>
              </p:cNvSpPr>
              <p:nvPr/>
            </p:nvSpPr>
            <p:spPr bwMode="black">
              <a:xfrm>
                <a:off x="2945941" y="5625383"/>
                <a:ext cx="76753" cy="121441"/>
              </a:xfrm>
              <a:custGeom>
                <a:avLst/>
                <a:gdLst/>
                <a:ahLst/>
                <a:cxnLst>
                  <a:cxn ang="0">
                    <a:pos x="95" y="106"/>
                  </a:cxn>
                  <a:cxn ang="0">
                    <a:pos x="91" y="123"/>
                  </a:cxn>
                  <a:cxn ang="0">
                    <a:pos x="80" y="138"/>
                  </a:cxn>
                  <a:cxn ang="0">
                    <a:pos x="62" y="147"/>
                  </a:cxn>
                  <a:cxn ang="0">
                    <a:pos x="37" y="151"/>
                  </a:cxn>
                  <a:cxn ang="0">
                    <a:pos x="28" y="150"/>
                  </a:cxn>
                  <a:cxn ang="0">
                    <a:pos x="18" y="148"/>
                  </a:cxn>
                  <a:cxn ang="0">
                    <a:pos x="8" y="146"/>
                  </a:cxn>
                  <a:cxn ang="0">
                    <a:pos x="0" y="143"/>
                  </a:cxn>
                  <a:cxn ang="0">
                    <a:pos x="0" y="112"/>
                  </a:cxn>
                  <a:cxn ang="0">
                    <a:pos x="9" y="118"/>
                  </a:cxn>
                  <a:cxn ang="0">
                    <a:pos x="19" y="122"/>
                  </a:cxn>
                  <a:cxn ang="0">
                    <a:pos x="30" y="124"/>
                  </a:cxn>
                  <a:cxn ang="0">
                    <a:pos x="38" y="125"/>
                  </a:cxn>
                  <a:cxn ang="0">
                    <a:pos x="56" y="121"/>
                  </a:cxn>
                  <a:cxn ang="0">
                    <a:pos x="62" y="110"/>
                  </a:cxn>
                  <a:cxn ang="0">
                    <a:pos x="61" y="103"/>
                  </a:cxn>
                  <a:cxn ang="0">
                    <a:pos x="57" y="98"/>
                  </a:cxn>
                  <a:cxn ang="0">
                    <a:pos x="48" y="93"/>
                  </a:cxn>
                  <a:cxn ang="0">
                    <a:pos x="34" y="86"/>
                  </a:cxn>
                  <a:cxn ang="0">
                    <a:pos x="20" y="79"/>
                  </a:cxn>
                  <a:cxn ang="0">
                    <a:pos x="9" y="70"/>
                  </a:cxn>
                  <a:cxn ang="0">
                    <a:pos x="2" y="59"/>
                  </a:cxn>
                  <a:cxn ang="0">
                    <a:pos x="0" y="44"/>
                  </a:cxn>
                  <a:cxn ang="0">
                    <a:pos x="3" y="26"/>
                  </a:cxn>
                  <a:cxn ang="0">
                    <a:pos x="14" y="12"/>
                  </a:cxn>
                  <a:cxn ang="0">
                    <a:pos x="32" y="3"/>
                  </a:cxn>
                  <a:cxn ang="0">
                    <a:pos x="54" y="0"/>
                  </a:cxn>
                  <a:cxn ang="0">
                    <a:pos x="64" y="0"/>
                  </a:cxn>
                  <a:cxn ang="0">
                    <a:pos x="72" y="2"/>
                  </a:cxn>
                  <a:cxn ang="0">
                    <a:pos x="80" y="4"/>
                  </a:cxn>
                  <a:cxn ang="0">
                    <a:pos x="87" y="6"/>
                  </a:cxn>
                  <a:cxn ang="0">
                    <a:pos x="87" y="35"/>
                  </a:cxn>
                  <a:cxn ang="0">
                    <a:pos x="79" y="31"/>
                  </a:cxn>
                  <a:cxn ang="0">
                    <a:pos x="71" y="28"/>
                  </a:cxn>
                  <a:cxn ang="0">
                    <a:pos x="62" y="26"/>
                  </a:cxn>
                  <a:cxn ang="0">
                    <a:pos x="53" y="25"/>
                  </a:cxn>
                  <a:cxn ang="0">
                    <a:pos x="38" y="30"/>
                  </a:cxn>
                  <a:cxn ang="0">
                    <a:pos x="32" y="41"/>
                  </a:cxn>
                  <a:cxn ang="0">
                    <a:pos x="34" y="48"/>
                  </a:cxn>
                  <a:cxn ang="0">
                    <a:pos x="38" y="53"/>
                  </a:cxn>
                  <a:cxn ang="0">
                    <a:pos x="46" y="58"/>
                  </a:cxn>
                  <a:cxn ang="0">
                    <a:pos x="58" y="63"/>
                  </a:cxn>
                  <a:cxn ang="0">
                    <a:pos x="72" y="70"/>
                  </a:cxn>
                  <a:cxn ang="0">
                    <a:pos x="84" y="79"/>
                  </a:cxn>
                  <a:cxn ang="0">
                    <a:pos x="92" y="91"/>
                  </a:cxn>
                  <a:cxn ang="0">
                    <a:pos x="95" y="106"/>
                  </a:cxn>
                </a:cxnLst>
                <a:rect l="0" t="0" r="r" b="b"/>
                <a:pathLst>
                  <a:path w="95" h="151">
                    <a:moveTo>
                      <a:pt x="95" y="106"/>
                    </a:moveTo>
                    <a:cubicBezTo>
                      <a:pt x="95" y="112"/>
                      <a:pt x="93" y="118"/>
                      <a:pt x="91" y="123"/>
                    </a:cubicBezTo>
                    <a:cubicBezTo>
                      <a:pt x="88" y="129"/>
                      <a:pt x="85" y="134"/>
                      <a:pt x="80" y="138"/>
                    </a:cubicBezTo>
                    <a:cubicBezTo>
                      <a:pt x="75" y="142"/>
                      <a:pt x="69" y="145"/>
                      <a:pt x="62" y="147"/>
                    </a:cubicBezTo>
                    <a:cubicBezTo>
                      <a:pt x="55" y="150"/>
                      <a:pt x="47" y="151"/>
                      <a:pt x="37" y="151"/>
                    </a:cubicBezTo>
                    <a:cubicBezTo>
                      <a:pt x="35" y="151"/>
                      <a:pt x="32" y="150"/>
                      <a:pt x="28" y="150"/>
                    </a:cubicBezTo>
                    <a:cubicBezTo>
                      <a:pt x="25" y="150"/>
                      <a:pt x="21" y="149"/>
                      <a:pt x="18" y="148"/>
                    </a:cubicBezTo>
                    <a:cubicBezTo>
                      <a:pt x="15" y="148"/>
                      <a:pt x="11" y="147"/>
                      <a:pt x="8" y="146"/>
                    </a:cubicBezTo>
                    <a:cubicBezTo>
                      <a:pt x="5" y="145"/>
                      <a:pt x="2" y="144"/>
                      <a:pt x="0" y="143"/>
                    </a:cubicBezTo>
                    <a:cubicBezTo>
                      <a:pt x="0" y="112"/>
                      <a:pt x="0" y="112"/>
                      <a:pt x="0" y="112"/>
                    </a:cubicBezTo>
                    <a:cubicBezTo>
                      <a:pt x="3" y="114"/>
                      <a:pt x="6" y="116"/>
                      <a:pt x="9" y="118"/>
                    </a:cubicBezTo>
                    <a:cubicBezTo>
                      <a:pt x="13" y="119"/>
                      <a:pt x="16" y="121"/>
                      <a:pt x="19" y="122"/>
                    </a:cubicBezTo>
                    <a:cubicBezTo>
                      <a:pt x="23" y="123"/>
                      <a:pt x="26" y="124"/>
                      <a:pt x="30" y="124"/>
                    </a:cubicBezTo>
                    <a:cubicBezTo>
                      <a:pt x="33" y="125"/>
                      <a:pt x="36" y="125"/>
                      <a:pt x="38" y="125"/>
                    </a:cubicBezTo>
                    <a:cubicBezTo>
                      <a:pt x="47" y="125"/>
                      <a:pt x="53" y="124"/>
                      <a:pt x="56" y="121"/>
                    </a:cubicBezTo>
                    <a:cubicBezTo>
                      <a:pt x="60" y="118"/>
                      <a:pt x="62" y="115"/>
                      <a:pt x="62" y="110"/>
                    </a:cubicBezTo>
                    <a:cubicBezTo>
                      <a:pt x="62" y="107"/>
                      <a:pt x="61" y="105"/>
                      <a:pt x="61" y="103"/>
                    </a:cubicBezTo>
                    <a:cubicBezTo>
                      <a:pt x="60" y="102"/>
                      <a:pt x="59" y="100"/>
                      <a:pt x="57" y="98"/>
                    </a:cubicBezTo>
                    <a:cubicBezTo>
                      <a:pt x="55" y="96"/>
                      <a:pt x="52" y="95"/>
                      <a:pt x="48" y="93"/>
                    </a:cubicBezTo>
                    <a:cubicBezTo>
                      <a:pt x="45" y="91"/>
                      <a:pt x="40" y="89"/>
                      <a:pt x="34" y="86"/>
                    </a:cubicBezTo>
                    <a:cubicBezTo>
                      <a:pt x="29" y="84"/>
                      <a:pt x="24" y="82"/>
                      <a:pt x="20" y="79"/>
                    </a:cubicBezTo>
                    <a:cubicBezTo>
                      <a:pt x="15" y="77"/>
                      <a:pt x="12" y="74"/>
                      <a:pt x="9" y="70"/>
                    </a:cubicBezTo>
                    <a:cubicBezTo>
                      <a:pt x="6" y="67"/>
                      <a:pt x="4" y="63"/>
                      <a:pt x="2" y="59"/>
                    </a:cubicBezTo>
                    <a:cubicBezTo>
                      <a:pt x="0" y="55"/>
                      <a:pt x="0" y="50"/>
                      <a:pt x="0" y="44"/>
                    </a:cubicBezTo>
                    <a:cubicBezTo>
                      <a:pt x="0" y="37"/>
                      <a:pt x="1" y="32"/>
                      <a:pt x="3" y="26"/>
                    </a:cubicBezTo>
                    <a:cubicBezTo>
                      <a:pt x="6" y="21"/>
                      <a:pt x="10" y="16"/>
                      <a:pt x="14" y="12"/>
                    </a:cubicBezTo>
                    <a:cubicBezTo>
                      <a:pt x="19" y="9"/>
                      <a:pt x="25" y="5"/>
                      <a:pt x="32" y="3"/>
                    </a:cubicBezTo>
                    <a:cubicBezTo>
                      <a:pt x="38" y="1"/>
                      <a:pt x="46" y="0"/>
                      <a:pt x="54" y="0"/>
                    </a:cubicBezTo>
                    <a:cubicBezTo>
                      <a:pt x="57" y="0"/>
                      <a:pt x="61" y="0"/>
                      <a:pt x="64" y="0"/>
                    </a:cubicBezTo>
                    <a:cubicBezTo>
                      <a:pt x="67" y="1"/>
                      <a:pt x="70" y="1"/>
                      <a:pt x="72" y="2"/>
                    </a:cubicBezTo>
                    <a:cubicBezTo>
                      <a:pt x="75" y="2"/>
                      <a:pt x="78" y="3"/>
                      <a:pt x="80" y="4"/>
                    </a:cubicBezTo>
                    <a:cubicBezTo>
                      <a:pt x="83" y="4"/>
                      <a:pt x="85" y="5"/>
                      <a:pt x="87" y="6"/>
                    </a:cubicBezTo>
                    <a:cubicBezTo>
                      <a:pt x="87" y="35"/>
                      <a:pt x="87" y="35"/>
                      <a:pt x="87" y="35"/>
                    </a:cubicBezTo>
                    <a:cubicBezTo>
                      <a:pt x="85" y="34"/>
                      <a:pt x="82" y="32"/>
                      <a:pt x="79" y="31"/>
                    </a:cubicBezTo>
                    <a:cubicBezTo>
                      <a:pt x="77" y="30"/>
                      <a:pt x="74" y="29"/>
                      <a:pt x="71" y="28"/>
                    </a:cubicBezTo>
                    <a:cubicBezTo>
                      <a:pt x="68" y="27"/>
                      <a:pt x="65" y="26"/>
                      <a:pt x="62" y="26"/>
                    </a:cubicBezTo>
                    <a:cubicBezTo>
                      <a:pt x="59" y="26"/>
                      <a:pt x="56" y="25"/>
                      <a:pt x="53" y="25"/>
                    </a:cubicBezTo>
                    <a:cubicBezTo>
                      <a:pt x="47" y="25"/>
                      <a:pt x="42" y="27"/>
                      <a:pt x="38" y="30"/>
                    </a:cubicBezTo>
                    <a:cubicBezTo>
                      <a:pt x="34" y="33"/>
                      <a:pt x="32" y="36"/>
                      <a:pt x="32" y="41"/>
                    </a:cubicBezTo>
                    <a:cubicBezTo>
                      <a:pt x="32" y="44"/>
                      <a:pt x="33" y="46"/>
                      <a:pt x="34" y="48"/>
                    </a:cubicBezTo>
                    <a:cubicBezTo>
                      <a:pt x="34" y="50"/>
                      <a:pt x="36" y="52"/>
                      <a:pt x="38" y="53"/>
                    </a:cubicBezTo>
                    <a:cubicBezTo>
                      <a:pt x="40" y="55"/>
                      <a:pt x="42" y="57"/>
                      <a:pt x="46" y="58"/>
                    </a:cubicBezTo>
                    <a:cubicBezTo>
                      <a:pt x="49" y="60"/>
                      <a:pt x="53" y="62"/>
                      <a:pt x="58" y="63"/>
                    </a:cubicBezTo>
                    <a:cubicBezTo>
                      <a:pt x="63" y="66"/>
                      <a:pt x="68" y="68"/>
                      <a:pt x="72" y="70"/>
                    </a:cubicBezTo>
                    <a:cubicBezTo>
                      <a:pt x="77" y="73"/>
                      <a:pt x="81" y="76"/>
                      <a:pt x="84" y="79"/>
                    </a:cubicBezTo>
                    <a:cubicBezTo>
                      <a:pt x="87" y="83"/>
                      <a:pt x="90" y="86"/>
                      <a:pt x="92" y="91"/>
                    </a:cubicBezTo>
                    <a:cubicBezTo>
                      <a:pt x="94" y="95"/>
                      <a:pt x="95" y="100"/>
                      <a:pt x="95" y="10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1" name="Group 10">
              <a:extLst>
                <a:ext uri="{FF2B5EF4-FFF2-40B4-BE49-F238E27FC236}">
                  <a16:creationId xmlns:a16="http://schemas.microsoft.com/office/drawing/2014/main" id="{D0218BE0-F8D6-46E0-81F3-73E32AB8E9F9}"/>
                </a:ext>
              </a:extLst>
            </p:cNvPr>
            <p:cNvGrpSpPr/>
            <p:nvPr/>
          </p:nvGrpSpPr>
          <p:grpSpPr bwMode="black">
            <a:xfrm>
              <a:off x="7418210" y="3672980"/>
              <a:ext cx="1382739" cy="190072"/>
              <a:chOff x="3403273" y="5616873"/>
              <a:chExt cx="1088404" cy="154797"/>
            </a:xfrm>
            <a:grpFill/>
            <a:effectLst/>
          </p:grpSpPr>
          <p:sp>
            <p:nvSpPr>
              <p:cNvPr id="240" name="Freeform 36">
                <a:extLst>
                  <a:ext uri="{FF2B5EF4-FFF2-40B4-BE49-F238E27FC236}">
                    <a16:creationId xmlns:a16="http://schemas.microsoft.com/office/drawing/2014/main" id="{DB79D55B-98EE-4C08-8BBE-280A7C101B13}"/>
                  </a:ext>
                </a:extLst>
              </p:cNvPr>
              <p:cNvSpPr>
                <a:spLocks/>
              </p:cNvSpPr>
              <p:nvPr/>
            </p:nvSpPr>
            <p:spPr bwMode="black">
              <a:xfrm>
                <a:off x="3403273" y="5626227"/>
                <a:ext cx="106215" cy="143331"/>
              </a:xfrm>
              <a:custGeom>
                <a:avLst/>
                <a:gdLst/>
                <a:ahLst/>
                <a:cxnLst>
                  <a:cxn ang="0">
                    <a:pos x="215" y="66"/>
                  </a:cxn>
                  <a:cxn ang="0">
                    <a:pos x="215" y="475"/>
                  </a:cxn>
                  <a:cxn ang="0">
                    <a:pos x="134" y="475"/>
                  </a:cxn>
                  <a:cxn ang="0">
                    <a:pos x="134" y="66"/>
                  </a:cxn>
                  <a:cxn ang="0">
                    <a:pos x="0" y="66"/>
                  </a:cxn>
                  <a:cxn ang="0">
                    <a:pos x="0" y="0"/>
                  </a:cxn>
                  <a:cxn ang="0">
                    <a:pos x="352" y="0"/>
                  </a:cxn>
                  <a:cxn ang="0">
                    <a:pos x="352" y="66"/>
                  </a:cxn>
                  <a:cxn ang="0">
                    <a:pos x="215" y="66"/>
                  </a:cxn>
                </a:cxnLst>
                <a:rect l="0" t="0" r="r" b="b"/>
                <a:pathLst>
                  <a:path w="352" h="475">
                    <a:moveTo>
                      <a:pt x="215" y="66"/>
                    </a:moveTo>
                    <a:lnTo>
                      <a:pt x="215" y="475"/>
                    </a:lnTo>
                    <a:lnTo>
                      <a:pt x="134" y="475"/>
                    </a:lnTo>
                    <a:lnTo>
                      <a:pt x="134" y="66"/>
                    </a:lnTo>
                    <a:lnTo>
                      <a:pt x="0" y="66"/>
                    </a:lnTo>
                    <a:lnTo>
                      <a:pt x="0" y="0"/>
                    </a:lnTo>
                    <a:lnTo>
                      <a:pt x="352" y="0"/>
                    </a:lnTo>
                    <a:lnTo>
                      <a:pt x="352" y="66"/>
                    </a:lnTo>
                    <a:lnTo>
                      <a:pt x="215" y="66"/>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1" name="Freeform 37">
                <a:extLst>
                  <a:ext uri="{FF2B5EF4-FFF2-40B4-BE49-F238E27FC236}">
                    <a16:creationId xmlns:a16="http://schemas.microsoft.com/office/drawing/2014/main" id="{8299DA9D-6578-48DB-9C08-1AE8C5D09F42}"/>
                  </a:ext>
                </a:extLst>
              </p:cNvPr>
              <p:cNvSpPr>
                <a:spLocks noEditPoints="1"/>
              </p:cNvSpPr>
              <p:nvPr/>
            </p:nvSpPr>
            <p:spPr bwMode="black">
              <a:xfrm>
                <a:off x="3488064" y="5664851"/>
                <a:ext cx="93240" cy="106819"/>
              </a:xfrm>
              <a:custGeom>
                <a:avLst/>
                <a:gdLst/>
                <a:ahLst/>
                <a:cxnLst>
                  <a:cxn ang="0">
                    <a:pos x="33" y="85"/>
                  </a:cxn>
                  <a:cxn ang="0">
                    <a:pos x="45" y="114"/>
                  </a:cxn>
                  <a:cxn ang="0">
                    <a:pos x="76" y="125"/>
                  </a:cxn>
                  <a:cxn ang="0">
                    <a:pos x="100" y="121"/>
                  </a:cxn>
                  <a:cxn ang="0">
                    <a:pos x="119" y="111"/>
                  </a:cxn>
                  <a:cxn ang="0">
                    <a:pos x="119" y="138"/>
                  </a:cxn>
                  <a:cxn ang="0">
                    <a:pos x="112" y="142"/>
                  </a:cxn>
                  <a:cxn ang="0">
                    <a:pos x="100" y="146"/>
                  </a:cxn>
                  <a:cxn ang="0">
                    <a:pos x="86" y="149"/>
                  </a:cxn>
                  <a:cxn ang="0">
                    <a:pos x="68" y="150"/>
                  </a:cxn>
                  <a:cxn ang="0">
                    <a:pos x="40" y="146"/>
                  </a:cxn>
                  <a:cxn ang="0">
                    <a:pos x="18" y="131"/>
                  </a:cxn>
                  <a:cxn ang="0">
                    <a:pos x="4" y="108"/>
                  </a:cxn>
                  <a:cxn ang="0">
                    <a:pos x="0" y="76"/>
                  </a:cxn>
                  <a:cxn ang="0">
                    <a:pos x="6" y="42"/>
                  </a:cxn>
                  <a:cxn ang="0">
                    <a:pos x="22" y="18"/>
                  </a:cxn>
                  <a:cxn ang="0">
                    <a:pos x="44" y="4"/>
                  </a:cxn>
                  <a:cxn ang="0">
                    <a:pos x="68" y="0"/>
                  </a:cxn>
                  <a:cxn ang="0">
                    <a:pos x="96" y="5"/>
                  </a:cxn>
                  <a:cxn ang="0">
                    <a:pos x="115" y="19"/>
                  </a:cxn>
                  <a:cxn ang="0">
                    <a:pos x="127" y="41"/>
                  </a:cxn>
                  <a:cxn ang="0">
                    <a:pos x="131" y="68"/>
                  </a:cxn>
                  <a:cxn ang="0">
                    <a:pos x="131" y="85"/>
                  </a:cxn>
                  <a:cxn ang="0">
                    <a:pos x="33" y="85"/>
                  </a:cxn>
                  <a:cxn ang="0">
                    <a:pos x="97" y="46"/>
                  </a:cxn>
                  <a:cxn ang="0">
                    <a:pos x="91" y="35"/>
                  </a:cxn>
                  <a:cxn ang="0">
                    <a:pos x="82" y="28"/>
                  </a:cxn>
                  <a:cxn ang="0">
                    <a:pos x="68" y="25"/>
                  </a:cxn>
                  <a:cxn ang="0">
                    <a:pos x="56" y="28"/>
                  </a:cxn>
                  <a:cxn ang="0">
                    <a:pos x="45" y="35"/>
                  </a:cxn>
                  <a:cxn ang="0">
                    <a:pos x="37" y="46"/>
                  </a:cxn>
                  <a:cxn ang="0">
                    <a:pos x="33" y="60"/>
                  </a:cxn>
                  <a:cxn ang="0">
                    <a:pos x="99" y="60"/>
                  </a:cxn>
                  <a:cxn ang="0">
                    <a:pos x="97" y="46"/>
                  </a:cxn>
                </a:cxnLst>
                <a:rect l="0" t="0" r="r" b="b"/>
                <a:pathLst>
                  <a:path w="131" h="150">
                    <a:moveTo>
                      <a:pt x="33" y="85"/>
                    </a:moveTo>
                    <a:cubicBezTo>
                      <a:pt x="34" y="98"/>
                      <a:pt x="38" y="108"/>
                      <a:pt x="45" y="114"/>
                    </a:cubicBezTo>
                    <a:cubicBezTo>
                      <a:pt x="52" y="121"/>
                      <a:pt x="63" y="125"/>
                      <a:pt x="76" y="125"/>
                    </a:cubicBezTo>
                    <a:cubicBezTo>
                      <a:pt x="84" y="125"/>
                      <a:pt x="92" y="123"/>
                      <a:pt x="100" y="121"/>
                    </a:cubicBezTo>
                    <a:cubicBezTo>
                      <a:pt x="107" y="118"/>
                      <a:pt x="114" y="115"/>
                      <a:pt x="119" y="111"/>
                    </a:cubicBezTo>
                    <a:cubicBezTo>
                      <a:pt x="119" y="138"/>
                      <a:pt x="119" y="138"/>
                      <a:pt x="119" y="138"/>
                    </a:cubicBezTo>
                    <a:cubicBezTo>
                      <a:pt x="117" y="140"/>
                      <a:pt x="115" y="141"/>
                      <a:pt x="112" y="142"/>
                    </a:cubicBezTo>
                    <a:cubicBezTo>
                      <a:pt x="109" y="144"/>
                      <a:pt x="105" y="145"/>
                      <a:pt x="100" y="146"/>
                    </a:cubicBezTo>
                    <a:cubicBezTo>
                      <a:pt x="96" y="147"/>
                      <a:pt x="91" y="148"/>
                      <a:pt x="86" y="149"/>
                    </a:cubicBezTo>
                    <a:cubicBezTo>
                      <a:pt x="80" y="150"/>
                      <a:pt x="75" y="150"/>
                      <a:pt x="68" y="150"/>
                    </a:cubicBezTo>
                    <a:cubicBezTo>
                      <a:pt x="58" y="150"/>
                      <a:pt x="48" y="149"/>
                      <a:pt x="40" y="146"/>
                    </a:cubicBezTo>
                    <a:cubicBezTo>
                      <a:pt x="31" y="142"/>
                      <a:pt x="24" y="138"/>
                      <a:pt x="18" y="131"/>
                    </a:cubicBezTo>
                    <a:cubicBezTo>
                      <a:pt x="12" y="125"/>
                      <a:pt x="8" y="117"/>
                      <a:pt x="4" y="108"/>
                    </a:cubicBezTo>
                    <a:cubicBezTo>
                      <a:pt x="1" y="99"/>
                      <a:pt x="0" y="88"/>
                      <a:pt x="0" y="76"/>
                    </a:cubicBezTo>
                    <a:cubicBezTo>
                      <a:pt x="0" y="63"/>
                      <a:pt x="2" y="52"/>
                      <a:pt x="6" y="42"/>
                    </a:cubicBezTo>
                    <a:cubicBezTo>
                      <a:pt x="10" y="33"/>
                      <a:pt x="15" y="25"/>
                      <a:pt x="22" y="18"/>
                    </a:cubicBezTo>
                    <a:cubicBezTo>
                      <a:pt x="28" y="12"/>
                      <a:pt x="36" y="7"/>
                      <a:pt x="44" y="4"/>
                    </a:cubicBezTo>
                    <a:cubicBezTo>
                      <a:pt x="52" y="1"/>
                      <a:pt x="60" y="0"/>
                      <a:pt x="68" y="0"/>
                    </a:cubicBezTo>
                    <a:cubicBezTo>
                      <a:pt x="79" y="0"/>
                      <a:pt x="88" y="1"/>
                      <a:pt x="96" y="5"/>
                    </a:cubicBezTo>
                    <a:cubicBezTo>
                      <a:pt x="103" y="8"/>
                      <a:pt x="110" y="13"/>
                      <a:pt x="115" y="19"/>
                    </a:cubicBezTo>
                    <a:cubicBezTo>
                      <a:pt x="120" y="25"/>
                      <a:pt x="124" y="32"/>
                      <a:pt x="127" y="41"/>
                    </a:cubicBezTo>
                    <a:cubicBezTo>
                      <a:pt x="130" y="49"/>
                      <a:pt x="131" y="58"/>
                      <a:pt x="131" y="68"/>
                    </a:cubicBezTo>
                    <a:cubicBezTo>
                      <a:pt x="131" y="85"/>
                      <a:pt x="131" y="85"/>
                      <a:pt x="131" y="85"/>
                    </a:cubicBezTo>
                    <a:lnTo>
                      <a:pt x="33" y="85"/>
                    </a:lnTo>
                    <a:close/>
                    <a:moveTo>
                      <a:pt x="97" y="46"/>
                    </a:moveTo>
                    <a:cubicBezTo>
                      <a:pt x="96" y="42"/>
                      <a:pt x="94" y="38"/>
                      <a:pt x="91" y="35"/>
                    </a:cubicBezTo>
                    <a:cubicBezTo>
                      <a:pt x="89" y="32"/>
                      <a:pt x="86" y="29"/>
                      <a:pt x="82" y="28"/>
                    </a:cubicBezTo>
                    <a:cubicBezTo>
                      <a:pt x="78" y="26"/>
                      <a:pt x="73" y="25"/>
                      <a:pt x="68" y="25"/>
                    </a:cubicBezTo>
                    <a:cubicBezTo>
                      <a:pt x="64" y="25"/>
                      <a:pt x="60" y="26"/>
                      <a:pt x="56" y="28"/>
                    </a:cubicBezTo>
                    <a:cubicBezTo>
                      <a:pt x="52" y="29"/>
                      <a:pt x="48" y="32"/>
                      <a:pt x="45" y="35"/>
                    </a:cubicBezTo>
                    <a:cubicBezTo>
                      <a:pt x="42" y="38"/>
                      <a:pt x="39" y="42"/>
                      <a:pt x="37" y="46"/>
                    </a:cubicBezTo>
                    <a:cubicBezTo>
                      <a:pt x="35"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2" name="Freeform 38">
                <a:extLst>
                  <a:ext uri="{FF2B5EF4-FFF2-40B4-BE49-F238E27FC236}">
                    <a16:creationId xmlns:a16="http://schemas.microsoft.com/office/drawing/2014/main" id="{68D533D0-25C7-4D7E-BFC2-25CAF1762D00}"/>
                  </a:ext>
                </a:extLst>
              </p:cNvPr>
              <p:cNvSpPr>
                <a:spLocks/>
              </p:cNvSpPr>
              <p:nvPr/>
            </p:nvSpPr>
            <p:spPr bwMode="black">
              <a:xfrm>
                <a:off x="3599107" y="5665455"/>
                <a:ext cx="59444" cy="104103"/>
              </a:xfrm>
              <a:custGeom>
                <a:avLst/>
                <a:gdLst/>
                <a:ahLst/>
                <a:cxnLst>
                  <a:cxn ang="0">
                    <a:pos x="79" y="32"/>
                  </a:cxn>
                  <a:cxn ang="0">
                    <a:pos x="74" y="30"/>
                  </a:cxn>
                  <a:cxn ang="0">
                    <a:pos x="69" y="29"/>
                  </a:cxn>
                  <a:cxn ang="0">
                    <a:pos x="64" y="29"/>
                  </a:cxn>
                  <a:cxn ang="0">
                    <a:pos x="51" y="32"/>
                  </a:cxn>
                  <a:cxn ang="0">
                    <a:pos x="41" y="40"/>
                  </a:cxn>
                  <a:cxn ang="0">
                    <a:pos x="35" y="54"/>
                  </a:cxn>
                  <a:cxn ang="0">
                    <a:pos x="32" y="72"/>
                  </a:cxn>
                  <a:cxn ang="0">
                    <a:pos x="32" y="146"/>
                  </a:cxn>
                  <a:cxn ang="0">
                    <a:pos x="0" y="146"/>
                  </a:cxn>
                  <a:cxn ang="0">
                    <a:pos x="0" y="2"/>
                  </a:cxn>
                  <a:cxn ang="0">
                    <a:pos x="32" y="2"/>
                  </a:cxn>
                  <a:cxn ang="0">
                    <a:pos x="32" y="30"/>
                  </a:cxn>
                  <a:cxn ang="0">
                    <a:pos x="33" y="30"/>
                  </a:cxn>
                  <a:cxn ang="0">
                    <a:pos x="39" y="16"/>
                  </a:cxn>
                  <a:cxn ang="0">
                    <a:pos x="48" y="7"/>
                  </a:cxn>
                  <a:cxn ang="0">
                    <a:pos x="59" y="1"/>
                  </a:cxn>
                  <a:cxn ang="0">
                    <a:pos x="70" y="0"/>
                  </a:cxn>
                  <a:cxn ang="0">
                    <a:pos x="77" y="0"/>
                  </a:cxn>
                  <a:cxn ang="0">
                    <a:pos x="83" y="2"/>
                  </a:cxn>
                  <a:cxn ang="0">
                    <a:pos x="83" y="34"/>
                  </a:cxn>
                  <a:cxn ang="0">
                    <a:pos x="79" y="32"/>
                  </a:cxn>
                </a:cxnLst>
                <a:rect l="0" t="0" r="r" b="b"/>
                <a:pathLst>
                  <a:path w="83" h="146">
                    <a:moveTo>
                      <a:pt x="79" y="32"/>
                    </a:moveTo>
                    <a:cubicBezTo>
                      <a:pt x="78" y="31"/>
                      <a:pt x="76" y="31"/>
                      <a:pt x="74" y="30"/>
                    </a:cubicBezTo>
                    <a:cubicBezTo>
                      <a:pt x="73" y="30"/>
                      <a:pt x="71" y="30"/>
                      <a:pt x="69" y="29"/>
                    </a:cubicBezTo>
                    <a:cubicBezTo>
                      <a:pt x="67" y="29"/>
                      <a:pt x="66" y="29"/>
                      <a:pt x="64" y="29"/>
                    </a:cubicBezTo>
                    <a:cubicBezTo>
                      <a:pt x="59" y="29"/>
                      <a:pt x="55" y="30"/>
                      <a:pt x="51" y="32"/>
                    </a:cubicBezTo>
                    <a:cubicBezTo>
                      <a:pt x="48" y="34"/>
                      <a:pt x="44" y="37"/>
                      <a:pt x="41" y="40"/>
                    </a:cubicBezTo>
                    <a:cubicBezTo>
                      <a:pt x="39" y="44"/>
                      <a:pt x="36" y="49"/>
                      <a:pt x="35" y="54"/>
                    </a:cubicBezTo>
                    <a:cubicBezTo>
                      <a:pt x="33" y="59"/>
                      <a:pt x="32" y="66"/>
                      <a:pt x="32" y="72"/>
                    </a:cubicBezTo>
                    <a:cubicBezTo>
                      <a:pt x="32" y="146"/>
                      <a:pt x="32" y="146"/>
                      <a:pt x="32" y="146"/>
                    </a:cubicBezTo>
                    <a:cubicBezTo>
                      <a:pt x="0" y="146"/>
                      <a:pt x="0" y="146"/>
                      <a:pt x="0" y="146"/>
                    </a:cubicBezTo>
                    <a:cubicBezTo>
                      <a:pt x="0" y="2"/>
                      <a:pt x="0" y="2"/>
                      <a:pt x="0" y="2"/>
                    </a:cubicBezTo>
                    <a:cubicBezTo>
                      <a:pt x="32" y="2"/>
                      <a:pt x="32" y="2"/>
                      <a:pt x="32" y="2"/>
                    </a:cubicBezTo>
                    <a:cubicBezTo>
                      <a:pt x="32" y="30"/>
                      <a:pt x="32" y="30"/>
                      <a:pt x="32" y="30"/>
                    </a:cubicBezTo>
                    <a:cubicBezTo>
                      <a:pt x="33" y="30"/>
                      <a:pt x="33" y="30"/>
                      <a:pt x="33" y="30"/>
                    </a:cubicBezTo>
                    <a:cubicBezTo>
                      <a:pt x="35" y="25"/>
                      <a:pt x="37" y="20"/>
                      <a:pt x="39" y="16"/>
                    </a:cubicBezTo>
                    <a:cubicBezTo>
                      <a:pt x="42" y="12"/>
                      <a:pt x="45" y="9"/>
                      <a:pt x="48" y="7"/>
                    </a:cubicBezTo>
                    <a:cubicBezTo>
                      <a:pt x="52" y="4"/>
                      <a:pt x="55" y="3"/>
                      <a:pt x="59" y="1"/>
                    </a:cubicBezTo>
                    <a:cubicBezTo>
                      <a:pt x="62" y="0"/>
                      <a:pt x="66" y="0"/>
                      <a:pt x="70" y="0"/>
                    </a:cubicBezTo>
                    <a:cubicBezTo>
                      <a:pt x="72" y="0"/>
                      <a:pt x="74" y="0"/>
                      <a:pt x="77" y="0"/>
                    </a:cubicBezTo>
                    <a:cubicBezTo>
                      <a:pt x="79" y="0"/>
                      <a:pt x="81" y="1"/>
                      <a:pt x="83" y="2"/>
                    </a:cubicBezTo>
                    <a:cubicBezTo>
                      <a:pt x="83" y="34"/>
                      <a:pt x="83" y="34"/>
                      <a:pt x="83" y="34"/>
                    </a:cubicBezTo>
                    <a:cubicBezTo>
                      <a:pt x="82" y="33"/>
                      <a:pt x="81" y="32"/>
                      <a:pt x="79" y="3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3" name="Freeform 39">
                <a:extLst>
                  <a:ext uri="{FF2B5EF4-FFF2-40B4-BE49-F238E27FC236}">
                    <a16:creationId xmlns:a16="http://schemas.microsoft.com/office/drawing/2014/main" id="{CCF71554-61C8-42A2-9F74-CD909FEC056C}"/>
                  </a:ext>
                </a:extLst>
              </p:cNvPr>
              <p:cNvSpPr>
                <a:spLocks noEditPoints="1"/>
              </p:cNvSpPr>
              <p:nvPr/>
            </p:nvSpPr>
            <p:spPr bwMode="black">
              <a:xfrm>
                <a:off x="3668509" y="5616873"/>
                <a:ext cx="28364" cy="152685"/>
              </a:xfrm>
              <a:custGeom>
                <a:avLst/>
                <a:gdLst/>
                <a:ahLst/>
                <a:cxnLst>
                  <a:cxn ang="0">
                    <a:pos x="40" y="19"/>
                  </a:cxn>
                  <a:cxn ang="0">
                    <a:pos x="38" y="27"/>
                  </a:cxn>
                  <a:cxn ang="0">
                    <a:pos x="34" y="32"/>
                  </a:cxn>
                  <a:cxn ang="0">
                    <a:pos x="28" y="36"/>
                  </a:cxn>
                  <a:cxn ang="0">
                    <a:pos x="20" y="38"/>
                  </a:cxn>
                  <a:cxn ang="0">
                    <a:pos x="12" y="36"/>
                  </a:cxn>
                  <a:cxn ang="0">
                    <a:pos x="6" y="32"/>
                  </a:cxn>
                  <a:cxn ang="0">
                    <a:pos x="1" y="27"/>
                  </a:cxn>
                  <a:cxn ang="0">
                    <a:pos x="0" y="19"/>
                  </a:cxn>
                  <a:cxn ang="0">
                    <a:pos x="2" y="12"/>
                  </a:cxn>
                  <a:cxn ang="0">
                    <a:pos x="6" y="6"/>
                  </a:cxn>
                  <a:cxn ang="0">
                    <a:pos x="12" y="2"/>
                  </a:cxn>
                  <a:cxn ang="0">
                    <a:pos x="20" y="0"/>
                  </a:cxn>
                  <a:cxn ang="0">
                    <a:pos x="28" y="2"/>
                  </a:cxn>
                  <a:cxn ang="0">
                    <a:pos x="34" y="6"/>
                  </a:cxn>
                  <a:cxn ang="0">
                    <a:pos x="38" y="12"/>
                  </a:cxn>
                  <a:cxn ang="0">
                    <a:pos x="40" y="19"/>
                  </a:cxn>
                  <a:cxn ang="0">
                    <a:pos x="3" y="214"/>
                  </a:cxn>
                  <a:cxn ang="0">
                    <a:pos x="3" y="70"/>
                  </a:cxn>
                  <a:cxn ang="0">
                    <a:pos x="36" y="70"/>
                  </a:cxn>
                  <a:cxn ang="0">
                    <a:pos x="36" y="214"/>
                  </a:cxn>
                  <a:cxn ang="0">
                    <a:pos x="3" y="214"/>
                  </a:cxn>
                </a:cxnLst>
                <a:rect l="0" t="0" r="r" b="b"/>
                <a:pathLst>
                  <a:path w="40" h="214">
                    <a:moveTo>
                      <a:pt x="40" y="19"/>
                    </a:moveTo>
                    <a:cubicBezTo>
                      <a:pt x="40" y="22"/>
                      <a:pt x="39" y="24"/>
                      <a:pt x="38" y="27"/>
                    </a:cubicBezTo>
                    <a:cubicBezTo>
                      <a:pt x="37" y="29"/>
                      <a:pt x="36" y="31"/>
                      <a:pt x="34" y="32"/>
                    </a:cubicBezTo>
                    <a:cubicBezTo>
                      <a:pt x="32" y="34"/>
                      <a:pt x="30" y="35"/>
                      <a:pt x="28" y="36"/>
                    </a:cubicBezTo>
                    <a:cubicBezTo>
                      <a:pt x="25" y="37"/>
                      <a:pt x="23" y="38"/>
                      <a:pt x="20" y="38"/>
                    </a:cubicBezTo>
                    <a:cubicBezTo>
                      <a:pt x="17" y="38"/>
                      <a:pt x="14" y="37"/>
                      <a:pt x="12" y="36"/>
                    </a:cubicBezTo>
                    <a:cubicBezTo>
                      <a:pt x="9" y="35"/>
                      <a:pt x="7" y="34"/>
                      <a:pt x="6" y="32"/>
                    </a:cubicBezTo>
                    <a:cubicBezTo>
                      <a:pt x="4" y="31"/>
                      <a:pt x="2" y="29"/>
                      <a:pt x="1" y="27"/>
                    </a:cubicBezTo>
                    <a:cubicBezTo>
                      <a:pt x="0" y="24"/>
                      <a:pt x="0" y="22"/>
                      <a:pt x="0" y="19"/>
                    </a:cubicBezTo>
                    <a:cubicBezTo>
                      <a:pt x="0" y="17"/>
                      <a:pt x="0" y="14"/>
                      <a:pt x="2" y="12"/>
                    </a:cubicBezTo>
                    <a:cubicBezTo>
                      <a:pt x="3" y="9"/>
                      <a:pt x="4" y="7"/>
                      <a:pt x="6" y="6"/>
                    </a:cubicBezTo>
                    <a:cubicBezTo>
                      <a:pt x="8" y="4"/>
                      <a:pt x="10" y="3"/>
                      <a:pt x="12" y="2"/>
                    </a:cubicBezTo>
                    <a:cubicBezTo>
                      <a:pt x="14" y="1"/>
                      <a:pt x="17" y="0"/>
                      <a:pt x="20" y="0"/>
                    </a:cubicBezTo>
                    <a:cubicBezTo>
                      <a:pt x="23" y="0"/>
                      <a:pt x="25" y="1"/>
                      <a:pt x="28" y="2"/>
                    </a:cubicBezTo>
                    <a:cubicBezTo>
                      <a:pt x="30" y="3"/>
                      <a:pt x="32" y="4"/>
                      <a:pt x="34" y="6"/>
                    </a:cubicBezTo>
                    <a:cubicBezTo>
                      <a:pt x="36" y="7"/>
                      <a:pt x="37" y="9"/>
                      <a:pt x="38" y="12"/>
                    </a:cubicBezTo>
                    <a:cubicBezTo>
                      <a:pt x="39" y="14"/>
                      <a:pt x="40" y="17"/>
                      <a:pt x="40" y="19"/>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4" name="Freeform 40">
                <a:extLst>
                  <a:ext uri="{FF2B5EF4-FFF2-40B4-BE49-F238E27FC236}">
                    <a16:creationId xmlns:a16="http://schemas.microsoft.com/office/drawing/2014/main" id="{065E5E95-ED59-4D46-B659-5BB2941E41C6}"/>
                  </a:ext>
                </a:extLst>
              </p:cNvPr>
              <p:cNvSpPr>
                <a:spLocks/>
              </p:cNvSpPr>
              <p:nvPr/>
            </p:nvSpPr>
            <p:spPr bwMode="black">
              <a:xfrm>
                <a:off x="3721013" y="5664851"/>
                <a:ext cx="152684" cy="104707"/>
              </a:xfrm>
              <a:custGeom>
                <a:avLst/>
                <a:gdLst/>
                <a:ahLst/>
                <a:cxnLst>
                  <a:cxn ang="0">
                    <a:pos x="182" y="147"/>
                  </a:cxn>
                  <a:cxn ang="0">
                    <a:pos x="182" y="66"/>
                  </a:cxn>
                  <a:cxn ang="0">
                    <a:pos x="180" y="46"/>
                  </a:cxn>
                  <a:cxn ang="0">
                    <a:pos x="174" y="34"/>
                  </a:cxn>
                  <a:cxn ang="0">
                    <a:pos x="165" y="28"/>
                  </a:cxn>
                  <a:cxn ang="0">
                    <a:pos x="153" y="26"/>
                  </a:cxn>
                  <a:cxn ang="0">
                    <a:pos x="141" y="29"/>
                  </a:cxn>
                  <a:cxn ang="0">
                    <a:pos x="131" y="38"/>
                  </a:cxn>
                  <a:cxn ang="0">
                    <a:pos x="125" y="51"/>
                  </a:cxn>
                  <a:cxn ang="0">
                    <a:pos x="123" y="66"/>
                  </a:cxn>
                  <a:cxn ang="0">
                    <a:pos x="123" y="147"/>
                  </a:cxn>
                  <a:cxn ang="0">
                    <a:pos x="91" y="147"/>
                  </a:cxn>
                  <a:cxn ang="0">
                    <a:pos x="91" y="63"/>
                  </a:cxn>
                  <a:cxn ang="0">
                    <a:pos x="89" y="46"/>
                  </a:cxn>
                  <a:cxn ang="0">
                    <a:pos x="83" y="34"/>
                  </a:cxn>
                  <a:cxn ang="0">
                    <a:pos x="74" y="28"/>
                  </a:cxn>
                  <a:cxn ang="0">
                    <a:pos x="62" y="26"/>
                  </a:cxn>
                  <a:cxn ang="0">
                    <a:pos x="50" y="29"/>
                  </a:cxn>
                  <a:cxn ang="0">
                    <a:pos x="41" y="37"/>
                  </a:cxn>
                  <a:cxn ang="0">
                    <a:pos x="34" y="50"/>
                  </a:cxn>
                  <a:cxn ang="0">
                    <a:pos x="32" y="66"/>
                  </a:cxn>
                  <a:cxn ang="0">
                    <a:pos x="32" y="147"/>
                  </a:cxn>
                  <a:cxn ang="0">
                    <a:pos x="0" y="147"/>
                  </a:cxn>
                  <a:cxn ang="0">
                    <a:pos x="0" y="3"/>
                  </a:cxn>
                  <a:cxn ang="0">
                    <a:pos x="32" y="3"/>
                  </a:cxn>
                  <a:cxn ang="0">
                    <a:pos x="32" y="25"/>
                  </a:cxn>
                  <a:cxn ang="0">
                    <a:pos x="33" y="25"/>
                  </a:cxn>
                  <a:cxn ang="0">
                    <a:pos x="52" y="6"/>
                  </a:cxn>
                  <a:cxn ang="0">
                    <a:pos x="78" y="0"/>
                  </a:cxn>
                  <a:cxn ang="0">
                    <a:pos x="92" y="2"/>
                  </a:cxn>
                  <a:cxn ang="0">
                    <a:pos x="104" y="7"/>
                  </a:cxn>
                  <a:cxn ang="0">
                    <a:pos x="113" y="16"/>
                  </a:cxn>
                  <a:cxn ang="0">
                    <a:pos x="119" y="28"/>
                  </a:cxn>
                  <a:cxn ang="0">
                    <a:pos x="140" y="6"/>
                  </a:cxn>
                  <a:cxn ang="0">
                    <a:pos x="167" y="0"/>
                  </a:cxn>
                  <a:cxn ang="0">
                    <a:pos x="202" y="14"/>
                  </a:cxn>
                  <a:cxn ang="0">
                    <a:pos x="214" y="58"/>
                  </a:cxn>
                  <a:cxn ang="0">
                    <a:pos x="214" y="147"/>
                  </a:cxn>
                  <a:cxn ang="0">
                    <a:pos x="182" y="147"/>
                  </a:cxn>
                </a:cxnLst>
                <a:rect l="0" t="0" r="r" b="b"/>
                <a:pathLst>
                  <a:path w="214" h="147">
                    <a:moveTo>
                      <a:pt x="182" y="147"/>
                    </a:moveTo>
                    <a:cubicBezTo>
                      <a:pt x="182" y="66"/>
                      <a:pt x="182" y="66"/>
                      <a:pt x="182" y="66"/>
                    </a:cubicBezTo>
                    <a:cubicBezTo>
                      <a:pt x="182" y="58"/>
                      <a:pt x="181" y="51"/>
                      <a:pt x="180" y="46"/>
                    </a:cubicBezTo>
                    <a:cubicBezTo>
                      <a:pt x="178" y="41"/>
                      <a:pt x="177" y="37"/>
                      <a:pt x="174" y="34"/>
                    </a:cubicBezTo>
                    <a:cubicBezTo>
                      <a:pt x="172" y="31"/>
                      <a:pt x="169" y="29"/>
                      <a:pt x="165" y="28"/>
                    </a:cubicBezTo>
                    <a:cubicBezTo>
                      <a:pt x="162" y="27"/>
                      <a:pt x="158" y="26"/>
                      <a:pt x="153" y="26"/>
                    </a:cubicBezTo>
                    <a:cubicBezTo>
                      <a:pt x="149" y="26"/>
                      <a:pt x="145" y="27"/>
                      <a:pt x="141" y="29"/>
                    </a:cubicBezTo>
                    <a:cubicBezTo>
                      <a:pt x="137" y="32"/>
                      <a:pt x="134" y="34"/>
                      <a:pt x="131" y="38"/>
                    </a:cubicBezTo>
                    <a:cubicBezTo>
                      <a:pt x="129" y="42"/>
                      <a:pt x="127" y="46"/>
                      <a:pt x="125" y="51"/>
                    </a:cubicBezTo>
                    <a:cubicBezTo>
                      <a:pt x="124" y="56"/>
                      <a:pt x="123" y="61"/>
                      <a:pt x="123" y="66"/>
                    </a:cubicBezTo>
                    <a:cubicBezTo>
                      <a:pt x="123" y="147"/>
                      <a:pt x="123" y="147"/>
                      <a:pt x="123" y="147"/>
                    </a:cubicBezTo>
                    <a:cubicBezTo>
                      <a:pt x="91" y="147"/>
                      <a:pt x="91" y="147"/>
                      <a:pt x="91" y="147"/>
                    </a:cubicBezTo>
                    <a:cubicBezTo>
                      <a:pt x="91" y="63"/>
                      <a:pt x="91" y="63"/>
                      <a:pt x="91" y="63"/>
                    </a:cubicBezTo>
                    <a:cubicBezTo>
                      <a:pt x="91" y="56"/>
                      <a:pt x="90" y="50"/>
                      <a:pt x="89" y="46"/>
                    </a:cubicBezTo>
                    <a:cubicBezTo>
                      <a:pt x="87" y="41"/>
                      <a:pt x="85" y="37"/>
                      <a:pt x="83" y="34"/>
                    </a:cubicBezTo>
                    <a:cubicBezTo>
                      <a:pt x="80" y="32"/>
                      <a:pt x="77" y="29"/>
                      <a:pt x="74" y="28"/>
                    </a:cubicBezTo>
                    <a:cubicBezTo>
                      <a:pt x="71" y="27"/>
                      <a:pt x="67" y="26"/>
                      <a:pt x="62" y="26"/>
                    </a:cubicBezTo>
                    <a:cubicBezTo>
                      <a:pt x="58" y="26"/>
                      <a:pt x="54" y="27"/>
                      <a:pt x="50" y="29"/>
                    </a:cubicBezTo>
                    <a:cubicBezTo>
                      <a:pt x="47" y="31"/>
                      <a:pt x="43" y="34"/>
                      <a:pt x="41" y="37"/>
                    </a:cubicBezTo>
                    <a:cubicBezTo>
                      <a:pt x="38" y="40"/>
                      <a:pt x="36" y="45"/>
                      <a:pt x="34" y="50"/>
                    </a:cubicBezTo>
                    <a:cubicBezTo>
                      <a:pt x="33" y="54"/>
                      <a:pt x="32" y="60"/>
                      <a:pt x="32" y="66"/>
                    </a:cubicBezTo>
                    <a:cubicBezTo>
                      <a:pt x="32" y="147"/>
                      <a:pt x="32" y="147"/>
                      <a:pt x="32" y="147"/>
                    </a:cubicBezTo>
                    <a:cubicBezTo>
                      <a:pt x="0" y="147"/>
                      <a:pt x="0" y="147"/>
                      <a:pt x="0" y="147"/>
                    </a:cubicBezTo>
                    <a:cubicBezTo>
                      <a:pt x="0" y="3"/>
                      <a:pt x="0" y="3"/>
                      <a:pt x="0" y="3"/>
                    </a:cubicBezTo>
                    <a:cubicBezTo>
                      <a:pt x="32" y="3"/>
                      <a:pt x="32" y="3"/>
                      <a:pt x="32" y="3"/>
                    </a:cubicBezTo>
                    <a:cubicBezTo>
                      <a:pt x="32" y="25"/>
                      <a:pt x="32" y="25"/>
                      <a:pt x="32" y="25"/>
                    </a:cubicBezTo>
                    <a:cubicBezTo>
                      <a:pt x="33" y="25"/>
                      <a:pt x="33" y="25"/>
                      <a:pt x="33" y="25"/>
                    </a:cubicBezTo>
                    <a:cubicBezTo>
                      <a:pt x="38" y="17"/>
                      <a:pt x="44" y="10"/>
                      <a:pt x="52" y="6"/>
                    </a:cubicBezTo>
                    <a:cubicBezTo>
                      <a:pt x="60" y="2"/>
                      <a:pt x="68" y="0"/>
                      <a:pt x="78" y="0"/>
                    </a:cubicBezTo>
                    <a:cubicBezTo>
                      <a:pt x="83" y="0"/>
                      <a:pt x="88" y="0"/>
                      <a:pt x="92" y="2"/>
                    </a:cubicBezTo>
                    <a:cubicBezTo>
                      <a:pt x="96" y="3"/>
                      <a:pt x="100" y="5"/>
                      <a:pt x="104" y="7"/>
                    </a:cubicBezTo>
                    <a:cubicBezTo>
                      <a:pt x="107" y="10"/>
                      <a:pt x="110" y="13"/>
                      <a:pt x="113" y="16"/>
                    </a:cubicBezTo>
                    <a:cubicBezTo>
                      <a:pt x="116" y="20"/>
                      <a:pt x="118" y="23"/>
                      <a:pt x="119" y="28"/>
                    </a:cubicBezTo>
                    <a:cubicBezTo>
                      <a:pt x="125" y="18"/>
                      <a:pt x="132" y="11"/>
                      <a:pt x="140" y="6"/>
                    </a:cubicBezTo>
                    <a:cubicBezTo>
                      <a:pt x="148" y="2"/>
                      <a:pt x="157" y="0"/>
                      <a:pt x="167" y="0"/>
                    </a:cubicBezTo>
                    <a:cubicBezTo>
                      <a:pt x="183" y="0"/>
                      <a:pt x="194" y="4"/>
                      <a:pt x="202" y="14"/>
                    </a:cubicBezTo>
                    <a:cubicBezTo>
                      <a:pt x="210" y="23"/>
                      <a:pt x="214" y="38"/>
                      <a:pt x="214" y="58"/>
                    </a:cubicBezTo>
                    <a:cubicBezTo>
                      <a:pt x="214" y="147"/>
                      <a:pt x="214" y="147"/>
                      <a:pt x="214" y="147"/>
                    </a:cubicBezTo>
                    <a:lnTo>
                      <a:pt x="182"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5" name="Freeform 41">
                <a:extLst>
                  <a:ext uri="{FF2B5EF4-FFF2-40B4-BE49-F238E27FC236}">
                    <a16:creationId xmlns:a16="http://schemas.microsoft.com/office/drawing/2014/main" id="{4179646C-0CC8-4056-82B4-153C01B1C221}"/>
                  </a:ext>
                </a:extLst>
              </p:cNvPr>
              <p:cNvSpPr>
                <a:spLocks noEditPoints="1"/>
              </p:cNvSpPr>
              <p:nvPr/>
            </p:nvSpPr>
            <p:spPr bwMode="black">
              <a:xfrm>
                <a:off x="3889389" y="5664851"/>
                <a:ext cx="86300" cy="106819"/>
              </a:xfrm>
              <a:custGeom>
                <a:avLst/>
                <a:gdLst/>
                <a:ahLst/>
                <a:cxnLst>
                  <a:cxn ang="0">
                    <a:pos x="89" y="147"/>
                  </a:cxn>
                  <a:cxn ang="0">
                    <a:pos x="89" y="127"/>
                  </a:cxn>
                  <a:cxn ang="0">
                    <a:pos x="89" y="127"/>
                  </a:cxn>
                  <a:cxn ang="0">
                    <a:pos x="71" y="144"/>
                  </a:cxn>
                  <a:cxn ang="0">
                    <a:pos x="46" y="150"/>
                  </a:cxn>
                  <a:cxn ang="0">
                    <a:pos x="27" y="147"/>
                  </a:cxn>
                  <a:cxn ang="0">
                    <a:pos x="12" y="139"/>
                  </a:cxn>
                  <a:cxn ang="0">
                    <a:pos x="3" y="125"/>
                  </a:cxn>
                  <a:cxn ang="0">
                    <a:pos x="0" y="108"/>
                  </a:cxn>
                  <a:cxn ang="0">
                    <a:pos x="3" y="90"/>
                  </a:cxn>
                  <a:cxn ang="0">
                    <a:pos x="11" y="76"/>
                  </a:cxn>
                  <a:cxn ang="0">
                    <a:pos x="26" y="66"/>
                  </a:cxn>
                  <a:cxn ang="0">
                    <a:pos x="47" y="60"/>
                  </a:cxn>
                  <a:cxn ang="0">
                    <a:pos x="89" y="54"/>
                  </a:cxn>
                  <a:cxn ang="0">
                    <a:pos x="82" y="32"/>
                  </a:cxn>
                  <a:cxn ang="0">
                    <a:pos x="62" y="25"/>
                  </a:cxn>
                  <a:cxn ang="0">
                    <a:pos x="37" y="29"/>
                  </a:cxn>
                  <a:cxn ang="0">
                    <a:pos x="14" y="41"/>
                  </a:cxn>
                  <a:cxn ang="0">
                    <a:pos x="14" y="12"/>
                  </a:cxn>
                  <a:cxn ang="0">
                    <a:pos x="23" y="8"/>
                  </a:cxn>
                  <a:cxn ang="0">
                    <a:pos x="36" y="4"/>
                  </a:cxn>
                  <a:cxn ang="0">
                    <a:pos x="51" y="1"/>
                  </a:cxn>
                  <a:cxn ang="0">
                    <a:pos x="66" y="0"/>
                  </a:cxn>
                  <a:cxn ang="0">
                    <a:pos x="90" y="3"/>
                  </a:cxn>
                  <a:cxn ang="0">
                    <a:pos x="108" y="14"/>
                  </a:cxn>
                  <a:cxn ang="0">
                    <a:pos x="118" y="32"/>
                  </a:cxn>
                  <a:cxn ang="0">
                    <a:pos x="121" y="56"/>
                  </a:cxn>
                  <a:cxn ang="0">
                    <a:pos x="121" y="147"/>
                  </a:cxn>
                  <a:cxn ang="0">
                    <a:pos x="89" y="147"/>
                  </a:cxn>
                  <a:cxn ang="0">
                    <a:pos x="58" y="81"/>
                  </a:cxn>
                  <a:cxn ang="0">
                    <a:pos x="45" y="84"/>
                  </a:cxn>
                  <a:cxn ang="0">
                    <a:pos x="37" y="89"/>
                  </a:cxn>
                  <a:cxn ang="0">
                    <a:pos x="33" y="96"/>
                  </a:cxn>
                  <a:cxn ang="0">
                    <a:pos x="32" y="104"/>
                  </a:cxn>
                  <a:cxn ang="0">
                    <a:pos x="34" y="113"/>
                  </a:cxn>
                  <a:cxn ang="0">
                    <a:pos x="39"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0">
                    <a:moveTo>
                      <a:pt x="89" y="147"/>
                    </a:moveTo>
                    <a:cubicBezTo>
                      <a:pt x="89" y="127"/>
                      <a:pt x="89" y="127"/>
                      <a:pt x="89" y="127"/>
                    </a:cubicBezTo>
                    <a:cubicBezTo>
                      <a:pt x="89" y="127"/>
                      <a:pt x="89" y="127"/>
                      <a:pt x="89" y="127"/>
                    </a:cubicBezTo>
                    <a:cubicBezTo>
                      <a:pt x="84" y="135"/>
                      <a:pt x="78" y="140"/>
                      <a:pt x="71" y="144"/>
                    </a:cubicBezTo>
                    <a:cubicBezTo>
                      <a:pt x="64" y="148"/>
                      <a:pt x="55" y="150"/>
                      <a:pt x="46" y="150"/>
                    </a:cubicBezTo>
                    <a:cubicBezTo>
                      <a:pt x="39" y="150"/>
                      <a:pt x="32" y="149"/>
                      <a:pt x="27" y="147"/>
                    </a:cubicBezTo>
                    <a:cubicBezTo>
                      <a:pt x="21" y="145"/>
                      <a:pt x="16" y="142"/>
                      <a:pt x="12" y="139"/>
                    </a:cubicBezTo>
                    <a:cubicBezTo>
                      <a:pt x="8" y="135"/>
                      <a:pt x="5" y="130"/>
                      <a:pt x="3" y="125"/>
                    </a:cubicBezTo>
                    <a:cubicBezTo>
                      <a:pt x="1" y="120"/>
                      <a:pt x="0" y="114"/>
                      <a:pt x="0" y="108"/>
                    </a:cubicBezTo>
                    <a:cubicBezTo>
                      <a:pt x="0" y="102"/>
                      <a:pt x="1" y="96"/>
                      <a:pt x="3" y="90"/>
                    </a:cubicBezTo>
                    <a:cubicBezTo>
                      <a:pt x="5" y="85"/>
                      <a:pt x="8" y="80"/>
                      <a:pt x="11" y="76"/>
                    </a:cubicBezTo>
                    <a:cubicBezTo>
                      <a:pt x="15" y="72"/>
                      <a:pt x="20" y="69"/>
                      <a:pt x="26" y="66"/>
                    </a:cubicBezTo>
                    <a:cubicBezTo>
                      <a:pt x="32" y="63"/>
                      <a:pt x="39" y="61"/>
                      <a:pt x="47" y="60"/>
                    </a:cubicBezTo>
                    <a:cubicBezTo>
                      <a:pt x="89" y="54"/>
                      <a:pt x="89" y="54"/>
                      <a:pt x="89" y="54"/>
                    </a:cubicBezTo>
                    <a:cubicBezTo>
                      <a:pt x="89" y="44"/>
                      <a:pt x="87" y="37"/>
                      <a:pt x="82" y="32"/>
                    </a:cubicBezTo>
                    <a:cubicBezTo>
                      <a:pt x="78" y="27"/>
                      <a:pt x="71" y="25"/>
                      <a:pt x="62" y="25"/>
                    </a:cubicBezTo>
                    <a:cubicBezTo>
                      <a:pt x="54" y="25"/>
                      <a:pt x="45" y="26"/>
                      <a:pt x="37" y="29"/>
                    </a:cubicBezTo>
                    <a:cubicBezTo>
                      <a:pt x="28" y="32"/>
                      <a:pt x="21" y="36"/>
                      <a:pt x="14" y="41"/>
                    </a:cubicBezTo>
                    <a:cubicBezTo>
                      <a:pt x="14" y="12"/>
                      <a:pt x="14" y="12"/>
                      <a:pt x="14" y="12"/>
                    </a:cubicBezTo>
                    <a:cubicBezTo>
                      <a:pt x="17" y="11"/>
                      <a:pt x="19" y="10"/>
                      <a:pt x="23" y="8"/>
                    </a:cubicBezTo>
                    <a:cubicBezTo>
                      <a:pt x="27" y="7"/>
                      <a:pt x="31" y="5"/>
                      <a:pt x="36" y="4"/>
                    </a:cubicBezTo>
                    <a:cubicBezTo>
                      <a:pt x="41" y="3"/>
                      <a:pt x="45" y="2"/>
                      <a:pt x="51" y="1"/>
                    </a:cubicBezTo>
                    <a:cubicBezTo>
                      <a:pt x="56" y="0"/>
                      <a:pt x="61" y="0"/>
                      <a:pt x="66" y="0"/>
                    </a:cubicBezTo>
                    <a:cubicBezTo>
                      <a:pt x="75" y="0"/>
                      <a:pt x="83" y="1"/>
                      <a:pt x="90" y="3"/>
                    </a:cubicBezTo>
                    <a:cubicBezTo>
                      <a:pt x="97" y="6"/>
                      <a:pt x="103" y="10"/>
                      <a:pt x="108" y="14"/>
                    </a:cubicBezTo>
                    <a:cubicBezTo>
                      <a:pt x="112" y="19"/>
                      <a:pt x="116" y="25"/>
                      <a:pt x="118" y="32"/>
                    </a:cubicBezTo>
                    <a:cubicBezTo>
                      <a:pt x="120" y="39"/>
                      <a:pt x="121" y="47"/>
                      <a:pt x="121" y="56"/>
                    </a:cubicBezTo>
                    <a:cubicBezTo>
                      <a:pt x="121" y="147"/>
                      <a:pt x="121" y="147"/>
                      <a:pt x="121" y="147"/>
                    </a:cubicBezTo>
                    <a:lnTo>
                      <a:pt x="89" y="147"/>
                    </a:lnTo>
                    <a:close/>
                    <a:moveTo>
                      <a:pt x="58" y="81"/>
                    </a:moveTo>
                    <a:cubicBezTo>
                      <a:pt x="53" y="82"/>
                      <a:pt x="49" y="83"/>
                      <a:pt x="45" y="84"/>
                    </a:cubicBezTo>
                    <a:cubicBezTo>
                      <a:pt x="42" y="85"/>
                      <a:pt x="39" y="87"/>
                      <a:pt x="37" y="89"/>
                    </a:cubicBezTo>
                    <a:cubicBezTo>
                      <a:pt x="36" y="91"/>
                      <a:pt x="34" y="93"/>
                      <a:pt x="33" y="96"/>
                    </a:cubicBezTo>
                    <a:cubicBezTo>
                      <a:pt x="33" y="98"/>
                      <a:pt x="32" y="101"/>
                      <a:pt x="32" y="104"/>
                    </a:cubicBezTo>
                    <a:cubicBezTo>
                      <a:pt x="32" y="107"/>
                      <a:pt x="33" y="110"/>
                      <a:pt x="34" y="113"/>
                    </a:cubicBezTo>
                    <a:cubicBezTo>
                      <a:pt x="35" y="115"/>
                      <a:pt x="37" y="117"/>
                      <a:pt x="39" y="119"/>
                    </a:cubicBezTo>
                    <a:cubicBezTo>
                      <a:pt x="41" y="121"/>
                      <a:pt x="43" y="122"/>
                      <a:pt x="46" y="123"/>
                    </a:cubicBezTo>
                    <a:cubicBezTo>
                      <a:pt x="49" y="124"/>
                      <a:pt x="53" y="125"/>
                      <a:pt x="56" y="125"/>
                    </a:cubicBezTo>
                    <a:cubicBezTo>
                      <a:pt x="61" y="125"/>
                      <a:pt x="66" y="124"/>
                      <a:pt x="70" y="122"/>
                    </a:cubicBezTo>
                    <a:cubicBezTo>
                      <a:pt x="74" y="120"/>
                      <a:pt x="77" y="118"/>
                      <a:pt x="80" y="115"/>
                    </a:cubicBezTo>
                    <a:cubicBezTo>
                      <a:pt x="83" y="111"/>
                      <a:pt x="86" y="108"/>
                      <a:pt x="87" y="104"/>
                    </a:cubicBezTo>
                    <a:cubicBezTo>
                      <a:pt x="89" y="99"/>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6" name="Freeform 42">
                <a:extLst>
                  <a:ext uri="{FF2B5EF4-FFF2-40B4-BE49-F238E27FC236}">
                    <a16:creationId xmlns:a16="http://schemas.microsoft.com/office/drawing/2014/main" id="{2FB9943F-8BE7-406E-9DAB-1512C75909D8}"/>
                  </a:ext>
                </a:extLst>
              </p:cNvPr>
              <p:cNvSpPr>
                <a:spLocks/>
              </p:cNvSpPr>
              <p:nvPr/>
            </p:nvSpPr>
            <p:spPr bwMode="black">
              <a:xfrm>
                <a:off x="4052634" y="5626227"/>
                <a:ext cx="109836" cy="143331"/>
              </a:xfrm>
              <a:custGeom>
                <a:avLst/>
                <a:gdLst/>
                <a:ahLst/>
                <a:cxnLst>
                  <a:cxn ang="0">
                    <a:pos x="109" y="201"/>
                  </a:cxn>
                  <a:cxn ang="0">
                    <a:pos x="40" y="112"/>
                  </a:cxn>
                  <a:cxn ang="0">
                    <a:pos x="37" y="107"/>
                  </a:cxn>
                  <a:cxn ang="0">
                    <a:pos x="34" y="103"/>
                  </a:cxn>
                  <a:cxn ang="0">
                    <a:pos x="34" y="103"/>
                  </a:cxn>
                  <a:cxn ang="0">
                    <a:pos x="34" y="201"/>
                  </a:cxn>
                  <a:cxn ang="0">
                    <a:pos x="0" y="201"/>
                  </a:cxn>
                  <a:cxn ang="0">
                    <a:pos x="0" y="0"/>
                  </a:cxn>
                  <a:cxn ang="0">
                    <a:pos x="34" y="0"/>
                  </a:cxn>
                  <a:cxn ang="0">
                    <a:pos x="34" y="94"/>
                  </a:cxn>
                  <a:cxn ang="0">
                    <a:pos x="34" y="94"/>
                  </a:cxn>
                  <a:cxn ang="0">
                    <a:pos x="37" y="90"/>
                  </a:cxn>
                  <a:cxn ang="0">
                    <a:pos x="40" y="86"/>
                  </a:cxn>
                  <a:cxn ang="0">
                    <a:pos x="107" y="0"/>
                  </a:cxn>
                  <a:cxn ang="0">
                    <a:pos x="148" y="0"/>
                  </a:cxn>
                  <a:cxn ang="0">
                    <a:pos x="67" y="96"/>
                  </a:cxn>
                  <a:cxn ang="0">
                    <a:pos x="154" y="201"/>
                  </a:cxn>
                  <a:cxn ang="0">
                    <a:pos x="109" y="201"/>
                  </a:cxn>
                </a:cxnLst>
                <a:rect l="0" t="0" r="r" b="b"/>
                <a:pathLst>
                  <a:path w="154" h="201">
                    <a:moveTo>
                      <a:pt x="109" y="201"/>
                    </a:moveTo>
                    <a:cubicBezTo>
                      <a:pt x="40" y="112"/>
                      <a:pt x="40" y="112"/>
                      <a:pt x="40" y="112"/>
                    </a:cubicBezTo>
                    <a:cubicBezTo>
                      <a:pt x="39" y="110"/>
                      <a:pt x="38" y="109"/>
                      <a:pt x="37" y="107"/>
                    </a:cubicBezTo>
                    <a:cubicBezTo>
                      <a:pt x="36" y="106"/>
                      <a:pt x="35" y="104"/>
                      <a:pt x="34" y="103"/>
                    </a:cubicBezTo>
                    <a:cubicBezTo>
                      <a:pt x="34" y="103"/>
                      <a:pt x="34" y="103"/>
                      <a:pt x="34" y="103"/>
                    </a:cubicBezTo>
                    <a:cubicBezTo>
                      <a:pt x="34" y="201"/>
                      <a:pt x="34" y="201"/>
                      <a:pt x="34" y="201"/>
                    </a:cubicBezTo>
                    <a:cubicBezTo>
                      <a:pt x="0" y="201"/>
                      <a:pt x="0" y="201"/>
                      <a:pt x="0" y="201"/>
                    </a:cubicBezTo>
                    <a:cubicBezTo>
                      <a:pt x="0" y="0"/>
                      <a:pt x="0" y="0"/>
                      <a:pt x="0" y="0"/>
                    </a:cubicBezTo>
                    <a:cubicBezTo>
                      <a:pt x="34" y="0"/>
                      <a:pt x="34" y="0"/>
                      <a:pt x="34" y="0"/>
                    </a:cubicBezTo>
                    <a:cubicBezTo>
                      <a:pt x="34" y="94"/>
                      <a:pt x="34" y="94"/>
                      <a:pt x="34" y="94"/>
                    </a:cubicBezTo>
                    <a:cubicBezTo>
                      <a:pt x="34" y="94"/>
                      <a:pt x="34" y="94"/>
                      <a:pt x="34" y="94"/>
                    </a:cubicBezTo>
                    <a:cubicBezTo>
                      <a:pt x="35" y="93"/>
                      <a:pt x="36" y="91"/>
                      <a:pt x="37" y="90"/>
                    </a:cubicBezTo>
                    <a:cubicBezTo>
                      <a:pt x="38" y="88"/>
                      <a:pt x="39" y="87"/>
                      <a:pt x="40" y="86"/>
                    </a:cubicBezTo>
                    <a:cubicBezTo>
                      <a:pt x="107" y="0"/>
                      <a:pt x="107" y="0"/>
                      <a:pt x="107" y="0"/>
                    </a:cubicBezTo>
                    <a:cubicBezTo>
                      <a:pt x="148" y="0"/>
                      <a:pt x="148" y="0"/>
                      <a:pt x="148" y="0"/>
                    </a:cubicBezTo>
                    <a:cubicBezTo>
                      <a:pt x="67" y="96"/>
                      <a:pt x="67" y="96"/>
                      <a:pt x="67" y="96"/>
                    </a:cubicBezTo>
                    <a:cubicBezTo>
                      <a:pt x="154" y="201"/>
                      <a:pt x="154" y="201"/>
                      <a:pt x="154" y="201"/>
                    </a:cubicBezTo>
                    <a:lnTo>
                      <a:pt x="109" y="2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7" name="Freeform 43">
                <a:extLst>
                  <a:ext uri="{FF2B5EF4-FFF2-40B4-BE49-F238E27FC236}">
                    <a16:creationId xmlns:a16="http://schemas.microsoft.com/office/drawing/2014/main" id="{DC334FF6-FA89-4939-A2D5-5683DC8440AD}"/>
                  </a:ext>
                </a:extLst>
              </p:cNvPr>
              <p:cNvSpPr>
                <a:spLocks noEditPoints="1"/>
              </p:cNvSpPr>
              <p:nvPr/>
            </p:nvSpPr>
            <p:spPr bwMode="black">
              <a:xfrm>
                <a:off x="4163677" y="5664851"/>
                <a:ext cx="86300" cy="106819"/>
              </a:xfrm>
              <a:custGeom>
                <a:avLst/>
                <a:gdLst/>
                <a:ahLst/>
                <a:cxnLst>
                  <a:cxn ang="0">
                    <a:pos x="89" y="147"/>
                  </a:cxn>
                  <a:cxn ang="0">
                    <a:pos x="89" y="127"/>
                  </a:cxn>
                  <a:cxn ang="0">
                    <a:pos x="88" y="127"/>
                  </a:cxn>
                  <a:cxn ang="0">
                    <a:pos x="70" y="144"/>
                  </a:cxn>
                  <a:cxn ang="0">
                    <a:pos x="46" y="150"/>
                  </a:cxn>
                  <a:cxn ang="0">
                    <a:pos x="26" y="147"/>
                  </a:cxn>
                  <a:cxn ang="0">
                    <a:pos x="12" y="139"/>
                  </a:cxn>
                  <a:cxn ang="0">
                    <a:pos x="3" y="125"/>
                  </a:cxn>
                  <a:cxn ang="0">
                    <a:pos x="0" y="108"/>
                  </a:cxn>
                  <a:cxn ang="0">
                    <a:pos x="3" y="90"/>
                  </a:cxn>
                  <a:cxn ang="0">
                    <a:pos x="11" y="76"/>
                  </a:cxn>
                  <a:cxn ang="0">
                    <a:pos x="26" y="66"/>
                  </a:cxn>
                  <a:cxn ang="0">
                    <a:pos x="47" y="60"/>
                  </a:cxn>
                  <a:cxn ang="0">
                    <a:pos x="89" y="54"/>
                  </a:cxn>
                  <a:cxn ang="0">
                    <a:pos x="82" y="32"/>
                  </a:cxn>
                  <a:cxn ang="0">
                    <a:pos x="62" y="25"/>
                  </a:cxn>
                  <a:cxn ang="0">
                    <a:pos x="36" y="29"/>
                  </a:cxn>
                  <a:cxn ang="0">
                    <a:pos x="14" y="41"/>
                  </a:cxn>
                  <a:cxn ang="0">
                    <a:pos x="14" y="12"/>
                  </a:cxn>
                  <a:cxn ang="0">
                    <a:pos x="23" y="8"/>
                  </a:cxn>
                  <a:cxn ang="0">
                    <a:pos x="35" y="4"/>
                  </a:cxn>
                  <a:cxn ang="0">
                    <a:pos x="50" y="1"/>
                  </a:cxn>
                  <a:cxn ang="0">
                    <a:pos x="65" y="0"/>
                  </a:cxn>
                  <a:cxn ang="0">
                    <a:pos x="90" y="3"/>
                  </a:cxn>
                  <a:cxn ang="0">
                    <a:pos x="107" y="14"/>
                  </a:cxn>
                  <a:cxn ang="0">
                    <a:pos x="117" y="32"/>
                  </a:cxn>
                  <a:cxn ang="0">
                    <a:pos x="121" y="56"/>
                  </a:cxn>
                  <a:cxn ang="0">
                    <a:pos x="121" y="147"/>
                  </a:cxn>
                  <a:cxn ang="0">
                    <a:pos x="89" y="147"/>
                  </a:cxn>
                  <a:cxn ang="0">
                    <a:pos x="58" y="81"/>
                  </a:cxn>
                  <a:cxn ang="0">
                    <a:pos x="45" y="84"/>
                  </a:cxn>
                  <a:cxn ang="0">
                    <a:pos x="37" y="89"/>
                  </a:cxn>
                  <a:cxn ang="0">
                    <a:pos x="33" y="96"/>
                  </a:cxn>
                  <a:cxn ang="0">
                    <a:pos x="32" y="104"/>
                  </a:cxn>
                  <a:cxn ang="0">
                    <a:pos x="34"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0">
                    <a:moveTo>
                      <a:pt x="89" y="147"/>
                    </a:moveTo>
                    <a:cubicBezTo>
                      <a:pt x="89" y="127"/>
                      <a:pt x="89" y="127"/>
                      <a:pt x="89" y="127"/>
                    </a:cubicBezTo>
                    <a:cubicBezTo>
                      <a:pt x="88" y="127"/>
                      <a:pt x="88" y="127"/>
                      <a:pt x="88" y="127"/>
                    </a:cubicBezTo>
                    <a:cubicBezTo>
                      <a:pt x="83" y="135"/>
                      <a:pt x="77" y="140"/>
                      <a:pt x="70" y="144"/>
                    </a:cubicBezTo>
                    <a:cubicBezTo>
                      <a:pt x="63" y="148"/>
                      <a:pt x="55" y="150"/>
                      <a:pt x="46" y="150"/>
                    </a:cubicBezTo>
                    <a:cubicBezTo>
                      <a:pt x="38" y="150"/>
                      <a:pt x="32" y="149"/>
                      <a:pt x="26" y="147"/>
                    </a:cubicBezTo>
                    <a:cubicBezTo>
                      <a:pt x="20" y="145"/>
                      <a:pt x="16" y="142"/>
                      <a:pt x="12" y="139"/>
                    </a:cubicBezTo>
                    <a:cubicBezTo>
                      <a:pt x="8" y="135"/>
                      <a:pt x="5" y="130"/>
                      <a:pt x="3" y="125"/>
                    </a:cubicBezTo>
                    <a:cubicBezTo>
                      <a:pt x="1" y="120"/>
                      <a:pt x="0" y="114"/>
                      <a:pt x="0" y="108"/>
                    </a:cubicBezTo>
                    <a:cubicBezTo>
                      <a:pt x="0" y="102"/>
                      <a:pt x="1" y="96"/>
                      <a:pt x="3" y="90"/>
                    </a:cubicBezTo>
                    <a:cubicBezTo>
                      <a:pt x="4" y="85"/>
                      <a:pt x="7" y="80"/>
                      <a:pt x="11" y="76"/>
                    </a:cubicBezTo>
                    <a:cubicBezTo>
                      <a:pt x="15" y="72"/>
                      <a:pt x="20" y="69"/>
                      <a:pt x="26" y="66"/>
                    </a:cubicBezTo>
                    <a:cubicBezTo>
                      <a:pt x="32" y="63"/>
                      <a:pt x="39" y="61"/>
                      <a:pt x="47" y="60"/>
                    </a:cubicBezTo>
                    <a:cubicBezTo>
                      <a:pt x="89" y="54"/>
                      <a:pt x="89" y="54"/>
                      <a:pt x="89" y="54"/>
                    </a:cubicBezTo>
                    <a:cubicBezTo>
                      <a:pt x="89" y="44"/>
                      <a:pt x="87" y="37"/>
                      <a:pt x="82" y="32"/>
                    </a:cubicBezTo>
                    <a:cubicBezTo>
                      <a:pt x="77" y="27"/>
                      <a:pt x="70" y="25"/>
                      <a:pt x="62" y="25"/>
                    </a:cubicBezTo>
                    <a:cubicBezTo>
                      <a:pt x="53" y="25"/>
                      <a:pt x="45" y="26"/>
                      <a:pt x="36" y="29"/>
                    </a:cubicBezTo>
                    <a:cubicBezTo>
                      <a:pt x="28" y="32"/>
                      <a:pt x="20" y="36"/>
                      <a:pt x="14" y="41"/>
                    </a:cubicBezTo>
                    <a:cubicBezTo>
                      <a:pt x="14" y="12"/>
                      <a:pt x="14" y="12"/>
                      <a:pt x="14" y="12"/>
                    </a:cubicBezTo>
                    <a:cubicBezTo>
                      <a:pt x="16" y="11"/>
                      <a:pt x="19" y="10"/>
                      <a:pt x="23" y="8"/>
                    </a:cubicBezTo>
                    <a:cubicBezTo>
                      <a:pt x="26" y="7"/>
                      <a:pt x="31" y="5"/>
                      <a:pt x="35" y="4"/>
                    </a:cubicBezTo>
                    <a:cubicBezTo>
                      <a:pt x="40" y="3"/>
                      <a:pt x="45" y="2"/>
                      <a:pt x="50" y="1"/>
                    </a:cubicBezTo>
                    <a:cubicBezTo>
                      <a:pt x="55" y="0"/>
                      <a:pt x="60" y="0"/>
                      <a:pt x="65" y="0"/>
                    </a:cubicBezTo>
                    <a:cubicBezTo>
                      <a:pt x="75" y="0"/>
                      <a:pt x="83" y="1"/>
                      <a:pt x="90" y="3"/>
                    </a:cubicBezTo>
                    <a:cubicBezTo>
                      <a:pt x="97" y="6"/>
                      <a:pt x="103" y="10"/>
                      <a:pt x="107" y="14"/>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5"/>
                      <a:pt x="39" y="87"/>
                      <a:pt x="37" y="89"/>
                    </a:cubicBezTo>
                    <a:cubicBezTo>
                      <a:pt x="35" y="91"/>
                      <a:pt x="34" y="93"/>
                      <a:pt x="33" y="96"/>
                    </a:cubicBezTo>
                    <a:cubicBezTo>
                      <a:pt x="32" y="98"/>
                      <a:pt x="32" y="101"/>
                      <a:pt x="32" y="104"/>
                    </a:cubicBezTo>
                    <a:cubicBezTo>
                      <a:pt x="32" y="107"/>
                      <a:pt x="32" y="110"/>
                      <a:pt x="34"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1"/>
                      <a:pt x="85" y="108"/>
                      <a:pt x="87" y="104"/>
                    </a:cubicBezTo>
                    <a:cubicBezTo>
                      <a:pt x="88" y="99"/>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8" name="Freeform 44">
                <a:extLst>
                  <a:ext uri="{FF2B5EF4-FFF2-40B4-BE49-F238E27FC236}">
                    <a16:creationId xmlns:a16="http://schemas.microsoft.com/office/drawing/2014/main" id="{E590670A-CD19-440E-8618-88A85BE8E070}"/>
                  </a:ext>
                </a:extLst>
              </p:cNvPr>
              <p:cNvSpPr>
                <a:spLocks/>
              </p:cNvSpPr>
              <p:nvPr/>
            </p:nvSpPr>
            <p:spPr bwMode="black">
              <a:xfrm>
                <a:off x="4265065" y="5664851"/>
                <a:ext cx="67591" cy="106819"/>
              </a:xfrm>
              <a:custGeom>
                <a:avLst/>
                <a:gdLst/>
                <a:ahLst/>
                <a:cxnLst>
                  <a:cxn ang="0">
                    <a:pos x="95" y="106"/>
                  </a:cxn>
                  <a:cxn ang="0">
                    <a:pos x="92" y="123"/>
                  </a:cxn>
                  <a:cxn ang="0">
                    <a:pos x="81" y="137"/>
                  </a:cxn>
                  <a:cxn ang="0">
                    <a:pos x="63" y="147"/>
                  </a:cxn>
                  <a:cxn ang="0">
                    <a:pos x="38" y="150"/>
                  </a:cxn>
                  <a:cxn ang="0">
                    <a:pos x="29" y="150"/>
                  </a:cxn>
                  <a:cxn ang="0">
                    <a:pos x="19" y="148"/>
                  </a:cxn>
                  <a:cxn ang="0">
                    <a:pos x="9" y="146"/>
                  </a:cxn>
                  <a:cxn ang="0">
                    <a:pos x="0" y="143"/>
                  </a:cxn>
                  <a:cxn ang="0">
                    <a:pos x="0" y="112"/>
                  </a:cxn>
                  <a:cxn ang="0">
                    <a:pos x="10" y="117"/>
                  </a:cxn>
                  <a:cxn ang="0">
                    <a:pos x="20" y="122"/>
                  </a:cxn>
                  <a:cxn ang="0">
                    <a:pos x="30" y="124"/>
                  </a:cxn>
                  <a:cxn ang="0">
                    <a:pos x="39" y="125"/>
                  </a:cxn>
                  <a:cxn ang="0">
                    <a:pos x="57" y="121"/>
                  </a:cxn>
                  <a:cxn ang="0">
                    <a:pos x="63" y="110"/>
                  </a:cxn>
                  <a:cxn ang="0">
                    <a:pos x="62" y="103"/>
                  </a:cxn>
                  <a:cxn ang="0">
                    <a:pos x="58" y="98"/>
                  </a:cxn>
                  <a:cxn ang="0">
                    <a:pos x="49" y="92"/>
                  </a:cxn>
                  <a:cxn ang="0">
                    <a:pos x="35" y="86"/>
                  </a:cxn>
                  <a:cxn ang="0">
                    <a:pos x="20" y="79"/>
                  </a:cxn>
                  <a:cxn ang="0">
                    <a:pos x="10" y="70"/>
                  </a:cxn>
                  <a:cxn ang="0">
                    <a:pos x="3" y="59"/>
                  </a:cxn>
                  <a:cxn ang="0">
                    <a:pos x="0" y="43"/>
                  </a:cxn>
                  <a:cxn ang="0">
                    <a:pos x="4" y="26"/>
                  </a:cxn>
                  <a:cxn ang="0">
                    <a:pos x="15" y="12"/>
                  </a:cxn>
                  <a:cxn ang="0">
                    <a:pos x="33" y="3"/>
                  </a:cxn>
                  <a:cxn ang="0">
                    <a:pos x="55" y="0"/>
                  </a:cxn>
                  <a:cxn ang="0">
                    <a:pos x="64" y="0"/>
                  </a:cxn>
                  <a:cxn ang="0">
                    <a:pos x="73" y="2"/>
                  </a:cxn>
                  <a:cxn ang="0">
                    <a:pos x="81" y="3"/>
                  </a:cxn>
                  <a:cxn ang="0">
                    <a:pos x="88" y="6"/>
                  </a:cxn>
                  <a:cxn ang="0">
                    <a:pos x="88" y="35"/>
                  </a:cxn>
                  <a:cxn ang="0">
                    <a:pos x="80" y="31"/>
                  </a:cxn>
                  <a:cxn ang="0">
                    <a:pos x="72" y="28"/>
                  </a:cxn>
                  <a:cxn ang="0">
                    <a:pos x="63" y="26"/>
                  </a:cxn>
                  <a:cxn ang="0">
                    <a:pos x="54" y="25"/>
                  </a:cxn>
                  <a:cxn ang="0">
                    <a:pos x="39" y="29"/>
                  </a:cxn>
                  <a:cxn ang="0">
                    <a:pos x="33" y="40"/>
                  </a:cxn>
                  <a:cxn ang="0">
                    <a:pos x="35" y="48"/>
                  </a:cxn>
                  <a:cxn ang="0">
                    <a:pos x="39" y="53"/>
                  </a:cxn>
                  <a:cxn ang="0">
                    <a:pos x="46" y="58"/>
                  </a:cxn>
                  <a:cxn ang="0">
                    <a:pos x="59" y="63"/>
                  </a:cxn>
                  <a:cxn ang="0">
                    <a:pos x="73" y="70"/>
                  </a:cxn>
                  <a:cxn ang="0">
                    <a:pos x="85" y="79"/>
                  </a:cxn>
                  <a:cxn ang="0">
                    <a:pos x="93" y="91"/>
                  </a:cxn>
                  <a:cxn ang="0">
                    <a:pos x="95" y="106"/>
                  </a:cxn>
                </a:cxnLst>
                <a:rect l="0" t="0" r="r" b="b"/>
                <a:pathLst>
                  <a:path w="95" h="150">
                    <a:moveTo>
                      <a:pt x="95" y="106"/>
                    </a:moveTo>
                    <a:cubicBezTo>
                      <a:pt x="95" y="112"/>
                      <a:pt x="94" y="118"/>
                      <a:pt x="92" y="123"/>
                    </a:cubicBezTo>
                    <a:cubicBezTo>
                      <a:pt x="89" y="129"/>
                      <a:pt x="86" y="133"/>
                      <a:pt x="81" y="137"/>
                    </a:cubicBezTo>
                    <a:cubicBezTo>
                      <a:pt x="76" y="141"/>
                      <a:pt x="70" y="145"/>
                      <a:pt x="63" y="147"/>
                    </a:cubicBezTo>
                    <a:cubicBezTo>
                      <a:pt x="56" y="149"/>
                      <a:pt x="48" y="150"/>
                      <a:pt x="38" y="150"/>
                    </a:cubicBezTo>
                    <a:cubicBezTo>
                      <a:pt x="35" y="150"/>
                      <a:pt x="33" y="150"/>
                      <a:pt x="29" y="150"/>
                    </a:cubicBezTo>
                    <a:cubicBezTo>
                      <a:pt x="26" y="149"/>
                      <a:pt x="22" y="149"/>
                      <a:pt x="19" y="148"/>
                    </a:cubicBezTo>
                    <a:cubicBezTo>
                      <a:pt x="15" y="147"/>
                      <a:pt x="12" y="147"/>
                      <a:pt x="9" y="146"/>
                    </a:cubicBezTo>
                    <a:cubicBezTo>
                      <a:pt x="6" y="145"/>
                      <a:pt x="3" y="144"/>
                      <a:pt x="0" y="143"/>
                    </a:cubicBezTo>
                    <a:cubicBezTo>
                      <a:pt x="0" y="112"/>
                      <a:pt x="0" y="112"/>
                      <a:pt x="0" y="112"/>
                    </a:cubicBezTo>
                    <a:cubicBezTo>
                      <a:pt x="3" y="114"/>
                      <a:pt x="7" y="116"/>
                      <a:pt x="10" y="117"/>
                    </a:cubicBezTo>
                    <a:cubicBezTo>
                      <a:pt x="13" y="119"/>
                      <a:pt x="17" y="120"/>
                      <a:pt x="20" y="122"/>
                    </a:cubicBezTo>
                    <a:cubicBezTo>
                      <a:pt x="24" y="123"/>
                      <a:pt x="27" y="124"/>
                      <a:pt x="30" y="124"/>
                    </a:cubicBezTo>
                    <a:cubicBezTo>
                      <a:pt x="34" y="125"/>
                      <a:pt x="37" y="125"/>
                      <a:pt x="39" y="125"/>
                    </a:cubicBezTo>
                    <a:cubicBezTo>
                      <a:pt x="48" y="125"/>
                      <a:pt x="53" y="124"/>
                      <a:pt x="57" y="121"/>
                    </a:cubicBezTo>
                    <a:cubicBezTo>
                      <a:pt x="61" y="118"/>
                      <a:pt x="63" y="114"/>
                      <a:pt x="63" y="110"/>
                    </a:cubicBezTo>
                    <a:cubicBezTo>
                      <a:pt x="63" y="107"/>
                      <a:pt x="62" y="105"/>
                      <a:pt x="62" y="103"/>
                    </a:cubicBezTo>
                    <a:cubicBezTo>
                      <a:pt x="61" y="101"/>
                      <a:pt x="60" y="100"/>
                      <a:pt x="58" y="98"/>
                    </a:cubicBezTo>
                    <a:cubicBezTo>
                      <a:pt x="56" y="96"/>
                      <a:pt x="53" y="94"/>
                      <a:pt x="49" y="92"/>
                    </a:cubicBezTo>
                    <a:cubicBezTo>
                      <a:pt x="45" y="91"/>
                      <a:pt x="41" y="88"/>
                      <a:pt x="35" y="86"/>
                    </a:cubicBezTo>
                    <a:cubicBezTo>
                      <a:pt x="30" y="84"/>
                      <a:pt x="25" y="81"/>
                      <a:pt x="20" y="79"/>
                    </a:cubicBezTo>
                    <a:cubicBezTo>
                      <a:pt x="16" y="76"/>
                      <a:pt x="13" y="74"/>
                      <a:pt x="10" y="70"/>
                    </a:cubicBezTo>
                    <a:cubicBezTo>
                      <a:pt x="7" y="67"/>
                      <a:pt x="4" y="63"/>
                      <a:pt x="3" y="59"/>
                    </a:cubicBezTo>
                    <a:cubicBezTo>
                      <a:pt x="1" y="55"/>
                      <a:pt x="0" y="49"/>
                      <a:pt x="0" y="43"/>
                    </a:cubicBezTo>
                    <a:cubicBezTo>
                      <a:pt x="0" y="37"/>
                      <a:pt x="2" y="31"/>
                      <a:pt x="4" y="26"/>
                    </a:cubicBezTo>
                    <a:cubicBezTo>
                      <a:pt x="7" y="21"/>
                      <a:pt x="10" y="16"/>
                      <a:pt x="15" y="12"/>
                    </a:cubicBezTo>
                    <a:cubicBezTo>
                      <a:pt x="20" y="8"/>
                      <a:pt x="26" y="5"/>
                      <a:pt x="33" y="3"/>
                    </a:cubicBezTo>
                    <a:cubicBezTo>
                      <a:pt x="39" y="1"/>
                      <a:pt x="47" y="0"/>
                      <a:pt x="55" y="0"/>
                    </a:cubicBezTo>
                    <a:cubicBezTo>
                      <a:pt x="58" y="0"/>
                      <a:pt x="61" y="0"/>
                      <a:pt x="64" y="0"/>
                    </a:cubicBezTo>
                    <a:cubicBezTo>
                      <a:pt x="67" y="1"/>
                      <a:pt x="70" y="1"/>
                      <a:pt x="73" y="2"/>
                    </a:cubicBezTo>
                    <a:cubicBezTo>
                      <a:pt x="76" y="2"/>
                      <a:pt x="79" y="3"/>
                      <a:pt x="81" y="3"/>
                    </a:cubicBezTo>
                    <a:cubicBezTo>
                      <a:pt x="84" y="4"/>
                      <a:pt x="86" y="5"/>
                      <a:pt x="88" y="6"/>
                    </a:cubicBezTo>
                    <a:cubicBezTo>
                      <a:pt x="88" y="35"/>
                      <a:pt x="88" y="35"/>
                      <a:pt x="88" y="35"/>
                    </a:cubicBezTo>
                    <a:cubicBezTo>
                      <a:pt x="85" y="34"/>
                      <a:pt x="83" y="32"/>
                      <a:pt x="80" y="31"/>
                    </a:cubicBezTo>
                    <a:cubicBezTo>
                      <a:pt x="78" y="30"/>
                      <a:pt x="75" y="29"/>
                      <a:pt x="72" y="28"/>
                    </a:cubicBezTo>
                    <a:cubicBezTo>
                      <a:pt x="69" y="27"/>
                      <a:pt x="66" y="26"/>
                      <a:pt x="63" y="26"/>
                    </a:cubicBezTo>
                    <a:cubicBezTo>
                      <a:pt x="60" y="25"/>
                      <a:pt x="57" y="25"/>
                      <a:pt x="54" y="25"/>
                    </a:cubicBezTo>
                    <a:cubicBezTo>
                      <a:pt x="48" y="25"/>
                      <a:pt x="43" y="26"/>
                      <a:pt x="39" y="29"/>
                    </a:cubicBezTo>
                    <a:cubicBezTo>
                      <a:pt x="35" y="32"/>
                      <a:pt x="33" y="36"/>
                      <a:pt x="33" y="40"/>
                    </a:cubicBezTo>
                    <a:cubicBezTo>
                      <a:pt x="33" y="43"/>
                      <a:pt x="34" y="46"/>
                      <a:pt x="35" y="48"/>
                    </a:cubicBezTo>
                    <a:cubicBezTo>
                      <a:pt x="35" y="50"/>
                      <a:pt x="37" y="52"/>
                      <a:pt x="39" y="53"/>
                    </a:cubicBezTo>
                    <a:cubicBezTo>
                      <a:pt x="41" y="55"/>
                      <a:pt x="43" y="56"/>
                      <a:pt x="46" y="58"/>
                    </a:cubicBezTo>
                    <a:cubicBezTo>
                      <a:pt x="50" y="60"/>
                      <a:pt x="54" y="61"/>
                      <a:pt x="59" y="63"/>
                    </a:cubicBezTo>
                    <a:cubicBezTo>
                      <a:pt x="64" y="65"/>
                      <a:pt x="69" y="68"/>
                      <a:pt x="73" y="70"/>
                    </a:cubicBezTo>
                    <a:cubicBezTo>
                      <a:pt x="78" y="73"/>
                      <a:pt x="82" y="76"/>
                      <a:pt x="85" y="79"/>
                    </a:cubicBezTo>
                    <a:cubicBezTo>
                      <a:pt x="88" y="82"/>
                      <a:pt x="91" y="86"/>
                      <a:pt x="93" y="91"/>
                    </a:cubicBezTo>
                    <a:cubicBezTo>
                      <a:pt x="94" y="95"/>
                      <a:pt x="95" y="100"/>
                      <a:pt x="95" y="10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49" name="Freeform 45">
                <a:extLst>
                  <a:ext uri="{FF2B5EF4-FFF2-40B4-BE49-F238E27FC236}">
                    <a16:creationId xmlns:a16="http://schemas.microsoft.com/office/drawing/2014/main" id="{D82C3FE3-CDA9-4AE7-B57D-9E37A20D6027}"/>
                  </a:ext>
                </a:extLst>
              </p:cNvPr>
              <p:cNvSpPr>
                <a:spLocks noEditPoints="1"/>
              </p:cNvSpPr>
              <p:nvPr/>
            </p:nvSpPr>
            <p:spPr bwMode="black">
              <a:xfrm>
                <a:off x="4348347" y="5616873"/>
                <a:ext cx="28666" cy="152685"/>
              </a:xfrm>
              <a:custGeom>
                <a:avLst/>
                <a:gdLst/>
                <a:ahLst/>
                <a:cxnLst>
                  <a:cxn ang="0">
                    <a:pos x="40" y="19"/>
                  </a:cxn>
                  <a:cxn ang="0">
                    <a:pos x="39" y="27"/>
                  </a:cxn>
                  <a:cxn ang="0">
                    <a:pos x="34" y="32"/>
                  </a:cxn>
                  <a:cxn ang="0">
                    <a:pos x="28" y="36"/>
                  </a:cxn>
                  <a:cxn ang="0">
                    <a:pos x="20" y="38"/>
                  </a:cxn>
                  <a:cxn ang="0">
                    <a:pos x="12" y="36"/>
                  </a:cxn>
                  <a:cxn ang="0">
                    <a:pos x="6" y="32"/>
                  </a:cxn>
                  <a:cxn ang="0">
                    <a:pos x="2" y="27"/>
                  </a:cxn>
                  <a:cxn ang="0">
                    <a:pos x="0" y="19"/>
                  </a:cxn>
                  <a:cxn ang="0">
                    <a:pos x="2" y="12"/>
                  </a:cxn>
                  <a:cxn ang="0">
                    <a:pos x="6" y="6"/>
                  </a:cxn>
                  <a:cxn ang="0">
                    <a:pos x="12" y="2"/>
                  </a:cxn>
                  <a:cxn ang="0">
                    <a:pos x="20" y="0"/>
                  </a:cxn>
                  <a:cxn ang="0">
                    <a:pos x="28" y="2"/>
                  </a:cxn>
                  <a:cxn ang="0">
                    <a:pos x="34" y="6"/>
                  </a:cxn>
                  <a:cxn ang="0">
                    <a:pos x="39" y="12"/>
                  </a:cxn>
                  <a:cxn ang="0">
                    <a:pos x="40" y="19"/>
                  </a:cxn>
                  <a:cxn ang="0">
                    <a:pos x="4" y="214"/>
                  </a:cxn>
                  <a:cxn ang="0">
                    <a:pos x="4" y="70"/>
                  </a:cxn>
                  <a:cxn ang="0">
                    <a:pos x="36" y="70"/>
                  </a:cxn>
                  <a:cxn ang="0">
                    <a:pos x="36" y="214"/>
                  </a:cxn>
                  <a:cxn ang="0">
                    <a:pos x="4" y="214"/>
                  </a:cxn>
                </a:cxnLst>
                <a:rect l="0" t="0" r="r" b="b"/>
                <a:pathLst>
                  <a:path w="40" h="214">
                    <a:moveTo>
                      <a:pt x="40" y="19"/>
                    </a:moveTo>
                    <a:cubicBezTo>
                      <a:pt x="40" y="22"/>
                      <a:pt x="40" y="24"/>
                      <a:pt x="39" y="27"/>
                    </a:cubicBezTo>
                    <a:cubicBezTo>
                      <a:pt x="38" y="29"/>
                      <a:pt x="36" y="31"/>
                      <a:pt x="34" y="32"/>
                    </a:cubicBezTo>
                    <a:cubicBezTo>
                      <a:pt x="33" y="34"/>
                      <a:pt x="31" y="35"/>
                      <a:pt x="28" y="36"/>
                    </a:cubicBezTo>
                    <a:cubicBezTo>
                      <a:pt x="26" y="37"/>
                      <a:pt x="23" y="38"/>
                      <a:pt x="20" y="38"/>
                    </a:cubicBezTo>
                    <a:cubicBezTo>
                      <a:pt x="17" y="38"/>
                      <a:pt x="15" y="37"/>
                      <a:pt x="12" y="36"/>
                    </a:cubicBezTo>
                    <a:cubicBezTo>
                      <a:pt x="10" y="35"/>
                      <a:pt x="8" y="34"/>
                      <a:pt x="6" y="32"/>
                    </a:cubicBezTo>
                    <a:cubicBezTo>
                      <a:pt x="4" y="31"/>
                      <a:pt x="3" y="29"/>
                      <a:pt x="2" y="27"/>
                    </a:cubicBezTo>
                    <a:cubicBezTo>
                      <a:pt x="1" y="24"/>
                      <a:pt x="0" y="22"/>
                      <a:pt x="0" y="19"/>
                    </a:cubicBezTo>
                    <a:cubicBezTo>
                      <a:pt x="0" y="17"/>
                      <a:pt x="1" y="14"/>
                      <a:pt x="2" y="12"/>
                    </a:cubicBezTo>
                    <a:cubicBezTo>
                      <a:pt x="3" y="9"/>
                      <a:pt x="4" y="7"/>
                      <a:pt x="6" y="6"/>
                    </a:cubicBezTo>
                    <a:cubicBezTo>
                      <a:pt x="8" y="4"/>
                      <a:pt x="10" y="3"/>
                      <a:pt x="12" y="2"/>
                    </a:cubicBezTo>
                    <a:cubicBezTo>
                      <a:pt x="15" y="1"/>
                      <a:pt x="17" y="0"/>
                      <a:pt x="20" y="0"/>
                    </a:cubicBezTo>
                    <a:cubicBezTo>
                      <a:pt x="23" y="0"/>
                      <a:pt x="26" y="1"/>
                      <a:pt x="28" y="2"/>
                    </a:cubicBezTo>
                    <a:cubicBezTo>
                      <a:pt x="30" y="3"/>
                      <a:pt x="33" y="4"/>
                      <a:pt x="34" y="6"/>
                    </a:cubicBezTo>
                    <a:cubicBezTo>
                      <a:pt x="36" y="7"/>
                      <a:pt x="37" y="9"/>
                      <a:pt x="39" y="12"/>
                    </a:cubicBezTo>
                    <a:cubicBezTo>
                      <a:pt x="40" y="14"/>
                      <a:pt x="40" y="17"/>
                      <a:pt x="40" y="19"/>
                    </a:cubicBezTo>
                    <a:close/>
                    <a:moveTo>
                      <a:pt x="4" y="214"/>
                    </a:moveTo>
                    <a:cubicBezTo>
                      <a:pt x="4" y="70"/>
                      <a:pt x="4" y="70"/>
                      <a:pt x="4" y="70"/>
                    </a:cubicBezTo>
                    <a:cubicBezTo>
                      <a:pt x="36" y="70"/>
                      <a:pt x="36" y="70"/>
                      <a:pt x="36" y="70"/>
                    </a:cubicBezTo>
                    <a:cubicBezTo>
                      <a:pt x="36" y="214"/>
                      <a:pt x="36" y="214"/>
                      <a:pt x="36" y="214"/>
                    </a:cubicBezTo>
                    <a:lnTo>
                      <a:pt x="4"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50" name="Freeform 46">
                <a:extLst>
                  <a:ext uri="{FF2B5EF4-FFF2-40B4-BE49-F238E27FC236}">
                    <a16:creationId xmlns:a16="http://schemas.microsoft.com/office/drawing/2014/main" id="{5E4A6918-DBA1-4380-BDE0-F1AFB3DFDDCB}"/>
                  </a:ext>
                </a:extLst>
              </p:cNvPr>
              <p:cNvSpPr>
                <a:spLocks/>
              </p:cNvSpPr>
              <p:nvPr/>
            </p:nvSpPr>
            <p:spPr bwMode="black">
              <a:xfrm>
                <a:off x="4401153" y="5617778"/>
                <a:ext cx="90524" cy="151780"/>
              </a:xfrm>
              <a:custGeom>
                <a:avLst/>
                <a:gdLst/>
                <a:ahLst/>
                <a:cxnLst>
                  <a:cxn ang="0">
                    <a:pos x="95" y="213"/>
                  </a:cxn>
                  <a:cxn ang="0">
                    <a:pos x="95" y="131"/>
                  </a:cxn>
                  <a:cxn ang="0">
                    <a:pos x="88" y="102"/>
                  </a:cxn>
                  <a:cxn ang="0">
                    <a:pos x="66" y="92"/>
                  </a:cxn>
                  <a:cxn ang="0">
                    <a:pos x="52" y="95"/>
                  </a:cxn>
                  <a:cxn ang="0">
                    <a:pos x="41" y="104"/>
                  </a:cxn>
                  <a:cxn ang="0">
                    <a:pos x="35" y="116"/>
                  </a:cxn>
                  <a:cxn ang="0">
                    <a:pos x="32" y="131"/>
                  </a:cxn>
                  <a:cxn ang="0">
                    <a:pos x="32" y="213"/>
                  </a:cxn>
                  <a:cxn ang="0">
                    <a:pos x="0" y="213"/>
                  </a:cxn>
                  <a:cxn ang="0">
                    <a:pos x="0" y="0"/>
                  </a:cxn>
                  <a:cxn ang="0">
                    <a:pos x="32" y="0"/>
                  </a:cxn>
                  <a:cxn ang="0">
                    <a:pos x="32" y="92"/>
                  </a:cxn>
                  <a:cxn ang="0">
                    <a:pos x="33" y="92"/>
                  </a:cxn>
                  <a:cxn ang="0">
                    <a:pos x="41" y="81"/>
                  </a:cxn>
                  <a:cxn ang="0">
                    <a:pos x="51" y="73"/>
                  </a:cxn>
                  <a:cxn ang="0">
                    <a:pos x="64" y="68"/>
                  </a:cxn>
                  <a:cxn ang="0">
                    <a:pos x="79" y="66"/>
                  </a:cxn>
                  <a:cxn ang="0">
                    <a:pos x="115" y="81"/>
                  </a:cxn>
                  <a:cxn ang="0">
                    <a:pos x="127" y="125"/>
                  </a:cxn>
                  <a:cxn ang="0">
                    <a:pos x="127" y="213"/>
                  </a:cxn>
                  <a:cxn ang="0">
                    <a:pos x="95" y="213"/>
                  </a:cxn>
                </a:cxnLst>
                <a:rect l="0" t="0" r="r" b="b"/>
                <a:pathLst>
                  <a:path w="127" h="213">
                    <a:moveTo>
                      <a:pt x="95" y="213"/>
                    </a:moveTo>
                    <a:cubicBezTo>
                      <a:pt x="95" y="131"/>
                      <a:pt x="95" y="131"/>
                      <a:pt x="95" y="131"/>
                    </a:cubicBezTo>
                    <a:cubicBezTo>
                      <a:pt x="95" y="119"/>
                      <a:pt x="92" y="109"/>
                      <a:pt x="88" y="102"/>
                    </a:cubicBezTo>
                    <a:cubicBezTo>
                      <a:pt x="84" y="95"/>
                      <a:pt x="76" y="92"/>
                      <a:pt x="66" y="92"/>
                    </a:cubicBezTo>
                    <a:cubicBezTo>
                      <a:pt x="61" y="92"/>
                      <a:pt x="56" y="93"/>
                      <a:pt x="52" y="95"/>
                    </a:cubicBezTo>
                    <a:cubicBezTo>
                      <a:pt x="48" y="98"/>
                      <a:pt x="44" y="100"/>
                      <a:pt x="41" y="104"/>
                    </a:cubicBezTo>
                    <a:cubicBezTo>
                      <a:pt x="38" y="108"/>
                      <a:pt x="36" y="112"/>
                      <a:pt x="35" y="116"/>
                    </a:cubicBezTo>
                    <a:cubicBezTo>
                      <a:pt x="33" y="121"/>
                      <a:pt x="32" y="126"/>
                      <a:pt x="32" y="131"/>
                    </a:cubicBezTo>
                    <a:cubicBezTo>
                      <a:pt x="32" y="213"/>
                      <a:pt x="32" y="213"/>
                      <a:pt x="32" y="213"/>
                    </a:cubicBezTo>
                    <a:cubicBezTo>
                      <a:pt x="0" y="213"/>
                      <a:pt x="0" y="213"/>
                      <a:pt x="0" y="213"/>
                    </a:cubicBezTo>
                    <a:cubicBezTo>
                      <a:pt x="0" y="0"/>
                      <a:pt x="0" y="0"/>
                      <a:pt x="0" y="0"/>
                    </a:cubicBezTo>
                    <a:cubicBezTo>
                      <a:pt x="32" y="0"/>
                      <a:pt x="32" y="0"/>
                      <a:pt x="32" y="0"/>
                    </a:cubicBezTo>
                    <a:cubicBezTo>
                      <a:pt x="32" y="92"/>
                      <a:pt x="32" y="92"/>
                      <a:pt x="32" y="92"/>
                    </a:cubicBezTo>
                    <a:cubicBezTo>
                      <a:pt x="33" y="92"/>
                      <a:pt x="33" y="92"/>
                      <a:pt x="33" y="92"/>
                    </a:cubicBezTo>
                    <a:cubicBezTo>
                      <a:pt x="35" y="88"/>
                      <a:pt x="38" y="84"/>
                      <a:pt x="41" y="81"/>
                    </a:cubicBezTo>
                    <a:cubicBezTo>
                      <a:pt x="44" y="78"/>
                      <a:pt x="48" y="75"/>
                      <a:pt x="51" y="73"/>
                    </a:cubicBezTo>
                    <a:cubicBezTo>
                      <a:pt x="55" y="71"/>
                      <a:pt x="59" y="69"/>
                      <a:pt x="64" y="68"/>
                    </a:cubicBezTo>
                    <a:cubicBezTo>
                      <a:pt x="68" y="66"/>
                      <a:pt x="73" y="66"/>
                      <a:pt x="79" y="66"/>
                    </a:cubicBezTo>
                    <a:cubicBezTo>
                      <a:pt x="95" y="66"/>
                      <a:pt x="107" y="71"/>
                      <a:pt x="115" y="81"/>
                    </a:cubicBezTo>
                    <a:cubicBezTo>
                      <a:pt x="123" y="91"/>
                      <a:pt x="127" y="105"/>
                      <a:pt x="127" y="125"/>
                    </a:cubicBezTo>
                    <a:cubicBezTo>
                      <a:pt x="127" y="213"/>
                      <a:pt x="127" y="213"/>
                      <a:pt x="127" y="213"/>
                    </a:cubicBezTo>
                    <a:lnTo>
                      <a:pt x="95" y="21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2" name="Group 11">
              <a:extLst>
                <a:ext uri="{FF2B5EF4-FFF2-40B4-BE49-F238E27FC236}">
                  <a16:creationId xmlns:a16="http://schemas.microsoft.com/office/drawing/2014/main" id="{3B6103B0-C234-4400-9D7D-FA403ACE7521}"/>
                </a:ext>
              </a:extLst>
            </p:cNvPr>
            <p:cNvGrpSpPr/>
            <p:nvPr/>
          </p:nvGrpSpPr>
          <p:grpSpPr bwMode="black">
            <a:xfrm>
              <a:off x="5210380" y="3127477"/>
              <a:ext cx="1632288" cy="168683"/>
              <a:chOff x="9662524" y="5603535"/>
              <a:chExt cx="1748299" cy="186932"/>
            </a:xfrm>
            <a:grpFill/>
            <a:effectLst/>
          </p:grpSpPr>
          <p:sp>
            <p:nvSpPr>
              <p:cNvPr id="230" name="Freeform 19">
                <a:extLst>
                  <a:ext uri="{FF2B5EF4-FFF2-40B4-BE49-F238E27FC236}">
                    <a16:creationId xmlns:a16="http://schemas.microsoft.com/office/drawing/2014/main" id="{A730F4C1-AE83-430E-8CF8-9A64E4AEDF59}"/>
                  </a:ext>
                </a:extLst>
              </p:cNvPr>
              <p:cNvSpPr>
                <a:spLocks noEditPoints="1"/>
              </p:cNvSpPr>
              <p:nvPr/>
            </p:nvSpPr>
            <p:spPr bwMode="black">
              <a:xfrm>
                <a:off x="9662524" y="5613338"/>
                <a:ext cx="157185" cy="169355"/>
              </a:xfrm>
              <a:custGeom>
                <a:avLst/>
                <a:gdLst/>
                <a:ahLst/>
                <a:cxnLst>
                  <a:cxn ang="0">
                    <a:pos x="78" y="57"/>
                  </a:cxn>
                  <a:cxn ang="0">
                    <a:pos x="123" y="39"/>
                  </a:cxn>
                  <a:cxn ang="0">
                    <a:pos x="138" y="42"/>
                  </a:cxn>
                  <a:cxn ang="0">
                    <a:pos x="130" y="53"/>
                  </a:cxn>
                  <a:cxn ang="0">
                    <a:pos x="76" y="66"/>
                  </a:cxn>
                  <a:cxn ang="0">
                    <a:pos x="71" y="115"/>
                  </a:cxn>
                  <a:cxn ang="0">
                    <a:pos x="127" y="101"/>
                  </a:cxn>
                  <a:cxn ang="0">
                    <a:pos x="110" y="88"/>
                  </a:cxn>
                  <a:cxn ang="0">
                    <a:pos x="111" y="83"/>
                  </a:cxn>
                  <a:cxn ang="0">
                    <a:pos x="145" y="101"/>
                  </a:cxn>
                  <a:cxn ang="0">
                    <a:pos x="207" y="121"/>
                  </a:cxn>
                  <a:cxn ang="0">
                    <a:pos x="224" y="161"/>
                  </a:cxn>
                  <a:cxn ang="0">
                    <a:pos x="203" y="205"/>
                  </a:cxn>
                  <a:cxn ang="0">
                    <a:pos x="132" y="241"/>
                  </a:cxn>
                  <a:cxn ang="0">
                    <a:pos x="130" y="236"/>
                  </a:cxn>
                  <a:cxn ang="0">
                    <a:pos x="188" y="204"/>
                  </a:cxn>
                  <a:cxn ang="0">
                    <a:pos x="208" y="161"/>
                  </a:cxn>
                  <a:cxn ang="0">
                    <a:pos x="194" y="126"/>
                  </a:cxn>
                  <a:cxn ang="0">
                    <a:pos x="143" y="109"/>
                  </a:cxn>
                  <a:cxn ang="0">
                    <a:pos x="123" y="149"/>
                  </a:cxn>
                  <a:cxn ang="0">
                    <a:pos x="94" y="187"/>
                  </a:cxn>
                  <a:cxn ang="0">
                    <a:pos x="105" y="199"/>
                  </a:cxn>
                  <a:cxn ang="0">
                    <a:pos x="103" y="209"/>
                  </a:cxn>
                  <a:cxn ang="0">
                    <a:pos x="90" y="205"/>
                  </a:cxn>
                  <a:cxn ang="0">
                    <a:pos x="84" y="197"/>
                  </a:cxn>
                  <a:cxn ang="0">
                    <a:pos x="55" y="221"/>
                  </a:cxn>
                  <a:cxn ang="0">
                    <a:pos x="26" y="228"/>
                  </a:cxn>
                  <a:cxn ang="0">
                    <a:pos x="1" y="198"/>
                  </a:cxn>
                  <a:cxn ang="0">
                    <a:pos x="28" y="142"/>
                  </a:cxn>
                  <a:cxn ang="0">
                    <a:pos x="61" y="119"/>
                  </a:cxn>
                  <a:cxn ang="0">
                    <a:pos x="64" y="68"/>
                  </a:cxn>
                  <a:cxn ang="0">
                    <a:pos x="34" y="71"/>
                  </a:cxn>
                  <a:cxn ang="0">
                    <a:pos x="18" y="67"/>
                  </a:cxn>
                  <a:cxn ang="0">
                    <a:pos x="7" y="49"/>
                  </a:cxn>
                  <a:cxn ang="0">
                    <a:pos x="11" y="48"/>
                  </a:cxn>
                  <a:cxn ang="0">
                    <a:pos x="34" y="61"/>
                  </a:cxn>
                  <a:cxn ang="0">
                    <a:pos x="65" y="59"/>
                  </a:cxn>
                  <a:cxn ang="0">
                    <a:pos x="70" y="17"/>
                  </a:cxn>
                  <a:cxn ang="0">
                    <a:pos x="55" y="4"/>
                  </a:cxn>
                  <a:cxn ang="0">
                    <a:pos x="55" y="0"/>
                  </a:cxn>
                  <a:cxn ang="0">
                    <a:pos x="82" y="6"/>
                  </a:cxn>
                  <a:cxn ang="0">
                    <a:pos x="87" y="23"/>
                  </a:cxn>
                  <a:cxn ang="0">
                    <a:pos x="78" y="57"/>
                  </a:cxn>
                  <a:cxn ang="0">
                    <a:pos x="34" y="150"/>
                  </a:cxn>
                  <a:cxn ang="0">
                    <a:pos x="15" y="197"/>
                  </a:cxn>
                  <a:cxn ang="0">
                    <a:pos x="28" y="221"/>
                  </a:cxn>
                  <a:cxn ang="0">
                    <a:pos x="54" y="212"/>
                  </a:cxn>
                  <a:cxn ang="0">
                    <a:pos x="79" y="190"/>
                  </a:cxn>
                  <a:cxn ang="0">
                    <a:pos x="61" y="128"/>
                  </a:cxn>
                  <a:cxn ang="0">
                    <a:pos x="34" y="150"/>
                  </a:cxn>
                  <a:cxn ang="0">
                    <a:pos x="71" y="124"/>
                  </a:cxn>
                  <a:cxn ang="0">
                    <a:pos x="89" y="180"/>
                  </a:cxn>
                  <a:cxn ang="0">
                    <a:pos x="111" y="145"/>
                  </a:cxn>
                  <a:cxn ang="0">
                    <a:pos x="126" y="109"/>
                  </a:cxn>
                  <a:cxn ang="0">
                    <a:pos x="71" y="124"/>
                  </a:cxn>
                </a:cxnLst>
                <a:rect l="0" t="0" r="r" b="b"/>
                <a:pathLst>
                  <a:path w="224" h="241">
                    <a:moveTo>
                      <a:pt x="78" y="57"/>
                    </a:moveTo>
                    <a:cubicBezTo>
                      <a:pt x="99" y="52"/>
                      <a:pt x="114" y="46"/>
                      <a:pt x="123" y="39"/>
                    </a:cubicBezTo>
                    <a:cubicBezTo>
                      <a:pt x="131" y="39"/>
                      <a:pt x="136" y="40"/>
                      <a:pt x="138" y="42"/>
                    </a:cubicBezTo>
                    <a:cubicBezTo>
                      <a:pt x="144" y="46"/>
                      <a:pt x="142" y="49"/>
                      <a:pt x="130" y="53"/>
                    </a:cubicBezTo>
                    <a:cubicBezTo>
                      <a:pt x="116" y="58"/>
                      <a:pt x="98" y="63"/>
                      <a:pt x="76" y="66"/>
                    </a:cubicBezTo>
                    <a:cubicBezTo>
                      <a:pt x="73" y="89"/>
                      <a:pt x="71" y="105"/>
                      <a:pt x="71" y="115"/>
                    </a:cubicBezTo>
                    <a:cubicBezTo>
                      <a:pt x="90" y="107"/>
                      <a:pt x="109" y="103"/>
                      <a:pt x="127" y="101"/>
                    </a:cubicBezTo>
                    <a:cubicBezTo>
                      <a:pt x="128" y="94"/>
                      <a:pt x="122" y="89"/>
                      <a:pt x="110" y="88"/>
                    </a:cubicBezTo>
                    <a:cubicBezTo>
                      <a:pt x="107" y="86"/>
                      <a:pt x="108" y="85"/>
                      <a:pt x="111" y="83"/>
                    </a:cubicBezTo>
                    <a:cubicBezTo>
                      <a:pt x="134" y="85"/>
                      <a:pt x="146" y="91"/>
                      <a:pt x="145" y="101"/>
                    </a:cubicBezTo>
                    <a:cubicBezTo>
                      <a:pt x="174" y="102"/>
                      <a:pt x="195" y="109"/>
                      <a:pt x="207" y="121"/>
                    </a:cubicBezTo>
                    <a:cubicBezTo>
                      <a:pt x="218" y="132"/>
                      <a:pt x="224" y="145"/>
                      <a:pt x="224" y="161"/>
                    </a:cubicBezTo>
                    <a:cubicBezTo>
                      <a:pt x="224" y="177"/>
                      <a:pt x="217" y="191"/>
                      <a:pt x="203" y="205"/>
                    </a:cubicBezTo>
                    <a:cubicBezTo>
                      <a:pt x="187" y="221"/>
                      <a:pt x="163" y="233"/>
                      <a:pt x="132" y="241"/>
                    </a:cubicBezTo>
                    <a:cubicBezTo>
                      <a:pt x="126" y="241"/>
                      <a:pt x="126" y="239"/>
                      <a:pt x="130" y="236"/>
                    </a:cubicBezTo>
                    <a:cubicBezTo>
                      <a:pt x="157" y="226"/>
                      <a:pt x="176" y="215"/>
                      <a:pt x="188" y="204"/>
                    </a:cubicBezTo>
                    <a:cubicBezTo>
                      <a:pt x="201" y="190"/>
                      <a:pt x="208" y="176"/>
                      <a:pt x="208" y="161"/>
                    </a:cubicBezTo>
                    <a:cubicBezTo>
                      <a:pt x="208" y="147"/>
                      <a:pt x="203" y="135"/>
                      <a:pt x="194" y="126"/>
                    </a:cubicBezTo>
                    <a:cubicBezTo>
                      <a:pt x="184" y="116"/>
                      <a:pt x="167" y="110"/>
                      <a:pt x="143" y="109"/>
                    </a:cubicBezTo>
                    <a:cubicBezTo>
                      <a:pt x="137" y="121"/>
                      <a:pt x="131" y="134"/>
                      <a:pt x="123" y="149"/>
                    </a:cubicBezTo>
                    <a:cubicBezTo>
                      <a:pt x="114" y="163"/>
                      <a:pt x="105" y="176"/>
                      <a:pt x="94" y="187"/>
                    </a:cubicBezTo>
                    <a:cubicBezTo>
                      <a:pt x="97" y="191"/>
                      <a:pt x="101" y="195"/>
                      <a:pt x="105" y="199"/>
                    </a:cubicBezTo>
                    <a:cubicBezTo>
                      <a:pt x="108" y="203"/>
                      <a:pt x="107" y="206"/>
                      <a:pt x="103" y="209"/>
                    </a:cubicBezTo>
                    <a:cubicBezTo>
                      <a:pt x="99" y="212"/>
                      <a:pt x="94" y="211"/>
                      <a:pt x="90" y="205"/>
                    </a:cubicBezTo>
                    <a:cubicBezTo>
                      <a:pt x="88" y="202"/>
                      <a:pt x="86" y="199"/>
                      <a:pt x="84" y="197"/>
                    </a:cubicBezTo>
                    <a:cubicBezTo>
                      <a:pt x="75" y="207"/>
                      <a:pt x="65" y="215"/>
                      <a:pt x="55" y="221"/>
                    </a:cubicBezTo>
                    <a:cubicBezTo>
                      <a:pt x="45" y="227"/>
                      <a:pt x="36" y="229"/>
                      <a:pt x="26" y="228"/>
                    </a:cubicBezTo>
                    <a:cubicBezTo>
                      <a:pt x="11" y="227"/>
                      <a:pt x="3" y="217"/>
                      <a:pt x="1" y="198"/>
                    </a:cubicBezTo>
                    <a:cubicBezTo>
                      <a:pt x="0" y="179"/>
                      <a:pt x="9" y="160"/>
                      <a:pt x="28" y="142"/>
                    </a:cubicBezTo>
                    <a:cubicBezTo>
                      <a:pt x="37" y="134"/>
                      <a:pt x="48" y="126"/>
                      <a:pt x="61" y="119"/>
                    </a:cubicBezTo>
                    <a:cubicBezTo>
                      <a:pt x="61" y="108"/>
                      <a:pt x="62" y="91"/>
                      <a:pt x="64" y="68"/>
                    </a:cubicBezTo>
                    <a:cubicBezTo>
                      <a:pt x="54" y="69"/>
                      <a:pt x="43" y="70"/>
                      <a:pt x="34" y="71"/>
                    </a:cubicBezTo>
                    <a:cubicBezTo>
                      <a:pt x="27" y="72"/>
                      <a:pt x="22" y="70"/>
                      <a:pt x="18" y="67"/>
                    </a:cubicBezTo>
                    <a:cubicBezTo>
                      <a:pt x="12" y="61"/>
                      <a:pt x="8" y="55"/>
                      <a:pt x="7" y="49"/>
                    </a:cubicBezTo>
                    <a:cubicBezTo>
                      <a:pt x="8" y="45"/>
                      <a:pt x="9" y="45"/>
                      <a:pt x="11" y="48"/>
                    </a:cubicBezTo>
                    <a:cubicBezTo>
                      <a:pt x="16" y="57"/>
                      <a:pt x="23" y="61"/>
                      <a:pt x="34" y="61"/>
                    </a:cubicBezTo>
                    <a:cubicBezTo>
                      <a:pt x="46" y="61"/>
                      <a:pt x="57" y="60"/>
                      <a:pt x="65" y="59"/>
                    </a:cubicBezTo>
                    <a:cubicBezTo>
                      <a:pt x="67" y="44"/>
                      <a:pt x="69" y="30"/>
                      <a:pt x="70" y="17"/>
                    </a:cubicBezTo>
                    <a:cubicBezTo>
                      <a:pt x="70" y="10"/>
                      <a:pt x="66" y="6"/>
                      <a:pt x="55" y="4"/>
                    </a:cubicBezTo>
                    <a:cubicBezTo>
                      <a:pt x="52" y="4"/>
                      <a:pt x="52" y="3"/>
                      <a:pt x="55" y="0"/>
                    </a:cubicBezTo>
                    <a:cubicBezTo>
                      <a:pt x="66" y="0"/>
                      <a:pt x="75" y="2"/>
                      <a:pt x="82" y="6"/>
                    </a:cubicBezTo>
                    <a:cubicBezTo>
                      <a:pt x="91" y="10"/>
                      <a:pt x="93" y="16"/>
                      <a:pt x="87" y="23"/>
                    </a:cubicBezTo>
                    <a:cubicBezTo>
                      <a:pt x="84" y="29"/>
                      <a:pt x="81" y="40"/>
                      <a:pt x="78" y="57"/>
                    </a:cubicBezTo>
                    <a:close/>
                    <a:moveTo>
                      <a:pt x="34" y="150"/>
                    </a:moveTo>
                    <a:cubicBezTo>
                      <a:pt x="21" y="164"/>
                      <a:pt x="15" y="180"/>
                      <a:pt x="15" y="197"/>
                    </a:cubicBezTo>
                    <a:cubicBezTo>
                      <a:pt x="15" y="212"/>
                      <a:pt x="19" y="220"/>
                      <a:pt x="28" y="221"/>
                    </a:cubicBezTo>
                    <a:cubicBezTo>
                      <a:pt x="36" y="221"/>
                      <a:pt x="44" y="218"/>
                      <a:pt x="54" y="212"/>
                    </a:cubicBezTo>
                    <a:cubicBezTo>
                      <a:pt x="63" y="206"/>
                      <a:pt x="71" y="198"/>
                      <a:pt x="79" y="190"/>
                    </a:cubicBezTo>
                    <a:cubicBezTo>
                      <a:pt x="67" y="172"/>
                      <a:pt x="61" y="152"/>
                      <a:pt x="61" y="128"/>
                    </a:cubicBezTo>
                    <a:cubicBezTo>
                      <a:pt x="50" y="134"/>
                      <a:pt x="41" y="142"/>
                      <a:pt x="34" y="150"/>
                    </a:cubicBezTo>
                    <a:close/>
                    <a:moveTo>
                      <a:pt x="71" y="124"/>
                    </a:moveTo>
                    <a:cubicBezTo>
                      <a:pt x="73" y="149"/>
                      <a:pt x="79" y="167"/>
                      <a:pt x="89" y="180"/>
                    </a:cubicBezTo>
                    <a:cubicBezTo>
                      <a:pt x="97" y="170"/>
                      <a:pt x="105" y="158"/>
                      <a:pt x="111" y="145"/>
                    </a:cubicBezTo>
                    <a:cubicBezTo>
                      <a:pt x="117" y="133"/>
                      <a:pt x="122" y="121"/>
                      <a:pt x="126" y="109"/>
                    </a:cubicBezTo>
                    <a:cubicBezTo>
                      <a:pt x="100" y="113"/>
                      <a:pt x="82" y="118"/>
                      <a:pt x="71" y="12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1" name="Freeform 20">
                <a:extLst>
                  <a:ext uri="{FF2B5EF4-FFF2-40B4-BE49-F238E27FC236}">
                    <a16:creationId xmlns:a16="http://schemas.microsoft.com/office/drawing/2014/main" id="{0119B472-25F5-4178-B490-E6018CB9EB13}"/>
                  </a:ext>
                </a:extLst>
              </p:cNvPr>
              <p:cNvSpPr>
                <a:spLocks/>
              </p:cNvSpPr>
              <p:nvPr/>
            </p:nvSpPr>
            <p:spPr bwMode="black">
              <a:xfrm>
                <a:off x="9863991" y="5619761"/>
                <a:ext cx="90592" cy="162256"/>
              </a:xfrm>
              <a:custGeom>
                <a:avLst/>
                <a:gdLst/>
                <a:ahLst/>
                <a:cxnLst>
                  <a:cxn ang="0">
                    <a:pos x="29" y="14"/>
                  </a:cxn>
                  <a:cxn ang="0">
                    <a:pos x="29" y="25"/>
                  </a:cxn>
                  <a:cxn ang="0">
                    <a:pos x="18" y="70"/>
                  </a:cxn>
                  <a:cxn ang="0">
                    <a:pos x="18" y="114"/>
                  </a:cxn>
                  <a:cxn ang="0">
                    <a:pos x="23" y="115"/>
                  </a:cxn>
                  <a:cxn ang="0">
                    <a:pos x="65" y="32"/>
                  </a:cxn>
                  <a:cxn ang="0">
                    <a:pos x="91" y="19"/>
                  </a:cxn>
                  <a:cxn ang="0">
                    <a:pos x="111" y="27"/>
                  </a:cxn>
                  <a:cxn ang="0">
                    <a:pos x="129" y="94"/>
                  </a:cxn>
                  <a:cxn ang="0">
                    <a:pos x="99" y="191"/>
                  </a:cxn>
                  <a:cxn ang="0">
                    <a:pos x="30" y="231"/>
                  </a:cxn>
                  <a:cxn ang="0">
                    <a:pos x="28" y="226"/>
                  </a:cxn>
                  <a:cxn ang="0">
                    <a:pos x="84" y="190"/>
                  </a:cxn>
                  <a:cxn ang="0">
                    <a:pos x="114" y="91"/>
                  </a:cxn>
                  <a:cxn ang="0">
                    <a:pos x="101" y="30"/>
                  </a:cxn>
                  <a:cxn ang="0">
                    <a:pos x="91" y="25"/>
                  </a:cxn>
                  <a:cxn ang="0">
                    <a:pos x="74" y="34"/>
                  </a:cxn>
                  <a:cxn ang="0">
                    <a:pos x="36" y="112"/>
                  </a:cxn>
                  <a:cxn ang="0">
                    <a:pos x="30" y="142"/>
                  </a:cxn>
                  <a:cxn ang="0">
                    <a:pos x="21" y="155"/>
                  </a:cxn>
                  <a:cxn ang="0">
                    <a:pos x="11" y="145"/>
                  </a:cxn>
                  <a:cxn ang="0">
                    <a:pos x="5" y="94"/>
                  </a:cxn>
                  <a:cxn ang="0">
                    <a:pos x="12" y="23"/>
                  </a:cxn>
                  <a:cxn ang="0">
                    <a:pos x="3" y="4"/>
                  </a:cxn>
                  <a:cxn ang="0">
                    <a:pos x="6" y="0"/>
                  </a:cxn>
                  <a:cxn ang="0">
                    <a:pos x="29" y="14"/>
                  </a:cxn>
                </a:cxnLst>
                <a:rect l="0" t="0" r="r" b="b"/>
                <a:pathLst>
                  <a:path w="129" h="231">
                    <a:moveTo>
                      <a:pt x="29" y="14"/>
                    </a:moveTo>
                    <a:cubicBezTo>
                      <a:pt x="32" y="17"/>
                      <a:pt x="32" y="21"/>
                      <a:pt x="29" y="25"/>
                    </a:cubicBezTo>
                    <a:cubicBezTo>
                      <a:pt x="25" y="34"/>
                      <a:pt x="21" y="49"/>
                      <a:pt x="18" y="70"/>
                    </a:cubicBezTo>
                    <a:cubicBezTo>
                      <a:pt x="16" y="87"/>
                      <a:pt x="16" y="102"/>
                      <a:pt x="18" y="114"/>
                    </a:cubicBezTo>
                    <a:cubicBezTo>
                      <a:pt x="19" y="118"/>
                      <a:pt x="20" y="119"/>
                      <a:pt x="23" y="115"/>
                    </a:cubicBezTo>
                    <a:cubicBezTo>
                      <a:pt x="37" y="73"/>
                      <a:pt x="52" y="45"/>
                      <a:pt x="65" y="32"/>
                    </a:cubicBezTo>
                    <a:cubicBezTo>
                      <a:pt x="73" y="24"/>
                      <a:pt x="82" y="19"/>
                      <a:pt x="91" y="19"/>
                    </a:cubicBezTo>
                    <a:cubicBezTo>
                      <a:pt x="99" y="19"/>
                      <a:pt x="106" y="22"/>
                      <a:pt x="111" y="27"/>
                    </a:cubicBezTo>
                    <a:cubicBezTo>
                      <a:pt x="123" y="39"/>
                      <a:pt x="129" y="61"/>
                      <a:pt x="129" y="94"/>
                    </a:cubicBezTo>
                    <a:cubicBezTo>
                      <a:pt x="129" y="139"/>
                      <a:pt x="119" y="171"/>
                      <a:pt x="99" y="191"/>
                    </a:cubicBezTo>
                    <a:cubicBezTo>
                      <a:pt x="80" y="210"/>
                      <a:pt x="57" y="223"/>
                      <a:pt x="30" y="231"/>
                    </a:cubicBezTo>
                    <a:cubicBezTo>
                      <a:pt x="25" y="231"/>
                      <a:pt x="24" y="229"/>
                      <a:pt x="28" y="226"/>
                    </a:cubicBezTo>
                    <a:cubicBezTo>
                      <a:pt x="48" y="220"/>
                      <a:pt x="66" y="208"/>
                      <a:pt x="84" y="190"/>
                    </a:cubicBezTo>
                    <a:cubicBezTo>
                      <a:pt x="104" y="171"/>
                      <a:pt x="114" y="138"/>
                      <a:pt x="114" y="91"/>
                    </a:cubicBezTo>
                    <a:cubicBezTo>
                      <a:pt x="114" y="58"/>
                      <a:pt x="109" y="38"/>
                      <a:pt x="101" y="30"/>
                    </a:cubicBezTo>
                    <a:cubicBezTo>
                      <a:pt x="98" y="27"/>
                      <a:pt x="95" y="25"/>
                      <a:pt x="91" y="25"/>
                    </a:cubicBezTo>
                    <a:cubicBezTo>
                      <a:pt x="86" y="25"/>
                      <a:pt x="80" y="28"/>
                      <a:pt x="74" y="34"/>
                    </a:cubicBezTo>
                    <a:cubicBezTo>
                      <a:pt x="63" y="45"/>
                      <a:pt x="50" y="71"/>
                      <a:pt x="36" y="112"/>
                    </a:cubicBezTo>
                    <a:cubicBezTo>
                      <a:pt x="32" y="122"/>
                      <a:pt x="30" y="132"/>
                      <a:pt x="30" y="142"/>
                    </a:cubicBezTo>
                    <a:cubicBezTo>
                      <a:pt x="30" y="151"/>
                      <a:pt x="27" y="155"/>
                      <a:pt x="21" y="155"/>
                    </a:cubicBezTo>
                    <a:cubicBezTo>
                      <a:pt x="17" y="155"/>
                      <a:pt x="14" y="152"/>
                      <a:pt x="11" y="145"/>
                    </a:cubicBezTo>
                    <a:cubicBezTo>
                      <a:pt x="7" y="132"/>
                      <a:pt x="5" y="115"/>
                      <a:pt x="5" y="94"/>
                    </a:cubicBezTo>
                    <a:cubicBezTo>
                      <a:pt x="5" y="75"/>
                      <a:pt x="7" y="51"/>
                      <a:pt x="12" y="23"/>
                    </a:cubicBezTo>
                    <a:cubicBezTo>
                      <a:pt x="14" y="15"/>
                      <a:pt x="11" y="8"/>
                      <a:pt x="3" y="4"/>
                    </a:cubicBezTo>
                    <a:cubicBezTo>
                      <a:pt x="0" y="1"/>
                      <a:pt x="1" y="0"/>
                      <a:pt x="6" y="0"/>
                    </a:cubicBezTo>
                    <a:cubicBezTo>
                      <a:pt x="17" y="3"/>
                      <a:pt x="25" y="8"/>
                      <a:pt x="29" y="1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2" name="Freeform 21">
                <a:extLst>
                  <a:ext uri="{FF2B5EF4-FFF2-40B4-BE49-F238E27FC236}">
                    <a16:creationId xmlns:a16="http://schemas.microsoft.com/office/drawing/2014/main" id="{B7B676D1-CD80-440A-952D-8EF3C846D6CC}"/>
                  </a:ext>
                </a:extLst>
              </p:cNvPr>
              <p:cNvSpPr>
                <a:spLocks noEditPoints="1"/>
              </p:cNvSpPr>
              <p:nvPr/>
            </p:nvSpPr>
            <p:spPr bwMode="black">
              <a:xfrm>
                <a:off x="10007992" y="5614014"/>
                <a:ext cx="161579" cy="162256"/>
              </a:xfrm>
              <a:custGeom>
                <a:avLst/>
                <a:gdLst/>
                <a:ahLst/>
                <a:cxnLst>
                  <a:cxn ang="0">
                    <a:pos x="96" y="77"/>
                  </a:cxn>
                  <a:cxn ang="0">
                    <a:pos x="25" y="198"/>
                  </a:cxn>
                  <a:cxn ang="0">
                    <a:pos x="7" y="230"/>
                  </a:cxn>
                  <a:cxn ang="0">
                    <a:pos x="0" y="215"/>
                  </a:cxn>
                  <a:cxn ang="0">
                    <a:pos x="23" y="173"/>
                  </a:cxn>
                  <a:cxn ang="0">
                    <a:pos x="24" y="93"/>
                  </a:cxn>
                  <a:cxn ang="0">
                    <a:pos x="0" y="68"/>
                  </a:cxn>
                  <a:cxn ang="0">
                    <a:pos x="21" y="80"/>
                  </a:cxn>
                  <a:cxn ang="0">
                    <a:pos x="81" y="48"/>
                  </a:cxn>
                  <a:cxn ang="0">
                    <a:pos x="62" y="16"/>
                  </a:cxn>
                  <a:cxn ang="0">
                    <a:pos x="78" y="13"/>
                  </a:cxn>
                  <a:cxn ang="0">
                    <a:pos x="98" y="38"/>
                  </a:cxn>
                  <a:cxn ang="0">
                    <a:pos x="96" y="70"/>
                  </a:cxn>
                  <a:cxn ang="0">
                    <a:pos x="127" y="120"/>
                  </a:cxn>
                  <a:cxn ang="0">
                    <a:pos x="74" y="223"/>
                  </a:cxn>
                  <a:cxn ang="0">
                    <a:pos x="47" y="195"/>
                  </a:cxn>
                  <a:cxn ang="0">
                    <a:pos x="75" y="205"/>
                  </a:cxn>
                  <a:cxn ang="0">
                    <a:pos x="110" y="162"/>
                  </a:cxn>
                  <a:cxn ang="0">
                    <a:pos x="112" y="86"/>
                  </a:cxn>
                  <a:cxn ang="0">
                    <a:pos x="198" y="96"/>
                  </a:cxn>
                  <a:cxn ang="0">
                    <a:pos x="226" y="168"/>
                  </a:cxn>
                  <a:cxn ang="0">
                    <a:pos x="196" y="157"/>
                  </a:cxn>
                  <a:cxn ang="0">
                    <a:pos x="162" y="154"/>
                  </a:cxn>
                  <a:cxn ang="0">
                    <a:pos x="207" y="142"/>
                  </a:cxn>
                  <a:cxn ang="0">
                    <a:pos x="155" y="75"/>
                  </a:cxn>
                  <a:cxn ang="0">
                    <a:pos x="194" y="59"/>
                  </a:cxn>
                  <a:cxn ang="0">
                    <a:pos x="155" y="22"/>
                  </a:cxn>
                  <a:cxn ang="0">
                    <a:pos x="190" y="34"/>
                  </a:cxn>
                  <a:cxn ang="0">
                    <a:pos x="194" y="59"/>
                  </a:cxn>
                  <a:cxn ang="0">
                    <a:pos x="184" y="3"/>
                  </a:cxn>
                  <a:cxn ang="0">
                    <a:pos x="219" y="15"/>
                  </a:cxn>
                  <a:cxn ang="0">
                    <a:pos x="224" y="40"/>
                  </a:cxn>
                </a:cxnLst>
                <a:rect l="0" t="0" r="r" b="b"/>
                <a:pathLst>
                  <a:path w="230" h="231">
                    <a:moveTo>
                      <a:pt x="112" y="86"/>
                    </a:moveTo>
                    <a:cubicBezTo>
                      <a:pt x="109" y="80"/>
                      <a:pt x="104" y="77"/>
                      <a:pt x="96" y="77"/>
                    </a:cubicBezTo>
                    <a:cubicBezTo>
                      <a:pt x="92" y="77"/>
                      <a:pt x="86" y="78"/>
                      <a:pt x="78" y="79"/>
                    </a:cubicBezTo>
                    <a:cubicBezTo>
                      <a:pt x="60" y="119"/>
                      <a:pt x="43" y="159"/>
                      <a:pt x="25" y="198"/>
                    </a:cubicBezTo>
                    <a:cubicBezTo>
                      <a:pt x="23" y="202"/>
                      <a:pt x="19" y="209"/>
                      <a:pt x="15" y="221"/>
                    </a:cubicBezTo>
                    <a:cubicBezTo>
                      <a:pt x="12" y="227"/>
                      <a:pt x="10" y="230"/>
                      <a:pt x="7" y="230"/>
                    </a:cubicBezTo>
                    <a:cubicBezTo>
                      <a:pt x="5" y="230"/>
                      <a:pt x="3" y="228"/>
                      <a:pt x="1" y="224"/>
                    </a:cubicBezTo>
                    <a:cubicBezTo>
                      <a:pt x="0" y="223"/>
                      <a:pt x="0" y="220"/>
                      <a:pt x="0" y="215"/>
                    </a:cubicBezTo>
                    <a:cubicBezTo>
                      <a:pt x="0" y="208"/>
                      <a:pt x="2" y="203"/>
                      <a:pt x="7" y="198"/>
                    </a:cubicBezTo>
                    <a:cubicBezTo>
                      <a:pt x="11" y="194"/>
                      <a:pt x="17" y="185"/>
                      <a:pt x="23" y="173"/>
                    </a:cubicBezTo>
                    <a:cubicBezTo>
                      <a:pt x="39" y="141"/>
                      <a:pt x="54" y="111"/>
                      <a:pt x="66" y="81"/>
                    </a:cubicBezTo>
                    <a:cubicBezTo>
                      <a:pt x="46" y="85"/>
                      <a:pt x="32" y="89"/>
                      <a:pt x="24" y="93"/>
                    </a:cubicBezTo>
                    <a:cubicBezTo>
                      <a:pt x="19" y="95"/>
                      <a:pt x="15" y="94"/>
                      <a:pt x="11" y="91"/>
                    </a:cubicBezTo>
                    <a:cubicBezTo>
                      <a:pt x="4" y="86"/>
                      <a:pt x="0" y="78"/>
                      <a:pt x="0" y="68"/>
                    </a:cubicBezTo>
                    <a:cubicBezTo>
                      <a:pt x="1" y="66"/>
                      <a:pt x="2" y="66"/>
                      <a:pt x="3" y="68"/>
                    </a:cubicBezTo>
                    <a:cubicBezTo>
                      <a:pt x="8" y="76"/>
                      <a:pt x="14" y="80"/>
                      <a:pt x="21" y="80"/>
                    </a:cubicBezTo>
                    <a:cubicBezTo>
                      <a:pt x="27" y="80"/>
                      <a:pt x="43" y="78"/>
                      <a:pt x="70" y="73"/>
                    </a:cubicBezTo>
                    <a:cubicBezTo>
                      <a:pt x="73" y="65"/>
                      <a:pt x="77" y="57"/>
                      <a:pt x="81" y="48"/>
                    </a:cubicBezTo>
                    <a:cubicBezTo>
                      <a:pt x="85" y="37"/>
                      <a:pt x="84" y="29"/>
                      <a:pt x="80" y="24"/>
                    </a:cubicBezTo>
                    <a:cubicBezTo>
                      <a:pt x="76" y="20"/>
                      <a:pt x="70" y="17"/>
                      <a:pt x="62" y="16"/>
                    </a:cubicBezTo>
                    <a:cubicBezTo>
                      <a:pt x="59" y="15"/>
                      <a:pt x="59" y="13"/>
                      <a:pt x="62" y="12"/>
                    </a:cubicBezTo>
                    <a:cubicBezTo>
                      <a:pt x="69" y="12"/>
                      <a:pt x="75" y="12"/>
                      <a:pt x="78" y="13"/>
                    </a:cubicBezTo>
                    <a:cubicBezTo>
                      <a:pt x="86" y="15"/>
                      <a:pt x="93" y="19"/>
                      <a:pt x="99" y="25"/>
                    </a:cubicBezTo>
                    <a:cubicBezTo>
                      <a:pt x="106" y="32"/>
                      <a:pt x="105" y="36"/>
                      <a:pt x="98" y="38"/>
                    </a:cubicBezTo>
                    <a:cubicBezTo>
                      <a:pt x="93" y="50"/>
                      <a:pt x="87" y="61"/>
                      <a:pt x="81" y="72"/>
                    </a:cubicBezTo>
                    <a:cubicBezTo>
                      <a:pt x="87" y="71"/>
                      <a:pt x="92" y="70"/>
                      <a:pt x="96" y="70"/>
                    </a:cubicBezTo>
                    <a:cubicBezTo>
                      <a:pt x="105" y="70"/>
                      <a:pt x="112" y="73"/>
                      <a:pt x="117" y="78"/>
                    </a:cubicBezTo>
                    <a:cubicBezTo>
                      <a:pt x="124" y="86"/>
                      <a:pt x="127" y="100"/>
                      <a:pt x="127" y="120"/>
                    </a:cubicBezTo>
                    <a:cubicBezTo>
                      <a:pt x="127" y="177"/>
                      <a:pt x="113" y="213"/>
                      <a:pt x="85" y="227"/>
                    </a:cubicBezTo>
                    <a:cubicBezTo>
                      <a:pt x="78" y="231"/>
                      <a:pt x="74" y="230"/>
                      <a:pt x="74" y="223"/>
                    </a:cubicBezTo>
                    <a:cubicBezTo>
                      <a:pt x="74" y="218"/>
                      <a:pt x="73" y="214"/>
                      <a:pt x="70" y="212"/>
                    </a:cubicBezTo>
                    <a:cubicBezTo>
                      <a:pt x="62" y="206"/>
                      <a:pt x="55" y="201"/>
                      <a:pt x="47" y="195"/>
                    </a:cubicBezTo>
                    <a:cubicBezTo>
                      <a:pt x="46" y="192"/>
                      <a:pt x="46" y="191"/>
                      <a:pt x="49" y="191"/>
                    </a:cubicBezTo>
                    <a:cubicBezTo>
                      <a:pt x="58" y="197"/>
                      <a:pt x="67" y="201"/>
                      <a:pt x="75" y="205"/>
                    </a:cubicBezTo>
                    <a:cubicBezTo>
                      <a:pt x="83" y="209"/>
                      <a:pt x="90" y="206"/>
                      <a:pt x="96" y="198"/>
                    </a:cubicBezTo>
                    <a:cubicBezTo>
                      <a:pt x="102" y="188"/>
                      <a:pt x="107" y="176"/>
                      <a:pt x="110" y="162"/>
                    </a:cubicBezTo>
                    <a:cubicBezTo>
                      <a:pt x="114" y="144"/>
                      <a:pt x="116" y="128"/>
                      <a:pt x="116" y="113"/>
                    </a:cubicBezTo>
                    <a:cubicBezTo>
                      <a:pt x="116" y="99"/>
                      <a:pt x="115" y="90"/>
                      <a:pt x="112" y="86"/>
                    </a:cubicBezTo>
                    <a:close/>
                    <a:moveTo>
                      <a:pt x="157" y="71"/>
                    </a:moveTo>
                    <a:cubicBezTo>
                      <a:pt x="170" y="76"/>
                      <a:pt x="184" y="85"/>
                      <a:pt x="198" y="96"/>
                    </a:cubicBezTo>
                    <a:cubicBezTo>
                      <a:pt x="216" y="111"/>
                      <a:pt x="227" y="129"/>
                      <a:pt x="229" y="151"/>
                    </a:cubicBezTo>
                    <a:cubicBezTo>
                      <a:pt x="230" y="159"/>
                      <a:pt x="229" y="164"/>
                      <a:pt x="226" y="168"/>
                    </a:cubicBezTo>
                    <a:cubicBezTo>
                      <a:pt x="221" y="174"/>
                      <a:pt x="217" y="173"/>
                      <a:pt x="212" y="167"/>
                    </a:cubicBezTo>
                    <a:cubicBezTo>
                      <a:pt x="208" y="159"/>
                      <a:pt x="202" y="156"/>
                      <a:pt x="196" y="157"/>
                    </a:cubicBezTo>
                    <a:cubicBezTo>
                      <a:pt x="185" y="157"/>
                      <a:pt x="174" y="158"/>
                      <a:pt x="163" y="159"/>
                    </a:cubicBezTo>
                    <a:cubicBezTo>
                      <a:pt x="158" y="158"/>
                      <a:pt x="158" y="157"/>
                      <a:pt x="162" y="154"/>
                    </a:cubicBezTo>
                    <a:cubicBezTo>
                      <a:pt x="174" y="153"/>
                      <a:pt x="187" y="151"/>
                      <a:pt x="200" y="149"/>
                    </a:cubicBezTo>
                    <a:cubicBezTo>
                      <a:pt x="205" y="148"/>
                      <a:pt x="207" y="146"/>
                      <a:pt x="207" y="142"/>
                    </a:cubicBezTo>
                    <a:cubicBezTo>
                      <a:pt x="205" y="130"/>
                      <a:pt x="200" y="118"/>
                      <a:pt x="190" y="105"/>
                    </a:cubicBezTo>
                    <a:cubicBezTo>
                      <a:pt x="181" y="93"/>
                      <a:pt x="169" y="83"/>
                      <a:pt x="155" y="75"/>
                    </a:cubicBezTo>
                    <a:cubicBezTo>
                      <a:pt x="151" y="72"/>
                      <a:pt x="152" y="71"/>
                      <a:pt x="157" y="71"/>
                    </a:cubicBezTo>
                    <a:close/>
                    <a:moveTo>
                      <a:pt x="194" y="59"/>
                    </a:moveTo>
                    <a:cubicBezTo>
                      <a:pt x="190" y="60"/>
                      <a:pt x="187" y="59"/>
                      <a:pt x="184" y="53"/>
                    </a:cubicBezTo>
                    <a:cubicBezTo>
                      <a:pt x="179" y="41"/>
                      <a:pt x="169" y="31"/>
                      <a:pt x="155" y="22"/>
                    </a:cubicBezTo>
                    <a:cubicBezTo>
                      <a:pt x="154" y="20"/>
                      <a:pt x="154" y="19"/>
                      <a:pt x="156" y="20"/>
                    </a:cubicBezTo>
                    <a:cubicBezTo>
                      <a:pt x="169" y="22"/>
                      <a:pt x="180" y="27"/>
                      <a:pt x="190" y="34"/>
                    </a:cubicBezTo>
                    <a:cubicBezTo>
                      <a:pt x="194" y="38"/>
                      <a:pt x="197" y="42"/>
                      <a:pt x="199" y="48"/>
                    </a:cubicBezTo>
                    <a:cubicBezTo>
                      <a:pt x="200" y="54"/>
                      <a:pt x="199" y="57"/>
                      <a:pt x="194" y="59"/>
                    </a:cubicBezTo>
                    <a:close/>
                    <a:moveTo>
                      <a:pt x="213" y="34"/>
                    </a:moveTo>
                    <a:cubicBezTo>
                      <a:pt x="208" y="22"/>
                      <a:pt x="198" y="12"/>
                      <a:pt x="184" y="3"/>
                    </a:cubicBezTo>
                    <a:cubicBezTo>
                      <a:pt x="183" y="0"/>
                      <a:pt x="183" y="0"/>
                      <a:pt x="185" y="0"/>
                    </a:cubicBezTo>
                    <a:cubicBezTo>
                      <a:pt x="198" y="3"/>
                      <a:pt x="209" y="8"/>
                      <a:pt x="219" y="15"/>
                    </a:cubicBezTo>
                    <a:cubicBezTo>
                      <a:pt x="224" y="19"/>
                      <a:pt x="227" y="23"/>
                      <a:pt x="228" y="29"/>
                    </a:cubicBezTo>
                    <a:cubicBezTo>
                      <a:pt x="230" y="35"/>
                      <a:pt x="228" y="38"/>
                      <a:pt x="224" y="40"/>
                    </a:cubicBezTo>
                    <a:cubicBezTo>
                      <a:pt x="219" y="41"/>
                      <a:pt x="216" y="39"/>
                      <a:pt x="213" y="3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3" name="Freeform 22">
                <a:extLst>
                  <a:ext uri="{FF2B5EF4-FFF2-40B4-BE49-F238E27FC236}">
                    <a16:creationId xmlns:a16="http://schemas.microsoft.com/office/drawing/2014/main" id="{42D74427-C539-41A1-91D4-8AFFE35942C5}"/>
                  </a:ext>
                </a:extLst>
              </p:cNvPr>
              <p:cNvSpPr>
                <a:spLocks/>
              </p:cNvSpPr>
              <p:nvPr/>
            </p:nvSpPr>
            <p:spPr bwMode="black">
              <a:xfrm>
                <a:off x="10208107" y="5615704"/>
                <a:ext cx="111550" cy="162932"/>
              </a:xfrm>
              <a:custGeom>
                <a:avLst/>
                <a:gdLst/>
                <a:ahLst/>
                <a:cxnLst>
                  <a:cxn ang="0">
                    <a:pos x="12" y="214"/>
                  </a:cxn>
                  <a:cxn ang="0">
                    <a:pos x="0" y="186"/>
                  </a:cxn>
                  <a:cxn ang="0">
                    <a:pos x="18" y="151"/>
                  </a:cxn>
                  <a:cxn ang="0">
                    <a:pos x="63" y="120"/>
                  </a:cxn>
                  <a:cxn ang="0">
                    <a:pos x="49" y="75"/>
                  </a:cxn>
                  <a:cxn ang="0">
                    <a:pos x="47" y="18"/>
                  </a:cxn>
                  <a:cxn ang="0">
                    <a:pos x="31" y="6"/>
                  </a:cxn>
                  <a:cxn ang="0">
                    <a:pos x="31" y="2"/>
                  </a:cxn>
                  <a:cxn ang="0">
                    <a:pos x="66" y="12"/>
                  </a:cxn>
                  <a:cxn ang="0">
                    <a:pos x="67" y="21"/>
                  </a:cxn>
                  <a:cxn ang="0">
                    <a:pos x="64" y="34"/>
                  </a:cxn>
                  <a:cxn ang="0">
                    <a:pos x="64" y="93"/>
                  </a:cxn>
                  <a:cxn ang="0">
                    <a:pos x="69" y="116"/>
                  </a:cxn>
                  <a:cxn ang="0">
                    <a:pos x="135" y="93"/>
                  </a:cxn>
                  <a:cxn ang="0">
                    <a:pos x="138" y="82"/>
                  </a:cxn>
                  <a:cxn ang="0">
                    <a:pos x="130" y="75"/>
                  </a:cxn>
                  <a:cxn ang="0">
                    <a:pos x="131" y="71"/>
                  </a:cxn>
                  <a:cxn ang="0">
                    <a:pos x="151" y="82"/>
                  </a:cxn>
                  <a:cxn ang="0">
                    <a:pos x="159" y="98"/>
                  </a:cxn>
                  <a:cxn ang="0">
                    <a:pos x="150" y="104"/>
                  </a:cxn>
                  <a:cxn ang="0">
                    <a:pos x="65" y="131"/>
                  </a:cxn>
                  <a:cxn ang="0">
                    <a:pos x="19" y="163"/>
                  </a:cxn>
                  <a:cxn ang="0">
                    <a:pos x="9" y="185"/>
                  </a:cxn>
                  <a:cxn ang="0">
                    <a:pos x="37" y="216"/>
                  </a:cxn>
                  <a:cxn ang="0">
                    <a:pos x="86" y="220"/>
                  </a:cxn>
                  <a:cxn ang="0">
                    <a:pos x="132" y="215"/>
                  </a:cxn>
                  <a:cxn ang="0">
                    <a:pos x="150" y="215"/>
                  </a:cxn>
                  <a:cxn ang="0">
                    <a:pos x="155" y="223"/>
                  </a:cxn>
                  <a:cxn ang="0">
                    <a:pos x="148" y="229"/>
                  </a:cxn>
                  <a:cxn ang="0">
                    <a:pos x="73" y="232"/>
                  </a:cxn>
                  <a:cxn ang="0">
                    <a:pos x="12" y="214"/>
                  </a:cxn>
                </a:cxnLst>
                <a:rect l="0" t="0" r="r" b="b"/>
                <a:pathLst>
                  <a:path w="159" h="232">
                    <a:moveTo>
                      <a:pt x="12" y="214"/>
                    </a:moveTo>
                    <a:cubicBezTo>
                      <a:pt x="4" y="206"/>
                      <a:pt x="0" y="197"/>
                      <a:pt x="0" y="186"/>
                    </a:cubicBezTo>
                    <a:cubicBezTo>
                      <a:pt x="0" y="174"/>
                      <a:pt x="6" y="163"/>
                      <a:pt x="18" y="151"/>
                    </a:cubicBezTo>
                    <a:cubicBezTo>
                      <a:pt x="30" y="140"/>
                      <a:pt x="45" y="130"/>
                      <a:pt x="63" y="120"/>
                    </a:cubicBezTo>
                    <a:cubicBezTo>
                      <a:pt x="54" y="109"/>
                      <a:pt x="49" y="94"/>
                      <a:pt x="49" y="75"/>
                    </a:cubicBezTo>
                    <a:cubicBezTo>
                      <a:pt x="49" y="40"/>
                      <a:pt x="48" y="21"/>
                      <a:pt x="47" y="18"/>
                    </a:cubicBezTo>
                    <a:cubicBezTo>
                      <a:pt x="44" y="10"/>
                      <a:pt x="39" y="6"/>
                      <a:pt x="31" y="6"/>
                    </a:cubicBezTo>
                    <a:cubicBezTo>
                      <a:pt x="28" y="5"/>
                      <a:pt x="28" y="3"/>
                      <a:pt x="31" y="2"/>
                    </a:cubicBezTo>
                    <a:cubicBezTo>
                      <a:pt x="44" y="0"/>
                      <a:pt x="56" y="4"/>
                      <a:pt x="66" y="12"/>
                    </a:cubicBezTo>
                    <a:cubicBezTo>
                      <a:pt x="70" y="15"/>
                      <a:pt x="70" y="18"/>
                      <a:pt x="67" y="21"/>
                    </a:cubicBezTo>
                    <a:cubicBezTo>
                      <a:pt x="65" y="23"/>
                      <a:pt x="64" y="28"/>
                      <a:pt x="64" y="34"/>
                    </a:cubicBezTo>
                    <a:cubicBezTo>
                      <a:pt x="64" y="54"/>
                      <a:pt x="64" y="73"/>
                      <a:pt x="64" y="93"/>
                    </a:cubicBezTo>
                    <a:cubicBezTo>
                      <a:pt x="64" y="106"/>
                      <a:pt x="66" y="113"/>
                      <a:pt x="69" y="116"/>
                    </a:cubicBezTo>
                    <a:cubicBezTo>
                      <a:pt x="90" y="107"/>
                      <a:pt x="112" y="100"/>
                      <a:pt x="135" y="93"/>
                    </a:cubicBezTo>
                    <a:cubicBezTo>
                      <a:pt x="141" y="91"/>
                      <a:pt x="142" y="88"/>
                      <a:pt x="138" y="82"/>
                    </a:cubicBezTo>
                    <a:cubicBezTo>
                      <a:pt x="136" y="79"/>
                      <a:pt x="134" y="77"/>
                      <a:pt x="130" y="75"/>
                    </a:cubicBezTo>
                    <a:cubicBezTo>
                      <a:pt x="127" y="73"/>
                      <a:pt x="127" y="72"/>
                      <a:pt x="131" y="71"/>
                    </a:cubicBezTo>
                    <a:cubicBezTo>
                      <a:pt x="140" y="72"/>
                      <a:pt x="147" y="76"/>
                      <a:pt x="151" y="82"/>
                    </a:cubicBezTo>
                    <a:cubicBezTo>
                      <a:pt x="157" y="88"/>
                      <a:pt x="159" y="94"/>
                      <a:pt x="159" y="98"/>
                    </a:cubicBezTo>
                    <a:cubicBezTo>
                      <a:pt x="159" y="102"/>
                      <a:pt x="156" y="104"/>
                      <a:pt x="150" y="104"/>
                    </a:cubicBezTo>
                    <a:cubicBezTo>
                      <a:pt x="117" y="111"/>
                      <a:pt x="89" y="120"/>
                      <a:pt x="65" y="131"/>
                    </a:cubicBezTo>
                    <a:cubicBezTo>
                      <a:pt x="45" y="141"/>
                      <a:pt x="29" y="151"/>
                      <a:pt x="19" y="163"/>
                    </a:cubicBezTo>
                    <a:cubicBezTo>
                      <a:pt x="12" y="170"/>
                      <a:pt x="9" y="177"/>
                      <a:pt x="9" y="185"/>
                    </a:cubicBezTo>
                    <a:cubicBezTo>
                      <a:pt x="9" y="201"/>
                      <a:pt x="18" y="211"/>
                      <a:pt x="37" y="216"/>
                    </a:cubicBezTo>
                    <a:cubicBezTo>
                      <a:pt x="45" y="219"/>
                      <a:pt x="62" y="220"/>
                      <a:pt x="86" y="220"/>
                    </a:cubicBezTo>
                    <a:cubicBezTo>
                      <a:pt x="108" y="220"/>
                      <a:pt x="123" y="218"/>
                      <a:pt x="132" y="215"/>
                    </a:cubicBezTo>
                    <a:cubicBezTo>
                      <a:pt x="141" y="212"/>
                      <a:pt x="147" y="212"/>
                      <a:pt x="150" y="215"/>
                    </a:cubicBezTo>
                    <a:cubicBezTo>
                      <a:pt x="153" y="218"/>
                      <a:pt x="155" y="220"/>
                      <a:pt x="155" y="223"/>
                    </a:cubicBezTo>
                    <a:cubicBezTo>
                      <a:pt x="155" y="226"/>
                      <a:pt x="153" y="228"/>
                      <a:pt x="148" y="229"/>
                    </a:cubicBezTo>
                    <a:cubicBezTo>
                      <a:pt x="135" y="231"/>
                      <a:pt x="109" y="232"/>
                      <a:pt x="73" y="232"/>
                    </a:cubicBezTo>
                    <a:cubicBezTo>
                      <a:pt x="44" y="232"/>
                      <a:pt x="24" y="226"/>
                      <a:pt x="12" y="21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4" name="Freeform 23">
                <a:extLst>
                  <a:ext uri="{FF2B5EF4-FFF2-40B4-BE49-F238E27FC236}">
                    <a16:creationId xmlns:a16="http://schemas.microsoft.com/office/drawing/2014/main" id="{8809FF85-0A9F-4925-8048-62093903BFFF}"/>
                  </a:ext>
                </a:extLst>
              </p:cNvPr>
              <p:cNvSpPr>
                <a:spLocks noEditPoints="1"/>
              </p:cNvSpPr>
              <p:nvPr/>
            </p:nvSpPr>
            <p:spPr bwMode="black">
              <a:xfrm>
                <a:off x="10395376" y="5611310"/>
                <a:ext cx="91269" cy="178481"/>
              </a:xfrm>
              <a:custGeom>
                <a:avLst/>
                <a:gdLst/>
                <a:ahLst/>
                <a:cxnLst>
                  <a:cxn ang="0">
                    <a:pos x="41" y="88"/>
                  </a:cxn>
                  <a:cxn ang="0">
                    <a:pos x="85" y="74"/>
                  </a:cxn>
                  <a:cxn ang="0">
                    <a:pos x="114" y="86"/>
                  </a:cxn>
                  <a:cxn ang="0">
                    <a:pos x="130" y="135"/>
                  </a:cxn>
                  <a:cxn ang="0">
                    <a:pos x="98" y="210"/>
                  </a:cxn>
                  <a:cxn ang="0">
                    <a:pos x="15" y="254"/>
                  </a:cxn>
                  <a:cxn ang="0">
                    <a:pos x="14" y="249"/>
                  </a:cxn>
                  <a:cxn ang="0">
                    <a:pos x="89" y="201"/>
                  </a:cxn>
                  <a:cxn ang="0">
                    <a:pos x="114" y="128"/>
                  </a:cxn>
                  <a:cxn ang="0">
                    <a:pos x="102" y="90"/>
                  </a:cxn>
                  <a:cxn ang="0">
                    <a:pos x="82" y="82"/>
                  </a:cxn>
                  <a:cxn ang="0">
                    <a:pos x="35" y="103"/>
                  </a:cxn>
                  <a:cxn ang="0">
                    <a:pos x="20" y="121"/>
                  </a:cxn>
                  <a:cxn ang="0">
                    <a:pos x="9" y="125"/>
                  </a:cxn>
                  <a:cxn ang="0">
                    <a:pos x="0" y="103"/>
                  </a:cxn>
                  <a:cxn ang="0">
                    <a:pos x="2" y="80"/>
                  </a:cxn>
                  <a:cxn ang="0">
                    <a:pos x="5" y="81"/>
                  </a:cxn>
                  <a:cxn ang="0">
                    <a:pos x="9" y="102"/>
                  </a:cxn>
                  <a:cxn ang="0">
                    <a:pos x="19" y="103"/>
                  </a:cxn>
                  <a:cxn ang="0">
                    <a:pos x="41" y="88"/>
                  </a:cxn>
                  <a:cxn ang="0">
                    <a:pos x="88" y="33"/>
                  </a:cxn>
                  <a:cxn ang="0">
                    <a:pos x="56" y="37"/>
                  </a:cxn>
                  <a:cxn ang="0">
                    <a:pos x="30" y="51"/>
                  </a:cxn>
                  <a:cxn ang="0">
                    <a:pos x="28" y="48"/>
                  </a:cxn>
                  <a:cxn ang="0">
                    <a:pos x="57" y="27"/>
                  </a:cxn>
                  <a:cxn ang="0">
                    <a:pos x="16" y="4"/>
                  </a:cxn>
                  <a:cxn ang="0">
                    <a:pos x="19" y="1"/>
                  </a:cxn>
                  <a:cxn ang="0">
                    <a:pos x="58" y="17"/>
                  </a:cxn>
                  <a:cxn ang="0">
                    <a:pos x="82" y="15"/>
                  </a:cxn>
                  <a:cxn ang="0">
                    <a:pos x="97" y="22"/>
                  </a:cxn>
                  <a:cxn ang="0">
                    <a:pos x="88" y="33"/>
                  </a:cxn>
                </a:cxnLst>
                <a:rect l="0" t="0" r="r" b="b"/>
                <a:pathLst>
                  <a:path w="130" h="254">
                    <a:moveTo>
                      <a:pt x="41" y="88"/>
                    </a:moveTo>
                    <a:cubicBezTo>
                      <a:pt x="55" y="79"/>
                      <a:pt x="69" y="74"/>
                      <a:pt x="85" y="74"/>
                    </a:cubicBezTo>
                    <a:cubicBezTo>
                      <a:pt x="95" y="74"/>
                      <a:pt x="105" y="78"/>
                      <a:pt x="114" y="86"/>
                    </a:cubicBezTo>
                    <a:cubicBezTo>
                      <a:pt x="125" y="96"/>
                      <a:pt x="130" y="112"/>
                      <a:pt x="130" y="135"/>
                    </a:cubicBezTo>
                    <a:cubicBezTo>
                      <a:pt x="130" y="165"/>
                      <a:pt x="119" y="190"/>
                      <a:pt x="98" y="210"/>
                    </a:cubicBezTo>
                    <a:cubicBezTo>
                      <a:pt x="78" y="230"/>
                      <a:pt x="50" y="244"/>
                      <a:pt x="15" y="254"/>
                    </a:cubicBezTo>
                    <a:cubicBezTo>
                      <a:pt x="12" y="254"/>
                      <a:pt x="11" y="252"/>
                      <a:pt x="14" y="249"/>
                    </a:cubicBezTo>
                    <a:cubicBezTo>
                      <a:pt x="48" y="237"/>
                      <a:pt x="73" y="221"/>
                      <a:pt x="89" y="201"/>
                    </a:cubicBezTo>
                    <a:cubicBezTo>
                      <a:pt x="106" y="182"/>
                      <a:pt x="114" y="157"/>
                      <a:pt x="114" y="128"/>
                    </a:cubicBezTo>
                    <a:cubicBezTo>
                      <a:pt x="114" y="110"/>
                      <a:pt x="110" y="97"/>
                      <a:pt x="102" y="90"/>
                    </a:cubicBezTo>
                    <a:cubicBezTo>
                      <a:pt x="96" y="85"/>
                      <a:pt x="89" y="82"/>
                      <a:pt x="82" y="82"/>
                    </a:cubicBezTo>
                    <a:cubicBezTo>
                      <a:pt x="66" y="82"/>
                      <a:pt x="50" y="89"/>
                      <a:pt x="35" y="103"/>
                    </a:cubicBezTo>
                    <a:cubicBezTo>
                      <a:pt x="33" y="106"/>
                      <a:pt x="28" y="112"/>
                      <a:pt x="20" y="121"/>
                    </a:cubicBezTo>
                    <a:cubicBezTo>
                      <a:pt x="16" y="126"/>
                      <a:pt x="12" y="127"/>
                      <a:pt x="9" y="125"/>
                    </a:cubicBezTo>
                    <a:cubicBezTo>
                      <a:pt x="3" y="120"/>
                      <a:pt x="0" y="113"/>
                      <a:pt x="0" y="103"/>
                    </a:cubicBezTo>
                    <a:cubicBezTo>
                      <a:pt x="0" y="93"/>
                      <a:pt x="0" y="85"/>
                      <a:pt x="2" y="80"/>
                    </a:cubicBezTo>
                    <a:cubicBezTo>
                      <a:pt x="4" y="78"/>
                      <a:pt x="5" y="79"/>
                      <a:pt x="5" y="81"/>
                    </a:cubicBezTo>
                    <a:cubicBezTo>
                      <a:pt x="5" y="93"/>
                      <a:pt x="6" y="100"/>
                      <a:pt x="9" y="102"/>
                    </a:cubicBezTo>
                    <a:cubicBezTo>
                      <a:pt x="12" y="105"/>
                      <a:pt x="15" y="106"/>
                      <a:pt x="19" y="103"/>
                    </a:cubicBezTo>
                    <a:cubicBezTo>
                      <a:pt x="27" y="97"/>
                      <a:pt x="34" y="92"/>
                      <a:pt x="41" y="88"/>
                    </a:cubicBezTo>
                    <a:close/>
                    <a:moveTo>
                      <a:pt x="88" y="33"/>
                    </a:moveTo>
                    <a:cubicBezTo>
                      <a:pt x="75" y="33"/>
                      <a:pt x="64" y="34"/>
                      <a:pt x="56" y="37"/>
                    </a:cubicBezTo>
                    <a:cubicBezTo>
                      <a:pt x="50" y="39"/>
                      <a:pt x="41" y="44"/>
                      <a:pt x="30" y="51"/>
                    </a:cubicBezTo>
                    <a:cubicBezTo>
                      <a:pt x="28" y="51"/>
                      <a:pt x="27" y="51"/>
                      <a:pt x="28" y="48"/>
                    </a:cubicBezTo>
                    <a:cubicBezTo>
                      <a:pt x="34" y="42"/>
                      <a:pt x="44" y="34"/>
                      <a:pt x="57" y="27"/>
                    </a:cubicBezTo>
                    <a:cubicBezTo>
                      <a:pt x="41" y="27"/>
                      <a:pt x="28" y="19"/>
                      <a:pt x="16" y="4"/>
                    </a:cubicBezTo>
                    <a:cubicBezTo>
                      <a:pt x="16" y="1"/>
                      <a:pt x="16" y="0"/>
                      <a:pt x="19" y="1"/>
                    </a:cubicBezTo>
                    <a:cubicBezTo>
                      <a:pt x="31" y="12"/>
                      <a:pt x="44" y="17"/>
                      <a:pt x="58" y="17"/>
                    </a:cubicBezTo>
                    <a:cubicBezTo>
                      <a:pt x="68" y="17"/>
                      <a:pt x="76" y="16"/>
                      <a:pt x="82" y="15"/>
                    </a:cubicBezTo>
                    <a:cubicBezTo>
                      <a:pt x="89" y="13"/>
                      <a:pt x="94" y="16"/>
                      <a:pt x="97" y="22"/>
                    </a:cubicBezTo>
                    <a:cubicBezTo>
                      <a:pt x="100" y="29"/>
                      <a:pt x="97" y="33"/>
                      <a:pt x="88" y="3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5" name="Freeform 24">
                <a:extLst>
                  <a:ext uri="{FF2B5EF4-FFF2-40B4-BE49-F238E27FC236}">
                    <a16:creationId xmlns:a16="http://schemas.microsoft.com/office/drawing/2014/main" id="{39B59B2A-2D27-4464-A317-E9FDBCCC9932}"/>
                  </a:ext>
                </a:extLst>
              </p:cNvPr>
              <p:cNvSpPr>
                <a:spLocks noEditPoints="1"/>
              </p:cNvSpPr>
              <p:nvPr/>
            </p:nvSpPr>
            <p:spPr bwMode="black">
              <a:xfrm>
                <a:off x="10549857" y="5607929"/>
                <a:ext cx="158199" cy="162256"/>
              </a:xfrm>
              <a:custGeom>
                <a:avLst/>
                <a:gdLst/>
                <a:ahLst/>
                <a:cxnLst>
                  <a:cxn ang="0">
                    <a:pos x="133" y="217"/>
                  </a:cxn>
                  <a:cxn ang="0">
                    <a:pos x="161" y="215"/>
                  </a:cxn>
                  <a:cxn ang="0">
                    <a:pos x="172" y="213"/>
                  </a:cxn>
                  <a:cxn ang="0">
                    <a:pos x="186" y="222"/>
                  </a:cxn>
                  <a:cxn ang="0">
                    <a:pos x="178" y="231"/>
                  </a:cxn>
                  <a:cxn ang="0">
                    <a:pos x="77" y="231"/>
                  </a:cxn>
                  <a:cxn ang="0">
                    <a:pos x="16" y="207"/>
                  </a:cxn>
                  <a:cxn ang="0">
                    <a:pos x="0" y="171"/>
                  </a:cxn>
                  <a:cxn ang="0">
                    <a:pos x="5" y="172"/>
                  </a:cxn>
                  <a:cxn ang="0">
                    <a:pos x="22" y="198"/>
                  </a:cxn>
                  <a:cxn ang="0">
                    <a:pos x="78" y="217"/>
                  </a:cxn>
                  <a:cxn ang="0">
                    <a:pos x="133" y="217"/>
                  </a:cxn>
                  <a:cxn ang="0">
                    <a:pos x="154" y="63"/>
                  </a:cxn>
                  <a:cxn ang="0">
                    <a:pos x="150" y="71"/>
                  </a:cxn>
                  <a:cxn ang="0">
                    <a:pos x="126" y="71"/>
                  </a:cxn>
                  <a:cxn ang="0">
                    <a:pos x="101" y="75"/>
                  </a:cxn>
                  <a:cxn ang="0">
                    <a:pos x="52" y="96"/>
                  </a:cxn>
                  <a:cxn ang="0">
                    <a:pos x="49" y="94"/>
                  </a:cxn>
                  <a:cxn ang="0">
                    <a:pos x="88" y="70"/>
                  </a:cxn>
                  <a:cxn ang="0">
                    <a:pos x="46" y="61"/>
                  </a:cxn>
                  <a:cxn ang="0">
                    <a:pos x="18" y="38"/>
                  </a:cxn>
                  <a:cxn ang="0">
                    <a:pos x="23" y="36"/>
                  </a:cxn>
                  <a:cxn ang="0">
                    <a:pos x="91" y="56"/>
                  </a:cxn>
                  <a:cxn ang="0">
                    <a:pos x="138" y="52"/>
                  </a:cxn>
                  <a:cxn ang="0">
                    <a:pos x="147" y="56"/>
                  </a:cxn>
                  <a:cxn ang="0">
                    <a:pos x="154" y="63"/>
                  </a:cxn>
                  <a:cxn ang="0">
                    <a:pos x="196" y="48"/>
                  </a:cxn>
                  <a:cxn ang="0">
                    <a:pos x="191" y="59"/>
                  </a:cxn>
                  <a:cxn ang="0">
                    <a:pos x="181" y="53"/>
                  </a:cxn>
                  <a:cxn ang="0">
                    <a:pos x="152" y="22"/>
                  </a:cxn>
                  <a:cxn ang="0">
                    <a:pos x="153" y="20"/>
                  </a:cxn>
                  <a:cxn ang="0">
                    <a:pos x="187" y="34"/>
                  </a:cxn>
                  <a:cxn ang="0">
                    <a:pos x="196" y="48"/>
                  </a:cxn>
                  <a:cxn ang="0">
                    <a:pos x="224" y="29"/>
                  </a:cxn>
                  <a:cxn ang="0">
                    <a:pos x="219" y="40"/>
                  </a:cxn>
                  <a:cxn ang="0">
                    <a:pos x="209" y="34"/>
                  </a:cxn>
                  <a:cxn ang="0">
                    <a:pos x="180" y="3"/>
                  </a:cxn>
                  <a:cxn ang="0">
                    <a:pos x="181" y="0"/>
                  </a:cxn>
                  <a:cxn ang="0">
                    <a:pos x="215" y="15"/>
                  </a:cxn>
                  <a:cxn ang="0">
                    <a:pos x="224" y="29"/>
                  </a:cxn>
                </a:cxnLst>
                <a:rect l="0" t="0" r="r" b="b"/>
                <a:pathLst>
                  <a:path w="225" h="231">
                    <a:moveTo>
                      <a:pt x="133" y="217"/>
                    </a:moveTo>
                    <a:cubicBezTo>
                      <a:pt x="145" y="217"/>
                      <a:pt x="154" y="217"/>
                      <a:pt x="161" y="215"/>
                    </a:cubicBezTo>
                    <a:cubicBezTo>
                      <a:pt x="168" y="214"/>
                      <a:pt x="171" y="213"/>
                      <a:pt x="172" y="213"/>
                    </a:cubicBezTo>
                    <a:cubicBezTo>
                      <a:pt x="177" y="213"/>
                      <a:pt x="181" y="216"/>
                      <a:pt x="186" y="222"/>
                    </a:cubicBezTo>
                    <a:cubicBezTo>
                      <a:pt x="190" y="228"/>
                      <a:pt x="187" y="231"/>
                      <a:pt x="178" y="231"/>
                    </a:cubicBezTo>
                    <a:cubicBezTo>
                      <a:pt x="144" y="231"/>
                      <a:pt x="110" y="231"/>
                      <a:pt x="77" y="231"/>
                    </a:cubicBezTo>
                    <a:cubicBezTo>
                      <a:pt x="50" y="231"/>
                      <a:pt x="29" y="223"/>
                      <a:pt x="16" y="207"/>
                    </a:cubicBezTo>
                    <a:cubicBezTo>
                      <a:pt x="8" y="197"/>
                      <a:pt x="3" y="185"/>
                      <a:pt x="0" y="171"/>
                    </a:cubicBezTo>
                    <a:cubicBezTo>
                      <a:pt x="2" y="168"/>
                      <a:pt x="3" y="169"/>
                      <a:pt x="5" y="172"/>
                    </a:cubicBezTo>
                    <a:cubicBezTo>
                      <a:pt x="8" y="182"/>
                      <a:pt x="14" y="191"/>
                      <a:pt x="22" y="198"/>
                    </a:cubicBezTo>
                    <a:cubicBezTo>
                      <a:pt x="34" y="211"/>
                      <a:pt x="53" y="217"/>
                      <a:pt x="78" y="217"/>
                    </a:cubicBezTo>
                    <a:cubicBezTo>
                      <a:pt x="96" y="217"/>
                      <a:pt x="115" y="217"/>
                      <a:pt x="133" y="217"/>
                    </a:cubicBezTo>
                    <a:close/>
                    <a:moveTo>
                      <a:pt x="154" y="63"/>
                    </a:moveTo>
                    <a:cubicBezTo>
                      <a:pt x="158" y="69"/>
                      <a:pt x="156" y="71"/>
                      <a:pt x="150" y="71"/>
                    </a:cubicBezTo>
                    <a:cubicBezTo>
                      <a:pt x="144" y="71"/>
                      <a:pt x="137" y="71"/>
                      <a:pt x="126" y="71"/>
                    </a:cubicBezTo>
                    <a:cubicBezTo>
                      <a:pt x="117" y="71"/>
                      <a:pt x="109" y="72"/>
                      <a:pt x="101" y="75"/>
                    </a:cubicBezTo>
                    <a:cubicBezTo>
                      <a:pt x="86" y="79"/>
                      <a:pt x="70" y="86"/>
                      <a:pt x="52" y="96"/>
                    </a:cubicBezTo>
                    <a:cubicBezTo>
                      <a:pt x="47" y="98"/>
                      <a:pt x="46" y="97"/>
                      <a:pt x="49" y="94"/>
                    </a:cubicBezTo>
                    <a:cubicBezTo>
                      <a:pt x="60" y="85"/>
                      <a:pt x="73" y="77"/>
                      <a:pt x="88" y="70"/>
                    </a:cubicBezTo>
                    <a:cubicBezTo>
                      <a:pt x="70" y="69"/>
                      <a:pt x="56" y="66"/>
                      <a:pt x="46" y="61"/>
                    </a:cubicBezTo>
                    <a:cubicBezTo>
                      <a:pt x="34" y="55"/>
                      <a:pt x="24" y="47"/>
                      <a:pt x="18" y="38"/>
                    </a:cubicBezTo>
                    <a:cubicBezTo>
                      <a:pt x="18" y="34"/>
                      <a:pt x="20" y="33"/>
                      <a:pt x="23" y="36"/>
                    </a:cubicBezTo>
                    <a:cubicBezTo>
                      <a:pt x="34" y="49"/>
                      <a:pt x="57" y="56"/>
                      <a:pt x="91" y="56"/>
                    </a:cubicBezTo>
                    <a:cubicBezTo>
                      <a:pt x="116" y="56"/>
                      <a:pt x="132" y="54"/>
                      <a:pt x="138" y="52"/>
                    </a:cubicBezTo>
                    <a:cubicBezTo>
                      <a:pt x="141" y="51"/>
                      <a:pt x="144" y="53"/>
                      <a:pt x="147" y="56"/>
                    </a:cubicBezTo>
                    <a:cubicBezTo>
                      <a:pt x="150" y="58"/>
                      <a:pt x="152" y="60"/>
                      <a:pt x="154" y="63"/>
                    </a:cubicBezTo>
                    <a:close/>
                    <a:moveTo>
                      <a:pt x="196" y="48"/>
                    </a:moveTo>
                    <a:cubicBezTo>
                      <a:pt x="197" y="54"/>
                      <a:pt x="196" y="57"/>
                      <a:pt x="191" y="59"/>
                    </a:cubicBezTo>
                    <a:cubicBezTo>
                      <a:pt x="187" y="60"/>
                      <a:pt x="183" y="59"/>
                      <a:pt x="181" y="53"/>
                    </a:cubicBezTo>
                    <a:cubicBezTo>
                      <a:pt x="176" y="41"/>
                      <a:pt x="166" y="31"/>
                      <a:pt x="152" y="22"/>
                    </a:cubicBezTo>
                    <a:cubicBezTo>
                      <a:pt x="150" y="20"/>
                      <a:pt x="151" y="19"/>
                      <a:pt x="153" y="20"/>
                    </a:cubicBezTo>
                    <a:cubicBezTo>
                      <a:pt x="166" y="22"/>
                      <a:pt x="177" y="27"/>
                      <a:pt x="187" y="34"/>
                    </a:cubicBezTo>
                    <a:cubicBezTo>
                      <a:pt x="191" y="38"/>
                      <a:pt x="194" y="42"/>
                      <a:pt x="196" y="48"/>
                    </a:cubicBezTo>
                    <a:close/>
                    <a:moveTo>
                      <a:pt x="224" y="29"/>
                    </a:moveTo>
                    <a:cubicBezTo>
                      <a:pt x="225" y="35"/>
                      <a:pt x="224" y="38"/>
                      <a:pt x="219" y="40"/>
                    </a:cubicBezTo>
                    <a:cubicBezTo>
                      <a:pt x="215" y="41"/>
                      <a:pt x="211" y="39"/>
                      <a:pt x="209" y="34"/>
                    </a:cubicBezTo>
                    <a:cubicBezTo>
                      <a:pt x="204" y="22"/>
                      <a:pt x="194" y="12"/>
                      <a:pt x="180" y="3"/>
                    </a:cubicBezTo>
                    <a:cubicBezTo>
                      <a:pt x="178" y="0"/>
                      <a:pt x="179" y="0"/>
                      <a:pt x="181" y="0"/>
                    </a:cubicBezTo>
                    <a:cubicBezTo>
                      <a:pt x="194" y="3"/>
                      <a:pt x="205" y="8"/>
                      <a:pt x="215" y="15"/>
                    </a:cubicBezTo>
                    <a:cubicBezTo>
                      <a:pt x="219" y="19"/>
                      <a:pt x="222" y="23"/>
                      <a:pt x="224" y="2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6" name="Freeform 25">
                <a:extLst>
                  <a:ext uri="{FF2B5EF4-FFF2-40B4-BE49-F238E27FC236}">
                    <a16:creationId xmlns:a16="http://schemas.microsoft.com/office/drawing/2014/main" id="{E41470DB-D19B-448F-8C85-AA20AC580EA2}"/>
                  </a:ext>
                </a:extLst>
              </p:cNvPr>
              <p:cNvSpPr>
                <a:spLocks noEditPoints="1"/>
              </p:cNvSpPr>
              <p:nvPr/>
            </p:nvSpPr>
            <p:spPr bwMode="black">
              <a:xfrm>
                <a:off x="10729014" y="5603535"/>
                <a:ext cx="153128" cy="177805"/>
              </a:xfrm>
              <a:custGeom>
                <a:avLst/>
                <a:gdLst/>
                <a:ahLst/>
                <a:cxnLst>
                  <a:cxn ang="0">
                    <a:pos x="155" y="156"/>
                  </a:cxn>
                  <a:cxn ang="0">
                    <a:pos x="166" y="165"/>
                  </a:cxn>
                  <a:cxn ang="0">
                    <a:pos x="170" y="172"/>
                  </a:cxn>
                  <a:cxn ang="0">
                    <a:pos x="172" y="183"/>
                  </a:cxn>
                  <a:cxn ang="0">
                    <a:pos x="159" y="186"/>
                  </a:cxn>
                  <a:cxn ang="0">
                    <a:pos x="120" y="166"/>
                  </a:cxn>
                  <a:cxn ang="0">
                    <a:pos x="72" y="157"/>
                  </a:cxn>
                  <a:cxn ang="0">
                    <a:pos x="19" y="173"/>
                  </a:cxn>
                  <a:cxn ang="0">
                    <a:pos x="10" y="192"/>
                  </a:cxn>
                  <a:cxn ang="0">
                    <a:pos x="22" y="220"/>
                  </a:cxn>
                  <a:cxn ang="0">
                    <a:pos x="83" y="238"/>
                  </a:cxn>
                  <a:cxn ang="0">
                    <a:pos x="125" y="236"/>
                  </a:cxn>
                  <a:cxn ang="0">
                    <a:pos x="140" y="236"/>
                  </a:cxn>
                  <a:cxn ang="0">
                    <a:pos x="148" y="244"/>
                  </a:cxn>
                  <a:cxn ang="0">
                    <a:pos x="143" y="250"/>
                  </a:cxn>
                  <a:cxn ang="0">
                    <a:pos x="105" y="253"/>
                  </a:cxn>
                  <a:cxn ang="0">
                    <a:pos x="52" y="247"/>
                  </a:cxn>
                  <a:cxn ang="0">
                    <a:pos x="12" y="226"/>
                  </a:cxn>
                  <a:cxn ang="0">
                    <a:pos x="0" y="196"/>
                  </a:cxn>
                  <a:cxn ang="0">
                    <a:pos x="11" y="168"/>
                  </a:cxn>
                  <a:cxn ang="0">
                    <a:pos x="68" y="150"/>
                  </a:cxn>
                  <a:cxn ang="0">
                    <a:pos x="100" y="153"/>
                  </a:cxn>
                  <a:cxn ang="0">
                    <a:pos x="134" y="159"/>
                  </a:cxn>
                  <a:cxn ang="0">
                    <a:pos x="137" y="155"/>
                  </a:cxn>
                  <a:cxn ang="0">
                    <a:pos x="94" y="87"/>
                  </a:cxn>
                  <a:cxn ang="0">
                    <a:pos x="39" y="96"/>
                  </a:cxn>
                  <a:cxn ang="0">
                    <a:pos x="27" y="99"/>
                  </a:cxn>
                  <a:cxn ang="0">
                    <a:pos x="18" y="94"/>
                  </a:cxn>
                  <a:cxn ang="0">
                    <a:pos x="2" y="77"/>
                  </a:cxn>
                  <a:cxn ang="0">
                    <a:pos x="5" y="75"/>
                  </a:cxn>
                  <a:cxn ang="0">
                    <a:pos x="36" y="85"/>
                  </a:cxn>
                  <a:cxn ang="0">
                    <a:pos x="88" y="77"/>
                  </a:cxn>
                  <a:cxn ang="0">
                    <a:pos x="73" y="49"/>
                  </a:cxn>
                  <a:cxn ang="0">
                    <a:pos x="63" y="38"/>
                  </a:cxn>
                  <a:cxn ang="0">
                    <a:pos x="63" y="26"/>
                  </a:cxn>
                  <a:cxn ang="0">
                    <a:pos x="86" y="10"/>
                  </a:cxn>
                  <a:cxn ang="0">
                    <a:pos x="90" y="13"/>
                  </a:cxn>
                  <a:cxn ang="0">
                    <a:pos x="81" y="29"/>
                  </a:cxn>
                  <a:cxn ang="0">
                    <a:pos x="85" y="45"/>
                  </a:cxn>
                  <a:cxn ang="0">
                    <a:pos x="101" y="74"/>
                  </a:cxn>
                  <a:cxn ang="0">
                    <a:pos x="141" y="59"/>
                  </a:cxn>
                  <a:cxn ang="0">
                    <a:pos x="156" y="57"/>
                  </a:cxn>
                  <a:cxn ang="0">
                    <a:pos x="163" y="60"/>
                  </a:cxn>
                  <a:cxn ang="0">
                    <a:pos x="160" y="68"/>
                  </a:cxn>
                  <a:cxn ang="0">
                    <a:pos x="106" y="84"/>
                  </a:cxn>
                  <a:cxn ang="0">
                    <a:pos x="136" y="132"/>
                  </a:cxn>
                  <a:cxn ang="0">
                    <a:pos x="155" y="156"/>
                  </a:cxn>
                  <a:cxn ang="0">
                    <a:pos x="188" y="45"/>
                  </a:cxn>
                  <a:cxn ang="0">
                    <a:pos x="184" y="56"/>
                  </a:cxn>
                  <a:cxn ang="0">
                    <a:pos x="174" y="50"/>
                  </a:cxn>
                  <a:cxn ang="0">
                    <a:pos x="145" y="19"/>
                  </a:cxn>
                  <a:cxn ang="0">
                    <a:pos x="146" y="17"/>
                  </a:cxn>
                  <a:cxn ang="0">
                    <a:pos x="179" y="31"/>
                  </a:cxn>
                  <a:cxn ang="0">
                    <a:pos x="188" y="45"/>
                  </a:cxn>
                  <a:cxn ang="0">
                    <a:pos x="216" y="29"/>
                  </a:cxn>
                  <a:cxn ang="0">
                    <a:pos x="212" y="40"/>
                  </a:cxn>
                  <a:cxn ang="0">
                    <a:pos x="202" y="35"/>
                  </a:cxn>
                  <a:cxn ang="0">
                    <a:pos x="173" y="3"/>
                  </a:cxn>
                  <a:cxn ang="0">
                    <a:pos x="174" y="1"/>
                  </a:cxn>
                  <a:cxn ang="0">
                    <a:pos x="208" y="15"/>
                  </a:cxn>
                  <a:cxn ang="0">
                    <a:pos x="216" y="29"/>
                  </a:cxn>
                </a:cxnLst>
                <a:rect l="0" t="0" r="r" b="b"/>
                <a:pathLst>
                  <a:path w="218" h="253">
                    <a:moveTo>
                      <a:pt x="155" y="156"/>
                    </a:moveTo>
                    <a:cubicBezTo>
                      <a:pt x="158" y="159"/>
                      <a:pt x="161" y="162"/>
                      <a:pt x="166" y="165"/>
                    </a:cubicBezTo>
                    <a:cubicBezTo>
                      <a:pt x="168" y="166"/>
                      <a:pt x="170" y="169"/>
                      <a:pt x="170" y="172"/>
                    </a:cubicBezTo>
                    <a:cubicBezTo>
                      <a:pt x="172" y="178"/>
                      <a:pt x="172" y="181"/>
                      <a:pt x="172" y="183"/>
                    </a:cubicBezTo>
                    <a:cubicBezTo>
                      <a:pt x="169" y="189"/>
                      <a:pt x="164" y="190"/>
                      <a:pt x="159" y="186"/>
                    </a:cubicBezTo>
                    <a:cubicBezTo>
                      <a:pt x="147" y="177"/>
                      <a:pt x="134" y="171"/>
                      <a:pt x="120" y="166"/>
                    </a:cubicBezTo>
                    <a:cubicBezTo>
                      <a:pt x="101" y="160"/>
                      <a:pt x="85" y="157"/>
                      <a:pt x="72" y="157"/>
                    </a:cubicBezTo>
                    <a:cubicBezTo>
                      <a:pt x="47" y="157"/>
                      <a:pt x="29" y="162"/>
                      <a:pt x="19" y="173"/>
                    </a:cubicBezTo>
                    <a:cubicBezTo>
                      <a:pt x="13" y="179"/>
                      <a:pt x="10" y="185"/>
                      <a:pt x="10" y="192"/>
                    </a:cubicBezTo>
                    <a:cubicBezTo>
                      <a:pt x="10" y="204"/>
                      <a:pt x="14" y="213"/>
                      <a:pt x="22" y="220"/>
                    </a:cubicBezTo>
                    <a:cubicBezTo>
                      <a:pt x="36" y="231"/>
                      <a:pt x="56" y="237"/>
                      <a:pt x="83" y="238"/>
                    </a:cubicBezTo>
                    <a:cubicBezTo>
                      <a:pt x="105" y="239"/>
                      <a:pt x="119" y="238"/>
                      <a:pt x="125" y="236"/>
                    </a:cubicBezTo>
                    <a:cubicBezTo>
                      <a:pt x="131" y="233"/>
                      <a:pt x="136" y="233"/>
                      <a:pt x="140" y="236"/>
                    </a:cubicBezTo>
                    <a:cubicBezTo>
                      <a:pt x="144" y="238"/>
                      <a:pt x="146" y="241"/>
                      <a:pt x="148" y="244"/>
                    </a:cubicBezTo>
                    <a:cubicBezTo>
                      <a:pt x="149" y="247"/>
                      <a:pt x="148" y="250"/>
                      <a:pt x="143" y="250"/>
                    </a:cubicBezTo>
                    <a:cubicBezTo>
                      <a:pt x="134" y="252"/>
                      <a:pt x="122" y="253"/>
                      <a:pt x="105" y="253"/>
                    </a:cubicBezTo>
                    <a:cubicBezTo>
                      <a:pt x="85" y="253"/>
                      <a:pt x="67" y="251"/>
                      <a:pt x="52" y="247"/>
                    </a:cubicBezTo>
                    <a:cubicBezTo>
                      <a:pt x="34" y="242"/>
                      <a:pt x="21" y="235"/>
                      <a:pt x="12" y="226"/>
                    </a:cubicBezTo>
                    <a:cubicBezTo>
                      <a:pt x="4" y="217"/>
                      <a:pt x="0" y="207"/>
                      <a:pt x="0" y="196"/>
                    </a:cubicBezTo>
                    <a:cubicBezTo>
                      <a:pt x="0" y="184"/>
                      <a:pt x="3" y="175"/>
                      <a:pt x="11" y="168"/>
                    </a:cubicBezTo>
                    <a:cubicBezTo>
                      <a:pt x="24" y="156"/>
                      <a:pt x="43" y="150"/>
                      <a:pt x="68" y="150"/>
                    </a:cubicBezTo>
                    <a:cubicBezTo>
                      <a:pt x="79" y="150"/>
                      <a:pt x="89" y="151"/>
                      <a:pt x="100" y="153"/>
                    </a:cubicBezTo>
                    <a:cubicBezTo>
                      <a:pt x="115" y="155"/>
                      <a:pt x="127" y="157"/>
                      <a:pt x="134" y="159"/>
                    </a:cubicBezTo>
                    <a:cubicBezTo>
                      <a:pt x="139" y="161"/>
                      <a:pt x="140" y="159"/>
                      <a:pt x="137" y="155"/>
                    </a:cubicBezTo>
                    <a:cubicBezTo>
                      <a:pt x="121" y="132"/>
                      <a:pt x="107" y="110"/>
                      <a:pt x="94" y="87"/>
                    </a:cubicBezTo>
                    <a:cubicBezTo>
                      <a:pt x="72" y="92"/>
                      <a:pt x="54" y="95"/>
                      <a:pt x="39" y="96"/>
                    </a:cubicBezTo>
                    <a:cubicBezTo>
                      <a:pt x="33" y="98"/>
                      <a:pt x="29" y="99"/>
                      <a:pt x="27" y="99"/>
                    </a:cubicBezTo>
                    <a:cubicBezTo>
                      <a:pt x="24" y="99"/>
                      <a:pt x="21" y="97"/>
                      <a:pt x="18" y="94"/>
                    </a:cubicBezTo>
                    <a:cubicBezTo>
                      <a:pt x="9" y="86"/>
                      <a:pt x="3" y="80"/>
                      <a:pt x="2" y="77"/>
                    </a:cubicBezTo>
                    <a:cubicBezTo>
                      <a:pt x="0" y="74"/>
                      <a:pt x="2" y="73"/>
                      <a:pt x="5" y="75"/>
                    </a:cubicBezTo>
                    <a:cubicBezTo>
                      <a:pt x="12" y="82"/>
                      <a:pt x="22" y="85"/>
                      <a:pt x="36" y="85"/>
                    </a:cubicBezTo>
                    <a:cubicBezTo>
                      <a:pt x="49" y="85"/>
                      <a:pt x="67" y="83"/>
                      <a:pt x="88" y="77"/>
                    </a:cubicBezTo>
                    <a:cubicBezTo>
                      <a:pt x="85" y="70"/>
                      <a:pt x="79" y="60"/>
                      <a:pt x="73" y="49"/>
                    </a:cubicBezTo>
                    <a:cubicBezTo>
                      <a:pt x="70" y="45"/>
                      <a:pt x="67" y="42"/>
                      <a:pt x="63" y="38"/>
                    </a:cubicBezTo>
                    <a:cubicBezTo>
                      <a:pt x="58" y="34"/>
                      <a:pt x="58" y="30"/>
                      <a:pt x="63" y="26"/>
                    </a:cubicBezTo>
                    <a:cubicBezTo>
                      <a:pt x="70" y="17"/>
                      <a:pt x="78" y="12"/>
                      <a:pt x="86" y="10"/>
                    </a:cubicBezTo>
                    <a:cubicBezTo>
                      <a:pt x="91" y="10"/>
                      <a:pt x="93" y="11"/>
                      <a:pt x="90" y="13"/>
                    </a:cubicBezTo>
                    <a:cubicBezTo>
                      <a:pt x="85" y="15"/>
                      <a:pt x="82" y="21"/>
                      <a:pt x="81" y="29"/>
                    </a:cubicBezTo>
                    <a:cubicBezTo>
                      <a:pt x="80" y="33"/>
                      <a:pt x="81" y="38"/>
                      <a:pt x="85" y="45"/>
                    </a:cubicBezTo>
                    <a:cubicBezTo>
                      <a:pt x="92" y="58"/>
                      <a:pt x="97" y="68"/>
                      <a:pt x="101" y="74"/>
                    </a:cubicBezTo>
                    <a:cubicBezTo>
                      <a:pt x="122" y="69"/>
                      <a:pt x="136" y="65"/>
                      <a:pt x="141" y="59"/>
                    </a:cubicBezTo>
                    <a:cubicBezTo>
                      <a:pt x="144" y="56"/>
                      <a:pt x="149" y="56"/>
                      <a:pt x="156" y="57"/>
                    </a:cubicBezTo>
                    <a:cubicBezTo>
                      <a:pt x="159" y="58"/>
                      <a:pt x="161" y="59"/>
                      <a:pt x="163" y="60"/>
                    </a:cubicBezTo>
                    <a:cubicBezTo>
                      <a:pt x="166" y="63"/>
                      <a:pt x="165" y="66"/>
                      <a:pt x="160" y="68"/>
                    </a:cubicBezTo>
                    <a:cubicBezTo>
                      <a:pt x="154" y="71"/>
                      <a:pt x="136" y="77"/>
                      <a:pt x="106" y="84"/>
                    </a:cubicBezTo>
                    <a:cubicBezTo>
                      <a:pt x="113" y="97"/>
                      <a:pt x="123" y="114"/>
                      <a:pt x="136" y="132"/>
                    </a:cubicBezTo>
                    <a:cubicBezTo>
                      <a:pt x="142" y="142"/>
                      <a:pt x="149" y="150"/>
                      <a:pt x="155" y="156"/>
                    </a:cubicBezTo>
                    <a:close/>
                    <a:moveTo>
                      <a:pt x="188" y="45"/>
                    </a:moveTo>
                    <a:cubicBezTo>
                      <a:pt x="190" y="51"/>
                      <a:pt x="188" y="54"/>
                      <a:pt x="184" y="56"/>
                    </a:cubicBezTo>
                    <a:cubicBezTo>
                      <a:pt x="179" y="57"/>
                      <a:pt x="176" y="56"/>
                      <a:pt x="174" y="50"/>
                    </a:cubicBezTo>
                    <a:cubicBezTo>
                      <a:pt x="169" y="38"/>
                      <a:pt x="159" y="28"/>
                      <a:pt x="145" y="19"/>
                    </a:cubicBezTo>
                    <a:cubicBezTo>
                      <a:pt x="143" y="17"/>
                      <a:pt x="143" y="16"/>
                      <a:pt x="146" y="17"/>
                    </a:cubicBezTo>
                    <a:cubicBezTo>
                      <a:pt x="158" y="19"/>
                      <a:pt x="170" y="24"/>
                      <a:pt x="179" y="31"/>
                    </a:cubicBezTo>
                    <a:cubicBezTo>
                      <a:pt x="184" y="35"/>
                      <a:pt x="187" y="39"/>
                      <a:pt x="188" y="45"/>
                    </a:cubicBezTo>
                    <a:close/>
                    <a:moveTo>
                      <a:pt x="216" y="29"/>
                    </a:moveTo>
                    <a:cubicBezTo>
                      <a:pt x="218" y="35"/>
                      <a:pt x="216" y="39"/>
                      <a:pt x="212" y="40"/>
                    </a:cubicBezTo>
                    <a:cubicBezTo>
                      <a:pt x="208" y="42"/>
                      <a:pt x="204" y="40"/>
                      <a:pt x="202" y="35"/>
                    </a:cubicBezTo>
                    <a:cubicBezTo>
                      <a:pt x="197" y="23"/>
                      <a:pt x="187" y="12"/>
                      <a:pt x="173" y="3"/>
                    </a:cubicBezTo>
                    <a:cubicBezTo>
                      <a:pt x="171" y="1"/>
                      <a:pt x="172" y="0"/>
                      <a:pt x="174" y="1"/>
                    </a:cubicBezTo>
                    <a:cubicBezTo>
                      <a:pt x="187" y="3"/>
                      <a:pt x="198" y="8"/>
                      <a:pt x="208" y="15"/>
                    </a:cubicBezTo>
                    <a:cubicBezTo>
                      <a:pt x="212" y="19"/>
                      <a:pt x="215" y="24"/>
                      <a:pt x="216" y="2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7" name="Freeform 26">
                <a:extLst>
                  <a:ext uri="{FF2B5EF4-FFF2-40B4-BE49-F238E27FC236}">
                    <a16:creationId xmlns:a16="http://schemas.microsoft.com/office/drawing/2014/main" id="{CDC15AFA-8B78-4592-A087-34005235637C}"/>
                  </a:ext>
                </a:extLst>
              </p:cNvPr>
              <p:cNvSpPr>
                <a:spLocks noEditPoints="1"/>
              </p:cNvSpPr>
              <p:nvPr/>
            </p:nvSpPr>
            <p:spPr bwMode="black">
              <a:xfrm>
                <a:off x="10880790" y="5636662"/>
                <a:ext cx="170368" cy="131495"/>
              </a:xfrm>
              <a:custGeom>
                <a:avLst/>
                <a:gdLst/>
                <a:ahLst/>
                <a:cxnLst>
                  <a:cxn ang="0">
                    <a:pos x="19" y="36"/>
                  </a:cxn>
                  <a:cxn ang="0">
                    <a:pos x="3" y="3"/>
                  </a:cxn>
                  <a:cxn ang="0">
                    <a:pos x="4" y="0"/>
                  </a:cxn>
                  <a:cxn ang="0">
                    <a:pos x="31" y="12"/>
                  </a:cxn>
                  <a:cxn ang="0">
                    <a:pos x="35" y="30"/>
                  </a:cxn>
                  <a:cxn ang="0">
                    <a:pos x="31" y="79"/>
                  </a:cxn>
                  <a:cxn ang="0">
                    <a:pos x="44" y="150"/>
                  </a:cxn>
                  <a:cxn ang="0">
                    <a:pos x="56" y="150"/>
                  </a:cxn>
                  <a:cxn ang="0">
                    <a:pos x="98" y="80"/>
                  </a:cxn>
                  <a:cxn ang="0">
                    <a:pos x="102" y="82"/>
                  </a:cxn>
                  <a:cxn ang="0">
                    <a:pos x="72" y="148"/>
                  </a:cxn>
                  <a:cxn ang="0">
                    <a:pos x="67" y="174"/>
                  </a:cxn>
                  <a:cxn ang="0">
                    <a:pos x="59" y="184"/>
                  </a:cxn>
                  <a:cxn ang="0">
                    <a:pos x="28" y="148"/>
                  </a:cxn>
                  <a:cxn ang="0">
                    <a:pos x="19" y="97"/>
                  </a:cxn>
                  <a:cxn ang="0">
                    <a:pos x="19" y="36"/>
                  </a:cxn>
                  <a:cxn ang="0">
                    <a:pos x="210" y="44"/>
                  </a:cxn>
                  <a:cxn ang="0">
                    <a:pos x="243" y="115"/>
                  </a:cxn>
                  <a:cxn ang="0">
                    <a:pos x="232" y="127"/>
                  </a:cxn>
                  <a:cxn ang="0">
                    <a:pos x="223" y="118"/>
                  </a:cxn>
                  <a:cxn ang="0">
                    <a:pos x="207" y="64"/>
                  </a:cxn>
                  <a:cxn ang="0">
                    <a:pos x="171" y="20"/>
                  </a:cxn>
                  <a:cxn ang="0">
                    <a:pos x="173" y="17"/>
                  </a:cxn>
                  <a:cxn ang="0">
                    <a:pos x="210" y="44"/>
                  </a:cxn>
                </a:cxnLst>
                <a:rect l="0" t="0" r="r" b="b"/>
                <a:pathLst>
                  <a:path w="243" h="187">
                    <a:moveTo>
                      <a:pt x="19" y="36"/>
                    </a:moveTo>
                    <a:cubicBezTo>
                      <a:pt x="19" y="19"/>
                      <a:pt x="14" y="8"/>
                      <a:pt x="3" y="3"/>
                    </a:cubicBezTo>
                    <a:cubicBezTo>
                      <a:pt x="0" y="2"/>
                      <a:pt x="1" y="1"/>
                      <a:pt x="4" y="0"/>
                    </a:cubicBezTo>
                    <a:cubicBezTo>
                      <a:pt x="13" y="1"/>
                      <a:pt x="22" y="5"/>
                      <a:pt x="31" y="12"/>
                    </a:cubicBezTo>
                    <a:cubicBezTo>
                      <a:pt x="39" y="18"/>
                      <a:pt x="40" y="24"/>
                      <a:pt x="35" y="30"/>
                    </a:cubicBezTo>
                    <a:cubicBezTo>
                      <a:pt x="32" y="50"/>
                      <a:pt x="31" y="66"/>
                      <a:pt x="31" y="79"/>
                    </a:cubicBezTo>
                    <a:cubicBezTo>
                      <a:pt x="31" y="113"/>
                      <a:pt x="35" y="137"/>
                      <a:pt x="44" y="150"/>
                    </a:cubicBezTo>
                    <a:cubicBezTo>
                      <a:pt x="48" y="157"/>
                      <a:pt x="52" y="157"/>
                      <a:pt x="56" y="150"/>
                    </a:cubicBezTo>
                    <a:cubicBezTo>
                      <a:pt x="69" y="129"/>
                      <a:pt x="83" y="105"/>
                      <a:pt x="98" y="80"/>
                    </a:cubicBezTo>
                    <a:cubicBezTo>
                      <a:pt x="101" y="76"/>
                      <a:pt x="102" y="77"/>
                      <a:pt x="102" y="82"/>
                    </a:cubicBezTo>
                    <a:cubicBezTo>
                      <a:pt x="91" y="106"/>
                      <a:pt x="81" y="128"/>
                      <a:pt x="72" y="148"/>
                    </a:cubicBezTo>
                    <a:cubicBezTo>
                      <a:pt x="67" y="159"/>
                      <a:pt x="65" y="167"/>
                      <a:pt x="67" y="174"/>
                    </a:cubicBezTo>
                    <a:cubicBezTo>
                      <a:pt x="70" y="184"/>
                      <a:pt x="68" y="187"/>
                      <a:pt x="59" y="184"/>
                    </a:cubicBezTo>
                    <a:cubicBezTo>
                      <a:pt x="47" y="180"/>
                      <a:pt x="36" y="168"/>
                      <a:pt x="28" y="148"/>
                    </a:cubicBezTo>
                    <a:cubicBezTo>
                      <a:pt x="22" y="134"/>
                      <a:pt x="19" y="117"/>
                      <a:pt x="19" y="97"/>
                    </a:cubicBezTo>
                    <a:cubicBezTo>
                      <a:pt x="19" y="76"/>
                      <a:pt x="19" y="56"/>
                      <a:pt x="19" y="36"/>
                    </a:cubicBezTo>
                    <a:close/>
                    <a:moveTo>
                      <a:pt x="210" y="44"/>
                    </a:moveTo>
                    <a:cubicBezTo>
                      <a:pt x="232" y="68"/>
                      <a:pt x="243" y="91"/>
                      <a:pt x="243" y="115"/>
                    </a:cubicBezTo>
                    <a:cubicBezTo>
                      <a:pt x="243" y="123"/>
                      <a:pt x="239" y="127"/>
                      <a:pt x="232" y="127"/>
                    </a:cubicBezTo>
                    <a:cubicBezTo>
                      <a:pt x="227" y="127"/>
                      <a:pt x="224" y="124"/>
                      <a:pt x="223" y="118"/>
                    </a:cubicBezTo>
                    <a:cubicBezTo>
                      <a:pt x="221" y="98"/>
                      <a:pt x="216" y="80"/>
                      <a:pt x="207" y="64"/>
                    </a:cubicBezTo>
                    <a:cubicBezTo>
                      <a:pt x="198" y="48"/>
                      <a:pt x="186" y="34"/>
                      <a:pt x="171" y="20"/>
                    </a:cubicBezTo>
                    <a:cubicBezTo>
                      <a:pt x="168" y="18"/>
                      <a:pt x="169" y="17"/>
                      <a:pt x="173" y="17"/>
                    </a:cubicBezTo>
                    <a:cubicBezTo>
                      <a:pt x="189" y="25"/>
                      <a:pt x="201" y="34"/>
                      <a:pt x="210" y="4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8" name="Freeform 27">
                <a:extLst>
                  <a:ext uri="{FF2B5EF4-FFF2-40B4-BE49-F238E27FC236}">
                    <a16:creationId xmlns:a16="http://schemas.microsoft.com/office/drawing/2014/main" id="{7557486D-BE50-4EE9-835F-D0BFF0761198}"/>
                  </a:ext>
                </a:extLst>
              </p:cNvPr>
              <p:cNvSpPr>
                <a:spLocks noEditPoints="1"/>
              </p:cNvSpPr>
              <p:nvPr/>
            </p:nvSpPr>
            <p:spPr bwMode="black">
              <a:xfrm>
                <a:off x="11061974" y="5616380"/>
                <a:ext cx="148734" cy="162932"/>
              </a:xfrm>
              <a:custGeom>
                <a:avLst/>
                <a:gdLst/>
                <a:ahLst/>
                <a:cxnLst>
                  <a:cxn ang="0">
                    <a:pos x="124" y="55"/>
                  </a:cxn>
                  <a:cxn ang="0">
                    <a:pos x="168" y="48"/>
                  </a:cxn>
                  <a:cxn ang="0">
                    <a:pos x="184" y="41"/>
                  </a:cxn>
                  <a:cxn ang="0">
                    <a:pos x="194" y="40"/>
                  </a:cxn>
                  <a:cxn ang="0">
                    <a:pos x="203" y="47"/>
                  </a:cxn>
                  <a:cxn ang="0">
                    <a:pos x="200" y="55"/>
                  </a:cxn>
                  <a:cxn ang="0">
                    <a:pos x="124" y="66"/>
                  </a:cxn>
                  <a:cxn ang="0">
                    <a:pos x="124" y="115"/>
                  </a:cxn>
                  <a:cxn ang="0">
                    <a:pos x="159" y="111"/>
                  </a:cxn>
                  <a:cxn ang="0">
                    <a:pos x="179" y="105"/>
                  </a:cxn>
                  <a:cxn ang="0">
                    <a:pos x="190" y="105"/>
                  </a:cxn>
                  <a:cxn ang="0">
                    <a:pos x="199" y="111"/>
                  </a:cxn>
                  <a:cxn ang="0">
                    <a:pos x="196" y="118"/>
                  </a:cxn>
                  <a:cxn ang="0">
                    <a:pos x="178" y="121"/>
                  </a:cxn>
                  <a:cxn ang="0">
                    <a:pos x="124" y="126"/>
                  </a:cxn>
                  <a:cxn ang="0">
                    <a:pos x="124" y="178"/>
                  </a:cxn>
                  <a:cxn ang="0">
                    <a:pos x="202" y="203"/>
                  </a:cxn>
                  <a:cxn ang="0">
                    <a:pos x="212" y="219"/>
                  </a:cxn>
                  <a:cxn ang="0">
                    <a:pos x="208" y="224"/>
                  </a:cxn>
                  <a:cxn ang="0">
                    <a:pos x="197" y="221"/>
                  </a:cxn>
                  <a:cxn ang="0">
                    <a:pos x="124" y="190"/>
                  </a:cxn>
                  <a:cxn ang="0">
                    <a:pos x="117" y="219"/>
                  </a:cxn>
                  <a:cxn ang="0">
                    <a:pos x="74" y="232"/>
                  </a:cxn>
                  <a:cxn ang="0">
                    <a:pos x="33" y="219"/>
                  </a:cxn>
                  <a:cxn ang="0">
                    <a:pos x="27" y="203"/>
                  </a:cxn>
                  <a:cxn ang="0">
                    <a:pos x="36" y="186"/>
                  </a:cxn>
                  <a:cxn ang="0">
                    <a:pos x="85" y="175"/>
                  </a:cxn>
                  <a:cxn ang="0">
                    <a:pos x="112" y="176"/>
                  </a:cxn>
                  <a:cxn ang="0">
                    <a:pos x="112" y="127"/>
                  </a:cxn>
                  <a:cxn ang="0">
                    <a:pos x="77" y="128"/>
                  </a:cxn>
                  <a:cxn ang="0">
                    <a:pos x="49" y="122"/>
                  </a:cxn>
                  <a:cxn ang="0">
                    <a:pos x="38" y="91"/>
                  </a:cxn>
                  <a:cxn ang="0">
                    <a:pos x="43" y="91"/>
                  </a:cxn>
                  <a:cxn ang="0">
                    <a:pos x="49" y="112"/>
                  </a:cxn>
                  <a:cxn ang="0">
                    <a:pos x="77" y="119"/>
                  </a:cxn>
                  <a:cxn ang="0">
                    <a:pos x="112" y="117"/>
                  </a:cxn>
                  <a:cxn ang="0">
                    <a:pos x="112" y="67"/>
                  </a:cxn>
                  <a:cxn ang="0">
                    <a:pos x="63" y="69"/>
                  </a:cxn>
                  <a:cxn ang="0">
                    <a:pos x="30" y="66"/>
                  </a:cxn>
                  <a:cxn ang="0">
                    <a:pos x="2" y="48"/>
                  </a:cxn>
                  <a:cxn ang="0">
                    <a:pos x="5" y="45"/>
                  </a:cxn>
                  <a:cxn ang="0">
                    <a:pos x="29" y="58"/>
                  </a:cxn>
                  <a:cxn ang="0">
                    <a:pos x="66" y="60"/>
                  </a:cxn>
                  <a:cxn ang="0">
                    <a:pos x="112" y="57"/>
                  </a:cxn>
                  <a:cxn ang="0">
                    <a:pos x="112" y="38"/>
                  </a:cxn>
                  <a:cxn ang="0">
                    <a:pos x="109" y="14"/>
                  </a:cxn>
                  <a:cxn ang="0">
                    <a:pos x="90" y="6"/>
                  </a:cxn>
                  <a:cxn ang="0">
                    <a:pos x="88" y="2"/>
                  </a:cxn>
                  <a:cxn ang="0">
                    <a:pos x="103" y="0"/>
                  </a:cxn>
                  <a:cxn ang="0">
                    <a:pos x="130" y="9"/>
                  </a:cxn>
                  <a:cxn ang="0">
                    <a:pos x="130" y="20"/>
                  </a:cxn>
                  <a:cxn ang="0">
                    <a:pos x="124" y="37"/>
                  </a:cxn>
                  <a:cxn ang="0">
                    <a:pos x="124" y="55"/>
                  </a:cxn>
                  <a:cxn ang="0">
                    <a:pos x="78" y="183"/>
                  </a:cxn>
                  <a:cxn ang="0">
                    <a:pos x="46" y="188"/>
                  </a:cxn>
                  <a:cxn ang="0">
                    <a:pos x="34" y="204"/>
                  </a:cxn>
                  <a:cxn ang="0">
                    <a:pos x="46" y="219"/>
                  </a:cxn>
                  <a:cxn ang="0">
                    <a:pos x="72" y="224"/>
                  </a:cxn>
                  <a:cxn ang="0">
                    <a:pos x="103" y="214"/>
                  </a:cxn>
                  <a:cxn ang="0">
                    <a:pos x="111" y="186"/>
                  </a:cxn>
                  <a:cxn ang="0">
                    <a:pos x="78" y="183"/>
                  </a:cxn>
                </a:cxnLst>
                <a:rect l="0" t="0" r="r" b="b"/>
                <a:pathLst>
                  <a:path w="212" h="232">
                    <a:moveTo>
                      <a:pt x="124" y="55"/>
                    </a:moveTo>
                    <a:cubicBezTo>
                      <a:pt x="142" y="53"/>
                      <a:pt x="156" y="51"/>
                      <a:pt x="168" y="48"/>
                    </a:cubicBezTo>
                    <a:cubicBezTo>
                      <a:pt x="175" y="47"/>
                      <a:pt x="180" y="44"/>
                      <a:pt x="184" y="41"/>
                    </a:cubicBezTo>
                    <a:cubicBezTo>
                      <a:pt x="188" y="38"/>
                      <a:pt x="191" y="38"/>
                      <a:pt x="194" y="40"/>
                    </a:cubicBezTo>
                    <a:cubicBezTo>
                      <a:pt x="199" y="43"/>
                      <a:pt x="201" y="45"/>
                      <a:pt x="203" y="47"/>
                    </a:cubicBezTo>
                    <a:cubicBezTo>
                      <a:pt x="207" y="51"/>
                      <a:pt x="206" y="53"/>
                      <a:pt x="200" y="55"/>
                    </a:cubicBezTo>
                    <a:cubicBezTo>
                      <a:pt x="178" y="60"/>
                      <a:pt x="153" y="64"/>
                      <a:pt x="124" y="66"/>
                    </a:cubicBezTo>
                    <a:cubicBezTo>
                      <a:pt x="124" y="82"/>
                      <a:pt x="124" y="99"/>
                      <a:pt x="124" y="115"/>
                    </a:cubicBezTo>
                    <a:cubicBezTo>
                      <a:pt x="139" y="114"/>
                      <a:pt x="151" y="112"/>
                      <a:pt x="159" y="111"/>
                    </a:cubicBezTo>
                    <a:cubicBezTo>
                      <a:pt x="170" y="109"/>
                      <a:pt x="176" y="108"/>
                      <a:pt x="179" y="105"/>
                    </a:cubicBezTo>
                    <a:cubicBezTo>
                      <a:pt x="183" y="103"/>
                      <a:pt x="187" y="103"/>
                      <a:pt x="190" y="105"/>
                    </a:cubicBezTo>
                    <a:cubicBezTo>
                      <a:pt x="193" y="108"/>
                      <a:pt x="196" y="109"/>
                      <a:pt x="199" y="111"/>
                    </a:cubicBezTo>
                    <a:cubicBezTo>
                      <a:pt x="201" y="113"/>
                      <a:pt x="201" y="115"/>
                      <a:pt x="196" y="118"/>
                    </a:cubicBezTo>
                    <a:cubicBezTo>
                      <a:pt x="194" y="119"/>
                      <a:pt x="188" y="120"/>
                      <a:pt x="178" y="121"/>
                    </a:cubicBezTo>
                    <a:cubicBezTo>
                      <a:pt x="159" y="123"/>
                      <a:pt x="141" y="125"/>
                      <a:pt x="124" y="126"/>
                    </a:cubicBezTo>
                    <a:cubicBezTo>
                      <a:pt x="124" y="144"/>
                      <a:pt x="124" y="161"/>
                      <a:pt x="124" y="178"/>
                    </a:cubicBezTo>
                    <a:cubicBezTo>
                      <a:pt x="154" y="184"/>
                      <a:pt x="179" y="193"/>
                      <a:pt x="202" y="203"/>
                    </a:cubicBezTo>
                    <a:cubicBezTo>
                      <a:pt x="209" y="206"/>
                      <a:pt x="212" y="211"/>
                      <a:pt x="212" y="219"/>
                    </a:cubicBezTo>
                    <a:cubicBezTo>
                      <a:pt x="212" y="222"/>
                      <a:pt x="210" y="224"/>
                      <a:pt x="208" y="224"/>
                    </a:cubicBezTo>
                    <a:cubicBezTo>
                      <a:pt x="205" y="225"/>
                      <a:pt x="202" y="224"/>
                      <a:pt x="197" y="221"/>
                    </a:cubicBezTo>
                    <a:cubicBezTo>
                      <a:pt x="173" y="206"/>
                      <a:pt x="148" y="196"/>
                      <a:pt x="124" y="190"/>
                    </a:cubicBezTo>
                    <a:cubicBezTo>
                      <a:pt x="125" y="202"/>
                      <a:pt x="122" y="212"/>
                      <a:pt x="117" y="219"/>
                    </a:cubicBezTo>
                    <a:cubicBezTo>
                      <a:pt x="108" y="228"/>
                      <a:pt x="94" y="232"/>
                      <a:pt x="74" y="232"/>
                    </a:cubicBezTo>
                    <a:cubicBezTo>
                      <a:pt x="56" y="232"/>
                      <a:pt x="42" y="228"/>
                      <a:pt x="33" y="219"/>
                    </a:cubicBezTo>
                    <a:cubicBezTo>
                      <a:pt x="29" y="214"/>
                      <a:pt x="27" y="209"/>
                      <a:pt x="27" y="203"/>
                    </a:cubicBezTo>
                    <a:cubicBezTo>
                      <a:pt x="27" y="196"/>
                      <a:pt x="30" y="191"/>
                      <a:pt x="36" y="186"/>
                    </a:cubicBezTo>
                    <a:cubicBezTo>
                      <a:pt x="45" y="179"/>
                      <a:pt x="62" y="175"/>
                      <a:pt x="85" y="175"/>
                    </a:cubicBezTo>
                    <a:cubicBezTo>
                      <a:pt x="90" y="175"/>
                      <a:pt x="99" y="175"/>
                      <a:pt x="112" y="176"/>
                    </a:cubicBezTo>
                    <a:cubicBezTo>
                      <a:pt x="112" y="160"/>
                      <a:pt x="112" y="143"/>
                      <a:pt x="112" y="127"/>
                    </a:cubicBezTo>
                    <a:cubicBezTo>
                      <a:pt x="101" y="127"/>
                      <a:pt x="89" y="128"/>
                      <a:pt x="77" y="128"/>
                    </a:cubicBezTo>
                    <a:cubicBezTo>
                      <a:pt x="64" y="128"/>
                      <a:pt x="55" y="126"/>
                      <a:pt x="49" y="122"/>
                    </a:cubicBezTo>
                    <a:cubicBezTo>
                      <a:pt x="41" y="117"/>
                      <a:pt x="37" y="106"/>
                      <a:pt x="38" y="91"/>
                    </a:cubicBezTo>
                    <a:cubicBezTo>
                      <a:pt x="39" y="88"/>
                      <a:pt x="41" y="88"/>
                      <a:pt x="43" y="91"/>
                    </a:cubicBezTo>
                    <a:cubicBezTo>
                      <a:pt x="43" y="101"/>
                      <a:pt x="45" y="108"/>
                      <a:pt x="49" y="112"/>
                    </a:cubicBezTo>
                    <a:cubicBezTo>
                      <a:pt x="54" y="117"/>
                      <a:pt x="63" y="119"/>
                      <a:pt x="77" y="119"/>
                    </a:cubicBezTo>
                    <a:cubicBezTo>
                      <a:pt x="90" y="119"/>
                      <a:pt x="102" y="118"/>
                      <a:pt x="112" y="117"/>
                    </a:cubicBezTo>
                    <a:cubicBezTo>
                      <a:pt x="112" y="100"/>
                      <a:pt x="112" y="84"/>
                      <a:pt x="112" y="67"/>
                    </a:cubicBezTo>
                    <a:cubicBezTo>
                      <a:pt x="98" y="69"/>
                      <a:pt x="81" y="69"/>
                      <a:pt x="63" y="69"/>
                    </a:cubicBezTo>
                    <a:cubicBezTo>
                      <a:pt x="49" y="69"/>
                      <a:pt x="38" y="68"/>
                      <a:pt x="30" y="66"/>
                    </a:cubicBezTo>
                    <a:cubicBezTo>
                      <a:pt x="19" y="63"/>
                      <a:pt x="9" y="57"/>
                      <a:pt x="2" y="48"/>
                    </a:cubicBezTo>
                    <a:cubicBezTo>
                      <a:pt x="0" y="44"/>
                      <a:pt x="1" y="42"/>
                      <a:pt x="5" y="45"/>
                    </a:cubicBezTo>
                    <a:cubicBezTo>
                      <a:pt x="13" y="51"/>
                      <a:pt x="21" y="56"/>
                      <a:pt x="29" y="58"/>
                    </a:cubicBezTo>
                    <a:cubicBezTo>
                      <a:pt x="34" y="60"/>
                      <a:pt x="46" y="60"/>
                      <a:pt x="66" y="60"/>
                    </a:cubicBezTo>
                    <a:cubicBezTo>
                      <a:pt x="81" y="60"/>
                      <a:pt x="96" y="59"/>
                      <a:pt x="112" y="57"/>
                    </a:cubicBezTo>
                    <a:cubicBezTo>
                      <a:pt x="112" y="51"/>
                      <a:pt x="112" y="45"/>
                      <a:pt x="112" y="38"/>
                    </a:cubicBezTo>
                    <a:cubicBezTo>
                      <a:pt x="112" y="25"/>
                      <a:pt x="111" y="17"/>
                      <a:pt x="109" y="14"/>
                    </a:cubicBezTo>
                    <a:cubicBezTo>
                      <a:pt x="105" y="9"/>
                      <a:pt x="99" y="6"/>
                      <a:pt x="90" y="6"/>
                    </a:cubicBezTo>
                    <a:cubicBezTo>
                      <a:pt x="84" y="7"/>
                      <a:pt x="84" y="6"/>
                      <a:pt x="88" y="2"/>
                    </a:cubicBezTo>
                    <a:cubicBezTo>
                      <a:pt x="92" y="0"/>
                      <a:pt x="97" y="0"/>
                      <a:pt x="103" y="0"/>
                    </a:cubicBezTo>
                    <a:cubicBezTo>
                      <a:pt x="111" y="0"/>
                      <a:pt x="119" y="3"/>
                      <a:pt x="130" y="9"/>
                    </a:cubicBezTo>
                    <a:cubicBezTo>
                      <a:pt x="135" y="12"/>
                      <a:pt x="135" y="15"/>
                      <a:pt x="130" y="20"/>
                    </a:cubicBezTo>
                    <a:cubicBezTo>
                      <a:pt x="126" y="23"/>
                      <a:pt x="124" y="29"/>
                      <a:pt x="124" y="37"/>
                    </a:cubicBezTo>
                    <a:cubicBezTo>
                      <a:pt x="124" y="43"/>
                      <a:pt x="124" y="49"/>
                      <a:pt x="124" y="55"/>
                    </a:cubicBezTo>
                    <a:close/>
                    <a:moveTo>
                      <a:pt x="78" y="183"/>
                    </a:moveTo>
                    <a:cubicBezTo>
                      <a:pt x="64" y="183"/>
                      <a:pt x="53" y="185"/>
                      <a:pt x="46" y="188"/>
                    </a:cubicBezTo>
                    <a:cubicBezTo>
                      <a:pt x="38" y="192"/>
                      <a:pt x="34" y="197"/>
                      <a:pt x="34" y="204"/>
                    </a:cubicBezTo>
                    <a:cubicBezTo>
                      <a:pt x="34" y="210"/>
                      <a:pt x="38" y="215"/>
                      <a:pt x="46" y="219"/>
                    </a:cubicBezTo>
                    <a:cubicBezTo>
                      <a:pt x="53" y="223"/>
                      <a:pt x="62" y="224"/>
                      <a:pt x="72" y="224"/>
                    </a:cubicBezTo>
                    <a:cubicBezTo>
                      <a:pt x="85" y="224"/>
                      <a:pt x="96" y="221"/>
                      <a:pt x="103" y="214"/>
                    </a:cubicBezTo>
                    <a:cubicBezTo>
                      <a:pt x="109" y="209"/>
                      <a:pt x="112" y="200"/>
                      <a:pt x="111" y="186"/>
                    </a:cubicBezTo>
                    <a:cubicBezTo>
                      <a:pt x="94" y="184"/>
                      <a:pt x="84" y="183"/>
                      <a:pt x="78" y="18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39" name="Freeform 28">
                <a:extLst>
                  <a:ext uri="{FF2B5EF4-FFF2-40B4-BE49-F238E27FC236}">
                    <a16:creationId xmlns:a16="http://schemas.microsoft.com/office/drawing/2014/main" id="{28DB2C58-4824-451F-B6F5-12FC6F09EF0E}"/>
                  </a:ext>
                </a:extLst>
              </p:cNvPr>
              <p:cNvSpPr>
                <a:spLocks noEditPoints="1"/>
              </p:cNvSpPr>
              <p:nvPr/>
            </p:nvSpPr>
            <p:spPr bwMode="black">
              <a:xfrm>
                <a:off x="11225582" y="5611986"/>
                <a:ext cx="185241" cy="178481"/>
              </a:xfrm>
              <a:custGeom>
                <a:avLst/>
                <a:gdLst/>
                <a:ahLst/>
                <a:cxnLst>
                  <a:cxn ang="0">
                    <a:pos x="148" y="63"/>
                  </a:cxn>
                  <a:cxn ang="0">
                    <a:pos x="215" y="57"/>
                  </a:cxn>
                  <a:cxn ang="0">
                    <a:pos x="238" y="53"/>
                  </a:cxn>
                  <a:cxn ang="0">
                    <a:pos x="249" y="56"/>
                  </a:cxn>
                  <a:cxn ang="0">
                    <a:pos x="263" y="70"/>
                  </a:cxn>
                  <a:cxn ang="0">
                    <a:pos x="256" y="74"/>
                  </a:cxn>
                  <a:cxn ang="0">
                    <a:pos x="199" y="69"/>
                  </a:cxn>
                  <a:cxn ang="0">
                    <a:pos x="148" y="71"/>
                  </a:cxn>
                  <a:cxn ang="0">
                    <a:pos x="148" y="119"/>
                  </a:cxn>
                  <a:cxn ang="0">
                    <a:pos x="151" y="151"/>
                  </a:cxn>
                  <a:cxn ang="0">
                    <a:pos x="90" y="253"/>
                  </a:cxn>
                  <a:cxn ang="0">
                    <a:pos x="87" y="250"/>
                  </a:cxn>
                  <a:cxn ang="0">
                    <a:pos x="111" y="228"/>
                  </a:cxn>
                  <a:cxn ang="0">
                    <a:pos x="137" y="161"/>
                  </a:cxn>
                  <a:cxn ang="0">
                    <a:pos x="113" y="174"/>
                  </a:cxn>
                  <a:cxn ang="0">
                    <a:pos x="91" y="164"/>
                  </a:cxn>
                  <a:cxn ang="0">
                    <a:pos x="83" y="141"/>
                  </a:cxn>
                  <a:cxn ang="0">
                    <a:pos x="94" y="114"/>
                  </a:cxn>
                  <a:cxn ang="0">
                    <a:pos x="117" y="105"/>
                  </a:cxn>
                  <a:cxn ang="0">
                    <a:pos x="135" y="109"/>
                  </a:cxn>
                  <a:cxn ang="0">
                    <a:pos x="135" y="72"/>
                  </a:cxn>
                  <a:cxn ang="0">
                    <a:pos x="46" y="90"/>
                  </a:cxn>
                  <a:cxn ang="0">
                    <a:pos x="30" y="96"/>
                  </a:cxn>
                  <a:cxn ang="0">
                    <a:pos x="18" y="94"/>
                  </a:cxn>
                  <a:cxn ang="0">
                    <a:pos x="0" y="69"/>
                  </a:cxn>
                  <a:cxn ang="0">
                    <a:pos x="4" y="68"/>
                  </a:cxn>
                  <a:cxn ang="0">
                    <a:pos x="26" y="78"/>
                  </a:cxn>
                  <a:cxn ang="0">
                    <a:pos x="74" y="72"/>
                  </a:cxn>
                  <a:cxn ang="0">
                    <a:pos x="135" y="64"/>
                  </a:cxn>
                  <a:cxn ang="0">
                    <a:pos x="135" y="34"/>
                  </a:cxn>
                  <a:cxn ang="0">
                    <a:pos x="112" y="6"/>
                  </a:cxn>
                  <a:cxn ang="0">
                    <a:pos x="112" y="1"/>
                  </a:cxn>
                  <a:cxn ang="0">
                    <a:pos x="142" y="7"/>
                  </a:cxn>
                  <a:cxn ang="0">
                    <a:pos x="153" y="17"/>
                  </a:cxn>
                  <a:cxn ang="0">
                    <a:pos x="151" y="25"/>
                  </a:cxn>
                  <a:cxn ang="0">
                    <a:pos x="148" y="63"/>
                  </a:cxn>
                  <a:cxn ang="0">
                    <a:pos x="99" y="119"/>
                  </a:cxn>
                  <a:cxn ang="0">
                    <a:pos x="93" y="138"/>
                  </a:cxn>
                  <a:cxn ang="0">
                    <a:pos x="102" y="164"/>
                  </a:cxn>
                  <a:cxn ang="0">
                    <a:pos x="113" y="168"/>
                  </a:cxn>
                  <a:cxn ang="0">
                    <a:pos x="126" y="163"/>
                  </a:cxn>
                  <a:cxn ang="0">
                    <a:pos x="136" y="135"/>
                  </a:cxn>
                  <a:cxn ang="0">
                    <a:pos x="117" y="110"/>
                  </a:cxn>
                  <a:cxn ang="0">
                    <a:pos x="99" y="119"/>
                  </a:cxn>
                </a:cxnLst>
                <a:rect l="0" t="0" r="r" b="b"/>
                <a:pathLst>
                  <a:path w="264" h="254">
                    <a:moveTo>
                      <a:pt x="148" y="63"/>
                    </a:moveTo>
                    <a:cubicBezTo>
                      <a:pt x="182" y="61"/>
                      <a:pt x="204" y="59"/>
                      <a:pt x="215" y="57"/>
                    </a:cubicBezTo>
                    <a:cubicBezTo>
                      <a:pt x="220" y="57"/>
                      <a:pt x="227" y="55"/>
                      <a:pt x="238" y="53"/>
                    </a:cubicBezTo>
                    <a:cubicBezTo>
                      <a:pt x="242" y="52"/>
                      <a:pt x="245" y="53"/>
                      <a:pt x="249" y="56"/>
                    </a:cubicBezTo>
                    <a:cubicBezTo>
                      <a:pt x="257" y="63"/>
                      <a:pt x="262" y="68"/>
                      <a:pt x="263" y="70"/>
                    </a:cubicBezTo>
                    <a:cubicBezTo>
                      <a:pt x="264" y="74"/>
                      <a:pt x="262" y="76"/>
                      <a:pt x="256" y="74"/>
                    </a:cubicBezTo>
                    <a:cubicBezTo>
                      <a:pt x="241" y="71"/>
                      <a:pt x="222" y="69"/>
                      <a:pt x="199" y="69"/>
                    </a:cubicBezTo>
                    <a:cubicBezTo>
                      <a:pt x="184" y="69"/>
                      <a:pt x="167" y="69"/>
                      <a:pt x="148" y="71"/>
                    </a:cubicBezTo>
                    <a:cubicBezTo>
                      <a:pt x="148" y="87"/>
                      <a:pt x="148" y="103"/>
                      <a:pt x="148" y="119"/>
                    </a:cubicBezTo>
                    <a:cubicBezTo>
                      <a:pt x="150" y="127"/>
                      <a:pt x="151" y="137"/>
                      <a:pt x="151" y="151"/>
                    </a:cubicBezTo>
                    <a:cubicBezTo>
                      <a:pt x="151" y="198"/>
                      <a:pt x="131" y="232"/>
                      <a:pt x="90" y="253"/>
                    </a:cubicBezTo>
                    <a:cubicBezTo>
                      <a:pt x="86" y="254"/>
                      <a:pt x="85" y="253"/>
                      <a:pt x="87" y="250"/>
                    </a:cubicBezTo>
                    <a:cubicBezTo>
                      <a:pt x="96" y="243"/>
                      <a:pt x="104" y="236"/>
                      <a:pt x="111" y="228"/>
                    </a:cubicBezTo>
                    <a:cubicBezTo>
                      <a:pt x="127" y="209"/>
                      <a:pt x="136" y="187"/>
                      <a:pt x="137" y="161"/>
                    </a:cubicBezTo>
                    <a:cubicBezTo>
                      <a:pt x="131" y="170"/>
                      <a:pt x="123" y="174"/>
                      <a:pt x="113" y="174"/>
                    </a:cubicBezTo>
                    <a:cubicBezTo>
                      <a:pt x="105" y="174"/>
                      <a:pt x="97" y="171"/>
                      <a:pt x="91" y="164"/>
                    </a:cubicBezTo>
                    <a:cubicBezTo>
                      <a:pt x="85" y="159"/>
                      <a:pt x="83" y="151"/>
                      <a:pt x="83" y="141"/>
                    </a:cubicBezTo>
                    <a:cubicBezTo>
                      <a:pt x="83" y="130"/>
                      <a:pt x="87" y="121"/>
                      <a:pt x="94" y="114"/>
                    </a:cubicBezTo>
                    <a:cubicBezTo>
                      <a:pt x="100" y="108"/>
                      <a:pt x="108" y="105"/>
                      <a:pt x="117" y="105"/>
                    </a:cubicBezTo>
                    <a:cubicBezTo>
                      <a:pt x="123" y="105"/>
                      <a:pt x="129" y="106"/>
                      <a:pt x="135" y="109"/>
                    </a:cubicBezTo>
                    <a:cubicBezTo>
                      <a:pt x="135" y="97"/>
                      <a:pt x="135" y="85"/>
                      <a:pt x="135" y="72"/>
                    </a:cubicBezTo>
                    <a:cubicBezTo>
                      <a:pt x="95" y="78"/>
                      <a:pt x="65" y="84"/>
                      <a:pt x="46" y="90"/>
                    </a:cubicBezTo>
                    <a:cubicBezTo>
                      <a:pt x="38" y="92"/>
                      <a:pt x="33" y="94"/>
                      <a:pt x="30" y="96"/>
                    </a:cubicBezTo>
                    <a:cubicBezTo>
                      <a:pt x="26" y="98"/>
                      <a:pt x="21" y="97"/>
                      <a:pt x="18" y="94"/>
                    </a:cubicBezTo>
                    <a:cubicBezTo>
                      <a:pt x="9" y="88"/>
                      <a:pt x="3" y="80"/>
                      <a:pt x="0" y="69"/>
                    </a:cubicBezTo>
                    <a:cubicBezTo>
                      <a:pt x="0" y="65"/>
                      <a:pt x="1" y="65"/>
                      <a:pt x="4" y="68"/>
                    </a:cubicBezTo>
                    <a:cubicBezTo>
                      <a:pt x="8" y="74"/>
                      <a:pt x="15" y="78"/>
                      <a:pt x="26" y="78"/>
                    </a:cubicBezTo>
                    <a:cubicBezTo>
                      <a:pt x="36" y="78"/>
                      <a:pt x="52" y="76"/>
                      <a:pt x="74" y="72"/>
                    </a:cubicBezTo>
                    <a:cubicBezTo>
                      <a:pt x="91" y="69"/>
                      <a:pt x="111" y="66"/>
                      <a:pt x="135" y="64"/>
                    </a:cubicBezTo>
                    <a:cubicBezTo>
                      <a:pt x="135" y="54"/>
                      <a:pt x="135" y="44"/>
                      <a:pt x="135" y="34"/>
                    </a:cubicBezTo>
                    <a:cubicBezTo>
                      <a:pt x="135" y="17"/>
                      <a:pt x="127" y="7"/>
                      <a:pt x="112" y="6"/>
                    </a:cubicBezTo>
                    <a:cubicBezTo>
                      <a:pt x="109" y="4"/>
                      <a:pt x="109" y="3"/>
                      <a:pt x="112" y="1"/>
                    </a:cubicBezTo>
                    <a:cubicBezTo>
                      <a:pt x="125" y="0"/>
                      <a:pt x="135" y="2"/>
                      <a:pt x="142" y="7"/>
                    </a:cubicBezTo>
                    <a:cubicBezTo>
                      <a:pt x="146" y="9"/>
                      <a:pt x="150" y="12"/>
                      <a:pt x="153" y="17"/>
                    </a:cubicBezTo>
                    <a:cubicBezTo>
                      <a:pt x="156" y="21"/>
                      <a:pt x="155" y="23"/>
                      <a:pt x="151" y="25"/>
                    </a:cubicBezTo>
                    <a:cubicBezTo>
                      <a:pt x="149" y="27"/>
                      <a:pt x="148" y="40"/>
                      <a:pt x="148" y="63"/>
                    </a:cubicBezTo>
                    <a:close/>
                    <a:moveTo>
                      <a:pt x="99" y="119"/>
                    </a:moveTo>
                    <a:cubicBezTo>
                      <a:pt x="95" y="124"/>
                      <a:pt x="93" y="131"/>
                      <a:pt x="93" y="138"/>
                    </a:cubicBezTo>
                    <a:cubicBezTo>
                      <a:pt x="93" y="150"/>
                      <a:pt x="96" y="159"/>
                      <a:pt x="102" y="164"/>
                    </a:cubicBezTo>
                    <a:cubicBezTo>
                      <a:pt x="104" y="166"/>
                      <a:pt x="108" y="168"/>
                      <a:pt x="113" y="168"/>
                    </a:cubicBezTo>
                    <a:cubicBezTo>
                      <a:pt x="118" y="168"/>
                      <a:pt x="123" y="166"/>
                      <a:pt x="126" y="163"/>
                    </a:cubicBezTo>
                    <a:cubicBezTo>
                      <a:pt x="132" y="156"/>
                      <a:pt x="136" y="147"/>
                      <a:pt x="136" y="135"/>
                    </a:cubicBezTo>
                    <a:cubicBezTo>
                      <a:pt x="136" y="118"/>
                      <a:pt x="129" y="110"/>
                      <a:pt x="117" y="110"/>
                    </a:cubicBezTo>
                    <a:cubicBezTo>
                      <a:pt x="108" y="110"/>
                      <a:pt x="102" y="113"/>
                      <a:pt x="99" y="11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3" name="Group 12">
              <a:extLst>
                <a:ext uri="{FF2B5EF4-FFF2-40B4-BE49-F238E27FC236}">
                  <a16:creationId xmlns:a16="http://schemas.microsoft.com/office/drawing/2014/main" id="{9B8580EF-76EB-4B34-AA53-423F37E88E89}"/>
                </a:ext>
              </a:extLst>
            </p:cNvPr>
            <p:cNvGrpSpPr/>
            <p:nvPr/>
          </p:nvGrpSpPr>
          <p:grpSpPr bwMode="black">
            <a:xfrm>
              <a:off x="9002827" y="3659557"/>
              <a:ext cx="826933" cy="216969"/>
              <a:chOff x="7458381" y="5575585"/>
              <a:chExt cx="830083" cy="225342"/>
            </a:xfrm>
            <a:grpFill/>
            <a:effectLst/>
          </p:grpSpPr>
          <p:sp>
            <p:nvSpPr>
              <p:cNvPr id="222" name="Freeform 21">
                <a:extLst>
                  <a:ext uri="{FF2B5EF4-FFF2-40B4-BE49-F238E27FC236}">
                    <a16:creationId xmlns:a16="http://schemas.microsoft.com/office/drawing/2014/main" id="{6E12599D-F240-4745-A9F6-CAC4335453DA}"/>
                  </a:ext>
                </a:extLst>
              </p:cNvPr>
              <p:cNvSpPr>
                <a:spLocks noEditPoints="1"/>
              </p:cNvSpPr>
              <p:nvPr/>
            </p:nvSpPr>
            <p:spPr bwMode="black">
              <a:xfrm>
                <a:off x="7458381" y="5586058"/>
                <a:ext cx="135813" cy="160476"/>
              </a:xfrm>
              <a:custGeom>
                <a:avLst/>
                <a:gdLst/>
                <a:ahLst/>
                <a:cxnLst>
                  <a:cxn ang="0">
                    <a:pos x="170" y="98"/>
                  </a:cxn>
                  <a:cxn ang="0">
                    <a:pos x="162" y="140"/>
                  </a:cxn>
                  <a:cxn ang="0">
                    <a:pos x="140" y="173"/>
                  </a:cxn>
                  <a:cxn ang="0">
                    <a:pos x="105" y="194"/>
                  </a:cxn>
                  <a:cxn ang="0">
                    <a:pos x="60" y="201"/>
                  </a:cxn>
                  <a:cxn ang="0">
                    <a:pos x="0" y="201"/>
                  </a:cxn>
                  <a:cxn ang="0">
                    <a:pos x="0" y="0"/>
                  </a:cxn>
                  <a:cxn ang="0">
                    <a:pos x="62" y="0"/>
                  </a:cxn>
                  <a:cxn ang="0">
                    <a:pos x="143" y="25"/>
                  </a:cxn>
                  <a:cxn ang="0">
                    <a:pos x="170" y="98"/>
                  </a:cxn>
                  <a:cxn ang="0">
                    <a:pos x="134" y="99"/>
                  </a:cxn>
                  <a:cxn ang="0">
                    <a:pos x="129" y="69"/>
                  </a:cxn>
                  <a:cxn ang="0">
                    <a:pos x="115" y="47"/>
                  </a:cxn>
                  <a:cxn ang="0">
                    <a:pos x="92" y="33"/>
                  </a:cxn>
                  <a:cxn ang="0">
                    <a:pos x="61" y="29"/>
                  </a:cxn>
                  <a:cxn ang="0">
                    <a:pos x="33" y="29"/>
                  </a:cxn>
                  <a:cxn ang="0">
                    <a:pos x="33" y="172"/>
                  </a:cxn>
                  <a:cxn ang="0">
                    <a:pos x="60" y="172"/>
                  </a:cxn>
                  <a:cxn ang="0">
                    <a:pos x="92" y="167"/>
                  </a:cxn>
                  <a:cxn ang="0">
                    <a:pos x="115" y="152"/>
                  </a:cxn>
                  <a:cxn ang="0">
                    <a:pos x="129" y="129"/>
                  </a:cxn>
                  <a:cxn ang="0">
                    <a:pos x="134" y="99"/>
                  </a:cxn>
                </a:cxnLst>
                <a:rect l="0" t="0" r="r" b="b"/>
                <a:pathLst>
                  <a:path w="170" h="201">
                    <a:moveTo>
                      <a:pt x="170" y="98"/>
                    </a:moveTo>
                    <a:cubicBezTo>
                      <a:pt x="170" y="113"/>
                      <a:pt x="167" y="128"/>
                      <a:pt x="162" y="140"/>
                    </a:cubicBezTo>
                    <a:cubicBezTo>
                      <a:pt x="157" y="153"/>
                      <a:pt x="149" y="164"/>
                      <a:pt x="140" y="173"/>
                    </a:cubicBezTo>
                    <a:cubicBezTo>
                      <a:pt x="130" y="182"/>
                      <a:pt x="119" y="189"/>
                      <a:pt x="105" y="194"/>
                    </a:cubicBezTo>
                    <a:cubicBezTo>
                      <a:pt x="92" y="199"/>
                      <a:pt x="77" y="201"/>
                      <a:pt x="60"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4" y="99"/>
                    </a:moveTo>
                    <a:cubicBezTo>
                      <a:pt x="134" y="87"/>
                      <a:pt x="133" y="77"/>
                      <a:pt x="129" y="69"/>
                    </a:cubicBezTo>
                    <a:cubicBezTo>
                      <a:pt x="126" y="60"/>
                      <a:pt x="122" y="53"/>
                      <a:pt x="115" y="47"/>
                    </a:cubicBezTo>
                    <a:cubicBezTo>
                      <a:pt x="109" y="41"/>
                      <a:pt x="101" y="36"/>
                      <a:pt x="92" y="33"/>
                    </a:cubicBezTo>
                    <a:cubicBezTo>
                      <a:pt x="83" y="30"/>
                      <a:pt x="72" y="29"/>
                      <a:pt x="61" y="29"/>
                    </a:cubicBezTo>
                    <a:cubicBezTo>
                      <a:pt x="33" y="29"/>
                      <a:pt x="33" y="29"/>
                      <a:pt x="33" y="29"/>
                    </a:cubicBezTo>
                    <a:cubicBezTo>
                      <a:pt x="33" y="172"/>
                      <a:pt x="33" y="172"/>
                      <a:pt x="33" y="172"/>
                    </a:cubicBezTo>
                    <a:cubicBezTo>
                      <a:pt x="60" y="172"/>
                      <a:pt x="60" y="172"/>
                      <a:pt x="60" y="172"/>
                    </a:cubicBezTo>
                    <a:cubicBezTo>
                      <a:pt x="72" y="172"/>
                      <a:pt x="83" y="171"/>
                      <a:pt x="92" y="167"/>
                    </a:cubicBezTo>
                    <a:cubicBezTo>
                      <a:pt x="101" y="164"/>
                      <a:pt x="109" y="159"/>
                      <a:pt x="115" y="152"/>
                    </a:cubicBezTo>
                    <a:cubicBezTo>
                      <a:pt x="121" y="146"/>
                      <a:pt x="126" y="138"/>
                      <a:pt x="129" y="129"/>
                    </a:cubicBezTo>
                    <a:cubicBezTo>
                      <a:pt x="133" y="120"/>
                      <a:pt x="134" y="110"/>
                      <a:pt x="134" y="9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3" name="Freeform 22">
                <a:extLst>
                  <a:ext uri="{FF2B5EF4-FFF2-40B4-BE49-F238E27FC236}">
                    <a16:creationId xmlns:a16="http://schemas.microsoft.com/office/drawing/2014/main" id="{7999F73F-F9C8-4ABC-9168-6D429F0909AE}"/>
                  </a:ext>
                </a:extLst>
              </p:cNvPr>
              <p:cNvSpPr>
                <a:spLocks/>
              </p:cNvSpPr>
              <p:nvPr/>
            </p:nvSpPr>
            <p:spPr bwMode="black">
              <a:xfrm>
                <a:off x="7601289" y="5631667"/>
                <a:ext cx="98313" cy="114867"/>
              </a:xfrm>
              <a:custGeom>
                <a:avLst/>
                <a:gdLst/>
                <a:ahLst/>
                <a:cxnLst>
                  <a:cxn ang="0">
                    <a:pos x="109" y="279"/>
                  </a:cxn>
                  <a:cxn ang="0">
                    <a:pos x="291" y="279"/>
                  </a:cxn>
                  <a:cxn ang="0">
                    <a:pos x="291" y="340"/>
                  </a:cxn>
                  <a:cxn ang="0">
                    <a:pos x="0" y="340"/>
                  </a:cxn>
                  <a:cxn ang="0">
                    <a:pos x="0" y="314"/>
                  </a:cxn>
                  <a:cxn ang="0">
                    <a:pos x="184" y="61"/>
                  </a:cxn>
                  <a:cxn ang="0">
                    <a:pos x="19" y="61"/>
                  </a:cxn>
                  <a:cxn ang="0">
                    <a:pos x="19" y="0"/>
                  </a:cxn>
                  <a:cxn ang="0">
                    <a:pos x="288" y="0"/>
                  </a:cxn>
                  <a:cxn ang="0">
                    <a:pos x="288" y="30"/>
                  </a:cxn>
                  <a:cxn ang="0">
                    <a:pos x="109" y="279"/>
                  </a:cxn>
                </a:cxnLst>
                <a:rect l="0" t="0" r="r" b="b"/>
                <a:pathLst>
                  <a:path w="291" h="340">
                    <a:moveTo>
                      <a:pt x="109" y="279"/>
                    </a:moveTo>
                    <a:lnTo>
                      <a:pt x="291" y="279"/>
                    </a:lnTo>
                    <a:lnTo>
                      <a:pt x="291" y="340"/>
                    </a:lnTo>
                    <a:lnTo>
                      <a:pt x="0" y="340"/>
                    </a:lnTo>
                    <a:lnTo>
                      <a:pt x="0" y="314"/>
                    </a:lnTo>
                    <a:lnTo>
                      <a:pt x="184" y="61"/>
                    </a:lnTo>
                    <a:lnTo>
                      <a:pt x="19" y="61"/>
                    </a:lnTo>
                    <a:lnTo>
                      <a:pt x="19" y="0"/>
                    </a:lnTo>
                    <a:lnTo>
                      <a:pt x="288" y="0"/>
                    </a:lnTo>
                    <a:lnTo>
                      <a:pt x="288" y="30"/>
                    </a:lnTo>
                    <a:lnTo>
                      <a:pt x="109" y="27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4" name="Freeform 23">
                <a:extLst>
                  <a:ext uri="{FF2B5EF4-FFF2-40B4-BE49-F238E27FC236}">
                    <a16:creationId xmlns:a16="http://schemas.microsoft.com/office/drawing/2014/main" id="{3556A372-2DDA-40A9-80F5-C50FCD93BD2F}"/>
                  </a:ext>
                </a:extLst>
              </p:cNvPr>
              <p:cNvSpPr>
                <a:spLocks noEditPoints="1"/>
              </p:cNvSpPr>
              <p:nvPr/>
            </p:nvSpPr>
            <p:spPr bwMode="black">
              <a:xfrm>
                <a:off x="7713791" y="5575585"/>
                <a:ext cx="32095" cy="170949"/>
              </a:xfrm>
              <a:custGeom>
                <a:avLst/>
                <a:gdLst/>
                <a:ahLst/>
                <a:cxnLst>
                  <a:cxn ang="0">
                    <a:pos x="40" y="20"/>
                  </a:cxn>
                  <a:cxn ang="0">
                    <a:pos x="38" y="27"/>
                  </a:cxn>
                  <a:cxn ang="0">
                    <a:pos x="34" y="33"/>
                  </a:cxn>
                  <a:cxn ang="0">
                    <a:pos x="28" y="37"/>
                  </a:cxn>
                  <a:cxn ang="0">
                    <a:pos x="20" y="38"/>
                  </a:cxn>
                  <a:cxn ang="0">
                    <a:pos x="12" y="37"/>
                  </a:cxn>
                  <a:cxn ang="0">
                    <a:pos x="6" y="33"/>
                  </a:cxn>
                  <a:cxn ang="0">
                    <a:pos x="1"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2" y="34"/>
                      <a:pt x="30" y="36"/>
                      <a:pt x="28" y="37"/>
                    </a:cubicBezTo>
                    <a:cubicBezTo>
                      <a:pt x="25" y="38"/>
                      <a:pt x="23" y="38"/>
                      <a:pt x="20" y="38"/>
                    </a:cubicBezTo>
                    <a:cubicBezTo>
                      <a:pt x="17" y="38"/>
                      <a:pt x="14" y="38"/>
                      <a:pt x="12" y="37"/>
                    </a:cubicBezTo>
                    <a:cubicBezTo>
                      <a:pt x="10" y="36"/>
                      <a:pt x="7" y="34"/>
                      <a:pt x="6" y="33"/>
                    </a:cubicBezTo>
                    <a:cubicBezTo>
                      <a:pt x="4" y="31"/>
                      <a:pt x="2" y="29"/>
                      <a:pt x="1" y="27"/>
                    </a:cubicBezTo>
                    <a:cubicBezTo>
                      <a:pt x="1" y="24"/>
                      <a:pt x="0" y="22"/>
                      <a:pt x="0" y="20"/>
                    </a:cubicBezTo>
                    <a:cubicBezTo>
                      <a:pt x="0" y="17"/>
                      <a:pt x="1" y="14"/>
                      <a:pt x="2" y="12"/>
                    </a:cubicBezTo>
                    <a:cubicBezTo>
                      <a:pt x="3" y="10"/>
                      <a:pt x="4" y="8"/>
                      <a:pt x="6" y="6"/>
                    </a:cubicBezTo>
                    <a:cubicBezTo>
                      <a:pt x="8" y="4"/>
                      <a:pt x="10" y="3"/>
                      <a:pt x="12" y="2"/>
                    </a:cubicBezTo>
                    <a:cubicBezTo>
                      <a:pt x="14"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5" name="Freeform 24">
                <a:extLst>
                  <a:ext uri="{FF2B5EF4-FFF2-40B4-BE49-F238E27FC236}">
                    <a16:creationId xmlns:a16="http://schemas.microsoft.com/office/drawing/2014/main" id="{C3BD7DD4-2527-4A04-AEED-1E07EA388A17}"/>
                  </a:ext>
                </a:extLst>
              </p:cNvPr>
              <p:cNvSpPr>
                <a:spLocks noEditPoints="1"/>
              </p:cNvSpPr>
              <p:nvPr/>
            </p:nvSpPr>
            <p:spPr bwMode="black">
              <a:xfrm>
                <a:off x="7764130" y="5629302"/>
                <a:ext cx="104394" cy="159462"/>
              </a:xfrm>
              <a:custGeom>
                <a:avLst/>
                <a:gdLst/>
                <a:ahLst/>
                <a:cxnLst>
                  <a:cxn ang="0">
                    <a:pos x="33" y="85"/>
                  </a:cxn>
                  <a:cxn ang="0">
                    <a:pos x="45" y="115"/>
                  </a:cxn>
                  <a:cxn ang="0">
                    <a:pos x="77" y="125"/>
                  </a:cxn>
                  <a:cxn ang="0">
                    <a:pos x="100" y="121"/>
                  </a:cxn>
                  <a:cxn ang="0">
                    <a:pos x="120" y="111"/>
                  </a:cxn>
                  <a:cxn ang="0">
                    <a:pos x="120" y="139"/>
                  </a:cxn>
                  <a:cxn ang="0">
                    <a:pos x="113" y="142"/>
                  </a:cxn>
                  <a:cxn ang="0">
                    <a:pos x="104" y="145"/>
                  </a:cxn>
                  <a:cxn ang="0">
                    <a:pos x="92" y="148"/>
                  </a:cxn>
                  <a:cxn ang="0">
                    <a:pos x="77" y="150"/>
                  </a:cxn>
                  <a:cxn ang="0">
                    <a:pos x="73" y="160"/>
                  </a:cxn>
                  <a:cxn ang="0">
                    <a:pos x="72" y="169"/>
                  </a:cxn>
                  <a:cxn ang="0">
                    <a:pos x="75" y="179"/>
                  </a:cxn>
                  <a:cxn ang="0">
                    <a:pos x="84" y="182"/>
                  </a:cxn>
                  <a:cxn ang="0">
                    <a:pos x="87" y="182"/>
                  </a:cxn>
                  <a:cxn ang="0">
                    <a:pos x="91" y="181"/>
                  </a:cxn>
                  <a:cxn ang="0">
                    <a:pos x="94" y="180"/>
                  </a:cxn>
                  <a:cxn ang="0">
                    <a:pos x="98" y="178"/>
                  </a:cxn>
                  <a:cxn ang="0">
                    <a:pos x="98" y="196"/>
                  </a:cxn>
                  <a:cxn ang="0">
                    <a:pos x="88" y="199"/>
                  </a:cxn>
                  <a:cxn ang="0">
                    <a:pos x="77" y="200"/>
                  </a:cxn>
                  <a:cxn ang="0">
                    <a:pos x="55" y="194"/>
                  </a:cxn>
                  <a:cxn ang="0">
                    <a:pos x="49" y="175"/>
                  </a:cxn>
                  <a:cxn ang="0">
                    <a:pos x="51" y="162"/>
                  </a:cxn>
                  <a:cxn ang="0">
                    <a:pos x="58" y="150"/>
                  </a:cxn>
                  <a:cxn ang="0">
                    <a:pos x="34" y="143"/>
                  </a:cxn>
                  <a:cxn ang="0">
                    <a:pos x="16" y="128"/>
                  </a:cxn>
                  <a:cxn ang="0">
                    <a:pos x="4" y="106"/>
                  </a:cxn>
                  <a:cxn ang="0">
                    <a:pos x="0" y="77"/>
                  </a:cxn>
                  <a:cxn ang="0">
                    <a:pos x="6" y="42"/>
                  </a:cxn>
                  <a:cxn ang="0">
                    <a:pos x="22" y="18"/>
                  </a:cxn>
                  <a:cxn ang="0">
                    <a:pos x="44" y="4"/>
                  </a:cxn>
                  <a:cxn ang="0">
                    <a:pos x="68"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6" y="35"/>
                  </a:cxn>
                  <a:cxn ang="0">
                    <a:pos x="38" y="46"/>
                  </a:cxn>
                  <a:cxn ang="0">
                    <a:pos x="33" y="60"/>
                  </a:cxn>
                  <a:cxn ang="0">
                    <a:pos x="99" y="60"/>
                  </a:cxn>
                  <a:cxn ang="0">
                    <a:pos x="97" y="46"/>
                  </a:cxn>
                </a:cxnLst>
                <a:rect l="0" t="0" r="r" b="b"/>
                <a:pathLst>
                  <a:path w="131" h="200">
                    <a:moveTo>
                      <a:pt x="33" y="85"/>
                    </a:moveTo>
                    <a:cubicBezTo>
                      <a:pt x="34" y="98"/>
                      <a:pt x="38" y="108"/>
                      <a:pt x="45" y="115"/>
                    </a:cubicBezTo>
                    <a:cubicBezTo>
                      <a:pt x="53" y="122"/>
                      <a:pt x="63" y="125"/>
                      <a:pt x="77" y="125"/>
                    </a:cubicBezTo>
                    <a:cubicBezTo>
                      <a:pt x="85" y="125"/>
                      <a:pt x="92" y="124"/>
                      <a:pt x="100" y="121"/>
                    </a:cubicBezTo>
                    <a:cubicBezTo>
                      <a:pt x="108" y="119"/>
                      <a:pt x="114" y="115"/>
                      <a:pt x="120" y="111"/>
                    </a:cubicBezTo>
                    <a:cubicBezTo>
                      <a:pt x="120" y="139"/>
                      <a:pt x="120" y="139"/>
                      <a:pt x="120" y="139"/>
                    </a:cubicBezTo>
                    <a:cubicBezTo>
                      <a:pt x="118" y="140"/>
                      <a:pt x="116" y="141"/>
                      <a:pt x="113" y="142"/>
                    </a:cubicBezTo>
                    <a:cubicBezTo>
                      <a:pt x="111" y="143"/>
                      <a:pt x="107" y="144"/>
                      <a:pt x="104" y="145"/>
                    </a:cubicBezTo>
                    <a:cubicBezTo>
                      <a:pt x="100" y="147"/>
                      <a:pt x="96" y="148"/>
                      <a:pt x="92" y="148"/>
                    </a:cubicBezTo>
                    <a:cubicBezTo>
                      <a:pt x="87" y="149"/>
                      <a:pt x="82" y="150"/>
                      <a:pt x="77" y="150"/>
                    </a:cubicBezTo>
                    <a:cubicBezTo>
                      <a:pt x="76" y="153"/>
                      <a:pt x="74" y="156"/>
                      <a:pt x="73" y="160"/>
                    </a:cubicBezTo>
                    <a:cubicBezTo>
                      <a:pt x="72" y="163"/>
                      <a:pt x="72" y="166"/>
                      <a:pt x="72" y="169"/>
                    </a:cubicBezTo>
                    <a:cubicBezTo>
                      <a:pt x="72" y="174"/>
                      <a:pt x="73" y="177"/>
                      <a:pt x="75" y="179"/>
                    </a:cubicBezTo>
                    <a:cubicBezTo>
                      <a:pt x="77" y="181"/>
                      <a:pt x="80" y="182"/>
                      <a:pt x="84" y="182"/>
                    </a:cubicBezTo>
                    <a:cubicBezTo>
                      <a:pt x="85" y="182"/>
                      <a:pt x="86" y="182"/>
                      <a:pt x="87" y="182"/>
                    </a:cubicBezTo>
                    <a:cubicBezTo>
                      <a:pt x="88" y="182"/>
                      <a:pt x="89" y="181"/>
                      <a:pt x="91" y="181"/>
                    </a:cubicBezTo>
                    <a:cubicBezTo>
                      <a:pt x="92" y="181"/>
                      <a:pt x="93" y="180"/>
                      <a:pt x="94" y="180"/>
                    </a:cubicBezTo>
                    <a:cubicBezTo>
                      <a:pt x="96" y="179"/>
                      <a:pt x="97" y="179"/>
                      <a:pt x="98" y="178"/>
                    </a:cubicBezTo>
                    <a:cubicBezTo>
                      <a:pt x="98" y="196"/>
                      <a:pt x="98" y="196"/>
                      <a:pt x="98" y="196"/>
                    </a:cubicBezTo>
                    <a:cubicBezTo>
                      <a:pt x="95" y="197"/>
                      <a:pt x="92" y="198"/>
                      <a:pt x="88" y="199"/>
                    </a:cubicBezTo>
                    <a:cubicBezTo>
                      <a:pt x="84" y="200"/>
                      <a:pt x="81" y="200"/>
                      <a:pt x="77" y="200"/>
                    </a:cubicBezTo>
                    <a:cubicBezTo>
                      <a:pt x="67" y="200"/>
                      <a:pt x="60" y="198"/>
                      <a:pt x="55" y="194"/>
                    </a:cubicBezTo>
                    <a:cubicBezTo>
                      <a:pt x="51" y="189"/>
                      <a:pt x="49" y="183"/>
                      <a:pt x="49" y="175"/>
                    </a:cubicBezTo>
                    <a:cubicBezTo>
                      <a:pt x="49" y="171"/>
                      <a:pt x="49" y="166"/>
                      <a:pt x="51" y="162"/>
                    </a:cubicBezTo>
                    <a:cubicBezTo>
                      <a:pt x="53" y="158"/>
                      <a:pt x="55" y="154"/>
                      <a:pt x="58" y="150"/>
                    </a:cubicBezTo>
                    <a:cubicBezTo>
                      <a:pt x="49" y="149"/>
                      <a:pt x="41" y="147"/>
                      <a:pt x="34" y="143"/>
                    </a:cubicBezTo>
                    <a:cubicBezTo>
                      <a:pt x="27" y="139"/>
                      <a:pt x="21" y="135"/>
                      <a:pt x="16" y="128"/>
                    </a:cubicBezTo>
                    <a:cubicBezTo>
                      <a:pt x="11" y="122"/>
                      <a:pt x="7" y="115"/>
                      <a:pt x="4" y="106"/>
                    </a:cubicBezTo>
                    <a:cubicBezTo>
                      <a:pt x="1" y="97"/>
                      <a:pt x="0" y="88"/>
                      <a:pt x="0" y="77"/>
                    </a:cubicBezTo>
                    <a:cubicBezTo>
                      <a:pt x="0" y="63"/>
                      <a:pt x="2" y="52"/>
                      <a:pt x="6" y="42"/>
                    </a:cubicBezTo>
                    <a:cubicBezTo>
                      <a:pt x="10" y="33"/>
                      <a:pt x="16" y="25"/>
                      <a:pt x="22" y="18"/>
                    </a:cubicBezTo>
                    <a:cubicBezTo>
                      <a:pt x="29" y="12"/>
                      <a:pt x="36" y="7"/>
                      <a:pt x="44" y="4"/>
                    </a:cubicBezTo>
                    <a:cubicBezTo>
                      <a:pt x="52" y="1"/>
                      <a:pt x="60" y="0"/>
                      <a:pt x="68"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8" y="25"/>
                    </a:cubicBezTo>
                    <a:cubicBezTo>
                      <a:pt x="64" y="25"/>
                      <a:pt x="60" y="26"/>
                      <a:pt x="56" y="28"/>
                    </a:cubicBezTo>
                    <a:cubicBezTo>
                      <a:pt x="52" y="29"/>
                      <a:pt x="49" y="32"/>
                      <a:pt x="46"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6" name="Freeform 25">
                <a:extLst>
                  <a:ext uri="{FF2B5EF4-FFF2-40B4-BE49-F238E27FC236}">
                    <a16:creationId xmlns:a16="http://schemas.microsoft.com/office/drawing/2014/main" id="{5C916058-A64C-4DAD-8483-AC714E6594A5}"/>
                  </a:ext>
                </a:extLst>
              </p:cNvPr>
              <p:cNvSpPr>
                <a:spLocks/>
              </p:cNvSpPr>
              <p:nvPr/>
            </p:nvSpPr>
            <p:spPr bwMode="black">
              <a:xfrm>
                <a:off x="7888794" y="5576598"/>
                <a:ext cx="105070" cy="169936"/>
              </a:xfrm>
              <a:custGeom>
                <a:avLst/>
                <a:gdLst/>
                <a:ahLst/>
                <a:cxnLst>
                  <a:cxn ang="0">
                    <a:pos x="212" y="503"/>
                  </a:cxn>
                  <a:cxn ang="0">
                    <a:pos x="77" y="340"/>
                  </a:cxn>
                  <a:cxn ang="0">
                    <a:pos x="77" y="340"/>
                  </a:cxn>
                  <a:cxn ang="0">
                    <a:pos x="77" y="503"/>
                  </a:cxn>
                  <a:cxn ang="0">
                    <a:pos x="0" y="503"/>
                  </a:cxn>
                  <a:cxn ang="0">
                    <a:pos x="0" y="0"/>
                  </a:cxn>
                  <a:cxn ang="0">
                    <a:pos x="77" y="0"/>
                  </a:cxn>
                  <a:cxn ang="0">
                    <a:pos x="77" y="319"/>
                  </a:cxn>
                  <a:cxn ang="0">
                    <a:pos x="77" y="319"/>
                  </a:cxn>
                  <a:cxn ang="0">
                    <a:pos x="205" y="163"/>
                  </a:cxn>
                  <a:cxn ang="0">
                    <a:pos x="302" y="163"/>
                  </a:cxn>
                  <a:cxn ang="0">
                    <a:pos x="155" y="326"/>
                  </a:cxn>
                  <a:cxn ang="0">
                    <a:pos x="311" y="503"/>
                  </a:cxn>
                  <a:cxn ang="0">
                    <a:pos x="212" y="503"/>
                  </a:cxn>
                </a:cxnLst>
                <a:rect l="0" t="0" r="r" b="b"/>
                <a:pathLst>
                  <a:path w="311" h="503">
                    <a:moveTo>
                      <a:pt x="212" y="503"/>
                    </a:moveTo>
                    <a:lnTo>
                      <a:pt x="77" y="340"/>
                    </a:lnTo>
                    <a:lnTo>
                      <a:pt x="77" y="340"/>
                    </a:lnTo>
                    <a:lnTo>
                      <a:pt x="77" y="503"/>
                    </a:lnTo>
                    <a:lnTo>
                      <a:pt x="0" y="503"/>
                    </a:lnTo>
                    <a:lnTo>
                      <a:pt x="0" y="0"/>
                    </a:lnTo>
                    <a:lnTo>
                      <a:pt x="77" y="0"/>
                    </a:lnTo>
                    <a:lnTo>
                      <a:pt x="77" y="319"/>
                    </a:lnTo>
                    <a:lnTo>
                      <a:pt x="77" y="319"/>
                    </a:lnTo>
                    <a:lnTo>
                      <a:pt x="205" y="163"/>
                    </a:lnTo>
                    <a:lnTo>
                      <a:pt x="302" y="163"/>
                    </a:lnTo>
                    <a:lnTo>
                      <a:pt x="155" y="326"/>
                    </a:lnTo>
                    <a:lnTo>
                      <a:pt x="311" y="503"/>
                    </a:lnTo>
                    <a:lnTo>
                      <a:pt x="212"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7" name="Freeform 26">
                <a:extLst>
                  <a:ext uri="{FF2B5EF4-FFF2-40B4-BE49-F238E27FC236}">
                    <a16:creationId xmlns:a16="http://schemas.microsoft.com/office/drawing/2014/main" id="{0238FC23-CA0E-47D5-B2E3-84D4AE3390B8}"/>
                  </a:ext>
                </a:extLst>
              </p:cNvPr>
              <p:cNvSpPr>
                <a:spLocks/>
              </p:cNvSpPr>
              <p:nvPr/>
            </p:nvSpPr>
            <p:spPr bwMode="black">
              <a:xfrm>
                <a:off x="8003661" y="5631667"/>
                <a:ext cx="102705" cy="117908"/>
              </a:xfrm>
              <a:custGeom>
                <a:avLst/>
                <a:gdLst/>
                <a:ahLst/>
                <a:cxnLst>
                  <a:cxn ang="0">
                    <a:pos x="96" y="144"/>
                  </a:cxn>
                  <a:cxn ang="0">
                    <a:pos x="96" y="123"/>
                  </a:cxn>
                  <a:cxn ang="0">
                    <a:pos x="95" y="123"/>
                  </a:cxn>
                  <a:cxn ang="0">
                    <a:pos x="88" y="132"/>
                  </a:cxn>
                  <a:cxn ang="0">
                    <a:pos x="78" y="140"/>
                  </a:cxn>
                  <a:cxn ang="0">
                    <a:pos x="66" y="146"/>
                  </a:cxn>
                  <a:cxn ang="0">
                    <a:pos x="52" y="148"/>
                  </a:cxn>
                  <a:cxn ang="0">
                    <a:pos x="14" y="133"/>
                  </a:cxn>
                  <a:cxn ang="0">
                    <a:pos x="0" y="88"/>
                  </a:cxn>
                  <a:cxn ang="0">
                    <a:pos x="0" y="0"/>
                  </a:cxn>
                  <a:cxn ang="0">
                    <a:pos x="33" y="0"/>
                  </a:cxn>
                  <a:cxn ang="0">
                    <a:pos x="33" y="84"/>
                  </a:cxn>
                  <a:cxn ang="0">
                    <a:pos x="35" y="101"/>
                  </a:cxn>
                  <a:cxn ang="0">
                    <a:pos x="42" y="113"/>
                  </a:cxn>
                  <a:cxn ang="0">
                    <a:pos x="51" y="119"/>
                  </a:cxn>
                  <a:cxn ang="0">
                    <a:pos x="63" y="121"/>
                  </a:cxn>
                  <a:cxn ang="0">
                    <a:pos x="76" y="119"/>
                  </a:cxn>
                  <a:cxn ang="0">
                    <a:pos x="86" y="111"/>
                  </a:cxn>
                  <a:cxn ang="0">
                    <a:pos x="93" y="100"/>
                  </a:cxn>
                  <a:cxn ang="0">
                    <a:pos x="96" y="84"/>
                  </a:cxn>
                  <a:cxn ang="0">
                    <a:pos x="96" y="0"/>
                  </a:cxn>
                  <a:cxn ang="0">
                    <a:pos x="129" y="0"/>
                  </a:cxn>
                  <a:cxn ang="0">
                    <a:pos x="129" y="144"/>
                  </a:cxn>
                  <a:cxn ang="0">
                    <a:pos x="96" y="144"/>
                  </a:cxn>
                </a:cxnLst>
                <a:rect l="0" t="0" r="r" b="b"/>
                <a:pathLst>
                  <a:path w="129" h="148">
                    <a:moveTo>
                      <a:pt x="96" y="144"/>
                    </a:moveTo>
                    <a:cubicBezTo>
                      <a:pt x="96" y="123"/>
                      <a:pt x="96" y="123"/>
                      <a:pt x="96" y="123"/>
                    </a:cubicBezTo>
                    <a:cubicBezTo>
                      <a:pt x="95" y="123"/>
                      <a:pt x="95" y="123"/>
                      <a:pt x="95" y="123"/>
                    </a:cubicBezTo>
                    <a:cubicBezTo>
                      <a:pt x="93" y="126"/>
                      <a:pt x="91" y="129"/>
                      <a:pt x="88" y="132"/>
                    </a:cubicBezTo>
                    <a:cubicBezTo>
                      <a:pt x="85" y="135"/>
                      <a:pt x="82" y="138"/>
                      <a:pt x="78" y="140"/>
                    </a:cubicBezTo>
                    <a:cubicBezTo>
                      <a:pt x="75" y="143"/>
                      <a:pt x="71" y="144"/>
                      <a:pt x="66" y="146"/>
                    </a:cubicBezTo>
                    <a:cubicBezTo>
                      <a:pt x="62" y="147"/>
                      <a:pt x="57" y="148"/>
                      <a:pt x="52" y="148"/>
                    </a:cubicBezTo>
                    <a:cubicBezTo>
                      <a:pt x="35" y="148"/>
                      <a:pt x="22" y="143"/>
                      <a:pt x="14" y="133"/>
                    </a:cubicBezTo>
                    <a:cubicBezTo>
                      <a:pt x="5" y="123"/>
                      <a:pt x="0" y="108"/>
                      <a:pt x="0" y="88"/>
                    </a:cubicBezTo>
                    <a:cubicBezTo>
                      <a:pt x="0" y="0"/>
                      <a:pt x="0" y="0"/>
                      <a:pt x="0" y="0"/>
                    </a:cubicBezTo>
                    <a:cubicBezTo>
                      <a:pt x="33" y="0"/>
                      <a:pt x="33" y="0"/>
                      <a:pt x="33" y="0"/>
                    </a:cubicBezTo>
                    <a:cubicBezTo>
                      <a:pt x="33" y="84"/>
                      <a:pt x="33" y="84"/>
                      <a:pt x="33" y="84"/>
                    </a:cubicBezTo>
                    <a:cubicBezTo>
                      <a:pt x="33" y="90"/>
                      <a:pt x="34" y="96"/>
                      <a:pt x="35" y="101"/>
                    </a:cubicBezTo>
                    <a:cubicBezTo>
                      <a:pt x="37" y="106"/>
                      <a:pt x="39" y="110"/>
                      <a:pt x="42" y="113"/>
                    </a:cubicBezTo>
                    <a:cubicBezTo>
                      <a:pt x="44" y="116"/>
                      <a:pt x="47" y="118"/>
                      <a:pt x="51" y="119"/>
                    </a:cubicBezTo>
                    <a:cubicBezTo>
                      <a:pt x="55" y="120"/>
                      <a:pt x="59" y="121"/>
                      <a:pt x="63" y="121"/>
                    </a:cubicBezTo>
                    <a:cubicBezTo>
                      <a:pt x="68" y="121"/>
                      <a:pt x="72" y="120"/>
                      <a:pt x="76" y="119"/>
                    </a:cubicBezTo>
                    <a:cubicBezTo>
                      <a:pt x="80" y="117"/>
                      <a:pt x="83" y="115"/>
                      <a:pt x="86" y="111"/>
                    </a:cubicBezTo>
                    <a:cubicBezTo>
                      <a:pt x="89" y="108"/>
                      <a:pt x="91" y="104"/>
                      <a:pt x="93" y="100"/>
                    </a:cubicBezTo>
                    <a:cubicBezTo>
                      <a:pt x="95" y="95"/>
                      <a:pt x="96" y="89"/>
                      <a:pt x="96" y="84"/>
                    </a:cubicBezTo>
                    <a:cubicBezTo>
                      <a:pt x="96" y="0"/>
                      <a:pt x="96" y="0"/>
                      <a:pt x="96" y="0"/>
                    </a:cubicBezTo>
                    <a:cubicBezTo>
                      <a:pt x="129" y="0"/>
                      <a:pt x="129" y="0"/>
                      <a:pt x="129" y="0"/>
                    </a:cubicBezTo>
                    <a:cubicBezTo>
                      <a:pt x="129" y="144"/>
                      <a:pt x="129" y="144"/>
                      <a:pt x="129" y="144"/>
                    </a:cubicBezTo>
                    <a:lnTo>
                      <a:pt x="96"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8" name="Freeform 27">
                <a:extLst>
                  <a:ext uri="{FF2B5EF4-FFF2-40B4-BE49-F238E27FC236}">
                    <a16:creationId xmlns:a16="http://schemas.microsoft.com/office/drawing/2014/main" id="{53B8A06C-06D6-4100-A819-02F1999A1B99}"/>
                  </a:ext>
                </a:extLst>
              </p:cNvPr>
              <p:cNvSpPr>
                <a:spLocks noEditPoints="1"/>
              </p:cNvSpPr>
              <p:nvPr/>
            </p:nvSpPr>
            <p:spPr bwMode="black">
              <a:xfrm>
                <a:off x="8099947" y="5575585"/>
                <a:ext cx="65542" cy="225342"/>
              </a:xfrm>
              <a:custGeom>
                <a:avLst/>
                <a:gdLst/>
                <a:ahLst/>
                <a:cxnLst>
                  <a:cxn ang="0">
                    <a:pos x="74" y="238"/>
                  </a:cxn>
                  <a:cxn ang="0">
                    <a:pos x="63" y="261"/>
                  </a:cxn>
                  <a:cxn ang="0">
                    <a:pos x="45" y="276"/>
                  </a:cxn>
                  <a:cxn ang="0">
                    <a:pos x="20" y="282"/>
                  </a:cxn>
                  <a:cxn ang="0">
                    <a:pos x="15" y="281"/>
                  </a:cxn>
                  <a:cxn ang="0">
                    <a:pos x="9" y="280"/>
                  </a:cxn>
                  <a:cxn ang="0">
                    <a:pos x="4" y="279"/>
                  </a:cxn>
                  <a:cxn ang="0">
                    <a:pos x="0" y="278"/>
                  </a:cxn>
                  <a:cxn ang="0">
                    <a:pos x="0" y="250"/>
                  </a:cxn>
                  <a:cxn ang="0">
                    <a:pos x="9" y="254"/>
                  </a:cxn>
                  <a:cxn ang="0">
                    <a:pos x="18" y="255"/>
                  </a:cxn>
                  <a:cxn ang="0">
                    <a:pos x="29" y="253"/>
                  </a:cxn>
                  <a:cxn ang="0">
                    <a:pos x="37" y="246"/>
                  </a:cxn>
                  <a:cxn ang="0">
                    <a:pos x="43" y="232"/>
                  </a:cxn>
                  <a:cxn ang="0">
                    <a:pos x="45" y="213"/>
                  </a:cxn>
                  <a:cxn ang="0">
                    <a:pos x="45" y="70"/>
                  </a:cxn>
                  <a:cxn ang="0">
                    <a:pos x="78" y="70"/>
                  </a:cxn>
                  <a:cxn ang="0">
                    <a:pos x="78" y="209"/>
                  </a:cxn>
                  <a:cxn ang="0">
                    <a:pos x="74" y="238"/>
                  </a:cxn>
                  <a:cxn ang="0">
                    <a:pos x="82" y="20"/>
                  </a:cxn>
                  <a:cxn ang="0">
                    <a:pos x="80" y="27"/>
                  </a:cxn>
                  <a:cxn ang="0">
                    <a:pos x="76" y="33"/>
                  </a:cxn>
                  <a:cxn ang="0">
                    <a:pos x="70" y="37"/>
                  </a:cxn>
                  <a:cxn ang="0">
                    <a:pos x="62" y="38"/>
                  </a:cxn>
                  <a:cxn ang="0">
                    <a:pos x="54" y="37"/>
                  </a:cxn>
                  <a:cxn ang="0">
                    <a:pos x="48" y="33"/>
                  </a:cxn>
                  <a:cxn ang="0">
                    <a:pos x="44" y="27"/>
                  </a:cxn>
                  <a:cxn ang="0">
                    <a:pos x="42" y="20"/>
                  </a:cxn>
                  <a:cxn ang="0">
                    <a:pos x="44" y="12"/>
                  </a:cxn>
                  <a:cxn ang="0">
                    <a:pos x="48" y="6"/>
                  </a:cxn>
                  <a:cxn ang="0">
                    <a:pos x="54" y="2"/>
                  </a:cxn>
                  <a:cxn ang="0">
                    <a:pos x="62" y="0"/>
                  </a:cxn>
                  <a:cxn ang="0">
                    <a:pos x="70" y="2"/>
                  </a:cxn>
                  <a:cxn ang="0">
                    <a:pos x="76" y="6"/>
                  </a:cxn>
                  <a:cxn ang="0">
                    <a:pos x="80" y="12"/>
                  </a:cxn>
                  <a:cxn ang="0">
                    <a:pos x="82" y="20"/>
                  </a:cxn>
                </a:cxnLst>
                <a:rect l="0" t="0" r="r" b="b"/>
                <a:pathLst>
                  <a:path w="82" h="282">
                    <a:moveTo>
                      <a:pt x="74" y="238"/>
                    </a:moveTo>
                    <a:cubicBezTo>
                      <a:pt x="72" y="247"/>
                      <a:pt x="68" y="255"/>
                      <a:pt x="63" y="261"/>
                    </a:cubicBezTo>
                    <a:cubicBezTo>
                      <a:pt x="59" y="268"/>
                      <a:pt x="52" y="273"/>
                      <a:pt x="45" y="276"/>
                    </a:cubicBezTo>
                    <a:cubicBezTo>
                      <a:pt x="38" y="280"/>
                      <a:pt x="30" y="282"/>
                      <a:pt x="20" y="282"/>
                    </a:cubicBezTo>
                    <a:cubicBezTo>
                      <a:pt x="18" y="282"/>
                      <a:pt x="16" y="282"/>
                      <a:pt x="15" y="281"/>
                    </a:cubicBezTo>
                    <a:cubicBezTo>
                      <a:pt x="13" y="281"/>
                      <a:pt x="11" y="281"/>
                      <a:pt x="9" y="280"/>
                    </a:cubicBezTo>
                    <a:cubicBezTo>
                      <a:pt x="8" y="280"/>
                      <a:pt x="6" y="280"/>
                      <a:pt x="4" y="279"/>
                    </a:cubicBezTo>
                    <a:cubicBezTo>
                      <a:pt x="3" y="279"/>
                      <a:pt x="1" y="278"/>
                      <a:pt x="0" y="278"/>
                    </a:cubicBezTo>
                    <a:cubicBezTo>
                      <a:pt x="0" y="250"/>
                      <a:pt x="0" y="250"/>
                      <a:pt x="0" y="250"/>
                    </a:cubicBezTo>
                    <a:cubicBezTo>
                      <a:pt x="3" y="251"/>
                      <a:pt x="6" y="252"/>
                      <a:pt x="9" y="254"/>
                    </a:cubicBezTo>
                    <a:cubicBezTo>
                      <a:pt x="12" y="255"/>
                      <a:pt x="16" y="255"/>
                      <a:pt x="18" y="255"/>
                    </a:cubicBezTo>
                    <a:cubicBezTo>
                      <a:pt x="22" y="255"/>
                      <a:pt x="26" y="255"/>
                      <a:pt x="29" y="253"/>
                    </a:cubicBezTo>
                    <a:cubicBezTo>
                      <a:pt x="32" y="251"/>
                      <a:pt x="35" y="249"/>
                      <a:pt x="37" y="246"/>
                    </a:cubicBezTo>
                    <a:cubicBezTo>
                      <a:pt x="40" y="242"/>
                      <a:pt x="42" y="238"/>
                      <a:pt x="43" y="232"/>
                    </a:cubicBezTo>
                    <a:cubicBezTo>
                      <a:pt x="45" y="227"/>
                      <a:pt x="45" y="220"/>
                      <a:pt x="45" y="213"/>
                    </a:cubicBezTo>
                    <a:cubicBezTo>
                      <a:pt x="45" y="70"/>
                      <a:pt x="45" y="70"/>
                      <a:pt x="45" y="70"/>
                    </a:cubicBezTo>
                    <a:cubicBezTo>
                      <a:pt x="78" y="70"/>
                      <a:pt x="78" y="70"/>
                      <a:pt x="78" y="70"/>
                    </a:cubicBezTo>
                    <a:cubicBezTo>
                      <a:pt x="78" y="209"/>
                      <a:pt x="78" y="209"/>
                      <a:pt x="78" y="209"/>
                    </a:cubicBezTo>
                    <a:cubicBezTo>
                      <a:pt x="78" y="220"/>
                      <a:pt x="77" y="229"/>
                      <a:pt x="74" y="238"/>
                    </a:cubicBezTo>
                    <a:close/>
                    <a:moveTo>
                      <a:pt x="82" y="20"/>
                    </a:moveTo>
                    <a:cubicBezTo>
                      <a:pt x="82" y="22"/>
                      <a:pt x="81" y="24"/>
                      <a:pt x="80" y="27"/>
                    </a:cubicBezTo>
                    <a:cubicBezTo>
                      <a:pt x="79" y="29"/>
                      <a:pt x="78" y="31"/>
                      <a:pt x="76" y="33"/>
                    </a:cubicBezTo>
                    <a:cubicBezTo>
                      <a:pt x="74" y="34"/>
                      <a:pt x="72" y="36"/>
                      <a:pt x="70" y="37"/>
                    </a:cubicBezTo>
                    <a:cubicBezTo>
                      <a:pt x="67" y="38"/>
                      <a:pt x="65" y="38"/>
                      <a:pt x="62" y="38"/>
                    </a:cubicBezTo>
                    <a:cubicBezTo>
                      <a:pt x="59" y="38"/>
                      <a:pt x="56" y="38"/>
                      <a:pt x="54" y="37"/>
                    </a:cubicBezTo>
                    <a:cubicBezTo>
                      <a:pt x="52" y="36"/>
                      <a:pt x="49" y="34"/>
                      <a:pt x="48" y="33"/>
                    </a:cubicBezTo>
                    <a:cubicBezTo>
                      <a:pt x="46" y="31"/>
                      <a:pt x="45" y="29"/>
                      <a:pt x="44" y="27"/>
                    </a:cubicBezTo>
                    <a:cubicBezTo>
                      <a:pt x="43" y="24"/>
                      <a:pt x="42" y="22"/>
                      <a:pt x="42" y="20"/>
                    </a:cubicBezTo>
                    <a:cubicBezTo>
                      <a:pt x="42" y="17"/>
                      <a:pt x="43" y="14"/>
                      <a:pt x="44" y="12"/>
                    </a:cubicBezTo>
                    <a:cubicBezTo>
                      <a:pt x="45" y="10"/>
                      <a:pt x="46" y="8"/>
                      <a:pt x="48" y="6"/>
                    </a:cubicBezTo>
                    <a:cubicBezTo>
                      <a:pt x="50" y="4"/>
                      <a:pt x="52" y="3"/>
                      <a:pt x="54" y="2"/>
                    </a:cubicBezTo>
                    <a:cubicBezTo>
                      <a:pt x="56" y="1"/>
                      <a:pt x="59" y="0"/>
                      <a:pt x="62" y="0"/>
                    </a:cubicBezTo>
                    <a:cubicBezTo>
                      <a:pt x="65" y="0"/>
                      <a:pt x="67" y="1"/>
                      <a:pt x="70" y="2"/>
                    </a:cubicBezTo>
                    <a:cubicBezTo>
                      <a:pt x="72" y="3"/>
                      <a:pt x="74" y="4"/>
                      <a:pt x="76" y="6"/>
                    </a:cubicBezTo>
                    <a:cubicBezTo>
                      <a:pt x="78" y="8"/>
                      <a:pt x="79" y="10"/>
                      <a:pt x="80" y="12"/>
                    </a:cubicBezTo>
                    <a:cubicBezTo>
                      <a:pt x="81" y="14"/>
                      <a:pt x="82" y="17"/>
                      <a:pt x="82" y="2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9" name="Freeform 28">
                <a:extLst>
                  <a:ext uri="{FF2B5EF4-FFF2-40B4-BE49-F238E27FC236}">
                    <a16:creationId xmlns:a16="http://schemas.microsoft.com/office/drawing/2014/main" id="{E85A0D42-BF7F-452A-9373-6EB677823D90}"/>
                  </a:ext>
                </a:extLst>
              </p:cNvPr>
              <p:cNvSpPr>
                <a:spLocks noEditPoints="1"/>
              </p:cNvSpPr>
              <p:nvPr/>
            </p:nvSpPr>
            <p:spPr bwMode="black">
              <a:xfrm>
                <a:off x="8183732" y="5629302"/>
                <a:ext cx="104732" cy="159462"/>
              </a:xfrm>
              <a:custGeom>
                <a:avLst/>
                <a:gdLst/>
                <a:ahLst/>
                <a:cxnLst>
                  <a:cxn ang="0">
                    <a:pos x="33" y="85"/>
                  </a:cxn>
                  <a:cxn ang="0">
                    <a:pos x="45" y="115"/>
                  </a:cxn>
                  <a:cxn ang="0">
                    <a:pos x="77" y="125"/>
                  </a:cxn>
                  <a:cxn ang="0">
                    <a:pos x="100" y="121"/>
                  </a:cxn>
                  <a:cxn ang="0">
                    <a:pos x="120" y="111"/>
                  </a:cxn>
                  <a:cxn ang="0">
                    <a:pos x="120" y="139"/>
                  </a:cxn>
                  <a:cxn ang="0">
                    <a:pos x="113" y="142"/>
                  </a:cxn>
                  <a:cxn ang="0">
                    <a:pos x="104" y="145"/>
                  </a:cxn>
                  <a:cxn ang="0">
                    <a:pos x="92" y="148"/>
                  </a:cxn>
                  <a:cxn ang="0">
                    <a:pos x="77" y="150"/>
                  </a:cxn>
                  <a:cxn ang="0">
                    <a:pos x="73" y="160"/>
                  </a:cxn>
                  <a:cxn ang="0">
                    <a:pos x="72" y="169"/>
                  </a:cxn>
                  <a:cxn ang="0">
                    <a:pos x="75" y="179"/>
                  </a:cxn>
                  <a:cxn ang="0">
                    <a:pos x="84" y="182"/>
                  </a:cxn>
                  <a:cxn ang="0">
                    <a:pos x="87" y="182"/>
                  </a:cxn>
                  <a:cxn ang="0">
                    <a:pos x="91" y="181"/>
                  </a:cxn>
                  <a:cxn ang="0">
                    <a:pos x="94" y="180"/>
                  </a:cxn>
                  <a:cxn ang="0">
                    <a:pos x="98" y="178"/>
                  </a:cxn>
                  <a:cxn ang="0">
                    <a:pos x="98" y="196"/>
                  </a:cxn>
                  <a:cxn ang="0">
                    <a:pos x="88" y="199"/>
                  </a:cxn>
                  <a:cxn ang="0">
                    <a:pos x="77" y="200"/>
                  </a:cxn>
                  <a:cxn ang="0">
                    <a:pos x="56" y="194"/>
                  </a:cxn>
                  <a:cxn ang="0">
                    <a:pos x="49" y="175"/>
                  </a:cxn>
                  <a:cxn ang="0">
                    <a:pos x="51" y="162"/>
                  </a:cxn>
                  <a:cxn ang="0">
                    <a:pos x="58" y="150"/>
                  </a:cxn>
                  <a:cxn ang="0">
                    <a:pos x="34" y="143"/>
                  </a:cxn>
                  <a:cxn ang="0">
                    <a:pos x="16" y="128"/>
                  </a:cxn>
                  <a:cxn ang="0">
                    <a:pos x="4" y="106"/>
                  </a:cxn>
                  <a:cxn ang="0">
                    <a:pos x="0" y="77"/>
                  </a:cxn>
                  <a:cxn ang="0">
                    <a:pos x="6" y="42"/>
                  </a:cxn>
                  <a:cxn ang="0">
                    <a:pos x="22" y="18"/>
                  </a:cxn>
                  <a:cxn ang="0">
                    <a:pos x="44" y="4"/>
                  </a:cxn>
                  <a:cxn ang="0">
                    <a:pos x="68"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6" y="35"/>
                  </a:cxn>
                  <a:cxn ang="0">
                    <a:pos x="38" y="46"/>
                  </a:cxn>
                  <a:cxn ang="0">
                    <a:pos x="33" y="60"/>
                  </a:cxn>
                  <a:cxn ang="0">
                    <a:pos x="99" y="60"/>
                  </a:cxn>
                  <a:cxn ang="0">
                    <a:pos x="97" y="46"/>
                  </a:cxn>
                </a:cxnLst>
                <a:rect l="0" t="0" r="r" b="b"/>
                <a:pathLst>
                  <a:path w="131" h="200">
                    <a:moveTo>
                      <a:pt x="33" y="85"/>
                    </a:moveTo>
                    <a:cubicBezTo>
                      <a:pt x="34" y="98"/>
                      <a:pt x="38" y="108"/>
                      <a:pt x="45" y="115"/>
                    </a:cubicBezTo>
                    <a:cubicBezTo>
                      <a:pt x="53" y="122"/>
                      <a:pt x="63" y="125"/>
                      <a:pt x="77" y="125"/>
                    </a:cubicBezTo>
                    <a:cubicBezTo>
                      <a:pt x="85" y="125"/>
                      <a:pt x="93" y="124"/>
                      <a:pt x="100" y="121"/>
                    </a:cubicBezTo>
                    <a:cubicBezTo>
                      <a:pt x="108" y="119"/>
                      <a:pt x="114" y="115"/>
                      <a:pt x="120" y="111"/>
                    </a:cubicBezTo>
                    <a:cubicBezTo>
                      <a:pt x="120" y="139"/>
                      <a:pt x="120" y="139"/>
                      <a:pt x="120" y="139"/>
                    </a:cubicBezTo>
                    <a:cubicBezTo>
                      <a:pt x="118" y="140"/>
                      <a:pt x="116" y="141"/>
                      <a:pt x="113" y="142"/>
                    </a:cubicBezTo>
                    <a:cubicBezTo>
                      <a:pt x="111" y="143"/>
                      <a:pt x="107" y="144"/>
                      <a:pt x="104" y="145"/>
                    </a:cubicBezTo>
                    <a:cubicBezTo>
                      <a:pt x="100" y="147"/>
                      <a:pt x="96" y="148"/>
                      <a:pt x="92" y="148"/>
                    </a:cubicBezTo>
                    <a:cubicBezTo>
                      <a:pt x="87" y="149"/>
                      <a:pt x="82" y="150"/>
                      <a:pt x="77" y="150"/>
                    </a:cubicBezTo>
                    <a:cubicBezTo>
                      <a:pt x="76" y="153"/>
                      <a:pt x="74" y="156"/>
                      <a:pt x="73" y="160"/>
                    </a:cubicBezTo>
                    <a:cubicBezTo>
                      <a:pt x="72" y="163"/>
                      <a:pt x="72" y="166"/>
                      <a:pt x="72" y="169"/>
                    </a:cubicBezTo>
                    <a:cubicBezTo>
                      <a:pt x="72" y="174"/>
                      <a:pt x="73" y="177"/>
                      <a:pt x="75" y="179"/>
                    </a:cubicBezTo>
                    <a:cubicBezTo>
                      <a:pt x="77" y="181"/>
                      <a:pt x="80" y="182"/>
                      <a:pt x="84" y="182"/>
                    </a:cubicBezTo>
                    <a:cubicBezTo>
                      <a:pt x="85" y="182"/>
                      <a:pt x="86" y="182"/>
                      <a:pt x="87" y="182"/>
                    </a:cubicBezTo>
                    <a:cubicBezTo>
                      <a:pt x="88" y="182"/>
                      <a:pt x="89" y="181"/>
                      <a:pt x="91" y="181"/>
                    </a:cubicBezTo>
                    <a:cubicBezTo>
                      <a:pt x="92" y="181"/>
                      <a:pt x="93" y="180"/>
                      <a:pt x="94" y="180"/>
                    </a:cubicBezTo>
                    <a:cubicBezTo>
                      <a:pt x="96" y="179"/>
                      <a:pt x="97" y="179"/>
                      <a:pt x="98" y="178"/>
                    </a:cubicBezTo>
                    <a:cubicBezTo>
                      <a:pt x="98" y="196"/>
                      <a:pt x="98" y="196"/>
                      <a:pt x="98" y="196"/>
                    </a:cubicBezTo>
                    <a:cubicBezTo>
                      <a:pt x="95" y="197"/>
                      <a:pt x="92" y="198"/>
                      <a:pt x="88" y="199"/>
                    </a:cubicBezTo>
                    <a:cubicBezTo>
                      <a:pt x="85" y="200"/>
                      <a:pt x="81" y="200"/>
                      <a:pt x="77" y="200"/>
                    </a:cubicBezTo>
                    <a:cubicBezTo>
                      <a:pt x="67" y="200"/>
                      <a:pt x="60" y="198"/>
                      <a:pt x="56" y="194"/>
                    </a:cubicBezTo>
                    <a:cubicBezTo>
                      <a:pt x="51" y="189"/>
                      <a:pt x="49" y="183"/>
                      <a:pt x="49" y="175"/>
                    </a:cubicBezTo>
                    <a:cubicBezTo>
                      <a:pt x="49" y="171"/>
                      <a:pt x="49" y="166"/>
                      <a:pt x="51" y="162"/>
                    </a:cubicBezTo>
                    <a:cubicBezTo>
                      <a:pt x="53" y="158"/>
                      <a:pt x="55" y="154"/>
                      <a:pt x="58" y="150"/>
                    </a:cubicBezTo>
                    <a:cubicBezTo>
                      <a:pt x="49" y="149"/>
                      <a:pt x="41" y="147"/>
                      <a:pt x="34" y="143"/>
                    </a:cubicBezTo>
                    <a:cubicBezTo>
                      <a:pt x="27" y="139"/>
                      <a:pt x="21" y="135"/>
                      <a:pt x="16" y="128"/>
                    </a:cubicBezTo>
                    <a:cubicBezTo>
                      <a:pt x="11" y="122"/>
                      <a:pt x="7" y="115"/>
                      <a:pt x="4" y="106"/>
                    </a:cubicBezTo>
                    <a:cubicBezTo>
                      <a:pt x="1" y="97"/>
                      <a:pt x="0" y="88"/>
                      <a:pt x="0" y="77"/>
                    </a:cubicBezTo>
                    <a:cubicBezTo>
                      <a:pt x="0" y="63"/>
                      <a:pt x="2" y="52"/>
                      <a:pt x="6" y="42"/>
                    </a:cubicBezTo>
                    <a:cubicBezTo>
                      <a:pt x="10" y="33"/>
                      <a:pt x="16" y="25"/>
                      <a:pt x="22" y="18"/>
                    </a:cubicBezTo>
                    <a:cubicBezTo>
                      <a:pt x="29" y="12"/>
                      <a:pt x="36" y="7"/>
                      <a:pt x="44" y="4"/>
                    </a:cubicBezTo>
                    <a:cubicBezTo>
                      <a:pt x="52" y="1"/>
                      <a:pt x="60" y="0"/>
                      <a:pt x="68"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8" y="25"/>
                    </a:cubicBezTo>
                    <a:cubicBezTo>
                      <a:pt x="64" y="25"/>
                      <a:pt x="60" y="26"/>
                      <a:pt x="56" y="28"/>
                    </a:cubicBezTo>
                    <a:cubicBezTo>
                      <a:pt x="52" y="29"/>
                      <a:pt x="49" y="32"/>
                      <a:pt x="46" y="35"/>
                    </a:cubicBezTo>
                    <a:cubicBezTo>
                      <a:pt x="43"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4" name="Group 13">
              <a:extLst>
                <a:ext uri="{FF2B5EF4-FFF2-40B4-BE49-F238E27FC236}">
                  <a16:creationId xmlns:a16="http://schemas.microsoft.com/office/drawing/2014/main" id="{E6B88F8A-5F01-434E-9BF5-FC1E14673C01}"/>
                </a:ext>
              </a:extLst>
            </p:cNvPr>
            <p:cNvGrpSpPr/>
            <p:nvPr/>
          </p:nvGrpSpPr>
          <p:grpSpPr bwMode="black">
            <a:xfrm>
              <a:off x="8252113" y="4202116"/>
              <a:ext cx="763039" cy="190660"/>
              <a:chOff x="4872260" y="5575584"/>
              <a:chExt cx="765942" cy="198016"/>
            </a:xfrm>
            <a:grpFill/>
            <a:effectLst/>
          </p:grpSpPr>
          <p:sp>
            <p:nvSpPr>
              <p:cNvPr id="217" name="Freeform 30">
                <a:extLst>
                  <a:ext uri="{FF2B5EF4-FFF2-40B4-BE49-F238E27FC236}">
                    <a16:creationId xmlns:a16="http://schemas.microsoft.com/office/drawing/2014/main" id="{C8909973-E8D6-497F-BDD4-9C622B10E6A4}"/>
                  </a:ext>
                </a:extLst>
              </p:cNvPr>
              <p:cNvSpPr>
                <a:spLocks noEditPoints="1"/>
              </p:cNvSpPr>
              <p:nvPr/>
            </p:nvSpPr>
            <p:spPr bwMode="black">
              <a:xfrm>
                <a:off x="4872260" y="5578313"/>
                <a:ext cx="145392" cy="181255"/>
              </a:xfrm>
              <a:custGeom>
                <a:avLst/>
                <a:gdLst/>
                <a:ahLst/>
                <a:cxnLst>
                  <a:cxn ang="0">
                    <a:pos x="131" y="197"/>
                  </a:cxn>
                  <a:cxn ang="0">
                    <a:pos x="131" y="144"/>
                  </a:cxn>
                  <a:cxn ang="0">
                    <a:pos x="27" y="144"/>
                  </a:cxn>
                  <a:cxn ang="0">
                    <a:pos x="27" y="197"/>
                  </a:cxn>
                  <a:cxn ang="0">
                    <a:pos x="0" y="197"/>
                  </a:cxn>
                  <a:cxn ang="0">
                    <a:pos x="0" y="118"/>
                  </a:cxn>
                  <a:cxn ang="0">
                    <a:pos x="13" y="118"/>
                  </a:cxn>
                  <a:cxn ang="0">
                    <a:pos x="38" y="65"/>
                  </a:cxn>
                  <a:cxn ang="0">
                    <a:pos x="48" y="0"/>
                  </a:cxn>
                  <a:cxn ang="0">
                    <a:pos x="135" y="0"/>
                  </a:cxn>
                  <a:cxn ang="0">
                    <a:pos x="135" y="118"/>
                  </a:cxn>
                  <a:cxn ang="0">
                    <a:pos x="158" y="118"/>
                  </a:cxn>
                  <a:cxn ang="0">
                    <a:pos x="158" y="197"/>
                  </a:cxn>
                  <a:cxn ang="0">
                    <a:pos x="131" y="197"/>
                  </a:cxn>
                  <a:cxn ang="0">
                    <a:pos x="103" y="26"/>
                  </a:cxn>
                  <a:cxn ang="0">
                    <a:pos x="73" y="26"/>
                  </a:cxn>
                  <a:cxn ang="0">
                    <a:pos x="65" y="74"/>
                  </a:cxn>
                  <a:cxn ang="0">
                    <a:pos x="46" y="118"/>
                  </a:cxn>
                  <a:cxn ang="0">
                    <a:pos x="103" y="118"/>
                  </a:cxn>
                  <a:cxn ang="0">
                    <a:pos x="103" y="26"/>
                  </a:cxn>
                </a:cxnLst>
                <a:rect l="0" t="0" r="r" b="b"/>
                <a:pathLst>
                  <a:path w="158" h="197">
                    <a:moveTo>
                      <a:pt x="131" y="197"/>
                    </a:moveTo>
                    <a:cubicBezTo>
                      <a:pt x="131" y="144"/>
                      <a:pt x="131" y="144"/>
                      <a:pt x="131" y="144"/>
                    </a:cubicBezTo>
                    <a:cubicBezTo>
                      <a:pt x="27" y="144"/>
                      <a:pt x="27" y="144"/>
                      <a:pt x="27" y="144"/>
                    </a:cubicBezTo>
                    <a:cubicBezTo>
                      <a:pt x="27" y="197"/>
                      <a:pt x="27" y="197"/>
                      <a:pt x="27" y="197"/>
                    </a:cubicBezTo>
                    <a:cubicBezTo>
                      <a:pt x="0" y="197"/>
                      <a:pt x="0" y="197"/>
                      <a:pt x="0" y="197"/>
                    </a:cubicBezTo>
                    <a:cubicBezTo>
                      <a:pt x="0" y="118"/>
                      <a:pt x="0" y="118"/>
                      <a:pt x="0" y="118"/>
                    </a:cubicBezTo>
                    <a:cubicBezTo>
                      <a:pt x="13" y="118"/>
                      <a:pt x="13" y="118"/>
                      <a:pt x="13" y="118"/>
                    </a:cubicBezTo>
                    <a:cubicBezTo>
                      <a:pt x="23" y="102"/>
                      <a:pt x="32" y="84"/>
                      <a:pt x="38" y="65"/>
                    </a:cubicBezTo>
                    <a:cubicBezTo>
                      <a:pt x="43" y="45"/>
                      <a:pt x="47" y="24"/>
                      <a:pt x="48" y="0"/>
                    </a:cubicBezTo>
                    <a:cubicBezTo>
                      <a:pt x="135" y="0"/>
                      <a:pt x="135" y="0"/>
                      <a:pt x="135" y="0"/>
                    </a:cubicBezTo>
                    <a:cubicBezTo>
                      <a:pt x="135" y="118"/>
                      <a:pt x="135" y="118"/>
                      <a:pt x="135" y="118"/>
                    </a:cubicBezTo>
                    <a:cubicBezTo>
                      <a:pt x="158" y="118"/>
                      <a:pt x="158" y="118"/>
                      <a:pt x="158" y="118"/>
                    </a:cubicBezTo>
                    <a:cubicBezTo>
                      <a:pt x="158" y="197"/>
                      <a:pt x="158" y="197"/>
                      <a:pt x="158" y="197"/>
                    </a:cubicBezTo>
                    <a:lnTo>
                      <a:pt x="131" y="197"/>
                    </a:lnTo>
                    <a:close/>
                    <a:moveTo>
                      <a:pt x="103" y="26"/>
                    </a:moveTo>
                    <a:cubicBezTo>
                      <a:pt x="73" y="26"/>
                      <a:pt x="73" y="26"/>
                      <a:pt x="73" y="26"/>
                    </a:cubicBezTo>
                    <a:cubicBezTo>
                      <a:pt x="72" y="43"/>
                      <a:pt x="69" y="59"/>
                      <a:pt x="65" y="74"/>
                    </a:cubicBezTo>
                    <a:cubicBezTo>
                      <a:pt x="61" y="89"/>
                      <a:pt x="54" y="104"/>
                      <a:pt x="46" y="118"/>
                    </a:cubicBezTo>
                    <a:cubicBezTo>
                      <a:pt x="103" y="118"/>
                      <a:pt x="103" y="118"/>
                      <a:pt x="103" y="118"/>
                    </a:cubicBezTo>
                    <a:lnTo>
                      <a:pt x="103" y="26"/>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8" name="Freeform 31">
                <a:extLst>
                  <a:ext uri="{FF2B5EF4-FFF2-40B4-BE49-F238E27FC236}">
                    <a16:creationId xmlns:a16="http://schemas.microsoft.com/office/drawing/2014/main" id="{CA3E97C9-1EE3-496C-8666-EB2D827C778B}"/>
                  </a:ext>
                </a:extLst>
              </p:cNvPr>
              <p:cNvSpPr>
                <a:spLocks noEditPoints="1"/>
              </p:cNvSpPr>
              <p:nvPr/>
            </p:nvSpPr>
            <p:spPr bwMode="black">
              <a:xfrm>
                <a:off x="5025838" y="5578313"/>
                <a:ext cx="116158" cy="132530"/>
              </a:xfrm>
              <a:custGeom>
                <a:avLst/>
                <a:gdLst/>
                <a:ahLst/>
                <a:cxnLst>
                  <a:cxn ang="0">
                    <a:pos x="93" y="144"/>
                  </a:cxn>
                  <a:cxn ang="0">
                    <a:pos x="93" y="90"/>
                  </a:cxn>
                  <a:cxn ang="0">
                    <a:pos x="77" y="90"/>
                  </a:cxn>
                  <a:cxn ang="0">
                    <a:pos x="70" y="90"/>
                  </a:cxn>
                  <a:cxn ang="0">
                    <a:pos x="63" y="93"/>
                  </a:cxn>
                  <a:cxn ang="0">
                    <a:pos x="56" y="99"/>
                  </a:cxn>
                  <a:cxn ang="0">
                    <a:pos x="50" y="110"/>
                  </a:cxn>
                  <a:cxn ang="0">
                    <a:pos x="36" y="144"/>
                  </a:cxn>
                  <a:cxn ang="0">
                    <a:pos x="0" y="144"/>
                  </a:cxn>
                  <a:cxn ang="0">
                    <a:pos x="17" y="106"/>
                  </a:cxn>
                  <a:cxn ang="0">
                    <a:pos x="28" y="90"/>
                  </a:cxn>
                  <a:cxn ang="0">
                    <a:pos x="45" y="80"/>
                  </a:cxn>
                  <a:cxn ang="0">
                    <a:pos x="18" y="68"/>
                  </a:cxn>
                  <a:cxn ang="0">
                    <a:pos x="9" y="42"/>
                  </a:cxn>
                  <a:cxn ang="0">
                    <a:pos x="12" y="26"/>
                  </a:cxn>
                  <a:cxn ang="0">
                    <a:pos x="22" y="13"/>
                  </a:cxn>
                  <a:cxn ang="0">
                    <a:pos x="39" y="4"/>
                  </a:cxn>
                  <a:cxn ang="0">
                    <a:pos x="66" y="0"/>
                  </a:cxn>
                  <a:cxn ang="0">
                    <a:pos x="126" y="0"/>
                  </a:cxn>
                  <a:cxn ang="0">
                    <a:pos x="126" y="144"/>
                  </a:cxn>
                  <a:cxn ang="0">
                    <a:pos x="93" y="144"/>
                  </a:cxn>
                  <a:cxn ang="0">
                    <a:pos x="93" y="24"/>
                  </a:cxn>
                  <a:cxn ang="0">
                    <a:pos x="71" y="24"/>
                  </a:cxn>
                  <a:cxn ang="0">
                    <a:pos x="50" y="29"/>
                  </a:cxn>
                  <a:cxn ang="0">
                    <a:pos x="43" y="45"/>
                  </a:cxn>
                  <a:cxn ang="0">
                    <a:pos x="50" y="62"/>
                  </a:cxn>
                  <a:cxn ang="0">
                    <a:pos x="71" y="67"/>
                  </a:cxn>
                  <a:cxn ang="0">
                    <a:pos x="93" y="67"/>
                  </a:cxn>
                  <a:cxn ang="0">
                    <a:pos x="93" y="24"/>
                  </a:cxn>
                </a:cxnLst>
                <a:rect l="0" t="0" r="r" b="b"/>
                <a:pathLst>
                  <a:path w="126" h="144">
                    <a:moveTo>
                      <a:pt x="93" y="144"/>
                    </a:moveTo>
                    <a:cubicBezTo>
                      <a:pt x="93" y="90"/>
                      <a:pt x="93" y="90"/>
                      <a:pt x="93" y="90"/>
                    </a:cubicBezTo>
                    <a:cubicBezTo>
                      <a:pt x="77" y="90"/>
                      <a:pt x="77" y="90"/>
                      <a:pt x="77" y="90"/>
                    </a:cubicBezTo>
                    <a:cubicBezTo>
                      <a:pt x="75" y="90"/>
                      <a:pt x="73" y="90"/>
                      <a:pt x="70" y="90"/>
                    </a:cubicBezTo>
                    <a:cubicBezTo>
                      <a:pt x="68" y="91"/>
                      <a:pt x="65" y="92"/>
                      <a:pt x="63" y="93"/>
                    </a:cubicBezTo>
                    <a:cubicBezTo>
                      <a:pt x="61" y="95"/>
                      <a:pt x="58" y="97"/>
                      <a:pt x="56" y="99"/>
                    </a:cubicBezTo>
                    <a:cubicBezTo>
                      <a:pt x="54" y="102"/>
                      <a:pt x="52" y="106"/>
                      <a:pt x="50" y="110"/>
                    </a:cubicBezTo>
                    <a:cubicBezTo>
                      <a:pt x="36" y="144"/>
                      <a:pt x="36" y="144"/>
                      <a:pt x="36" y="144"/>
                    </a:cubicBezTo>
                    <a:cubicBezTo>
                      <a:pt x="0" y="144"/>
                      <a:pt x="0" y="144"/>
                      <a:pt x="0" y="144"/>
                    </a:cubicBezTo>
                    <a:cubicBezTo>
                      <a:pt x="17" y="106"/>
                      <a:pt x="17" y="106"/>
                      <a:pt x="17" y="106"/>
                    </a:cubicBezTo>
                    <a:cubicBezTo>
                      <a:pt x="20" y="99"/>
                      <a:pt x="24" y="94"/>
                      <a:pt x="28" y="90"/>
                    </a:cubicBezTo>
                    <a:cubicBezTo>
                      <a:pt x="32" y="86"/>
                      <a:pt x="38" y="82"/>
                      <a:pt x="45" y="80"/>
                    </a:cubicBezTo>
                    <a:cubicBezTo>
                      <a:pt x="33" y="79"/>
                      <a:pt x="24" y="74"/>
                      <a:pt x="18" y="68"/>
                    </a:cubicBezTo>
                    <a:cubicBezTo>
                      <a:pt x="12" y="61"/>
                      <a:pt x="9" y="53"/>
                      <a:pt x="9" y="42"/>
                    </a:cubicBezTo>
                    <a:cubicBezTo>
                      <a:pt x="9" y="36"/>
                      <a:pt x="10" y="31"/>
                      <a:pt x="12" y="26"/>
                    </a:cubicBezTo>
                    <a:cubicBezTo>
                      <a:pt x="14" y="21"/>
                      <a:pt x="18" y="17"/>
                      <a:pt x="22" y="13"/>
                    </a:cubicBezTo>
                    <a:cubicBezTo>
                      <a:pt x="27" y="9"/>
                      <a:pt x="32" y="6"/>
                      <a:pt x="39" y="4"/>
                    </a:cubicBezTo>
                    <a:cubicBezTo>
                      <a:pt x="47" y="1"/>
                      <a:pt x="55" y="0"/>
                      <a:pt x="66" y="0"/>
                    </a:cubicBezTo>
                    <a:cubicBezTo>
                      <a:pt x="126" y="0"/>
                      <a:pt x="126" y="0"/>
                      <a:pt x="126" y="0"/>
                    </a:cubicBezTo>
                    <a:cubicBezTo>
                      <a:pt x="126" y="144"/>
                      <a:pt x="126" y="144"/>
                      <a:pt x="126" y="144"/>
                    </a:cubicBezTo>
                    <a:lnTo>
                      <a:pt x="93" y="144"/>
                    </a:lnTo>
                    <a:close/>
                    <a:moveTo>
                      <a:pt x="93" y="24"/>
                    </a:moveTo>
                    <a:cubicBezTo>
                      <a:pt x="71" y="24"/>
                      <a:pt x="71" y="24"/>
                      <a:pt x="71" y="24"/>
                    </a:cubicBezTo>
                    <a:cubicBezTo>
                      <a:pt x="61" y="24"/>
                      <a:pt x="54" y="25"/>
                      <a:pt x="50" y="29"/>
                    </a:cubicBezTo>
                    <a:cubicBezTo>
                      <a:pt x="45" y="32"/>
                      <a:pt x="43" y="38"/>
                      <a:pt x="43" y="45"/>
                    </a:cubicBezTo>
                    <a:cubicBezTo>
                      <a:pt x="43" y="53"/>
                      <a:pt x="45" y="58"/>
                      <a:pt x="50" y="62"/>
                    </a:cubicBezTo>
                    <a:cubicBezTo>
                      <a:pt x="55" y="66"/>
                      <a:pt x="62" y="67"/>
                      <a:pt x="71" y="67"/>
                    </a:cubicBezTo>
                    <a:cubicBezTo>
                      <a:pt x="93" y="67"/>
                      <a:pt x="93" y="67"/>
                      <a:pt x="93" y="67"/>
                    </a:cubicBezTo>
                    <a:lnTo>
                      <a:pt x="93" y="2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9" name="Freeform 32">
                <a:extLst>
                  <a:ext uri="{FF2B5EF4-FFF2-40B4-BE49-F238E27FC236}">
                    <a16:creationId xmlns:a16="http://schemas.microsoft.com/office/drawing/2014/main" id="{413E18B3-7CAD-474E-8432-35DAC0D5D0F8}"/>
                  </a:ext>
                </a:extLst>
              </p:cNvPr>
              <p:cNvSpPr>
                <a:spLocks/>
              </p:cNvSpPr>
              <p:nvPr/>
            </p:nvSpPr>
            <p:spPr bwMode="black">
              <a:xfrm>
                <a:off x="5177078" y="5578313"/>
                <a:ext cx="121615" cy="132530"/>
              </a:xfrm>
              <a:custGeom>
                <a:avLst/>
                <a:gdLst/>
                <a:ahLst/>
                <a:cxnLst>
                  <a:cxn ang="0">
                    <a:pos x="210" y="340"/>
                  </a:cxn>
                  <a:cxn ang="0">
                    <a:pos x="78" y="177"/>
                  </a:cxn>
                  <a:cxn ang="0">
                    <a:pos x="75" y="177"/>
                  </a:cxn>
                  <a:cxn ang="0">
                    <a:pos x="75" y="340"/>
                  </a:cxn>
                  <a:cxn ang="0">
                    <a:pos x="0" y="340"/>
                  </a:cxn>
                  <a:cxn ang="0">
                    <a:pos x="0" y="0"/>
                  </a:cxn>
                  <a:cxn ang="0">
                    <a:pos x="75" y="0"/>
                  </a:cxn>
                  <a:cxn ang="0">
                    <a:pos x="75" y="156"/>
                  </a:cxn>
                  <a:cxn ang="0">
                    <a:pos x="78" y="156"/>
                  </a:cxn>
                  <a:cxn ang="0">
                    <a:pos x="203" y="0"/>
                  </a:cxn>
                  <a:cxn ang="0">
                    <a:pos x="300" y="0"/>
                  </a:cxn>
                  <a:cxn ang="0">
                    <a:pos x="156" y="163"/>
                  </a:cxn>
                  <a:cxn ang="0">
                    <a:pos x="312" y="340"/>
                  </a:cxn>
                  <a:cxn ang="0">
                    <a:pos x="210" y="340"/>
                  </a:cxn>
                </a:cxnLst>
                <a:rect l="0" t="0" r="r" b="b"/>
                <a:pathLst>
                  <a:path w="312" h="340">
                    <a:moveTo>
                      <a:pt x="210" y="340"/>
                    </a:moveTo>
                    <a:lnTo>
                      <a:pt x="78" y="177"/>
                    </a:lnTo>
                    <a:lnTo>
                      <a:pt x="75" y="177"/>
                    </a:lnTo>
                    <a:lnTo>
                      <a:pt x="75" y="340"/>
                    </a:lnTo>
                    <a:lnTo>
                      <a:pt x="0" y="340"/>
                    </a:lnTo>
                    <a:lnTo>
                      <a:pt x="0" y="0"/>
                    </a:lnTo>
                    <a:lnTo>
                      <a:pt x="75" y="0"/>
                    </a:lnTo>
                    <a:lnTo>
                      <a:pt x="75" y="156"/>
                    </a:lnTo>
                    <a:lnTo>
                      <a:pt x="78" y="156"/>
                    </a:lnTo>
                    <a:lnTo>
                      <a:pt x="203" y="0"/>
                    </a:lnTo>
                    <a:lnTo>
                      <a:pt x="300" y="0"/>
                    </a:lnTo>
                    <a:lnTo>
                      <a:pt x="156" y="163"/>
                    </a:lnTo>
                    <a:lnTo>
                      <a:pt x="312" y="340"/>
                    </a:lnTo>
                    <a:lnTo>
                      <a:pt x="210" y="340"/>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0" name="Freeform 33">
                <a:extLst>
                  <a:ext uri="{FF2B5EF4-FFF2-40B4-BE49-F238E27FC236}">
                    <a16:creationId xmlns:a16="http://schemas.microsoft.com/office/drawing/2014/main" id="{84D8AC30-A818-48BC-9FD7-580FDFEE53D4}"/>
                  </a:ext>
                </a:extLst>
              </p:cNvPr>
              <p:cNvSpPr>
                <a:spLocks/>
              </p:cNvSpPr>
              <p:nvPr/>
            </p:nvSpPr>
            <p:spPr bwMode="black">
              <a:xfrm>
                <a:off x="5292846" y="5578313"/>
                <a:ext cx="133699" cy="195287"/>
              </a:xfrm>
              <a:custGeom>
                <a:avLst/>
                <a:gdLst/>
                <a:ahLst/>
                <a:cxnLst>
                  <a:cxn ang="0">
                    <a:pos x="83" y="161"/>
                  </a:cxn>
                  <a:cxn ang="0">
                    <a:pos x="59" y="200"/>
                  </a:cxn>
                  <a:cxn ang="0">
                    <a:pos x="26" y="212"/>
                  </a:cxn>
                  <a:cxn ang="0">
                    <a:pos x="16" y="211"/>
                  </a:cxn>
                  <a:cxn ang="0">
                    <a:pos x="6" y="209"/>
                  </a:cxn>
                  <a:cxn ang="0">
                    <a:pos x="6" y="182"/>
                  </a:cxn>
                  <a:cxn ang="0">
                    <a:pos x="14" y="184"/>
                  </a:cxn>
                  <a:cxn ang="0">
                    <a:pos x="22" y="185"/>
                  </a:cxn>
                  <a:cxn ang="0">
                    <a:pos x="36" y="181"/>
                  </a:cxn>
                  <a:cxn ang="0">
                    <a:pos x="47" y="167"/>
                  </a:cxn>
                  <a:cxn ang="0">
                    <a:pos x="57" y="144"/>
                  </a:cxn>
                  <a:cxn ang="0">
                    <a:pos x="0" y="0"/>
                  </a:cxn>
                  <a:cxn ang="0">
                    <a:pos x="36" y="0"/>
                  </a:cxn>
                  <a:cxn ang="0">
                    <a:pos x="70" y="102"/>
                  </a:cxn>
                  <a:cxn ang="0">
                    <a:pos x="72" y="109"/>
                  </a:cxn>
                  <a:cxn ang="0">
                    <a:pos x="73" y="115"/>
                  </a:cxn>
                  <a:cxn ang="0">
                    <a:pos x="74" y="115"/>
                  </a:cxn>
                  <a:cxn ang="0">
                    <a:pos x="75" y="109"/>
                  </a:cxn>
                  <a:cxn ang="0">
                    <a:pos x="77" y="102"/>
                  </a:cxn>
                  <a:cxn ang="0">
                    <a:pos x="112" y="0"/>
                  </a:cxn>
                  <a:cxn ang="0">
                    <a:pos x="145" y="0"/>
                  </a:cxn>
                  <a:cxn ang="0">
                    <a:pos x="83" y="161"/>
                  </a:cxn>
                </a:cxnLst>
                <a:rect l="0" t="0" r="r" b="b"/>
                <a:pathLst>
                  <a:path w="145" h="212">
                    <a:moveTo>
                      <a:pt x="83" y="161"/>
                    </a:moveTo>
                    <a:cubicBezTo>
                      <a:pt x="76" y="179"/>
                      <a:pt x="68" y="192"/>
                      <a:pt x="59" y="200"/>
                    </a:cubicBezTo>
                    <a:cubicBezTo>
                      <a:pt x="49" y="208"/>
                      <a:pt x="38" y="212"/>
                      <a:pt x="26" y="212"/>
                    </a:cubicBezTo>
                    <a:cubicBezTo>
                      <a:pt x="23" y="212"/>
                      <a:pt x="20" y="212"/>
                      <a:pt x="16" y="211"/>
                    </a:cubicBezTo>
                    <a:cubicBezTo>
                      <a:pt x="12" y="211"/>
                      <a:pt x="9" y="210"/>
                      <a:pt x="6" y="209"/>
                    </a:cubicBezTo>
                    <a:cubicBezTo>
                      <a:pt x="6" y="182"/>
                      <a:pt x="6" y="182"/>
                      <a:pt x="6" y="182"/>
                    </a:cubicBezTo>
                    <a:cubicBezTo>
                      <a:pt x="8" y="183"/>
                      <a:pt x="11" y="184"/>
                      <a:pt x="14" y="184"/>
                    </a:cubicBezTo>
                    <a:cubicBezTo>
                      <a:pt x="17" y="185"/>
                      <a:pt x="20" y="185"/>
                      <a:pt x="22" y="185"/>
                    </a:cubicBezTo>
                    <a:cubicBezTo>
                      <a:pt x="27" y="185"/>
                      <a:pt x="32" y="184"/>
                      <a:pt x="36" y="181"/>
                    </a:cubicBezTo>
                    <a:cubicBezTo>
                      <a:pt x="41" y="178"/>
                      <a:pt x="45" y="174"/>
                      <a:pt x="47" y="167"/>
                    </a:cubicBezTo>
                    <a:cubicBezTo>
                      <a:pt x="57" y="144"/>
                      <a:pt x="57" y="144"/>
                      <a:pt x="57" y="144"/>
                    </a:cubicBezTo>
                    <a:cubicBezTo>
                      <a:pt x="0" y="0"/>
                      <a:pt x="0" y="0"/>
                      <a:pt x="0" y="0"/>
                    </a:cubicBezTo>
                    <a:cubicBezTo>
                      <a:pt x="36" y="0"/>
                      <a:pt x="36" y="0"/>
                      <a:pt x="36" y="0"/>
                    </a:cubicBezTo>
                    <a:cubicBezTo>
                      <a:pt x="70" y="102"/>
                      <a:pt x="70" y="102"/>
                      <a:pt x="70" y="102"/>
                    </a:cubicBezTo>
                    <a:cubicBezTo>
                      <a:pt x="71" y="104"/>
                      <a:pt x="71" y="106"/>
                      <a:pt x="72" y="109"/>
                    </a:cubicBezTo>
                    <a:cubicBezTo>
                      <a:pt x="72" y="112"/>
                      <a:pt x="73" y="114"/>
                      <a:pt x="73" y="115"/>
                    </a:cubicBezTo>
                    <a:cubicBezTo>
                      <a:pt x="74" y="115"/>
                      <a:pt x="74" y="115"/>
                      <a:pt x="74" y="115"/>
                    </a:cubicBezTo>
                    <a:cubicBezTo>
                      <a:pt x="74" y="114"/>
                      <a:pt x="75" y="112"/>
                      <a:pt x="75" y="109"/>
                    </a:cubicBezTo>
                    <a:cubicBezTo>
                      <a:pt x="76" y="107"/>
                      <a:pt x="76" y="104"/>
                      <a:pt x="77" y="102"/>
                    </a:cubicBezTo>
                    <a:cubicBezTo>
                      <a:pt x="112" y="0"/>
                      <a:pt x="112" y="0"/>
                      <a:pt x="112" y="0"/>
                    </a:cubicBezTo>
                    <a:cubicBezTo>
                      <a:pt x="145" y="0"/>
                      <a:pt x="145" y="0"/>
                      <a:pt x="145" y="0"/>
                    </a:cubicBezTo>
                    <a:lnTo>
                      <a:pt x="83" y="16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21" name="Freeform 34">
                <a:extLst>
                  <a:ext uri="{FF2B5EF4-FFF2-40B4-BE49-F238E27FC236}">
                    <a16:creationId xmlns:a16="http://schemas.microsoft.com/office/drawing/2014/main" id="{327F00E4-3AB5-40A8-9732-23FBDDBE7FA1}"/>
                  </a:ext>
                </a:extLst>
              </p:cNvPr>
              <p:cNvSpPr>
                <a:spLocks noEditPoints="1"/>
              </p:cNvSpPr>
              <p:nvPr/>
            </p:nvSpPr>
            <p:spPr bwMode="black">
              <a:xfrm>
                <a:off x="5442137" y="5575584"/>
                <a:ext cx="196065" cy="138767"/>
              </a:xfrm>
              <a:custGeom>
                <a:avLst/>
                <a:gdLst/>
                <a:ahLst/>
                <a:cxnLst>
                  <a:cxn ang="0">
                    <a:pos x="213" y="74"/>
                  </a:cxn>
                  <a:cxn ang="0">
                    <a:pos x="208" y="106"/>
                  </a:cxn>
                  <a:cxn ang="0">
                    <a:pos x="194" y="130"/>
                  </a:cxn>
                  <a:cxn ang="0">
                    <a:pos x="171" y="145"/>
                  </a:cxn>
                  <a:cxn ang="0">
                    <a:pos x="140" y="151"/>
                  </a:cxn>
                  <a:cxn ang="0">
                    <a:pos x="112" y="146"/>
                  </a:cxn>
                  <a:cxn ang="0">
                    <a:pos x="90" y="133"/>
                  </a:cxn>
                  <a:cxn ang="0">
                    <a:pos x="76" y="112"/>
                  </a:cxn>
                  <a:cxn ang="0">
                    <a:pos x="70" y="85"/>
                  </a:cxn>
                  <a:cxn ang="0">
                    <a:pos x="32" y="85"/>
                  </a:cxn>
                  <a:cxn ang="0">
                    <a:pos x="32" y="147"/>
                  </a:cxn>
                  <a:cxn ang="0">
                    <a:pos x="0" y="147"/>
                  </a:cxn>
                  <a:cxn ang="0">
                    <a:pos x="0" y="3"/>
                  </a:cxn>
                  <a:cxn ang="0">
                    <a:pos x="32" y="3"/>
                  </a:cxn>
                  <a:cxn ang="0">
                    <a:pos x="32" y="59"/>
                  </a:cxn>
                  <a:cxn ang="0">
                    <a:pos x="71" y="59"/>
                  </a:cxn>
                  <a:cxn ang="0">
                    <a:pos x="79" y="33"/>
                  </a:cxn>
                  <a:cxn ang="0">
                    <a:pos x="95" y="15"/>
                  </a:cxn>
                  <a:cxn ang="0">
                    <a:pos x="117" y="4"/>
                  </a:cxn>
                  <a:cxn ang="0">
                    <a:pos x="144" y="0"/>
                  </a:cxn>
                  <a:cxn ang="0">
                    <a:pos x="174" y="5"/>
                  </a:cxn>
                  <a:cxn ang="0">
                    <a:pos x="196" y="20"/>
                  </a:cxn>
                  <a:cxn ang="0">
                    <a:pos x="209" y="44"/>
                  </a:cxn>
                  <a:cxn ang="0">
                    <a:pos x="213" y="74"/>
                  </a:cxn>
                  <a:cxn ang="0">
                    <a:pos x="179" y="75"/>
                  </a:cxn>
                  <a:cxn ang="0">
                    <a:pos x="170" y="39"/>
                  </a:cxn>
                  <a:cxn ang="0">
                    <a:pos x="142" y="26"/>
                  </a:cxn>
                  <a:cxn ang="0">
                    <a:pos x="126" y="29"/>
                  </a:cxn>
                  <a:cxn ang="0">
                    <a:pos x="114" y="38"/>
                  </a:cxn>
                  <a:cxn ang="0">
                    <a:pos x="106" y="54"/>
                  </a:cxn>
                  <a:cxn ang="0">
                    <a:pos x="103" y="76"/>
                  </a:cxn>
                  <a:cxn ang="0">
                    <a:pos x="106" y="97"/>
                  </a:cxn>
                  <a:cxn ang="0">
                    <a:pos x="114" y="112"/>
                  </a:cxn>
                  <a:cxn ang="0">
                    <a:pos x="126" y="121"/>
                  </a:cxn>
                  <a:cxn ang="0">
                    <a:pos x="142" y="124"/>
                  </a:cxn>
                  <a:cxn ang="0">
                    <a:pos x="170" y="112"/>
                  </a:cxn>
                  <a:cxn ang="0">
                    <a:pos x="179" y="75"/>
                  </a:cxn>
                </a:cxnLst>
                <a:rect l="0" t="0" r="r" b="b"/>
                <a:pathLst>
                  <a:path w="213" h="151">
                    <a:moveTo>
                      <a:pt x="213" y="74"/>
                    </a:moveTo>
                    <a:cubicBezTo>
                      <a:pt x="213" y="86"/>
                      <a:pt x="211" y="96"/>
                      <a:pt x="208" y="106"/>
                    </a:cubicBezTo>
                    <a:cubicBezTo>
                      <a:pt x="205" y="115"/>
                      <a:pt x="200" y="124"/>
                      <a:pt x="194" y="130"/>
                    </a:cubicBezTo>
                    <a:cubicBezTo>
                      <a:pt x="187" y="137"/>
                      <a:pt x="180" y="142"/>
                      <a:pt x="171" y="145"/>
                    </a:cubicBezTo>
                    <a:cubicBezTo>
                      <a:pt x="162" y="149"/>
                      <a:pt x="151" y="151"/>
                      <a:pt x="140" y="151"/>
                    </a:cubicBezTo>
                    <a:cubicBezTo>
                      <a:pt x="130" y="151"/>
                      <a:pt x="120" y="149"/>
                      <a:pt x="112" y="146"/>
                    </a:cubicBezTo>
                    <a:cubicBezTo>
                      <a:pt x="103" y="143"/>
                      <a:pt x="96" y="139"/>
                      <a:pt x="90" y="133"/>
                    </a:cubicBezTo>
                    <a:cubicBezTo>
                      <a:pt x="84" y="127"/>
                      <a:pt x="80" y="121"/>
                      <a:pt x="76" y="112"/>
                    </a:cubicBezTo>
                    <a:cubicBezTo>
                      <a:pt x="73" y="104"/>
                      <a:pt x="71" y="95"/>
                      <a:pt x="70" y="85"/>
                    </a:cubicBezTo>
                    <a:cubicBezTo>
                      <a:pt x="32" y="85"/>
                      <a:pt x="32" y="85"/>
                      <a:pt x="32" y="85"/>
                    </a:cubicBezTo>
                    <a:cubicBezTo>
                      <a:pt x="32" y="147"/>
                      <a:pt x="32" y="147"/>
                      <a:pt x="32" y="147"/>
                    </a:cubicBezTo>
                    <a:cubicBezTo>
                      <a:pt x="0" y="147"/>
                      <a:pt x="0" y="147"/>
                      <a:pt x="0" y="147"/>
                    </a:cubicBezTo>
                    <a:cubicBezTo>
                      <a:pt x="0" y="3"/>
                      <a:pt x="0" y="3"/>
                      <a:pt x="0" y="3"/>
                    </a:cubicBezTo>
                    <a:cubicBezTo>
                      <a:pt x="32" y="3"/>
                      <a:pt x="32" y="3"/>
                      <a:pt x="32" y="3"/>
                    </a:cubicBezTo>
                    <a:cubicBezTo>
                      <a:pt x="32" y="59"/>
                      <a:pt x="32" y="59"/>
                      <a:pt x="32" y="59"/>
                    </a:cubicBezTo>
                    <a:cubicBezTo>
                      <a:pt x="71" y="59"/>
                      <a:pt x="71" y="59"/>
                      <a:pt x="71" y="59"/>
                    </a:cubicBezTo>
                    <a:cubicBezTo>
                      <a:pt x="72" y="49"/>
                      <a:pt x="75" y="41"/>
                      <a:pt x="79" y="33"/>
                    </a:cubicBezTo>
                    <a:cubicBezTo>
                      <a:pt x="83" y="26"/>
                      <a:pt x="89" y="20"/>
                      <a:pt x="95" y="15"/>
                    </a:cubicBezTo>
                    <a:cubicBezTo>
                      <a:pt x="101" y="10"/>
                      <a:pt x="108" y="6"/>
                      <a:pt x="117" y="4"/>
                    </a:cubicBezTo>
                    <a:cubicBezTo>
                      <a:pt x="125" y="1"/>
                      <a:pt x="134" y="0"/>
                      <a:pt x="144" y="0"/>
                    </a:cubicBezTo>
                    <a:cubicBezTo>
                      <a:pt x="155" y="0"/>
                      <a:pt x="165" y="2"/>
                      <a:pt x="174" y="5"/>
                    </a:cubicBezTo>
                    <a:cubicBezTo>
                      <a:pt x="183" y="9"/>
                      <a:pt x="190" y="14"/>
                      <a:pt x="196" y="20"/>
                    </a:cubicBezTo>
                    <a:cubicBezTo>
                      <a:pt x="202" y="27"/>
                      <a:pt x="206" y="35"/>
                      <a:pt x="209" y="44"/>
                    </a:cubicBezTo>
                    <a:cubicBezTo>
                      <a:pt x="212" y="53"/>
                      <a:pt x="213" y="63"/>
                      <a:pt x="213" y="74"/>
                    </a:cubicBezTo>
                    <a:close/>
                    <a:moveTo>
                      <a:pt x="179" y="75"/>
                    </a:moveTo>
                    <a:cubicBezTo>
                      <a:pt x="179" y="59"/>
                      <a:pt x="176" y="47"/>
                      <a:pt x="170" y="39"/>
                    </a:cubicBezTo>
                    <a:cubicBezTo>
                      <a:pt x="164" y="30"/>
                      <a:pt x="154" y="26"/>
                      <a:pt x="142" y="26"/>
                    </a:cubicBezTo>
                    <a:cubicBezTo>
                      <a:pt x="136" y="26"/>
                      <a:pt x="131" y="27"/>
                      <a:pt x="126" y="29"/>
                    </a:cubicBezTo>
                    <a:cubicBezTo>
                      <a:pt x="121" y="31"/>
                      <a:pt x="117" y="34"/>
                      <a:pt x="114" y="38"/>
                    </a:cubicBezTo>
                    <a:cubicBezTo>
                      <a:pt x="110" y="42"/>
                      <a:pt x="108" y="48"/>
                      <a:pt x="106" y="54"/>
                    </a:cubicBezTo>
                    <a:cubicBezTo>
                      <a:pt x="104" y="60"/>
                      <a:pt x="103" y="67"/>
                      <a:pt x="103" y="76"/>
                    </a:cubicBezTo>
                    <a:cubicBezTo>
                      <a:pt x="103" y="84"/>
                      <a:pt x="104" y="91"/>
                      <a:pt x="106" y="97"/>
                    </a:cubicBezTo>
                    <a:cubicBezTo>
                      <a:pt x="108" y="103"/>
                      <a:pt x="110" y="108"/>
                      <a:pt x="114" y="112"/>
                    </a:cubicBezTo>
                    <a:cubicBezTo>
                      <a:pt x="117" y="116"/>
                      <a:pt x="121" y="119"/>
                      <a:pt x="126" y="121"/>
                    </a:cubicBezTo>
                    <a:cubicBezTo>
                      <a:pt x="131" y="123"/>
                      <a:pt x="136" y="124"/>
                      <a:pt x="142" y="124"/>
                    </a:cubicBezTo>
                    <a:cubicBezTo>
                      <a:pt x="155" y="124"/>
                      <a:pt x="164" y="120"/>
                      <a:pt x="170" y="112"/>
                    </a:cubicBezTo>
                    <a:cubicBezTo>
                      <a:pt x="176" y="103"/>
                      <a:pt x="179" y="91"/>
                      <a:pt x="179" y="7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5" name="Group 14">
              <a:extLst>
                <a:ext uri="{FF2B5EF4-FFF2-40B4-BE49-F238E27FC236}">
                  <a16:creationId xmlns:a16="http://schemas.microsoft.com/office/drawing/2014/main" id="{37F3CA78-667E-410A-A434-46AA14855B62}"/>
                </a:ext>
              </a:extLst>
            </p:cNvPr>
            <p:cNvGrpSpPr/>
            <p:nvPr/>
          </p:nvGrpSpPr>
          <p:grpSpPr bwMode="black">
            <a:xfrm>
              <a:off x="6830613" y="4234125"/>
              <a:ext cx="1054994" cy="158657"/>
              <a:chOff x="6018781" y="5575586"/>
              <a:chExt cx="1059017" cy="164779"/>
            </a:xfrm>
            <a:grpFill/>
            <a:effectLst/>
          </p:grpSpPr>
          <p:sp>
            <p:nvSpPr>
              <p:cNvPr id="209" name="Freeform 17">
                <a:extLst>
                  <a:ext uri="{FF2B5EF4-FFF2-40B4-BE49-F238E27FC236}">
                    <a16:creationId xmlns:a16="http://schemas.microsoft.com/office/drawing/2014/main" id="{5E91B93E-FBF8-4905-B2EF-40CD38ABADE9}"/>
                  </a:ext>
                </a:extLst>
              </p:cNvPr>
              <p:cNvSpPr>
                <a:spLocks noEditPoints="1"/>
              </p:cNvSpPr>
              <p:nvPr/>
            </p:nvSpPr>
            <p:spPr bwMode="black">
              <a:xfrm>
                <a:off x="6018781" y="5584901"/>
                <a:ext cx="128804" cy="152573"/>
              </a:xfrm>
              <a:custGeom>
                <a:avLst/>
                <a:gdLst/>
                <a:ahLst/>
                <a:cxnLst>
                  <a:cxn ang="0">
                    <a:pos x="170" y="98"/>
                  </a:cxn>
                  <a:cxn ang="0">
                    <a:pos x="162" y="140"/>
                  </a:cxn>
                  <a:cxn ang="0">
                    <a:pos x="140" y="173"/>
                  </a:cxn>
                  <a:cxn ang="0">
                    <a:pos x="105" y="194"/>
                  </a:cxn>
                  <a:cxn ang="0">
                    <a:pos x="60" y="201"/>
                  </a:cxn>
                  <a:cxn ang="0">
                    <a:pos x="0" y="201"/>
                  </a:cxn>
                  <a:cxn ang="0">
                    <a:pos x="0" y="0"/>
                  </a:cxn>
                  <a:cxn ang="0">
                    <a:pos x="62" y="0"/>
                  </a:cxn>
                  <a:cxn ang="0">
                    <a:pos x="143" y="25"/>
                  </a:cxn>
                  <a:cxn ang="0">
                    <a:pos x="170" y="98"/>
                  </a:cxn>
                  <a:cxn ang="0">
                    <a:pos x="134" y="98"/>
                  </a:cxn>
                  <a:cxn ang="0">
                    <a:pos x="129" y="69"/>
                  </a:cxn>
                  <a:cxn ang="0">
                    <a:pos x="115" y="47"/>
                  </a:cxn>
                  <a:cxn ang="0">
                    <a:pos x="92" y="33"/>
                  </a:cxn>
                  <a:cxn ang="0">
                    <a:pos x="61" y="29"/>
                  </a:cxn>
                  <a:cxn ang="0">
                    <a:pos x="33" y="29"/>
                  </a:cxn>
                  <a:cxn ang="0">
                    <a:pos x="33" y="172"/>
                  </a:cxn>
                  <a:cxn ang="0">
                    <a:pos x="60" y="172"/>
                  </a:cxn>
                  <a:cxn ang="0">
                    <a:pos x="92" y="167"/>
                  </a:cxn>
                  <a:cxn ang="0">
                    <a:pos x="115" y="152"/>
                  </a:cxn>
                  <a:cxn ang="0">
                    <a:pos x="129" y="129"/>
                  </a:cxn>
                  <a:cxn ang="0">
                    <a:pos x="134" y="98"/>
                  </a:cxn>
                </a:cxnLst>
                <a:rect l="0" t="0" r="r" b="b"/>
                <a:pathLst>
                  <a:path w="170" h="201">
                    <a:moveTo>
                      <a:pt x="170" y="98"/>
                    </a:moveTo>
                    <a:cubicBezTo>
                      <a:pt x="170" y="113"/>
                      <a:pt x="167" y="128"/>
                      <a:pt x="162" y="140"/>
                    </a:cubicBezTo>
                    <a:cubicBezTo>
                      <a:pt x="157" y="153"/>
                      <a:pt x="149" y="164"/>
                      <a:pt x="140" y="173"/>
                    </a:cubicBezTo>
                    <a:cubicBezTo>
                      <a:pt x="130" y="182"/>
                      <a:pt x="119" y="189"/>
                      <a:pt x="105" y="194"/>
                    </a:cubicBezTo>
                    <a:cubicBezTo>
                      <a:pt x="92" y="199"/>
                      <a:pt x="77" y="201"/>
                      <a:pt x="60"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4" y="98"/>
                    </a:moveTo>
                    <a:cubicBezTo>
                      <a:pt x="134" y="87"/>
                      <a:pt x="133" y="77"/>
                      <a:pt x="129" y="69"/>
                    </a:cubicBezTo>
                    <a:cubicBezTo>
                      <a:pt x="126" y="60"/>
                      <a:pt x="122" y="53"/>
                      <a:pt x="115" y="47"/>
                    </a:cubicBezTo>
                    <a:cubicBezTo>
                      <a:pt x="109" y="41"/>
                      <a:pt x="101" y="36"/>
                      <a:pt x="92" y="33"/>
                    </a:cubicBezTo>
                    <a:cubicBezTo>
                      <a:pt x="83" y="30"/>
                      <a:pt x="72" y="29"/>
                      <a:pt x="61" y="29"/>
                    </a:cubicBezTo>
                    <a:cubicBezTo>
                      <a:pt x="33" y="29"/>
                      <a:pt x="33" y="29"/>
                      <a:pt x="33" y="29"/>
                    </a:cubicBezTo>
                    <a:cubicBezTo>
                      <a:pt x="33" y="172"/>
                      <a:pt x="33" y="172"/>
                      <a:pt x="33" y="172"/>
                    </a:cubicBezTo>
                    <a:cubicBezTo>
                      <a:pt x="60" y="172"/>
                      <a:pt x="60" y="172"/>
                      <a:pt x="60" y="172"/>
                    </a:cubicBezTo>
                    <a:cubicBezTo>
                      <a:pt x="72" y="172"/>
                      <a:pt x="83" y="171"/>
                      <a:pt x="92" y="167"/>
                    </a:cubicBezTo>
                    <a:cubicBezTo>
                      <a:pt x="101" y="164"/>
                      <a:pt x="109" y="159"/>
                      <a:pt x="115" y="152"/>
                    </a:cubicBezTo>
                    <a:cubicBezTo>
                      <a:pt x="121" y="146"/>
                      <a:pt x="126" y="138"/>
                      <a:pt x="129" y="129"/>
                    </a:cubicBezTo>
                    <a:cubicBezTo>
                      <a:pt x="133" y="120"/>
                      <a:pt x="134" y="110"/>
                      <a:pt x="134" y="9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0" name="Freeform 18">
                <a:extLst>
                  <a:ext uri="{FF2B5EF4-FFF2-40B4-BE49-F238E27FC236}">
                    <a16:creationId xmlns:a16="http://schemas.microsoft.com/office/drawing/2014/main" id="{227CDAB9-17C8-4AE6-B079-8350AC40701E}"/>
                  </a:ext>
                </a:extLst>
              </p:cNvPr>
              <p:cNvSpPr>
                <a:spLocks noEditPoints="1"/>
              </p:cNvSpPr>
              <p:nvPr/>
            </p:nvSpPr>
            <p:spPr bwMode="black">
              <a:xfrm>
                <a:off x="6159148" y="5625694"/>
                <a:ext cx="91865" cy="114671"/>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0"/>
                      <a:pt x="3" y="125"/>
                    </a:cubicBezTo>
                    <a:cubicBezTo>
                      <a:pt x="1" y="120"/>
                      <a:pt x="0" y="114"/>
                      <a:pt x="0" y="108"/>
                    </a:cubicBezTo>
                    <a:cubicBezTo>
                      <a:pt x="0" y="102"/>
                      <a:pt x="1" y="96"/>
                      <a:pt x="3" y="91"/>
                    </a:cubicBezTo>
                    <a:cubicBezTo>
                      <a:pt x="4" y="85"/>
                      <a:pt x="7" y="81"/>
                      <a:pt x="11" y="76"/>
                    </a:cubicBezTo>
                    <a:cubicBezTo>
                      <a:pt x="15" y="72"/>
                      <a:pt x="20" y="69"/>
                      <a:pt x="26"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2"/>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7"/>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1" name="Freeform 19">
                <a:extLst>
                  <a:ext uri="{FF2B5EF4-FFF2-40B4-BE49-F238E27FC236}">
                    <a16:creationId xmlns:a16="http://schemas.microsoft.com/office/drawing/2014/main" id="{FE292A25-00C9-4037-858B-174025C8CEB8}"/>
                  </a:ext>
                </a:extLst>
              </p:cNvPr>
              <p:cNvSpPr>
                <a:spLocks/>
              </p:cNvSpPr>
              <p:nvPr/>
            </p:nvSpPr>
            <p:spPr bwMode="black">
              <a:xfrm>
                <a:off x="6274461" y="5625694"/>
                <a:ext cx="96362" cy="111780"/>
              </a:xfrm>
              <a:custGeom>
                <a:avLst/>
                <a:gdLst/>
                <a:ahLst/>
                <a:cxnLst>
                  <a:cxn ang="0">
                    <a:pos x="95" y="147"/>
                  </a:cxn>
                  <a:cxn ang="0">
                    <a:pos x="95" y="66"/>
                  </a:cxn>
                  <a:cxn ang="0">
                    <a:pos x="88" y="36"/>
                  </a:cxn>
                  <a:cxn ang="0">
                    <a:pos x="66" y="26"/>
                  </a:cxn>
                  <a:cxn ang="0">
                    <a:pos x="53" y="29"/>
                  </a:cxn>
                  <a:cxn ang="0">
                    <a:pos x="42" y="37"/>
                  </a:cxn>
                  <a:cxn ang="0">
                    <a:pos x="35" y="50"/>
                  </a:cxn>
                  <a:cxn ang="0">
                    <a:pos x="32" y="65"/>
                  </a:cxn>
                  <a:cxn ang="0">
                    <a:pos x="32" y="147"/>
                  </a:cxn>
                  <a:cxn ang="0">
                    <a:pos x="0" y="147"/>
                  </a:cxn>
                  <a:cxn ang="0">
                    <a:pos x="0" y="3"/>
                  </a:cxn>
                  <a:cxn ang="0">
                    <a:pos x="32" y="3"/>
                  </a:cxn>
                  <a:cxn ang="0">
                    <a:pos x="32" y="26"/>
                  </a:cxn>
                  <a:cxn ang="0">
                    <a:pos x="33" y="26"/>
                  </a:cxn>
                  <a:cxn ang="0">
                    <a:pos x="53" y="6"/>
                  </a:cxn>
                  <a:cxn ang="0">
                    <a:pos x="79" y="0"/>
                  </a:cxn>
                  <a:cxn ang="0">
                    <a:pos x="115" y="14"/>
                  </a:cxn>
                  <a:cxn ang="0">
                    <a:pos x="127" y="59"/>
                  </a:cxn>
                  <a:cxn ang="0">
                    <a:pos x="127" y="147"/>
                  </a:cxn>
                  <a:cxn ang="0">
                    <a:pos x="95" y="147"/>
                  </a:cxn>
                </a:cxnLst>
                <a:rect l="0" t="0" r="r" b="b"/>
                <a:pathLst>
                  <a:path w="127" h="147">
                    <a:moveTo>
                      <a:pt x="95" y="147"/>
                    </a:moveTo>
                    <a:cubicBezTo>
                      <a:pt x="95" y="66"/>
                      <a:pt x="95" y="66"/>
                      <a:pt x="95" y="66"/>
                    </a:cubicBezTo>
                    <a:cubicBezTo>
                      <a:pt x="95" y="53"/>
                      <a:pt x="93" y="43"/>
                      <a:pt x="88" y="36"/>
                    </a:cubicBezTo>
                    <a:cubicBezTo>
                      <a:pt x="84" y="30"/>
                      <a:pt x="76" y="26"/>
                      <a:pt x="66" y="26"/>
                    </a:cubicBezTo>
                    <a:cubicBezTo>
                      <a:pt x="61" y="26"/>
                      <a:pt x="57" y="27"/>
                      <a:pt x="53" y="29"/>
                    </a:cubicBezTo>
                    <a:cubicBezTo>
                      <a:pt x="49" y="31"/>
                      <a:pt x="45" y="34"/>
                      <a:pt x="42" y="37"/>
                    </a:cubicBezTo>
                    <a:cubicBezTo>
                      <a:pt x="39" y="41"/>
                      <a:pt x="36" y="45"/>
                      <a:pt x="35" y="50"/>
                    </a:cubicBezTo>
                    <a:cubicBezTo>
                      <a:pt x="33" y="54"/>
                      <a:pt x="32" y="60"/>
                      <a:pt x="32" y="65"/>
                    </a:cubicBezTo>
                    <a:cubicBezTo>
                      <a:pt x="32" y="147"/>
                      <a:pt x="32" y="147"/>
                      <a:pt x="32" y="147"/>
                    </a:cubicBezTo>
                    <a:cubicBezTo>
                      <a:pt x="0" y="147"/>
                      <a:pt x="0" y="147"/>
                      <a:pt x="0" y="147"/>
                    </a:cubicBezTo>
                    <a:cubicBezTo>
                      <a:pt x="0" y="3"/>
                      <a:pt x="0" y="3"/>
                      <a:pt x="0" y="3"/>
                    </a:cubicBezTo>
                    <a:cubicBezTo>
                      <a:pt x="32" y="3"/>
                      <a:pt x="32" y="3"/>
                      <a:pt x="32" y="3"/>
                    </a:cubicBezTo>
                    <a:cubicBezTo>
                      <a:pt x="32" y="26"/>
                      <a:pt x="32" y="26"/>
                      <a:pt x="32" y="26"/>
                    </a:cubicBezTo>
                    <a:cubicBezTo>
                      <a:pt x="33" y="26"/>
                      <a:pt x="33" y="26"/>
                      <a:pt x="33" y="26"/>
                    </a:cubicBezTo>
                    <a:cubicBezTo>
                      <a:pt x="39" y="17"/>
                      <a:pt x="45" y="10"/>
                      <a:pt x="53" y="6"/>
                    </a:cubicBezTo>
                    <a:cubicBezTo>
                      <a:pt x="61" y="2"/>
                      <a:pt x="70" y="0"/>
                      <a:pt x="79" y="0"/>
                    </a:cubicBezTo>
                    <a:cubicBezTo>
                      <a:pt x="95" y="0"/>
                      <a:pt x="106" y="5"/>
                      <a:pt x="115" y="14"/>
                    </a:cubicBezTo>
                    <a:cubicBezTo>
                      <a:pt x="123" y="24"/>
                      <a:pt x="127" y="39"/>
                      <a:pt x="127" y="59"/>
                    </a:cubicBezTo>
                    <a:cubicBezTo>
                      <a:pt x="127" y="147"/>
                      <a:pt x="127" y="147"/>
                      <a:pt x="127" y="147"/>
                    </a:cubicBezTo>
                    <a:lnTo>
                      <a:pt x="95"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2" name="Freeform 20">
                <a:extLst>
                  <a:ext uri="{FF2B5EF4-FFF2-40B4-BE49-F238E27FC236}">
                    <a16:creationId xmlns:a16="http://schemas.microsoft.com/office/drawing/2014/main" id="{D4A63E37-1544-401B-8A32-F3F116827FED}"/>
                  </a:ext>
                </a:extLst>
              </p:cNvPr>
              <p:cNvSpPr>
                <a:spLocks/>
              </p:cNvSpPr>
              <p:nvPr/>
            </p:nvSpPr>
            <p:spPr bwMode="black">
              <a:xfrm>
                <a:off x="6397483" y="5575586"/>
                <a:ext cx="99895" cy="161888"/>
              </a:xfrm>
              <a:custGeom>
                <a:avLst/>
                <a:gdLst/>
                <a:ahLst/>
                <a:cxnLst>
                  <a:cxn ang="0">
                    <a:pos x="210" y="504"/>
                  </a:cxn>
                  <a:cxn ang="0">
                    <a:pos x="77" y="341"/>
                  </a:cxn>
                  <a:cxn ang="0">
                    <a:pos x="75" y="341"/>
                  </a:cxn>
                  <a:cxn ang="0">
                    <a:pos x="75" y="504"/>
                  </a:cxn>
                  <a:cxn ang="0">
                    <a:pos x="0" y="504"/>
                  </a:cxn>
                  <a:cxn ang="0">
                    <a:pos x="0" y="0"/>
                  </a:cxn>
                  <a:cxn ang="0">
                    <a:pos x="75" y="0"/>
                  </a:cxn>
                  <a:cxn ang="0">
                    <a:pos x="75" y="319"/>
                  </a:cxn>
                  <a:cxn ang="0">
                    <a:pos x="77" y="319"/>
                  </a:cxn>
                  <a:cxn ang="0">
                    <a:pos x="203" y="163"/>
                  </a:cxn>
                  <a:cxn ang="0">
                    <a:pos x="302" y="163"/>
                  </a:cxn>
                  <a:cxn ang="0">
                    <a:pos x="155" y="326"/>
                  </a:cxn>
                  <a:cxn ang="0">
                    <a:pos x="311" y="504"/>
                  </a:cxn>
                  <a:cxn ang="0">
                    <a:pos x="210" y="504"/>
                  </a:cxn>
                </a:cxnLst>
                <a:rect l="0" t="0" r="r" b="b"/>
                <a:pathLst>
                  <a:path w="311" h="504">
                    <a:moveTo>
                      <a:pt x="210" y="504"/>
                    </a:moveTo>
                    <a:lnTo>
                      <a:pt x="77" y="341"/>
                    </a:lnTo>
                    <a:lnTo>
                      <a:pt x="75" y="341"/>
                    </a:lnTo>
                    <a:lnTo>
                      <a:pt x="75" y="504"/>
                    </a:lnTo>
                    <a:lnTo>
                      <a:pt x="0" y="504"/>
                    </a:lnTo>
                    <a:lnTo>
                      <a:pt x="0" y="0"/>
                    </a:lnTo>
                    <a:lnTo>
                      <a:pt x="75" y="0"/>
                    </a:lnTo>
                    <a:lnTo>
                      <a:pt x="75" y="319"/>
                    </a:lnTo>
                    <a:lnTo>
                      <a:pt x="77" y="319"/>
                    </a:lnTo>
                    <a:lnTo>
                      <a:pt x="203" y="163"/>
                    </a:lnTo>
                    <a:lnTo>
                      <a:pt x="302" y="163"/>
                    </a:lnTo>
                    <a:lnTo>
                      <a:pt x="155" y="326"/>
                    </a:lnTo>
                    <a:lnTo>
                      <a:pt x="311" y="504"/>
                    </a:lnTo>
                    <a:lnTo>
                      <a:pt x="210" y="50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3" name="Freeform 21">
                <a:extLst>
                  <a:ext uri="{FF2B5EF4-FFF2-40B4-BE49-F238E27FC236}">
                    <a16:creationId xmlns:a16="http://schemas.microsoft.com/office/drawing/2014/main" id="{426B29D0-EDD0-40AA-A82F-5FD230E13C07}"/>
                  </a:ext>
                </a:extLst>
              </p:cNvPr>
              <p:cNvSpPr>
                <a:spLocks/>
              </p:cNvSpPr>
              <p:nvPr/>
            </p:nvSpPr>
            <p:spPr bwMode="black">
              <a:xfrm>
                <a:off x="6561298" y="5627943"/>
                <a:ext cx="97004" cy="112422"/>
              </a:xfrm>
              <a:custGeom>
                <a:avLst/>
                <a:gdLst/>
                <a:ahLst/>
                <a:cxnLst>
                  <a:cxn ang="0">
                    <a:pos x="95" y="144"/>
                  </a:cxn>
                  <a:cxn ang="0">
                    <a:pos x="95" y="123"/>
                  </a:cxn>
                  <a:cxn ang="0">
                    <a:pos x="95" y="123"/>
                  </a:cxn>
                  <a:cxn ang="0">
                    <a:pos x="87" y="132"/>
                  </a:cxn>
                  <a:cxn ang="0">
                    <a:pos x="78" y="140"/>
                  </a:cxn>
                  <a:cxn ang="0">
                    <a:pos x="66" y="146"/>
                  </a:cxn>
                  <a:cxn ang="0">
                    <a:pos x="51" y="148"/>
                  </a:cxn>
                  <a:cxn ang="0">
                    <a:pos x="13" y="133"/>
                  </a:cxn>
                  <a:cxn ang="0">
                    <a:pos x="0" y="88"/>
                  </a:cxn>
                  <a:cxn ang="0">
                    <a:pos x="0" y="0"/>
                  </a:cxn>
                  <a:cxn ang="0">
                    <a:pos x="33" y="0"/>
                  </a:cxn>
                  <a:cxn ang="0">
                    <a:pos x="33" y="83"/>
                  </a:cxn>
                  <a:cxn ang="0">
                    <a:pos x="35" y="101"/>
                  </a:cxn>
                  <a:cxn ang="0">
                    <a:pos x="41" y="113"/>
                  </a:cxn>
                  <a:cxn ang="0">
                    <a:pos x="50" y="119"/>
                  </a:cxn>
                  <a:cxn ang="0">
                    <a:pos x="63" y="121"/>
                  </a:cxn>
                  <a:cxn ang="0">
                    <a:pos x="75" y="119"/>
                  </a:cxn>
                  <a:cxn ang="0">
                    <a:pos x="86" y="111"/>
                  </a:cxn>
                  <a:cxn ang="0">
                    <a:pos x="93" y="99"/>
                  </a:cxn>
                  <a:cxn ang="0">
                    <a:pos x="95" y="83"/>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7" y="132"/>
                    </a:cubicBezTo>
                    <a:cubicBezTo>
                      <a:pt x="85" y="135"/>
                      <a:pt x="81" y="138"/>
                      <a:pt x="78" y="140"/>
                    </a:cubicBezTo>
                    <a:cubicBezTo>
                      <a:pt x="74" y="143"/>
                      <a:pt x="70" y="144"/>
                      <a:pt x="66" y="146"/>
                    </a:cubicBezTo>
                    <a:cubicBezTo>
                      <a:pt x="61" y="147"/>
                      <a:pt x="56" y="148"/>
                      <a:pt x="51" y="148"/>
                    </a:cubicBezTo>
                    <a:cubicBezTo>
                      <a:pt x="35" y="148"/>
                      <a:pt x="22" y="143"/>
                      <a:pt x="13" y="133"/>
                    </a:cubicBezTo>
                    <a:cubicBezTo>
                      <a:pt x="4" y="122"/>
                      <a:pt x="0" y="107"/>
                      <a:pt x="0" y="88"/>
                    </a:cubicBezTo>
                    <a:cubicBezTo>
                      <a:pt x="0" y="0"/>
                      <a:pt x="0" y="0"/>
                      <a:pt x="0" y="0"/>
                    </a:cubicBezTo>
                    <a:cubicBezTo>
                      <a:pt x="33" y="0"/>
                      <a:pt x="33" y="0"/>
                      <a:pt x="33" y="0"/>
                    </a:cubicBezTo>
                    <a:cubicBezTo>
                      <a:pt x="33" y="83"/>
                      <a:pt x="33" y="83"/>
                      <a:pt x="33" y="83"/>
                    </a:cubicBezTo>
                    <a:cubicBezTo>
                      <a:pt x="33" y="90"/>
                      <a:pt x="33" y="96"/>
                      <a:pt x="35" y="101"/>
                    </a:cubicBezTo>
                    <a:cubicBezTo>
                      <a:pt x="36" y="106"/>
                      <a:pt x="38" y="110"/>
                      <a:pt x="41" y="113"/>
                    </a:cubicBezTo>
                    <a:cubicBezTo>
                      <a:pt x="44" y="116"/>
                      <a:pt x="47" y="118"/>
                      <a:pt x="50" y="119"/>
                    </a:cubicBezTo>
                    <a:cubicBezTo>
                      <a:pt x="54" y="120"/>
                      <a:pt x="58" y="121"/>
                      <a:pt x="63" y="121"/>
                    </a:cubicBezTo>
                    <a:cubicBezTo>
                      <a:pt x="67" y="121"/>
                      <a:pt x="71" y="120"/>
                      <a:pt x="75" y="119"/>
                    </a:cubicBezTo>
                    <a:cubicBezTo>
                      <a:pt x="79" y="117"/>
                      <a:pt x="83" y="115"/>
                      <a:pt x="86" y="111"/>
                    </a:cubicBezTo>
                    <a:cubicBezTo>
                      <a:pt x="89" y="108"/>
                      <a:pt x="91" y="104"/>
                      <a:pt x="93" y="99"/>
                    </a:cubicBezTo>
                    <a:cubicBezTo>
                      <a:pt x="94" y="95"/>
                      <a:pt x="95" y="89"/>
                      <a:pt x="95" y="83"/>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4" name="Freeform 22">
                <a:extLst>
                  <a:ext uri="{FF2B5EF4-FFF2-40B4-BE49-F238E27FC236}">
                    <a16:creationId xmlns:a16="http://schemas.microsoft.com/office/drawing/2014/main" id="{786A2A7D-574F-4FED-8013-E00E912A0D51}"/>
                  </a:ext>
                </a:extLst>
              </p:cNvPr>
              <p:cNvSpPr>
                <a:spLocks/>
              </p:cNvSpPr>
              <p:nvPr/>
            </p:nvSpPr>
            <p:spPr bwMode="black">
              <a:xfrm>
                <a:off x="6727362" y="5584901"/>
                <a:ext cx="207821" cy="152573"/>
              </a:xfrm>
              <a:custGeom>
                <a:avLst/>
                <a:gdLst/>
                <a:ahLst/>
                <a:cxnLst>
                  <a:cxn ang="0">
                    <a:pos x="219" y="201"/>
                  </a:cxn>
                  <a:cxn ang="0">
                    <a:pos x="179" y="201"/>
                  </a:cxn>
                  <a:cxn ang="0">
                    <a:pos x="142" y="61"/>
                  </a:cxn>
                  <a:cxn ang="0">
                    <a:pos x="140" y="56"/>
                  </a:cxn>
                  <a:cxn ang="0">
                    <a:pos x="140" y="50"/>
                  </a:cxn>
                  <a:cxn ang="0">
                    <a:pos x="139" y="45"/>
                  </a:cxn>
                  <a:cxn ang="0">
                    <a:pos x="138" y="39"/>
                  </a:cxn>
                  <a:cxn ang="0">
                    <a:pos x="138" y="39"/>
                  </a:cxn>
                  <a:cxn ang="0">
                    <a:pos x="137" y="45"/>
                  </a:cxn>
                  <a:cxn ang="0">
                    <a:pos x="136" y="50"/>
                  </a:cxn>
                  <a:cxn ang="0">
                    <a:pos x="135" y="56"/>
                  </a:cxn>
                  <a:cxn ang="0">
                    <a:pos x="134" y="61"/>
                  </a:cxn>
                  <a:cxn ang="0">
                    <a:pos x="97" y="201"/>
                  </a:cxn>
                  <a:cxn ang="0">
                    <a:pos x="57" y="201"/>
                  </a:cxn>
                  <a:cxn ang="0">
                    <a:pos x="0" y="0"/>
                  </a:cxn>
                  <a:cxn ang="0">
                    <a:pos x="37" y="0"/>
                  </a:cxn>
                  <a:cxn ang="0">
                    <a:pos x="74" y="146"/>
                  </a:cxn>
                  <a:cxn ang="0">
                    <a:pos x="75" y="151"/>
                  </a:cxn>
                  <a:cxn ang="0">
                    <a:pos x="76" y="157"/>
                  </a:cxn>
                  <a:cxn ang="0">
                    <a:pos x="76" y="162"/>
                  </a:cxn>
                  <a:cxn ang="0">
                    <a:pos x="77" y="167"/>
                  </a:cxn>
                  <a:cxn ang="0">
                    <a:pos x="78" y="167"/>
                  </a:cxn>
                  <a:cxn ang="0">
                    <a:pos x="78" y="163"/>
                  </a:cxn>
                  <a:cxn ang="0">
                    <a:pos x="79" y="157"/>
                  </a:cxn>
                  <a:cxn ang="0">
                    <a:pos x="80" y="151"/>
                  </a:cxn>
                  <a:cxn ang="0">
                    <a:pos x="81" y="145"/>
                  </a:cxn>
                  <a:cxn ang="0">
                    <a:pos x="122" y="0"/>
                  </a:cxn>
                  <a:cxn ang="0">
                    <a:pos x="158" y="0"/>
                  </a:cxn>
                  <a:cxn ang="0">
                    <a:pos x="196" y="147"/>
                  </a:cxn>
                  <a:cxn ang="0">
                    <a:pos x="198" y="157"/>
                  </a:cxn>
                  <a:cxn ang="0">
                    <a:pos x="199" y="167"/>
                  </a:cxn>
                  <a:cxn ang="0">
                    <a:pos x="200" y="167"/>
                  </a:cxn>
                  <a:cxn ang="0">
                    <a:pos x="200" y="162"/>
                  </a:cxn>
                  <a:cxn ang="0">
                    <a:pos x="201" y="156"/>
                  </a:cxn>
                  <a:cxn ang="0">
                    <a:pos x="202" y="151"/>
                  </a:cxn>
                  <a:cxn ang="0">
                    <a:pos x="203" y="146"/>
                  </a:cxn>
                  <a:cxn ang="0">
                    <a:pos x="239" y="0"/>
                  </a:cxn>
                  <a:cxn ang="0">
                    <a:pos x="274" y="0"/>
                  </a:cxn>
                  <a:cxn ang="0">
                    <a:pos x="219" y="201"/>
                  </a:cxn>
                </a:cxnLst>
                <a:rect l="0" t="0" r="r" b="b"/>
                <a:pathLst>
                  <a:path w="274" h="201">
                    <a:moveTo>
                      <a:pt x="219" y="201"/>
                    </a:moveTo>
                    <a:cubicBezTo>
                      <a:pt x="179" y="201"/>
                      <a:pt x="179" y="201"/>
                      <a:pt x="179" y="201"/>
                    </a:cubicBezTo>
                    <a:cubicBezTo>
                      <a:pt x="142" y="61"/>
                      <a:pt x="142" y="61"/>
                      <a:pt x="142" y="61"/>
                    </a:cubicBezTo>
                    <a:cubicBezTo>
                      <a:pt x="141" y="59"/>
                      <a:pt x="141" y="58"/>
                      <a:pt x="140" y="56"/>
                    </a:cubicBezTo>
                    <a:cubicBezTo>
                      <a:pt x="140" y="54"/>
                      <a:pt x="140" y="52"/>
                      <a:pt x="140" y="50"/>
                    </a:cubicBezTo>
                    <a:cubicBezTo>
                      <a:pt x="139" y="48"/>
                      <a:pt x="139" y="47"/>
                      <a:pt x="139" y="45"/>
                    </a:cubicBezTo>
                    <a:cubicBezTo>
                      <a:pt x="139" y="43"/>
                      <a:pt x="138" y="41"/>
                      <a:pt x="138" y="39"/>
                    </a:cubicBezTo>
                    <a:cubicBezTo>
                      <a:pt x="138" y="39"/>
                      <a:pt x="138" y="39"/>
                      <a:pt x="138" y="39"/>
                    </a:cubicBezTo>
                    <a:cubicBezTo>
                      <a:pt x="138" y="41"/>
                      <a:pt x="137" y="43"/>
                      <a:pt x="137" y="45"/>
                    </a:cubicBezTo>
                    <a:cubicBezTo>
                      <a:pt x="137" y="47"/>
                      <a:pt x="137" y="48"/>
                      <a:pt x="136" y="50"/>
                    </a:cubicBezTo>
                    <a:cubicBezTo>
                      <a:pt x="136" y="52"/>
                      <a:pt x="136" y="54"/>
                      <a:pt x="135" y="56"/>
                    </a:cubicBezTo>
                    <a:cubicBezTo>
                      <a:pt x="135" y="58"/>
                      <a:pt x="135" y="59"/>
                      <a:pt x="134" y="61"/>
                    </a:cubicBezTo>
                    <a:cubicBezTo>
                      <a:pt x="97" y="201"/>
                      <a:pt x="97" y="201"/>
                      <a:pt x="97" y="201"/>
                    </a:cubicBezTo>
                    <a:cubicBezTo>
                      <a:pt x="57" y="201"/>
                      <a:pt x="57" y="201"/>
                      <a:pt x="57" y="201"/>
                    </a:cubicBezTo>
                    <a:cubicBezTo>
                      <a:pt x="0" y="0"/>
                      <a:pt x="0" y="0"/>
                      <a:pt x="0" y="0"/>
                    </a:cubicBezTo>
                    <a:cubicBezTo>
                      <a:pt x="37" y="0"/>
                      <a:pt x="37" y="0"/>
                      <a:pt x="37" y="0"/>
                    </a:cubicBezTo>
                    <a:cubicBezTo>
                      <a:pt x="74" y="146"/>
                      <a:pt x="74" y="146"/>
                      <a:pt x="74" y="146"/>
                    </a:cubicBezTo>
                    <a:cubicBezTo>
                      <a:pt x="74" y="147"/>
                      <a:pt x="75" y="149"/>
                      <a:pt x="75" y="151"/>
                    </a:cubicBezTo>
                    <a:cubicBezTo>
                      <a:pt x="75" y="153"/>
                      <a:pt x="76" y="155"/>
                      <a:pt x="76" y="157"/>
                    </a:cubicBezTo>
                    <a:cubicBezTo>
                      <a:pt x="76" y="159"/>
                      <a:pt x="76" y="161"/>
                      <a:pt x="76" y="162"/>
                    </a:cubicBezTo>
                    <a:cubicBezTo>
                      <a:pt x="77" y="164"/>
                      <a:pt x="77" y="166"/>
                      <a:pt x="77" y="167"/>
                    </a:cubicBezTo>
                    <a:cubicBezTo>
                      <a:pt x="78" y="167"/>
                      <a:pt x="78" y="167"/>
                      <a:pt x="78" y="167"/>
                    </a:cubicBezTo>
                    <a:cubicBezTo>
                      <a:pt x="78" y="166"/>
                      <a:pt x="78" y="164"/>
                      <a:pt x="78" y="163"/>
                    </a:cubicBezTo>
                    <a:cubicBezTo>
                      <a:pt x="78" y="161"/>
                      <a:pt x="79" y="159"/>
                      <a:pt x="79" y="157"/>
                    </a:cubicBezTo>
                    <a:cubicBezTo>
                      <a:pt x="79" y="155"/>
                      <a:pt x="80" y="153"/>
                      <a:pt x="80" y="151"/>
                    </a:cubicBezTo>
                    <a:cubicBezTo>
                      <a:pt x="81" y="149"/>
                      <a:pt x="81" y="147"/>
                      <a:pt x="81" y="145"/>
                    </a:cubicBezTo>
                    <a:cubicBezTo>
                      <a:pt x="122" y="0"/>
                      <a:pt x="122" y="0"/>
                      <a:pt x="122" y="0"/>
                    </a:cubicBezTo>
                    <a:cubicBezTo>
                      <a:pt x="158" y="0"/>
                      <a:pt x="158" y="0"/>
                      <a:pt x="158" y="0"/>
                    </a:cubicBezTo>
                    <a:cubicBezTo>
                      <a:pt x="196" y="147"/>
                      <a:pt x="196" y="147"/>
                      <a:pt x="196" y="147"/>
                    </a:cubicBezTo>
                    <a:cubicBezTo>
                      <a:pt x="197" y="150"/>
                      <a:pt x="198" y="153"/>
                      <a:pt x="198" y="157"/>
                    </a:cubicBezTo>
                    <a:cubicBezTo>
                      <a:pt x="199" y="160"/>
                      <a:pt x="199" y="164"/>
                      <a:pt x="199" y="167"/>
                    </a:cubicBezTo>
                    <a:cubicBezTo>
                      <a:pt x="200" y="167"/>
                      <a:pt x="200" y="167"/>
                      <a:pt x="200" y="167"/>
                    </a:cubicBezTo>
                    <a:cubicBezTo>
                      <a:pt x="200" y="166"/>
                      <a:pt x="200" y="164"/>
                      <a:pt x="200" y="162"/>
                    </a:cubicBezTo>
                    <a:cubicBezTo>
                      <a:pt x="201" y="160"/>
                      <a:pt x="201" y="158"/>
                      <a:pt x="201" y="156"/>
                    </a:cubicBezTo>
                    <a:cubicBezTo>
                      <a:pt x="201" y="155"/>
                      <a:pt x="202" y="153"/>
                      <a:pt x="202" y="151"/>
                    </a:cubicBezTo>
                    <a:cubicBezTo>
                      <a:pt x="202" y="149"/>
                      <a:pt x="202" y="148"/>
                      <a:pt x="203" y="146"/>
                    </a:cubicBezTo>
                    <a:cubicBezTo>
                      <a:pt x="239" y="0"/>
                      <a:pt x="239" y="0"/>
                      <a:pt x="239" y="0"/>
                    </a:cubicBezTo>
                    <a:cubicBezTo>
                      <a:pt x="274" y="0"/>
                      <a:pt x="274" y="0"/>
                      <a:pt x="274" y="0"/>
                    </a:cubicBezTo>
                    <a:lnTo>
                      <a:pt x="219" y="2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5" name="Freeform 23">
                <a:extLst>
                  <a:ext uri="{FF2B5EF4-FFF2-40B4-BE49-F238E27FC236}">
                    <a16:creationId xmlns:a16="http://schemas.microsoft.com/office/drawing/2014/main" id="{61873666-CE51-4198-88E4-A41791AF65F5}"/>
                  </a:ext>
                </a:extLst>
              </p:cNvPr>
              <p:cNvSpPr>
                <a:spLocks noEditPoints="1"/>
              </p:cNvSpPr>
              <p:nvPr/>
            </p:nvSpPr>
            <p:spPr bwMode="black">
              <a:xfrm>
                <a:off x="6934540" y="5625694"/>
                <a:ext cx="99253" cy="114671"/>
              </a:xfrm>
              <a:custGeom>
                <a:avLst/>
                <a:gdLst/>
                <a:ahLst/>
                <a:cxnLst>
                  <a:cxn ang="0">
                    <a:pos x="33" y="85"/>
                  </a:cxn>
                  <a:cxn ang="0">
                    <a:pos x="45"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8" y="132"/>
                  </a:cxn>
                  <a:cxn ang="0">
                    <a:pos x="5" y="108"/>
                  </a:cxn>
                  <a:cxn ang="0">
                    <a:pos x="0" y="77"/>
                  </a:cxn>
                  <a:cxn ang="0">
                    <a:pos x="6" y="42"/>
                  </a:cxn>
                  <a:cxn ang="0">
                    <a:pos x="22" y="18"/>
                  </a:cxn>
                  <a:cxn ang="0">
                    <a:pos x="44" y="4"/>
                  </a:cxn>
                  <a:cxn ang="0">
                    <a:pos x="68"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6"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7" y="125"/>
                    </a:cubicBezTo>
                    <a:cubicBezTo>
                      <a:pt x="85" y="125"/>
                      <a:pt x="92" y="124"/>
                      <a:pt x="100" y="121"/>
                    </a:cubicBezTo>
                    <a:cubicBezTo>
                      <a:pt x="108" y="119"/>
                      <a:pt x="114" y="115"/>
                      <a:pt x="120" y="111"/>
                    </a:cubicBezTo>
                    <a:cubicBezTo>
                      <a:pt x="120" y="139"/>
                      <a:pt x="120" y="139"/>
                      <a:pt x="120" y="139"/>
                    </a:cubicBezTo>
                    <a:cubicBezTo>
                      <a:pt x="118" y="140"/>
                      <a:pt x="115" y="141"/>
                      <a:pt x="112" y="143"/>
                    </a:cubicBezTo>
                    <a:cubicBezTo>
                      <a:pt x="109" y="144"/>
                      <a:pt x="105" y="145"/>
                      <a:pt x="101" y="146"/>
                    </a:cubicBezTo>
                    <a:cubicBezTo>
                      <a:pt x="96" y="148"/>
                      <a:pt x="92" y="149"/>
                      <a:pt x="86" y="149"/>
                    </a:cubicBezTo>
                    <a:cubicBezTo>
                      <a:pt x="81" y="150"/>
                      <a:pt x="75" y="151"/>
                      <a:pt x="69" y="151"/>
                    </a:cubicBezTo>
                    <a:cubicBezTo>
                      <a:pt x="58" y="151"/>
                      <a:pt x="48" y="149"/>
                      <a:pt x="40" y="146"/>
                    </a:cubicBezTo>
                    <a:cubicBezTo>
                      <a:pt x="32" y="143"/>
                      <a:pt x="24" y="138"/>
                      <a:pt x="18" y="132"/>
                    </a:cubicBezTo>
                    <a:cubicBezTo>
                      <a:pt x="13" y="125"/>
                      <a:pt x="8" y="118"/>
                      <a:pt x="5" y="108"/>
                    </a:cubicBezTo>
                    <a:cubicBezTo>
                      <a:pt x="2" y="99"/>
                      <a:pt x="0" y="89"/>
                      <a:pt x="0" y="77"/>
                    </a:cubicBezTo>
                    <a:cubicBezTo>
                      <a:pt x="0" y="63"/>
                      <a:pt x="2" y="52"/>
                      <a:pt x="6" y="42"/>
                    </a:cubicBezTo>
                    <a:cubicBezTo>
                      <a:pt x="10" y="33"/>
                      <a:pt x="16" y="25"/>
                      <a:pt x="22" y="18"/>
                    </a:cubicBezTo>
                    <a:cubicBezTo>
                      <a:pt x="29" y="12"/>
                      <a:pt x="36" y="7"/>
                      <a:pt x="44" y="4"/>
                    </a:cubicBezTo>
                    <a:cubicBezTo>
                      <a:pt x="52" y="1"/>
                      <a:pt x="60" y="0"/>
                      <a:pt x="68"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8" y="25"/>
                    </a:cubicBezTo>
                    <a:cubicBezTo>
                      <a:pt x="64" y="25"/>
                      <a:pt x="60" y="26"/>
                      <a:pt x="56" y="28"/>
                    </a:cubicBezTo>
                    <a:cubicBezTo>
                      <a:pt x="52" y="29"/>
                      <a:pt x="49" y="32"/>
                      <a:pt x="46"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16" name="Rectangle 24">
                <a:extLst>
                  <a:ext uri="{FF2B5EF4-FFF2-40B4-BE49-F238E27FC236}">
                    <a16:creationId xmlns:a16="http://schemas.microsoft.com/office/drawing/2014/main" id="{D2F76985-5357-4ACF-9AEB-C7983B11BE90}"/>
                  </a:ext>
                </a:extLst>
              </p:cNvPr>
              <p:cNvSpPr>
                <a:spLocks noChangeArrowheads="1"/>
              </p:cNvSpPr>
              <p:nvPr/>
            </p:nvSpPr>
            <p:spPr bwMode="black">
              <a:xfrm>
                <a:off x="7052744" y="5575586"/>
                <a:ext cx="25054" cy="161888"/>
              </a:xfrm>
              <a:prstGeom prst="rect">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6" name="Group 15">
              <a:extLst>
                <a:ext uri="{FF2B5EF4-FFF2-40B4-BE49-F238E27FC236}">
                  <a16:creationId xmlns:a16="http://schemas.microsoft.com/office/drawing/2014/main" id="{DA2C507C-8271-4DF0-A931-0E70E92DCD0D}"/>
                </a:ext>
              </a:extLst>
            </p:cNvPr>
            <p:cNvGrpSpPr/>
            <p:nvPr/>
          </p:nvGrpSpPr>
          <p:grpSpPr bwMode="black">
            <a:xfrm>
              <a:off x="5303919" y="2606000"/>
              <a:ext cx="1045758" cy="163878"/>
              <a:chOff x="891368" y="5611897"/>
              <a:chExt cx="1049730" cy="170204"/>
            </a:xfrm>
            <a:grpFill/>
            <a:effectLst/>
          </p:grpSpPr>
          <p:sp>
            <p:nvSpPr>
              <p:cNvPr id="200" name="Freeform 32">
                <a:extLst>
                  <a:ext uri="{FF2B5EF4-FFF2-40B4-BE49-F238E27FC236}">
                    <a16:creationId xmlns:a16="http://schemas.microsoft.com/office/drawing/2014/main" id="{AFB4F0FA-B28F-42CE-9667-4E332C4907EB}"/>
                  </a:ext>
                </a:extLst>
              </p:cNvPr>
              <p:cNvSpPr>
                <a:spLocks/>
              </p:cNvSpPr>
              <p:nvPr/>
            </p:nvSpPr>
            <p:spPr bwMode="black">
              <a:xfrm>
                <a:off x="891368" y="5618377"/>
                <a:ext cx="93741" cy="163724"/>
              </a:xfrm>
              <a:custGeom>
                <a:avLst/>
                <a:gdLst/>
                <a:ahLst/>
                <a:cxnLst>
                  <a:cxn ang="0">
                    <a:pos x="120" y="152"/>
                  </a:cxn>
                  <a:cxn ang="0">
                    <a:pos x="116" y="173"/>
                  </a:cxn>
                  <a:cxn ang="0">
                    <a:pos x="104" y="191"/>
                  </a:cxn>
                  <a:cxn ang="0">
                    <a:pos x="82" y="204"/>
                  </a:cxn>
                  <a:cxn ang="0">
                    <a:pos x="48" y="209"/>
                  </a:cxn>
                  <a:cxn ang="0">
                    <a:pos x="35" y="208"/>
                  </a:cxn>
                  <a:cxn ang="0">
                    <a:pos x="21" y="205"/>
                  </a:cxn>
                  <a:cxn ang="0">
                    <a:pos x="9" y="201"/>
                  </a:cxn>
                  <a:cxn ang="0">
                    <a:pos x="0" y="197"/>
                  </a:cxn>
                  <a:cxn ang="0">
                    <a:pos x="0" y="160"/>
                  </a:cxn>
                  <a:cxn ang="0">
                    <a:pos x="12" y="169"/>
                  </a:cxn>
                  <a:cxn ang="0">
                    <a:pos x="25" y="175"/>
                  </a:cxn>
                  <a:cxn ang="0">
                    <a:pos x="39" y="179"/>
                  </a:cxn>
                  <a:cxn ang="0">
                    <a:pos x="52" y="180"/>
                  </a:cxn>
                  <a:cxn ang="0">
                    <a:pos x="68" y="178"/>
                  </a:cxn>
                  <a:cxn ang="0">
                    <a:pos x="78" y="172"/>
                  </a:cxn>
                  <a:cxn ang="0">
                    <a:pos x="83" y="164"/>
                  </a:cxn>
                  <a:cxn ang="0">
                    <a:pos x="84" y="155"/>
                  </a:cxn>
                  <a:cxn ang="0">
                    <a:pos x="82" y="145"/>
                  </a:cxn>
                  <a:cxn ang="0">
                    <a:pos x="75" y="135"/>
                  </a:cxn>
                  <a:cxn ang="0">
                    <a:pos x="63" y="125"/>
                  </a:cxn>
                  <a:cxn ang="0">
                    <a:pos x="45" y="115"/>
                  </a:cxn>
                  <a:cxn ang="0">
                    <a:pos x="23" y="101"/>
                  </a:cxn>
                  <a:cxn ang="0">
                    <a:pos x="9" y="87"/>
                  </a:cxn>
                  <a:cxn ang="0">
                    <a:pos x="2" y="73"/>
                  </a:cxn>
                  <a:cxn ang="0">
                    <a:pos x="0" y="57"/>
                  </a:cxn>
                  <a:cxn ang="0">
                    <a:pos x="4" y="34"/>
                  </a:cxn>
                  <a:cxn ang="0">
                    <a:pos x="18" y="16"/>
                  </a:cxn>
                  <a:cxn ang="0">
                    <a:pos x="40" y="5"/>
                  </a:cxn>
                  <a:cxn ang="0">
                    <a:pos x="68" y="0"/>
                  </a:cxn>
                  <a:cxn ang="0">
                    <a:pos x="81" y="1"/>
                  </a:cxn>
                  <a:cxn ang="0">
                    <a:pos x="94" y="3"/>
                  </a:cxn>
                  <a:cxn ang="0">
                    <a:pos x="104" y="6"/>
                  </a:cxn>
                  <a:cxn ang="0">
                    <a:pos x="112" y="8"/>
                  </a:cxn>
                  <a:cxn ang="0">
                    <a:pos x="112" y="43"/>
                  </a:cxn>
                  <a:cxn ang="0">
                    <a:pos x="102" y="37"/>
                  </a:cxn>
                  <a:cxn ang="0">
                    <a:pos x="92" y="33"/>
                  </a:cxn>
                  <a:cxn ang="0">
                    <a:pos x="80" y="30"/>
                  </a:cxn>
                  <a:cxn ang="0">
                    <a:pos x="68" y="29"/>
                  </a:cxn>
                  <a:cxn ang="0">
                    <a:pos x="54" y="31"/>
                  </a:cxn>
                  <a:cxn ang="0">
                    <a:pos x="44" y="36"/>
                  </a:cxn>
                  <a:cxn ang="0">
                    <a:pos x="38" y="44"/>
                  </a:cxn>
                  <a:cxn ang="0">
                    <a:pos x="35" y="54"/>
                  </a:cxn>
                  <a:cxn ang="0">
                    <a:pos x="37" y="65"/>
                  </a:cxn>
                  <a:cxn ang="0">
                    <a:pos x="43" y="74"/>
                  </a:cxn>
                  <a:cxn ang="0">
                    <a:pos x="54" y="83"/>
                  </a:cxn>
                  <a:cxn ang="0">
                    <a:pos x="70" y="92"/>
                  </a:cxn>
                  <a:cxn ang="0">
                    <a:pos x="92" y="105"/>
                  </a:cxn>
                  <a:cxn ang="0">
                    <a:pos x="107" y="119"/>
                  </a:cxn>
                  <a:cxn ang="0">
                    <a:pos x="117" y="134"/>
                  </a:cxn>
                  <a:cxn ang="0">
                    <a:pos x="120" y="152"/>
                  </a:cxn>
                </a:cxnLst>
                <a:rect l="0" t="0" r="r" b="b"/>
                <a:pathLst>
                  <a:path w="120" h="209">
                    <a:moveTo>
                      <a:pt x="120" y="152"/>
                    </a:moveTo>
                    <a:cubicBezTo>
                      <a:pt x="120" y="159"/>
                      <a:pt x="119" y="166"/>
                      <a:pt x="116" y="173"/>
                    </a:cubicBezTo>
                    <a:cubicBezTo>
                      <a:pt x="114" y="180"/>
                      <a:pt x="110" y="186"/>
                      <a:pt x="104" y="191"/>
                    </a:cubicBezTo>
                    <a:cubicBezTo>
                      <a:pt x="98" y="196"/>
                      <a:pt x="91" y="201"/>
                      <a:pt x="82" y="204"/>
                    </a:cubicBezTo>
                    <a:cubicBezTo>
                      <a:pt x="73" y="207"/>
                      <a:pt x="62" y="209"/>
                      <a:pt x="48" y="209"/>
                    </a:cubicBezTo>
                    <a:cubicBezTo>
                      <a:pt x="44" y="209"/>
                      <a:pt x="40" y="208"/>
                      <a:pt x="35" y="208"/>
                    </a:cubicBezTo>
                    <a:cubicBezTo>
                      <a:pt x="30" y="207"/>
                      <a:pt x="26" y="206"/>
                      <a:pt x="21" y="205"/>
                    </a:cubicBezTo>
                    <a:cubicBezTo>
                      <a:pt x="17" y="204"/>
                      <a:pt x="13" y="203"/>
                      <a:pt x="9" y="201"/>
                    </a:cubicBezTo>
                    <a:cubicBezTo>
                      <a:pt x="6" y="200"/>
                      <a:pt x="3" y="198"/>
                      <a:pt x="0" y="197"/>
                    </a:cubicBezTo>
                    <a:cubicBezTo>
                      <a:pt x="0" y="160"/>
                      <a:pt x="0" y="160"/>
                      <a:pt x="0" y="160"/>
                    </a:cubicBezTo>
                    <a:cubicBezTo>
                      <a:pt x="4" y="163"/>
                      <a:pt x="7" y="166"/>
                      <a:pt x="12" y="169"/>
                    </a:cubicBezTo>
                    <a:cubicBezTo>
                      <a:pt x="16" y="171"/>
                      <a:pt x="20" y="173"/>
                      <a:pt x="25" y="175"/>
                    </a:cubicBezTo>
                    <a:cubicBezTo>
                      <a:pt x="30" y="177"/>
                      <a:pt x="34" y="178"/>
                      <a:pt x="39" y="179"/>
                    </a:cubicBezTo>
                    <a:cubicBezTo>
                      <a:pt x="43" y="180"/>
                      <a:pt x="48" y="180"/>
                      <a:pt x="52" y="180"/>
                    </a:cubicBezTo>
                    <a:cubicBezTo>
                      <a:pt x="58" y="180"/>
                      <a:pt x="64" y="179"/>
                      <a:pt x="68" y="178"/>
                    </a:cubicBezTo>
                    <a:cubicBezTo>
                      <a:pt x="72" y="176"/>
                      <a:pt x="76" y="174"/>
                      <a:pt x="78" y="172"/>
                    </a:cubicBezTo>
                    <a:cubicBezTo>
                      <a:pt x="80" y="170"/>
                      <a:pt x="82" y="167"/>
                      <a:pt x="83" y="164"/>
                    </a:cubicBezTo>
                    <a:cubicBezTo>
                      <a:pt x="84" y="161"/>
                      <a:pt x="84" y="158"/>
                      <a:pt x="84" y="155"/>
                    </a:cubicBezTo>
                    <a:cubicBezTo>
                      <a:pt x="84" y="151"/>
                      <a:pt x="84" y="148"/>
                      <a:pt x="82" y="145"/>
                    </a:cubicBezTo>
                    <a:cubicBezTo>
                      <a:pt x="81" y="141"/>
                      <a:pt x="78" y="138"/>
                      <a:pt x="75" y="135"/>
                    </a:cubicBezTo>
                    <a:cubicBezTo>
                      <a:pt x="72" y="132"/>
                      <a:pt x="68" y="129"/>
                      <a:pt x="63" y="125"/>
                    </a:cubicBezTo>
                    <a:cubicBezTo>
                      <a:pt x="58" y="122"/>
                      <a:pt x="52" y="119"/>
                      <a:pt x="45" y="115"/>
                    </a:cubicBezTo>
                    <a:cubicBezTo>
                      <a:pt x="36" y="110"/>
                      <a:pt x="29" y="106"/>
                      <a:pt x="23" y="101"/>
                    </a:cubicBezTo>
                    <a:cubicBezTo>
                      <a:pt x="17" y="97"/>
                      <a:pt x="13" y="92"/>
                      <a:pt x="9" y="87"/>
                    </a:cubicBezTo>
                    <a:cubicBezTo>
                      <a:pt x="6" y="83"/>
                      <a:pt x="3" y="78"/>
                      <a:pt x="2" y="73"/>
                    </a:cubicBezTo>
                    <a:cubicBezTo>
                      <a:pt x="0" y="68"/>
                      <a:pt x="0" y="62"/>
                      <a:pt x="0" y="57"/>
                    </a:cubicBezTo>
                    <a:cubicBezTo>
                      <a:pt x="0" y="49"/>
                      <a:pt x="1" y="41"/>
                      <a:pt x="4" y="34"/>
                    </a:cubicBezTo>
                    <a:cubicBezTo>
                      <a:pt x="8" y="27"/>
                      <a:pt x="12" y="21"/>
                      <a:pt x="18" y="16"/>
                    </a:cubicBezTo>
                    <a:cubicBezTo>
                      <a:pt x="24" y="11"/>
                      <a:pt x="31" y="7"/>
                      <a:pt x="40" y="5"/>
                    </a:cubicBezTo>
                    <a:cubicBezTo>
                      <a:pt x="48" y="2"/>
                      <a:pt x="58" y="0"/>
                      <a:pt x="68" y="0"/>
                    </a:cubicBezTo>
                    <a:cubicBezTo>
                      <a:pt x="72" y="0"/>
                      <a:pt x="77" y="1"/>
                      <a:pt x="81" y="1"/>
                    </a:cubicBezTo>
                    <a:cubicBezTo>
                      <a:pt x="86" y="2"/>
                      <a:pt x="90" y="2"/>
                      <a:pt x="94" y="3"/>
                    </a:cubicBezTo>
                    <a:cubicBezTo>
                      <a:pt x="98" y="4"/>
                      <a:pt x="101" y="5"/>
                      <a:pt x="104" y="6"/>
                    </a:cubicBezTo>
                    <a:cubicBezTo>
                      <a:pt x="108" y="6"/>
                      <a:pt x="110" y="7"/>
                      <a:pt x="112" y="8"/>
                    </a:cubicBezTo>
                    <a:cubicBezTo>
                      <a:pt x="112" y="43"/>
                      <a:pt x="112" y="43"/>
                      <a:pt x="112" y="43"/>
                    </a:cubicBezTo>
                    <a:cubicBezTo>
                      <a:pt x="109" y="41"/>
                      <a:pt x="106" y="39"/>
                      <a:pt x="102" y="37"/>
                    </a:cubicBezTo>
                    <a:cubicBezTo>
                      <a:pt x="99" y="35"/>
                      <a:pt x="95" y="34"/>
                      <a:pt x="92" y="33"/>
                    </a:cubicBezTo>
                    <a:cubicBezTo>
                      <a:pt x="88" y="31"/>
                      <a:pt x="84" y="31"/>
                      <a:pt x="80" y="30"/>
                    </a:cubicBezTo>
                    <a:cubicBezTo>
                      <a:pt x="76" y="29"/>
                      <a:pt x="72" y="29"/>
                      <a:pt x="68" y="29"/>
                    </a:cubicBezTo>
                    <a:cubicBezTo>
                      <a:pt x="63" y="29"/>
                      <a:pt x="58" y="30"/>
                      <a:pt x="54" y="31"/>
                    </a:cubicBezTo>
                    <a:cubicBezTo>
                      <a:pt x="50" y="32"/>
                      <a:pt x="47" y="34"/>
                      <a:pt x="44" y="36"/>
                    </a:cubicBezTo>
                    <a:cubicBezTo>
                      <a:pt x="41" y="38"/>
                      <a:pt x="39" y="41"/>
                      <a:pt x="38" y="44"/>
                    </a:cubicBezTo>
                    <a:cubicBezTo>
                      <a:pt x="36" y="47"/>
                      <a:pt x="35" y="51"/>
                      <a:pt x="35" y="54"/>
                    </a:cubicBezTo>
                    <a:cubicBezTo>
                      <a:pt x="35" y="58"/>
                      <a:pt x="36" y="62"/>
                      <a:pt x="37" y="65"/>
                    </a:cubicBezTo>
                    <a:cubicBezTo>
                      <a:pt x="38" y="68"/>
                      <a:pt x="40" y="71"/>
                      <a:pt x="43" y="74"/>
                    </a:cubicBezTo>
                    <a:cubicBezTo>
                      <a:pt x="46" y="77"/>
                      <a:pt x="49" y="80"/>
                      <a:pt x="54" y="83"/>
                    </a:cubicBezTo>
                    <a:cubicBezTo>
                      <a:pt x="58" y="86"/>
                      <a:pt x="64" y="89"/>
                      <a:pt x="70" y="92"/>
                    </a:cubicBezTo>
                    <a:cubicBezTo>
                      <a:pt x="78" y="96"/>
                      <a:pt x="86" y="101"/>
                      <a:pt x="92" y="105"/>
                    </a:cubicBezTo>
                    <a:cubicBezTo>
                      <a:pt x="98" y="109"/>
                      <a:pt x="103" y="114"/>
                      <a:pt x="107" y="119"/>
                    </a:cubicBezTo>
                    <a:cubicBezTo>
                      <a:pt x="112" y="123"/>
                      <a:pt x="115" y="129"/>
                      <a:pt x="117" y="134"/>
                    </a:cubicBezTo>
                    <a:cubicBezTo>
                      <a:pt x="119" y="139"/>
                      <a:pt x="120" y="145"/>
                      <a:pt x="120" y="15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1" name="Freeform 33">
                <a:extLst>
                  <a:ext uri="{FF2B5EF4-FFF2-40B4-BE49-F238E27FC236}">
                    <a16:creationId xmlns:a16="http://schemas.microsoft.com/office/drawing/2014/main" id="{D4D59FAF-F6BE-4E53-B577-E48EBEC8D123}"/>
                  </a:ext>
                </a:extLst>
              </p:cNvPr>
              <p:cNvSpPr>
                <a:spLocks noEditPoints="1"/>
              </p:cNvSpPr>
              <p:nvPr/>
            </p:nvSpPr>
            <p:spPr bwMode="black">
              <a:xfrm>
                <a:off x="996773" y="5663736"/>
                <a:ext cx="94605" cy="118365"/>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5"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5"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2" name="Rectangle 34">
                <a:extLst>
                  <a:ext uri="{FF2B5EF4-FFF2-40B4-BE49-F238E27FC236}">
                    <a16:creationId xmlns:a16="http://schemas.microsoft.com/office/drawing/2014/main" id="{F1D19EF0-C01D-4E77-82C9-296D45998FE1}"/>
                  </a:ext>
                </a:extLst>
              </p:cNvPr>
              <p:cNvSpPr>
                <a:spLocks noChangeArrowheads="1"/>
              </p:cNvSpPr>
              <p:nvPr/>
            </p:nvSpPr>
            <p:spPr bwMode="black">
              <a:xfrm>
                <a:off x="1115570" y="5611897"/>
                <a:ext cx="25055" cy="167180"/>
              </a:xfrm>
              <a:prstGeom prst="rect">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3" name="Freeform 35">
                <a:extLst>
                  <a:ext uri="{FF2B5EF4-FFF2-40B4-BE49-F238E27FC236}">
                    <a16:creationId xmlns:a16="http://schemas.microsoft.com/office/drawing/2014/main" id="{2C60D174-4B7C-4D6B-941E-E99CC6DE4597}"/>
                  </a:ext>
                </a:extLst>
              </p:cNvPr>
              <p:cNvSpPr>
                <a:spLocks noEditPoints="1"/>
              </p:cNvSpPr>
              <p:nvPr/>
            </p:nvSpPr>
            <p:spPr bwMode="black">
              <a:xfrm>
                <a:off x="1160928" y="5663736"/>
                <a:ext cx="93741" cy="118365"/>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1" y="32"/>
                  </a:cxn>
                  <a:cxn ang="0">
                    <a:pos x="61" y="25"/>
                  </a:cxn>
                  <a:cxn ang="0">
                    <a:pos x="36" y="30"/>
                  </a:cxn>
                  <a:cxn ang="0">
                    <a:pos x="14" y="41"/>
                  </a:cxn>
                  <a:cxn ang="0">
                    <a:pos x="14" y="13"/>
                  </a:cxn>
                  <a:cxn ang="0">
                    <a:pos x="22" y="8"/>
                  </a:cxn>
                  <a:cxn ang="0">
                    <a:pos x="35" y="4"/>
                  </a:cxn>
                  <a:cxn ang="0">
                    <a:pos x="50" y="1"/>
                  </a:cxn>
                  <a:cxn ang="0">
                    <a:pos x="65" y="0"/>
                  </a:cxn>
                  <a:cxn ang="0">
                    <a:pos x="89" y="4"/>
                  </a:cxn>
                  <a:cxn ang="0">
                    <a:pos x="107" y="15"/>
                  </a:cxn>
                  <a:cxn ang="0">
                    <a:pos x="117" y="32"/>
                  </a:cxn>
                  <a:cxn ang="0">
                    <a:pos x="120" y="56"/>
                  </a:cxn>
                  <a:cxn ang="0">
                    <a:pos x="120" y="147"/>
                  </a:cxn>
                  <a:cxn ang="0">
                    <a:pos x="88" y="147"/>
                  </a:cxn>
                  <a:cxn ang="0">
                    <a:pos x="58" y="81"/>
                  </a:cxn>
                  <a:cxn ang="0">
                    <a:pos x="44" y="84"/>
                  </a:cxn>
                  <a:cxn ang="0">
                    <a:pos x="37" y="89"/>
                  </a:cxn>
                  <a:cxn ang="0">
                    <a:pos x="33" y="96"/>
                  </a:cxn>
                  <a:cxn ang="0">
                    <a:pos x="31" y="105"/>
                  </a:cxn>
                  <a:cxn ang="0">
                    <a:pos x="33" y="113"/>
                  </a:cxn>
                  <a:cxn ang="0">
                    <a:pos x="38" y="119"/>
                  </a:cxn>
                  <a:cxn ang="0">
                    <a:pos x="45" y="123"/>
                  </a:cxn>
                  <a:cxn ang="0">
                    <a:pos x="55" y="125"/>
                  </a:cxn>
                  <a:cxn ang="0">
                    <a:pos x="69" y="122"/>
                  </a:cxn>
                  <a:cxn ang="0">
                    <a:pos x="79"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1" y="150"/>
                      <a:pt x="26" y="148"/>
                    </a:cubicBezTo>
                    <a:cubicBezTo>
                      <a:pt x="20" y="145"/>
                      <a:pt x="15" y="142"/>
                      <a:pt x="11" y="139"/>
                    </a:cubicBezTo>
                    <a:cubicBezTo>
                      <a:pt x="7" y="135"/>
                      <a:pt x="5" y="131"/>
                      <a:pt x="3" y="125"/>
                    </a:cubicBezTo>
                    <a:cubicBezTo>
                      <a:pt x="1" y="120"/>
                      <a:pt x="0" y="114"/>
                      <a:pt x="0" y="108"/>
                    </a:cubicBezTo>
                    <a:cubicBezTo>
                      <a:pt x="0" y="102"/>
                      <a:pt x="0"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1" y="32"/>
                    </a:cubicBezTo>
                    <a:cubicBezTo>
                      <a:pt x="77" y="28"/>
                      <a:pt x="70" y="25"/>
                      <a:pt x="61" y="25"/>
                    </a:cubicBezTo>
                    <a:cubicBezTo>
                      <a:pt x="53" y="25"/>
                      <a:pt x="44" y="27"/>
                      <a:pt x="36" y="30"/>
                    </a:cubicBezTo>
                    <a:cubicBezTo>
                      <a:pt x="27"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2" y="1"/>
                      <a:pt x="89" y="4"/>
                    </a:cubicBezTo>
                    <a:cubicBezTo>
                      <a:pt x="96"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4" y="84"/>
                    </a:cubicBezTo>
                    <a:cubicBezTo>
                      <a:pt x="41" y="86"/>
                      <a:pt x="38" y="87"/>
                      <a:pt x="37" y="89"/>
                    </a:cubicBezTo>
                    <a:cubicBezTo>
                      <a:pt x="35" y="91"/>
                      <a:pt x="33" y="93"/>
                      <a:pt x="33" y="96"/>
                    </a:cubicBezTo>
                    <a:cubicBezTo>
                      <a:pt x="32" y="98"/>
                      <a:pt x="31" y="101"/>
                      <a:pt x="31" y="105"/>
                    </a:cubicBezTo>
                    <a:cubicBezTo>
                      <a:pt x="31" y="108"/>
                      <a:pt x="32" y="110"/>
                      <a:pt x="33" y="113"/>
                    </a:cubicBezTo>
                    <a:cubicBezTo>
                      <a:pt x="34" y="115"/>
                      <a:pt x="36" y="117"/>
                      <a:pt x="38" y="119"/>
                    </a:cubicBezTo>
                    <a:cubicBezTo>
                      <a:pt x="40" y="121"/>
                      <a:pt x="42" y="122"/>
                      <a:pt x="45" y="123"/>
                    </a:cubicBezTo>
                    <a:cubicBezTo>
                      <a:pt x="48" y="124"/>
                      <a:pt x="52" y="125"/>
                      <a:pt x="55" y="125"/>
                    </a:cubicBezTo>
                    <a:cubicBezTo>
                      <a:pt x="60" y="125"/>
                      <a:pt x="65" y="124"/>
                      <a:pt x="69" y="122"/>
                    </a:cubicBezTo>
                    <a:cubicBezTo>
                      <a:pt x="73" y="120"/>
                      <a:pt x="77" y="118"/>
                      <a:pt x="79"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4" name="Freeform 36">
                <a:extLst>
                  <a:ext uri="{FF2B5EF4-FFF2-40B4-BE49-F238E27FC236}">
                    <a16:creationId xmlns:a16="http://schemas.microsoft.com/office/drawing/2014/main" id="{7E7B2333-2432-4EFA-803A-D2CD7BFA8A6D}"/>
                  </a:ext>
                </a:extLst>
              </p:cNvPr>
              <p:cNvSpPr>
                <a:spLocks/>
              </p:cNvSpPr>
              <p:nvPr/>
            </p:nvSpPr>
            <p:spPr bwMode="black">
              <a:xfrm>
                <a:off x="1279293" y="5663736"/>
                <a:ext cx="168043" cy="115341"/>
              </a:xfrm>
              <a:custGeom>
                <a:avLst/>
                <a:gdLst/>
                <a:ahLst/>
                <a:cxnLst>
                  <a:cxn ang="0">
                    <a:pos x="182" y="147"/>
                  </a:cxn>
                  <a:cxn ang="0">
                    <a:pos x="182" y="66"/>
                  </a:cxn>
                  <a:cxn ang="0">
                    <a:pos x="180" y="46"/>
                  </a:cxn>
                  <a:cxn ang="0">
                    <a:pos x="175" y="34"/>
                  </a:cxn>
                  <a:cxn ang="0">
                    <a:pos x="166" y="28"/>
                  </a:cxn>
                  <a:cxn ang="0">
                    <a:pos x="154" y="26"/>
                  </a:cxn>
                  <a:cxn ang="0">
                    <a:pos x="142" y="30"/>
                  </a:cxn>
                  <a:cxn ang="0">
                    <a:pos x="132" y="38"/>
                  </a:cxn>
                  <a:cxn ang="0">
                    <a:pos x="126" y="51"/>
                  </a:cxn>
                  <a:cxn ang="0">
                    <a:pos x="124" y="66"/>
                  </a:cxn>
                  <a:cxn ang="0">
                    <a:pos x="124" y="147"/>
                  </a:cxn>
                  <a:cxn ang="0">
                    <a:pos x="91" y="147"/>
                  </a:cxn>
                  <a:cxn ang="0">
                    <a:pos x="91" y="63"/>
                  </a:cxn>
                  <a:cxn ang="0">
                    <a:pos x="89" y="46"/>
                  </a:cxn>
                  <a:cxn ang="0">
                    <a:pos x="84" y="35"/>
                  </a:cxn>
                  <a:cxn ang="0">
                    <a:pos x="75" y="28"/>
                  </a:cxn>
                  <a:cxn ang="0">
                    <a:pos x="63" y="26"/>
                  </a:cxn>
                  <a:cxn ang="0">
                    <a:pos x="51" y="29"/>
                  </a:cxn>
                  <a:cxn ang="0">
                    <a:pos x="41" y="37"/>
                  </a:cxn>
                  <a:cxn ang="0">
                    <a:pos x="35" y="50"/>
                  </a:cxn>
                  <a:cxn ang="0">
                    <a:pos x="33" y="66"/>
                  </a:cxn>
                  <a:cxn ang="0">
                    <a:pos x="33" y="147"/>
                  </a:cxn>
                  <a:cxn ang="0">
                    <a:pos x="0" y="147"/>
                  </a:cxn>
                  <a:cxn ang="0">
                    <a:pos x="0" y="3"/>
                  </a:cxn>
                  <a:cxn ang="0">
                    <a:pos x="33" y="3"/>
                  </a:cxn>
                  <a:cxn ang="0">
                    <a:pos x="33" y="26"/>
                  </a:cxn>
                  <a:cxn ang="0">
                    <a:pos x="33" y="26"/>
                  </a:cxn>
                  <a:cxn ang="0">
                    <a:pos x="52" y="6"/>
                  </a:cxn>
                  <a:cxn ang="0">
                    <a:pos x="79" y="0"/>
                  </a:cxn>
                  <a:cxn ang="0">
                    <a:pos x="93" y="2"/>
                  </a:cxn>
                  <a:cxn ang="0">
                    <a:pos x="104" y="7"/>
                  </a:cxn>
                  <a:cxn ang="0">
                    <a:pos x="114" y="16"/>
                  </a:cxn>
                  <a:cxn ang="0">
                    <a:pos x="120" y="28"/>
                  </a:cxn>
                  <a:cxn ang="0">
                    <a:pos x="140" y="7"/>
                  </a:cxn>
                  <a:cxn ang="0">
                    <a:pos x="168" y="0"/>
                  </a:cxn>
                  <a:cxn ang="0">
                    <a:pos x="203" y="14"/>
                  </a:cxn>
                  <a:cxn ang="0">
                    <a:pos x="215" y="58"/>
                  </a:cxn>
                  <a:cxn ang="0">
                    <a:pos x="215" y="147"/>
                  </a:cxn>
                  <a:cxn ang="0">
                    <a:pos x="182" y="147"/>
                  </a:cxn>
                </a:cxnLst>
                <a:rect l="0" t="0" r="r" b="b"/>
                <a:pathLst>
                  <a:path w="215" h="147">
                    <a:moveTo>
                      <a:pt x="182" y="147"/>
                    </a:moveTo>
                    <a:cubicBezTo>
                      <a:pt x="182" y="66"/>
                      <a:pt x="182" y="66"/>
                      <a:pt x="182" y="66"/>
                    </a:cubicBezTo>
                    <a:cubicBezTo>
                      <a:pt x="182" y="58"/>
                      <a:pt x="182" y="52"/>
                      <a:pt x="180" y="46"/>
                    </a:cubicBezTo>
                    <a:cubicBezTo>
                      <a:pt x="179" y="41"/>
                      <a:pt x="177" y="37"/>
                      <a:pt x="175" y="34"/>
                    </a:cubicBezTo>
                    <a:cubicBezTo>
                      <a:pt x="172" y="31"/>
                      <a:pt x="169" y="29"/>
                      <a:pt x="166" y="28"/>
                    </a:cubicBezTo>
                    <a:cubicBezTo>
                      <a:pt x="162" y="27"/>
                      <a:pt x="158" y="26"/>
                      <a:pt x="154" y="26"/>
                    </a:cubicBezTo>
                    <a:cubicBezTo>
                      <a:pt x="149" y="26"/>
                      <a:pt x="145" y="27"/>
                      <a:pt x="142" y="30"/>
                    </a:cubicBezTo>
                    <a:cubicBezTo>
                      <a:pt x="138" y="32"/>
                      <a:pt x="135" y="35"/>
                      <a:pt x="132" y="38"/>
                    </a:cubicBezTo>
                    <a:cubicBezTo>
                      <a:pt x="129" y="42"/>
                      <a:pt x="127" y="46"/>
                      <a:pt x="126" y="51"/>
                    </a:cubicBezTo>
                    <a:cubicBezTo>
                      <a:pt x="124" y="56"/>
                      <a:pt x="124" y="61"/>
                      <a:pt x="124" y="66"/>
                    </a:cubicBezTo>
                    <a:cubicBezTo>
                      <a:pt x="124" y="147"/>
                      <a:pt x="124" y="147"/>
                      <a:pt x="124" y="147"/>
                    </a:cubicBezTo>
                    <a:cubicBezTo>
                      <a:pt x="91" y="147"/>
                      <a:pt x="91" y="147"/>
                      <a:pt x="91" y="147"/>
                    </a:cubicBezTo>
                    <a:cubicBezTo>
                      <a:pt x="91" y="63"/>
                      <a:pt x="91" y="63"/>
                      <a:pt x="91" y="63"/>
                    </a:cubicBezTo>
                    <a:cubicBezTo>
                      <a:pt x="91" y="56"/>
                      <a:pt x="91" y="51"/>
                      <a:pt x="89" y="46"/>
                    </a:cubicBezTo>
                    <a:cubicBezTo>
                      <a:pt x="88" y="41"/>
                      <a:pt x="86" y="38"/>
                      <a:pt x="84" y="35"/>
                    </a:cubicBezTo>
                    <a:cubicBezTo>
                      <a:pt x="81" y="32"/>
                      <a:pt x="78" y="30"/>
                      <a:pt x="75" y="28"/>
                    </a:cubicBezTo>
                    <a:cubicBezTo>
                      <a:pt x="71" y="27"/>
                      <a:pt x="67" y="26"/>
                      <a:pt x="63" y="26"/>
                    </a:cubicBezTo>
                    <a:cubicBezTo>
                      <a:pt x="59" y="26"/>
                      <a:pt x="55" y="27"/>
                      <a:pt x="51" y="29"/>
                    </a:cubicBezTo>
                    <a:cubicBezTo>
                      <a:pt x="47" y="31"/>
                      <a:pt x="44" y="34"/>
                      <a:pt x="41" y="37"/>
                    </a:cubicBezTo>
                    <a:cubicBezTo>
                      <a:pt x="39" y="41"/>
                      <a:pt x="37" y="45"/>
                      <a:pt x="35" y="50"/>
                    </a:cubicBezTo>
                    <a:cubicBezTo>
                      <a:pt x="34" y="55"/>
                      <a:pt x="33" y="60"/>
                      <a:pt x="33" y="66"/>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8" y="17"/>
                      <a:pt x="45" y="11"/>
                      <a:pt x="52" y="6"/>
                    </a:cubicBezTo>
                    <a:cubicBezTo>
                      <a:pt x="60" y="2"/>
                      <a:pt x="69" y="0"/>
                      <a:pt x="79" y="0"/>
                    </a:cubicBezTo>
                    <a:cubicBezTo>
                      <a:pt x="84" y="0"/>
                      <a:pt x="88" y="1"/>
                      <a:pt x="93" y="2"/>
                    </a:cubicBezTo>
                    <a:cubicBezTo>
                      <a:pt x="97" y="3"/>
                      <a:pt x="101" y="5"/>
                      <a:pt x="104" y="7"/>
                    </a:cubicBezTo>
                    <a:cubicBezTo>
                      <a:pt x="108" y="10"/>
                      <a:pt x="111" y="13"/>
                      <a:pt x="114" y="16"/>
                    </a:cubicBezTo>
                    <a:cubicBezTo>
                      <a:pt x="116" y="20"/>
                      <a:pt x="118" y="24"/>
                      <a:pt x="120" y="28"/>
                    </a:cubicBezTo>
                    <a:cubicBezTo>
                      <a:pt x="125" y="18"/>
                      <a:pt x="132" y="11"/>
                      <a:pt x="140" y="7"/>
                    </a:cubicBezTo>
                    <a:cubicBezTo>
                      <a:pt x="148" y="2"/>
                      <a:pt x="157" y="0"/>
                      <a:pt x="168" y="0"/>
                    </a:cubicBezTo>
                    <a:cubicBezTo>
                      <a:pt x="183" y="0"/>
                      <a:pt x="195" y="4"/>
                      <a:pt x="203" y="14"/>
                    </a:cubicBezTo>
                    <a:cubicBezTo>
                      <a:pt x="211" y="23"/>
                      <a:pt x="215" y="38"/>
                      <a:pt x="215" y="58"/>
                    </a:cubicBezTo>
                    <a:cubicBezTo>
                      <a:pt x="215" y="147"/>
                      <a:pt x="215" y="147"/>
                      <a:pt x="215" y="147"/>
                    </a:cubicBezTo>
                    <a:lnTo>
                      <a:pt x="182"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5" name="Freeform 37">
                <a:extLst>
                  <a:ext uri="{FF2B5EF4-FFF2-40B4-BE49-F238E27FC236}">
                    <a16:creationId xmlns:a16="http://schemas.microsoft.com/office/drawing/2014/main" id="{4B65A96E-3499-419C-AE44-0B796D7932F8}"/>
                  </a:ext>
                </a:extLst>
              </p:cNvPr>
              <p:cNvSpPr>
                <a:spLocks noEditPoints="1"/>
              </p:cNvSpPr>
              <p:nvPr/>
            </p:nvSpPr>
            <p:spPr bwMode="black">
              <a:xfrm>
                <a:off x="1464183" y="5663736"/>
                <a:ext cx="94605" cy="118365"/>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8" y="119"/>
                    </a:cubicBezTo>
                    <a:cubicBezTo>
                      <a:pt x="40" y="121"/>
                      <a:pt x="43" y="122"/>
                      <a:pt x="46" y="123"/>
                    </a:cubicBezTo>
                    <a:cubicBezTo>
                      <a:pt x="49" y="124"/>
                      <a:pt x="52" y="125"/>
                      <a:pt x="56" y="125"/>
                    </a:cubicBezTo>
                    <a:cubicBezTo>
                      <a:pt x="61" y="125"/>
                      <a:pt x="65"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6" name="Freeform 38">
                <a:extLst>
                  <a:ext uri="{FF2B5EF4-FFF2-40B4-BE49-F238E27FC236}">
                    <a16:creationId xmlns:a16="http://schemas.microsoft.com/office/drawing/2014/main" id="{57967F39-DB94-4CD2-9556-37A60B778562}"/>
                  </a:ext>
                </a:extLst>
              </p:cNvPr>
              <p:cNvSpPr>
                <a:spLocks/>
              </p:cNvSpPr>
              <p:nvPr/>
            </p:nvSpPr>
            <p:spPr bwMode="black">
              <a:xfrm>
                <a:off x="1571316" y="5632201"/>
                <a:ext cx="71278" cy="149900"/>
              </a:xfrm>
              <a:custGeom>
                <a:avLst/>
                <a:gdLst/>
                <a:ahLst/>
                <a:cxnLst>
                  <a:cxn ang="0">
                    <a:pos x="86" y="188"/>
                  </a:cxn>
                  <a:cxn ang="0">
                    <a:pos x="80" y="189"/>
                  </a:cxn>
                  <a:cxn ang="0">
                    <a:pos x="73" y="190"/>
                  </a:cxn>
                  <a:cxn ang="0">
                    <a:pos x="66" y="191"/>
                  </a:cxn>
                  <a:cxn ang="0">
                    <a:pos x="34" y="179"/>
                  </a:cxn>
                  <a:cxn ang="0">
                    <a:pos x="23" y="145"/>
                  </a:cxn>
                  <a:cxn ang="0">
                    <a:pos x="23" y="69"/>
                  </a:cxn>
                  <a:cxn ang="0">
                    <a:pos x="0" y="69"/>
                  </a:cxn>
                  <a:cxn ang="0">
                    <a:pos x="0" y="43"/>
                  </a:cxn>
                  <a:cxn ang="0">
                    <a:pos x="23" y="43"/>
                  </a:cxn>
                  <a:cxn ang="0">
                    <a:pos x="23" y="10"/>
                  </a:cxn>
                  <a:cxn ang="0">
                    <a:pos x="56" y="0"/>
                  </a:cxn>
                  <a:cxn ang="0">
                    <a:pos x="56" y="43"/>
                  </a:cxn>
                  <a:cxn ang="0">
                    <a:pos x="91" y="43"/>
                  </a:cxn>
                  <a:cxn ang="0">
                    <a:pos x="91" y="69"/>
                  </a:cxn>
                  <a:cxn ang="0">
                    <a:pos x="56" y="69"/>
                  </a:cxn>
                  <a:cxn ang="0">
                    <a:pos x="56" y="139"/>
                  </a:cxn>
                  <a:cxn ang="0">
                    <a:pos x="61" y="158"/>
                  </a:cxn>
                  <a:cxn ang="0">
                    <a:pos x="76" y="164"/>
                  </a:cxn>
                  <a:cxn ang="0">
                    <a:pos x="83" y="163"/>
                  </a:cxn>
                  <a:cxn ang="0">
                    <a:pos x="91" y="160"/>
                  </a:cxn>
                  <a:cxn ang="0">
                    <a:pos x="91" y="186"/>
                  </a:cxn>
                  <a:cxn ang="0">
                    <a:pos x="86" y="188"/>
                  </a:cxn>
                </a:cxnLst>
                <a:rect l="0" t="0" r="r" b="b"/>
                <a:pathLst>
                  <a:path w="91" h="191">
                    <a:moveTo>
                      <a:pt x="86" y="188"/>
                    </a:moveTo>
                    <a:cubicBezTo>
                      <a:pt x="84" y="188"/>
                      <a:pt x="82" y="189"/>
                      <a:pt x="80" y="189"/>
                    </a:cubicBezTo>
                    <a:cubicBezTo>
                      <a:pt x="78" y="190"/>
                      <a:pt x="75" y="190"/>
                      <a:pt x="73" y="190"/>
                    </a:cubicBezTo>
                    <a:cubicBezTo>
                      <a:pt x="70" y="191"/>
                      <a:pt x="68" y="191"/>
                      <a:pt x="66" y="191"/>
                    </a:cubicBezTo>
                    <a:cubicBezTo>
                      <a:pt x="51" y="191"/>
                      <a:pt x="41" y="187"/>
                      <a:pt x="34" y="179"/>
                    </a:cubicBezTo>
                    <a:cubicBezTo>
                      <a:pt x="27" y="171"/>
                      <a:pt x="23" y="160"/>
                      <a:pt x="23" y="145"/>
                    </a:cubicBezTo>
                    <a:cubicBezTo>
                      <a:pt x="23" y="69"/>
                      <a:pt x="23" y="69"/>
                      <a:pt x="23" y="69"/>
                    </a:cubicBezTo>
                    <a:cubicBezTo>
                      <a:pt x="0" y="69"/>
                      <a:pt x="0" y="69"/>
                      <a:pt x="0" y="69"/>
                    </a:cubicBezTo>
                    <a:cubicBezTo>
                      <a:pt x="0" y="43"/>
                      <a:pt x="0" y="43"/>
                      <a:pt x="0" y="43"/>
                    </a:cubicBezTo>
                    <a:cubicBezTo>
                      <a:pt x="23" y="43"/>
                      <a:pt x="23" y="43"/>
                      <a:pt x="23" y="43"/>
                    </a:cubicBezTo>
                    <a:cubicBezTo>
                      <a:pt x="23" y="10"/>
                      <a:pt x="23" y="10"/>
                      <a:pt x="23" y="10"/>
                    </a:cubicBezTo>
                    <a:cubicBezTo>
                      <a:pt x="56" y="0"/>
                      <a:pt x="56" y="0"/>
                      <a:pt x="56" y="0"/>
                    </a:cubicBezTo>
                    <a:cubicBezTo>
                      <a:pt x="56" y="43"/>
                      <a:pt x="56" y="43"/>
                      <a:pt x="56" y="43"/>
                    </a:cubicBezTo>
                    <a:cubicBezTo>
                      <a:pt x="91" y="43"/>
                      <a:pt x="91" y="43"/>
                      <a:pt x="91" y="43"/>
                    </a:cubicBezTo>
                    <a:cubicBezTo>
                      <a:pt x="91" y="69"/>
                      <a:pt x="91" y="69"/>
                      <a:pt x="91" y="69"/>
                    </a:cubicBezTo>
                    <a:cubicBezTo>
                      <a:pt x="56" y="69"/>
                      <a:pt x="56" y="69"/>
                      <a:pt x="56" y="69"/>
                    </a:cubicBezTo>
                    <a:cubicBezTo>
                      <a:pt x="56" y="139"/>
                      <a:pt x="56" y="139"/>
                      <a:pt x="56" y="139"/>
                    </a:cubicBezTo>
                    <a:cubicBezTo>
                      <a:pt x="56" y="148"/>
                      <a:pt x="58" y="155"/>
                      <a:pt x="61" y="158"/>
                    </a:cubicBezTo>
                    <a:cubicBezTo>
                      <a:pt x="64" y="162"/>
                      <a:pt x="69" y="164"/>
                      <a:pt x="76" y="164"/>
                    </a:cubicBezTo>
                    <a:cubicBezTo>
                      <a:pt x="78" y="164"/>
                      <a:pt x="81" y="164"/>
                      <a:pt x="83" y="163"/>
                    </a:cubicBezTo>
                    <a:cubicBezTo>
                      <a:pt x="86" y="162"/>
                      <a:pt x="89" y="161"/>
                      <a:pt x="91" y="160"/>
                    </a:cubicBezTo>
                    <a:cubicBezTo>
                      <a:pt x="91" y="186"/>
                      <a:pt x="91" y="186"/>
                      <a:pt x="91" y="186"/>
                    </a:cubicBezTo>
                    <a:cubicBezTo>
                      <a:pt x="90" y="186"/>
                      <a:pt x="88" y="187"/>
                      <a:pt x="86" y="18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7" name="Freeform 39">
                <a:extLst>
                  <a:ext uri="{FF2B5EF4-FFF2-40B4-BE49-F238E27FC236}">
                    <a16:creationId xmlns:a16="http://schemas.microsoft.com/office/drawing/2014/main" id="{E48CE500-F165-4A72-B776-2FA234AD2849}"/>
                  </a:ext>
                </a:extLst>
              </p:cNvPr>
              <p:cNvSpPr>
                <a:spLocks noEditPoints="1"/>
              </p:cNvSpPr>
              <p:nvPr/>
            </p:nvSpPr>
            <p:spPr bwMode="black">
              <a:xfrm>
                <a:off x="1721648" y="5621401"/>
                <a:ext cx="104541" cy="157676"/>
              </a:xfrm>
              <a:custGeom>
                <a:avLst/>
                <a:gdLst/>
                <a:ahLst/>
                <a:cxnLst>
                  <a:cxn ang="0">
                    <a:pos x="134" y="62"/>
                  </a:cxn>
                  <a:cxn ang="0">
                    <a:pos x="129" y="88"/>
                  </a:cxn>
                  <a:cxn ang="0">
                    <a:pos x="114" y="109"/>
                  </a:cxn>
                  <a:cxn ang="0">
                    <a:pos x="90" y="123"/>
                  </a:cxn>
                  <a:cxn ang="0">
                    <a:pos x="57" y="129"/>
                  </a:cxn>
                  <a:cxn ang="0">
                    <a:pos x="33" y="129"/>
                  </a:cxn>
                  <a:cxn ang="0">
                    <a:pos x="33" y="201"/>
                  </a:cxn>
                  <a:cxn ang="0">
                    <a:pos x="0" y="201"/>
                  </a:cxn>
                  <a:cxn ang="0">
                    <a:pos x="0" y="0"/>
                  </a:cxn>
                  <a:cxn ang="0">
                    <a:pos x="62" y="0"/>
                  </a:cxn>
                  <a:cxn ang="0">
                    <a:pos x="93" y="4"/>
                  </a:cxn>
                  <a:cxn ang="0">
                    <a:pos x="116" y="17"/>
                  </a:cxn>
                  <a:cxn ang="0">
                    <a:pos x="129" y="36"/>
                  </a:cxn>
                  <a:cxn ang="0">
                    <a:pos x="134" y="62"/>
                  </a:cxn>
                  <a:cxn ang="0">
                    <a:pos x="99" y="63"/>
                  </a:cxn>
                  <a:cxn ang="0">
                    <a:pos x="96" y="49"/>
                  </a:cxn>
                  <a:cxn ang="0">
                    <a:pos x="88" y="38"/>
                  </a:cxn>
                  <a:cxn ang="0">
                    <a:pos x="75" y="30"/>
                  </a:cxn>
                  <a:cxn ang="0">
                    <a:pos x="56" y="28"/>
                  </a:cxn>
                  <a:cxn ang="0">
                    <a:pos x="33" y="28"/>
                  </a:cxn>
                  <a:cxn ang="0">
                    <a:pos x="33" y="100"/>
                  </a:cxn>
                  <a:cxn ang="0">
                    <a:pos x="54" y="100"/>
                  </a:cxn>
                  <a:cxn ang="0">
                    <a:pos x="87" y="91"/>
                  </a:cxn>
                  <a:cxn ang="0">
                    <a:pos x="99" y="63"/>
                  </a:cxn>
                </a:cxnLst>
                <a:rect l="0" t="0" r="r" b="b"/>
                <a:pathLst>
                  <a:path w="134" h="201">
                    <a:moveTo>
                      <a:pt x="134" y="62"/>
                    </a:moveTo>
                    <a:cubicBezTo>
                      <a:pt x="134" y="71"/>
                      <a:pt x="132" y="80"/>
                      <a:pt x="129" y="88"/>
                    </a:cubicBezTo>
                    <a:cubicBezTo>
                      <a:pt x="125" y="96"/>
                      <a:pt x="120" y="103"/>
                      <a:pt x="114" y="109"/>
                    </a:cubicBezTo>
                    <a:cubicBezTo>
                      <a:pt x="107" y="115"/>
                      <a:pt x="99" y="120"/>
                      <a:pt x="90" y="123"/>
                    </a:cubicBezTo>
                    <a:cubicBezTo>
                      <a:pt x="80" y="127"/>
                      <a:pt x="69" y="129"/>
                      <a:pt x="57" y="129"/>
                    </a:cubicBezTo>
                    <a:cubicBezTo>
                      <a:pt x="33" y="129"/>
                      <a:pt x="33" y="129"/>
                      <a:pt x="33" y="129"/>
                    </a:cubicBezTo>
                    <a:cubicBezTo>
                      <a:pt x="33" y="201"/>
                      <a:pt x="33" y="201"/>
                      <a:pt x="33" y="201"/>
                    </a:cubicBezTo>
                    <a:cubicBezTo>
                      <a:pt x="0" y="201"/>
                      <a:pt x="0" y="201"/>
                      <a:pt x="0" y="201"/>
                    </a:cubicBezTo>
                    <a:cubicBezTo>
                      <a:pt x="0" y="0"/>
                      <a:pt x="0" y="0"/>
                      <a:pt x="0" y="0"/>
                    </a:cubicBezTo>
                    <a:cubicBezTo>
                      <a:pt x="62" y="0"/>
                      <a:pt x="62" y="0"/>
                      <a:pt x="62" y="0"/>
                    </a:cubicBezTo>
                    <a:cubicBezTo>
                      <a:pt x="74" y="0"/>
                      <a:pt x="84" y="1"/>
                      <a:pt x="93" y="4"/>
                    </a:cubicBezTo>
                    <a:cubicBezTo>
                      <a:pt x="102" y="7"/>
                      <a:pt x="110" y="11"/>
                      <a:pt x="116" y="17"/>
                    </a:cubicBezTo>
                    <a:cubicBezTo>
                      <a:pt x="122" y="22"/>
                      <a:pt x="126" y="29"/>
                      <a:pt x="129" y="36"/>
                    </a:cubicBezTo>
                    <a:cubicBezTo>
                      <a:pt x="132" y="44"/>
                      <a:pt x="134" y="53"/>
                      <a:pt x="134" y="62"/>
                    </a:cubicBezTo>
                    <a:close/>
                    <a:moveTo>
                      <a:pt x="99" y="63"/>
                    </a:moveTo>
                    <a:cubicBezTo>
                      <a:pt x="99" y="58"/>
                      <a:pt x="98" y="53"/>
                      <a:pt x="96" y="49"/>
                    </a:cubicBezTo>
                    <a:cubicBezTo>
                      <a:pt x="94" y="44"/>
                      <a:pt x="92" y="41"/>
                      <a:pt x="88" y="38"/>
                    </a:cubicBezTo>
                    <a:cubicBezTo>
                      <a:pt x="85" y="34"/>
                      <a:pt x="80" y="32"/>
                      <a:pt x="75" y="30"/>
                    </a:cubicBezTo>
                    <a:cubicBezTo>
                      <a:pt x="69" y="29"/>
                      <a:pt x="63" y="28"/>
                      <a:pt x="56" y="28"/>
                    </a:cubicBezTo>
                    <a:cubicBezTo>
                      <a:pt x="33" y="28"/>
                      <a:pt x="33" y="28"/>
                      <a:pt x="33" y="28"/>
                    </a:cubicBezTo>
                    <a:cubicBezTo>
                      <a:pt x="33" y="100"/>
                      <a:pt x="33" y="100"/>
                      <a:pt x="33" y="100"/>
                    </a:cubicBezTo>
                    <a:cubicBezTo>
                      <a:pt x="54" y="100"/>
                      <a:pt x="54" y="100"/>
                      <a:pt x="54" y="100"/>
                    </a:cubicBezTo>
                    <a:cubicBezTo>
                      <a:pt x="68" y="100"/>
                      <a:pt x="79" y="97"/>
                      <a:pt x="87" y="91"/>
                    </a:cubicBezTo>
                    <a:cubicBezTo>
                      <a:pt x="95" y="85"/>
                      <a:pt x="99" y="76"/>
                      <a:pt x="99" y="6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208" name="Freeform 40">
                <a:extLst>
                  <a:ext uri="{FF2B5EF4-FFF2-40B4-BE49-F238E27FC236}">
                    <a16:creationId xmlns:a16="http://schemas.microsoft.com/office/drawing/2014/main" id="{CB844AA7-E732-4FDC-BEA3-06E201DCE72B}"/>
                  </a:ext>
                </a:extLst>
              </p:cNvPr>
              <p:cNvSpPr>
                <a:spLocks noEditPoints="1"/>
              </p:cNvSpPr>
              <p:nvPr/>
            </p:nvSpPr>
            <p:spPr bwMode="black">
              <a:xfrm>
                <a:off x="1825757" y="5663736"/>
                <a:ext cx="115341" cy="118365"/>
              </a:xfrm>
              <a:custGeom>
                <a:avLst/>
                <a:gdLst/>
                <a:ahLst/>
                <a:cxnLst>
                  <a:cxn ang="0">
                    <a:pos x="148" y="74"/>
                  </a:cxn>
                  <a:cxn ang="0">
                    <a:pos x="142" y="106"/>
                  </a:cxn>
                  <a:cxn ang="0">
                    <a:pos x="127" y="130"/>
                  </a:cxn>
                  <a:cxn ang="0">
                    <a:pos x="103" y="145"/>
                  </a:cxn>
                  <a:cxn ang="0">
                    <a:pos x="73" y="151"/>
                  </a:cxn>
                  <a:cxn ang="0">
                    <a:pos x="42" y="145"/>
                  </a:cxn>
                  <a:cxn ang="0">
                    <a:pos x="19" y="131"/>
                  </a:cxn>
                  <a:cxn ang="0">
                    <a:pos x="5" y="107"/>
                  </a:cxn>
                  <a:cxn ang="0">
                    <a:pos x="0" y="77"/>
                  </a:cxn>
                  <a:cxn ang="0">
                    <a:pos x="5" y="44"/>
                  </a:cxn>
                  <a:cxn ang="0">
                    <a:pos x="21" y="19"/>
                  </a:cxn>
                  <a:cxn ang="0">
                    <a:pos x="45" y="5"/>
                  </a:cxn>
                  <a:cxn ang="0">
                    <a:pos x="76" y="0"/>
                  </a:cxn>
                  <a:cxn ang="0">
                    <a:pos x="107" y="5"/>
                  </a:cxn>
                  <a:cxn ang="0">
                    <a:pos x="129" y="20"/>
                  </a:cxn>
                  <a:cxn ang="0">
                    <a:pos x="143" y="44"/>
                  </a:cxn>
                  <a:cxn ang="0">
                    <a:pos x="148" y="74"/>
                  </a:cxn>
                  <a:cxn ang="0">
                    <a:pos x="114" y="75"/>
                  </a:cxn>
                  <a:cxn ang="0">
                    <a:pos x="103" y="39"/>
                  </a:cxn>
                  <a:cxn ang="0">
                    <a:pos x="74" y="26"/>
                  </a:cxn>
                  <a:cxn ang="0">
                    <a:pos x="58" y="29"/>
                  </a:cxn>
                  <a:cxn ang="0">
                    <a:pos x="45" y="38"/>
                  </a:cxn>
                  <a:cxn ang="0">
                    <a:pos x="37" y="54"/>
                  </a:cxn>
                  <a:cxn ang="0">
                    <a:pos x="34" y="76"/>
                  </a:cxn>
                  <a:cxn ang="0">
                    <a:pos x="37" y="97"/>
                  </a:cxn>
                  <a:cxn ang="0">
                    <a:pos x="45" y="112"/>
                  </a:cxn>
                  <a:cxn ang="0">
                    <a:pos x="58" y="121"/>
                  </a:cxn>
                  <a:cxn ang="0">
                    <a:pos x="75" y="124"/>
                  </a:cxn>
                  <a:cxn ang="0">
                    <a:pos x="104" y="112"/>
                  </a:cxn>
                  <a:cxn ang="0">
                    <a:pos x="114" y="75"/>
                  </a:cxn>
                </a:cxnLst>
                <a:rect l="0" t="0" r="r" b="b"/>
                <a:pathLst>
                  <a:path w="148" h="151">
                    <a:moveTo>
                      <a:pt x="148" y="74"/>
                    </a:moveTo>
                    <a:cubicBezTo>
                      <a:pt x="148" y="86"/>
                      <a:pt x="146" y="96"/>
                      <a:pt x="142" y="106"/>
                    </a:cubicBezTo>
                    <a:cubicBezTo>
                      <a:pt x="139" y="115"/>
                      <a:pt x="134" y="124"/>
                      <a:pt x="127" y="130"/>
                    </a:cubicBezTo>
                    <a:cubicBezTo>
                      <a:pt x="120" y="137"/>
                      <a:pt x="113" y="142"/>
                      <a:pt x="103" y="145"/>
                    </a:cubicBezTo>
                    <a:cubicBezTo>
                      <a:pt x="94" y="149"/>
                      <a:pt x="84" y="151"/>
                      <a:pt x="73" y="151"/>
                    </a:cubicBezTo>
                    <a:cubicBezTo>
                      <a:pt x="61" y="151"/>
                      <a:pt x="51" y="149"/>
                      <a:pt x="42" y="145"/>
                    </a:cubicBezTo>
                    <a:cubicBezTo>
                      <a:pt x="33" y="142"/>
                      <a:pt x="26" y="137"/>
                      <a:pt x="19" y="131"/>
                    </a:cubicBezTo>
                    <a:cubicBezTo>
                      <a:pt x="13" y="124"/>
                      <a:pt x="8" y="117"/>
                      <a:pt x="5" y="107"/>
                    </a:cubicBezTo>
                    <a:cubicBezTo>
                      <a:pt x="1" y="98"/>
                      <a:pt x="0" y="88"/>
                      <a:pt x="0" y="77"/>
                    </a:cubicBezTo>
                    <a:cubicBezTo>
                      <a:pt x="0" y="64"/>
                      <a:pt x="2" y="53"/>
                      <a:pt x="5" y="44"/>
                    </a:cubicBezTo>
                    <a:cubicBezTo>
                      <a:pt x="9" y="34"/>
                      <a:pt x="14" y="26"/>
                      <a:pt x="21" y="19"/>
                    </a:cubicBezTo>
                    <a:cubicBezTo>
                      <a:pt x="28" y="13"/>
                      <a:pt x="36" y="8"/>
                      <a:pt x="45" y="5"/>
                    </a:cubicBezTo>
                    <a:cubicBezTo>
                      <a:pt x="55" y="1"/>
                      <a:pt x="65" y="0"/>
                      <a:pt x="76" y="0"/>
                    </a:cubicBezTo>
                    <a:cubicBezTo>
                      <a:pt x="88" y="0"/>
                      <a:pt x="98" y="2"/>
                      <a:pt x="107" y="5"/>
                    </a:cubicBezTo>
                    <a:cubicBezTo>
                      <a:pt x="116" y="9"/>
                      <a:pt x="123" y="14"/>
                      <a:pt x="129" y="20"/>
                    </a:cubicBezTo>
                    <a:cubicBezTo>
                      <a:pt x="135" y="27"/>
                      <a:pt x="140" y="35"/>
                      <a:pt x="143" y="44"/>
                    </a:cubicBezTo>
                    <a:cubicBezTo>
                      <a:pt x="146" y="53"/>
                      <a:pt x="148" y="63"/>
                      <a:pt x="148" y="74"/>
                    </a:cubicBezTo>
                    <a:close/>
                    <a:moveTo>
                      <a:pt x="114" y="75"/>
                    </a:moveTo>
                    <a:cubicBezTo>
                      <a:pt x="114" y="59"/>
                      <a:pt x="110" y="47"/>
                      <a:pt x="103" y="39"/>
                    </a:cubicBezTo>
                    <a:cubicBezTo>
                      <a:pt x="96" y="31"/>
                      <a:pt x="87" y="26"/>
                      <a:pt x="74" y="26"/>
                    </a:cubicBezTo>
                    <a:cubicBezTo>
                      <a:pt x="68" y="26"/>
                      <a:pt x="63" y="27"/>
                      <a:pt x="58" y="29"/>
                    </a:cubicBezTo>
                    <a:cubicBezTo>
                      <a:pt x="53" y="31"/>
                      <a:pt x="49" y="34"/>
                      <a:pt x="45" y="38"/>
                    </a:cubicBezTo>
                    <a:cubicBezTo>
                      <a:pt x="42" y="42"/>
                      <a:pt x="39" y="48"/>
                      <a:pt x="37" y="54"/>
                    </a:cubicBezTo>
                    <a:cubicBezTo>
                      <a:pt x="35" y="60"/>
                      <a:pt x="34" y="67"/>
                      <a:pt x="34" y="76"/>
                    </a:cubicBezTo>
                    <a:cubicBezTo>
                      <a:pt x="34" y="84"/>
                      <a:pt x="35" y="91"/>
                      <a:pt x="37" y="97"/>
                    </a:cubicBezTo>
                    <a:cubicBezTo>
                      <a:pt x="39" y="103"/>
                      <a:pt x="41" y="108"/>
                      <a:pt x="45" y="112"/>
                    </a:cubicBezTo>
                    <a:cubicBezTo>
                      <a:pt x="49" y="116"/>
                      <a:pt x="53" y="119"/>
                      <a:pt x="58" y="121"/>
                    </a:cubicBezTo>
                    <a:cubicBezTo>
                      <a:pt x="63" y="123"/>
                      <a:pt x="69" y="124"/>
                      <a:pt x="75" y="124"/>
                    </a:cubicBezTo>
                    <a:cubicBezTo>
                      <a:pt x="87" y="124"/>
                      <a:pt x="97" y="120"/>
                      <a:pt x="104" y="112"/>
                    </a:cubicBezTo>
                    <a:cubicBezTo>
                      <a:pt x="111" y="103"/>
                      <a:pt x="114" y="91"/>
                      <a:pt x="114" y="7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7" name="Group 16">
              <a:extLst>
                <a:ext uri="{FF2B5EF4-FFF2-40B4-BE49-F238E27FC236}">
                  <a16:creationId xmlns:a16="http://schemas.microsoft.com/office/drawing/2014/main" id="{D6F90D28-B1A7-4969-AA20-048F8EC8CD09}"/>
                </a:ext>
              </a:extLst>
            </p:cNvPr>
            <p:cNvGrpSpPr/>
            <p:nvPr/>
          </p:nvGrpSpPr>
          <p:grpSpPr bwMode="black">
            <a:xfrm>
              <a:off x="5346699" y="3661884"/>
              <a:ext cx="910109" cy="212267"/>
              <a:chOff x="9053746" y="4958394"/>
              <a:chExt cx="913569" cy="220459"/>
            </a:xfrm>
            <a:grpFill/>
            <a:effectLst/>
          </p:grpSpPr>
          <p:sp>
            <p:nvSpPr>
              <p:cNvPr id="192" name="Freeform 25">
                <a:extLst>
                  <a:ext uri="{FF2B5EF4-FFF2-40B4-BE49-F238E27FC236}">
                    <a16:creationId xmlns:a16="http://schemas.microsoft.com/office/drawing/2014/main" id="{1D01112E-24A8-42A3-B060-10E397B6B3EA}"/>
                  </a:ext>
                </a:extLst>
              </p:cNvPr>
              <p:cNvSpPr>
                <a:spLocks noEditPoints="1"/>
              </p:cNvSpPr>
              <p:nvPr/>
            </p:nvSpPr>
            <p:spPr bwMode="black">
              <a:xfrm>
                <a:off x="9053746" y="4965666"/>
                <a:ext cx="150719" cy="162948"/>
              </a:xfrm>
              <a:custGeom>
                <a:avLst/>
                <a:gdLst/>
                <a:ahLst/>
                <a:cxnLst>
                  <a:cxn ang="0">
                    <a:pos x="193" y="103"/>
                  </a:cxn>
                  <a:cxn ang="0">
                    <a:pos x="186" y="146"/>
                  </a:cxn>
                  <a:cxn ang="0">
                    <a:pos x="166" y="180"/>
                  </a:cxn>
                  <a:cxn ang="0">
                    <a:pos x="135" y="201"/>
                  </a:cxn>
                  <a:cxn ang="0">
                    <a:pos x="95" y="209"/>
                  </a:cxn>
                  <a:cxn ang="0">
                    <a:pos x="56" y="201"/>
                  </a:cxn>
                  <a:cxn ang="0">
                    <a:pos x="26" y="180"/>
                  </a:cxn>
                  <a:cxn ang="0">
                    <a:pos x="7" y="148"/>
                  </a:cxn>
                  <a:cxn ang="0">
                    <a:pos x="0" y="107"/>
                  </a:cxn>
                  <a:cxn ang="0">
                    <a:pos x="6" y="64"/>
                  </a:cxn>
                  <a:cxn ang="0">
                    <a:pos x="25" y="31"/>
                  </a:cxn>
                  <a:cxn ang="0">
                    <a:pos x="56" y="8"/>
                  </a:cxn>
                  <a:cxn ang="0">
                    <a:pos x="99" y="0"/>
                  </a:cxn>
                  <a:cxn ang="0">
                    <a:pos x="137" y="8"/>
                  </a:cxn>
                  <a:cxn ang="0">
                    <a:pos x="167" y="28"/>
                  </a:cxn>
                  <a:cxn ang="0">
                    <a:pos x="186" y="61"/>
                  </a:cxn>
                  <a:cxn ang="0">
                    <a:pos x="193" y="103"/>
                  </a:cxn>
                  <a:cxn ang="0">
                    <a:pos x="158" y="106"/>
                  </a:cxn>
                  <a:cxn ang="0">
                    <a:pos x="153" y="73"/>
                  </a:cxn>
                  <a:cxn ang="0">
                    <a:pos x="141" y="49"/>
                  </a:cxn>
                  <a:cxn ang="0">
                    <a:pos x="122" y="35"/>
                  </a:cxn>
                  <a:cxn ang="0">
                    <a:pos x="97" y="30"/>
                  </a:cxn>
                  <a:cxn ang="0">
                    <a:pos x="71" y="36"/>
                  </a:cxn>
                  <a:cxn ang="0">
                    <a:pos x="52" y="51"/>
                  </a:cxn>
                  <a:cxn ang="0">
                    <a:pos x="40" y="74"/>
                  </a:cxn>
                  <a:cxn ang="0">
                    <a:pos x="35" y="104"/>
                  </a:cxn>
                  <a:cxn ang="0">
                    <a:pos x="40" y="136"/>
                  </a:cxn>
                  <a:cxn ang="0">
                    <a:pos x="53" y="159"/>
                  </a:cxn>
                  <a:cxn ang="0">
                    <a:pos x="72" y="174"/>
                  </a:cxn>
                  <a:cxn ang="0">
                    <a:pos x="96" y="179"/>
                  </a:cxn>
                  <a:cxn ang="0">
                    <a:pos x="121" y="174"/>
                  </a:cxn>
                  <a:cxn ang="0">
                    <a:pos x="140" y="160"/>
                  </a:cxn>
                  <a:cxn ang="0">
                    <a:pos x="153" y="137"/>
                  </a:cxn>
                  <a:cxn ang="0">
                    <a:pos x="158" y="106"/>
                  </a:cxn>
                </a:cxnLst>
                <a:rect l="0" t="0" r="r" b="b"/>
                <a:pathLst>
                  <a:path w="193" h="209">
                    <a:moveTo>
                      <a:pt x="193" y="103"/>
                    </a:moveTo>
                    <a:cubicBezTo>
                      <a:pt x="193" y="119"/>
                      <a:pt x="191" y="133"/>
                      <a:pt x="186" y="146"/>
                    </a:cubicBezTo>
                    <a:cubicBezTo>
                      <a:pt x="181" y="159"/>
                      <a:pt x="175" y="171"/>
                      <a:pt x="166" y="180"/>
                    </a:cubicBezTo>
                    <a:cubicBezTo>
                      <a:pt x="158" y="189"/>
                      <a:pt x="147" y="196"/>
                      <a:pt x="135" y="201"/>
                    </a:cubicBezTo>
                    <a:cubicBezTo>
                      <a:pt x="123" y="206"/>
                      <a:pt x="110" y="209"/>
                      <a:pt x="95" y="209"/>
                    </a:cubicBezTo>
                    <a:cubicBezTo>
                      <a:pt x="81" y="209"/>
                      <a:pt x="68" y="206"/>
                      <a:pt x="56" y="201"/>
                    </a:cubicBezTo>
                    <a:cubicBezTo>
                      <a:pt x="44" y="196"/>
                      <a:pt x="34" y="189"/>
                      <a:pt x="26" y="180"/>
                    </a:cubicBezTo>
                    <a:cubicBezTo>
                      <a:pt x="18" y="172"/>
                      <a:pt x="11" y="161"/>
                      <a:pt x="7" y="148"/>
                    </a:cubicBezTo>
                    <a:cubicBezTo>
                      <a:pt x="2" y="136"/>
                      <a:pt x="0" y="122"/>
                      <a:pt x="0" y="107"/>
                    </a:cubicBezTo>
                    <a:cubicBezTo>
                      <a:pt x="0" y="92"/>
                      <a:pt x="2" y="77"/>
                      <a:pt x="6" y="64"/>
                    </a:cubicBezTo>
                    <a:cubicBezTo>
                      <a:pt x="11" y="51"/>
                      <a:pt x="17" y="40"/>
                      <a:pt x="25" y="31"/>
                    </a:cubicBezTo>
                    <a:cubicBezTo>
                      <a:pt x="34" y="21"/>
                      <a:pt x="44" y="14"/>
                      <a:pt x="56" y="8"/>
                    </a:cubicBezTo>
                    <a:cubicBezTo>
                      <a:pt x="69" y="3"/>
                      <a:pt x="83" y="0"/>
                      <a:pt x="99" y="0"/>
                    </a:cubicBezTo>
                    <a:cubicBezTo>
                      <a:pt x="113" y="0"/>
                      <a:pt x="125" y="3"/>
                      <a:pt x="137" y="8"/>
                    </a:cubicBezTo>
                    <a:cubicBezTo>
                      <a:pt x="149" y="13"/>
                      <a:pt x="159" y="19"/>
                      <a:pt x="167" y="28"/>
                    </a:cubicBezTo>
                    <a:cubicBezTo>
                      <a:pt x="175" y="37"/>
                      <a:pt x="182" y="48"/>
                      <a:pt x="186" y="61"/>
                    </a:cubicBezTo>
                    <a:cubicBezTo>
                      <a:pt x="191" y="73"/>
                      <a:pt x="193" y="87"/>
                      <a:pt x="193" y="103"/>
                    </a:cubicBezTo>
                    <a:close/>
                    <a:moveTo>
                      <a:pt x="158" y="106"/>
                    </a:moveTo>
                    <a:cubicBezTo>
                      <a:pt x="158" y="93"/>
                      <a:pt x="156" y="82"/>
                      <a:pt x="153" y="73"/>
                    </a:cubicBezTo>
                    <a:cubicBezTo>
                      <a:pt x="150" y="63"/>
                      <a:pt x="146" y="56"/>
                      <a:pt x="141" y="49"/>
                    </a:cubicBezTo>
                    <a:cubicBezTo>
                      <a:pt x="136" y="43"/>
                      <a:pt x="129" y="38"/>
                      <a:pt x="122" y="35"/>
                    </a:cubicBezTo>
                    <a:cubicBezTo>
                      <a:pt x="115" y="32"/>
                      <a:pt x="106" y="30"/>
                      <a:pt x="97" y="30"/>
                    </a:cubicBezTo>
                    <a:cubicBezTo>
                      <a:pt x="88" y="30"/>
                      <a:pt x="79" y="32"/>
                      <a:pt x="71" y="36"/>
                    </a:cubicBezTo>
                    <a:cubicBezTo>
                      <a:pt x="64" y="39"/>
                      <a:pt x="57" y="44"/>
                      <a:pt x="52" y="51"/>
                    </a:cubicBezTo>
                    <a:cubicBezTo>
                      <a:pt x="47" y="57"/>
                      <a:pt x="42" y="65"/>
                      <a:pt x="40" y="74"/>
                    </a:cubicBezTo>
                    <a:cubicBezTo>
                      <a:pt x="37" y="84"/>
                      <a:pt x="35" y="94"/>
                      <a:pt x="35" y="104"/>
                    </a:cubicBezTo>
                    <a:cubicBezTo>
                      <a:pt x="35" y="116"/>
                      <a:pt x="37" y="127"/>
                      <a:pt x="40" y="136"/>
                    </a:cubicBezTo>
                    <a:cubicBezTo>
                      <a:pt x="43" y="145"/>
                      <a:pt x="47" y="153"/>
                      <a:pt x="53" y="159"/>
                    </a:cubicBezTo>
                    <a:cubicBezTo>
                      <a:pt x="58" y="166"/>
                      <a:pt x="64" y="171"/>
                      <a:pt x="72" y="174"/>
                    </a:cubicBezTo>
                    <a:cubicBezTo>
                      <a:pt x="79" y="177"/>
                      <a:pt x="87" y="179"/>
                      <a:pt x="96" y="179"/>
                    </a:cubicBezTo>
                    <a:cubicBezTo>
                      <a:pt x="105" y="179"/>
                      <a:pt x="113" y="177"/>
                      <a:pt x="121" y="174"/>
                    </a:cubicBezTo>
                    <a:cubicBezTo>
                      <a:pt x="128" y="171"/>
                      <a:pt x="135" y="167"/>
                      <a:pt x="140" y="160"/>
                    </a:cubicBezTo>
                    <a:cubicBezTo>
                      <a:pt x="146" y="154"/>
                      <a:pt x="150" y="147"/>
                      <a:pt x="153" y="137"/>
                    </a:cubicBezTo>
                    <a:cubicBezTo>
                      <a:pt x="156" y="128"/>
                      <a:pt x="158" y="118"/>
                      <a:pt x="158" y="10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3" name="Freeform 26">
                <a:extLst>
                  <a:ext uri="{FF2B5EF4-FFF2-40B4-BE49-F238E27FC236}">
                    <a16:creationId xmlns:a16="http://schemas.microsoft.com/office/drawing/2014/main" id="{2B2EDA3C-84DE-4175-88D1-1F9DFB1E4D7B}"/>
                  </a:ext>
                </a:extLst>
              </p:cNvPr>
              <p:cNvSpPr>
                <a:spLocks noEditPoints="1"/>
              </p:cNvSpPr>
              <p:nvPr/>
            </p:nvSpPr>
            <p:spPr bwMode="black">
              <a:xfrm>
                <a:off x="9226280" y="4959385"/>
                <a:ext cx="108412" cy="169228"/>
              </a:xfrm>
              <a:custGeom>
                <a:avLst/>
                <a:gdLst/>
                <a:ahLst/>
                <a:cxnLst>
                  <a:cxn ang="0">
                    <a:pos x="139" y="137"/>
                  </a:cxn>
                  <a:cxn ang="0">
                    <a:pos x="135" y="169"/>
                  </a:cxn>
                  <a:cxn ang="0">
                    <a:pos x="122" y="194"/>
                  </a:cxn>
                  <a:cxn ang="0">
                    <a:pos x="102" y="211"/>
                  </a:cxn>
                  <a:cxn ang="0">
                    <a:pos x="74" y="217"/>
                  </a:cxn>
                  <a:cxn ang="0">
                    <a:pos x="60" y="215"/>
                  </a:cxn>
                  <a:cxn ang="0">
                    <a:pos x="49" y="211"/>
                  </a:cxn>
                  <a:cxn ang="0">
                    <a:pos x="40" y="204"/>
                  </a:cxn>
                  <a:cxn ang="0">
                    <a:pos x="33" y="195"/>
                  </a:cxn>
                  <a:cxn ang="0">
                    <a:pos x="32" y="195"/>
                  </a:cxn>
                  <a:cxn ang="0">
                    <a:pos x="32" y="213"/>
                  </a:cxn>
                  <a:cxn ang="0">
                    <a:pos x="0" y="213"/>
                  </a:cxn>
                  <a:cxn ang="0">
                    <a:pos x="0" y="0"/>
                  </a:cxn>
                  <a:cxn ang="0">
                    <a:pos x="32" y="0"/>
                  </a:cxn>
                  <a:cxn ang="0">
                    <a:pos x="32" y="92"/>
                  </a:cxn>
                  <a:cxn ang="0">
                    <a:pos x="33" y="92"/>
                  </a:cxn>
                  <a:cxn ang="0">
                    <a:pos x="41" y="82"/>
                  </a:cxn>
                  <a:cxn ang="0">
                    <a:pos x="52" y="73"/>
                  </a:cxn>
                  <a:cxn ang="0">
                    <a:pos x="65" y="68"/>
                  </a:cxn>
                  <a:cxn ang="0">
                    <a:pos x="80" y="66"/>
                  </a:cxn>
                  <a:cxn ang="0">
                    <a:pos x="107" y="72"/>
                  </a:cxn>
                  <a:cxn ang="0">
                    <a:pos x="125" y="87"/>
                  </a:cxn>
                  <a:cxn ang="0">
                    <a:pos x="136" y="110"/>
                  </a:cxn>
                  <a:cxn ang="0">
                    <a:pos x="139" y="137"/>
                  </a:cxn>
                  <a:cxn ang="0">
                    <a:pos x="106" y="137"/>
                  </a:cxn>
                  <a:cxn ang="0">
                    <a:pos x="103" y="118"/>
                  </a:cxn>
                  <a:cxn ang="0">
                    <a:pos x="96" y="104"/>
                  </a:cxn>
                  <a:cxn ang="0">
                    <a:pos x="85" y="95"/>
                  </a:cxn>
                  <a:cxn ang="0">
                    <a:pos x="70" y="92"/>
                  </a:cxn>
                  <a:cxn ang="0">
                    <a:pos x="54" y="95"/>
                  </a:cxn>
                  <a:cxn ang="0">
                    <a:pos x="42" y="104"/>
                  </a:cxn>
                  <a:cxn ang="0">
                    <a:pos x="35" y="118"/>
                  </a:cxn>
                  <a:cxn ang="0">
                    <a:pos x="32" y="135"/>
                  </a:cxn>
                  <a:cxn ang="0">
                    <a:pos x="32" y="154"/>
                  </a:cxn>
                  <a:cxn ang="0">
                    <a:pos x="34" y="168"/>
                  </a:cxn>
                  <a:cxn ang="0">
                    <a:pos x="42" y="180"/>
                  </a:cxn>
                  <a:cxn ang="0">
                    <a:pos x="53" y="187"/>
                  </a:cxn>
                  <a:cxn ang="0">
                    <a:pos x="67" y="190"/>
                  </a:cxn>
                  <a:cxn ang="0">
                    <a:pos x="83" y="187"/>
                  </a:cxn>
                  <a:cxn ang="0">
                    <a:pos x="95" y="177"/>
                  </a:cxn>
                  <a:cxn ang="0">
                    <a:pos x="103" y="160"/>
                  </a:cxn>
                  <a:cxn ang="0">
                    <a:pos x="106" y="137"/>
                  </a:cxn>
                </a:cxnLst>
                <a:rect l="0" t="0" r="r" b="b"/>
                <a:pathLst>
                  <a:path w="139" h="217">
                    <a:moveTo>
                      <a:pt x="139" y="137"/>
                    </a:moveTo>
                    <a:cubicBezTo>
                      <a:pt x="139" y="149"/>
                      <a:pt x="138" y="159"/>
                      <a:pt x="135" y="169"/>
                    </a:cubicBezTo>
                    <a:cubicBezTo>
                      <a:pt x="132" y="179"/>
                      <a:pt x="128" y="187"/>
                      <a:pt x="122" y="194"/>
                    </a:cubicBezTo>
                    <a:cubicBezTo>
                      <a:pt x="117" y="201"/>
                      <a:pt x="110" y="207"/>
                      <a:pt x="102" y="211"/>
                    </a:cubicBezTo>
                    <a:cubicBezTo>
                      <a:pt x="94" y="215"/>
                      <a:pt x="84" y="217"/>
                      <a:pt x="74" y="217"/>
                    </a:cubicBezTo>
                    <a:cubicBezTo>
                      <a:pt x="69" y="217"/>
                      <a:pt x="64" y="216"/>
                      <a:pt x="60" y="215"/>
                    </a:cubicBezTo>
                    <a:cubicBezTo>
                      <a:pt x="56" y="214"/>
                      <a:pt x="52" y="212"/>
                      <a:pt x="49" y="211"/>
                    </a:cubicBezTo>
                    <a:cubicBezTo>
                      <a:pt x="45" y="209"/>
                      <a:pt x="42" y="206"/>
                      <a:pt x="40" y="204"/>
                    </a:cubicBezTo>
                    <a:cubicBezTo>
                      <a:pt x="37" y="201"/>
                      <a:pt x="35" y="198"/>
                      <a:pt x="33" y="195"/>
                    </a:cubicBezTo>
                    <a:cubicBezTo>
                      <a:pt x="32" y="195"/>
                      <a:pt x="32" y="195"/>
                      <a:pt x="32" y="195"/>
                    </a:cubicBezTo>
                    <a:cubicBezTo>
                      <a:pt x="32" y="213"/>
                      <a:pt x="32" y="213"/>
                      <a:pt x="32" y="213"/>
                    </a:cubicBezTo>
                    <a:cubicBezTo>
                      <a:pt x="0" y="213"/>
                      <a:pt x="0" y="213"/>
                      <a:pt x="0" y="213"/>
                    </a:cubicBezTo>
                    <a:cubicBezTo>
                      <a:pt x="0" y="0"/>
                      <a:pt x="0" y="0"/>
                      <a:pt x="0" y="0"/>
                    </a:cubicBezTo>
                    <a:cubicBezTo>
                      <a:pt x="32" y="0"/>
                      <a:pt x="32" y="0"/>
                      <a:pt x="32" y="0"/>
                    </a:cubicBezTo>
                    <a:cubicBezTo>
                      <a:pt x="32" y="92"/>
                      <a:pt x="32" y="92"/>
                      <a:pt x="32" y="92"/>
                    </a:cubicBezTo>
                    <a:cubicBezTo>
                      <a:pt x="33" y="92"/>
                      <a:pt x="33" y="92"/>
                      <a:pt x="33" y="92"/>
                    </a:cubicBezTo>
                    <a:cubicBezTo>
                      <a:pt x="35" y="88"/>
                      <a:pt x="38" y="85"/>
                      <a:pt x="41" y="82"/>
                    </a:cubicBezTo>
                    <a:cubicBezTo>
                      <a:pt x="44" y="78"/>
                      <a:pt x="48" y="76"/>
                      <a:pt x="52" y="73"/>
                    </a:cubicBezTo>
                    <a:cubicBezTo>
                      <a:pt x="56" y="71"/>
                      <a:pt x="60" y="69"/>
                      <a:pt x="65" y="68"/>
                    </a:cubicBezTo>
                    <a:cubicBezTo>
                      <a:pt x="69" y="67"/>
                      <a:pt x="75" y="66"/>
                      <a:pt x="80" y="66"/>
                    </a:cubicBezTo>
                    <a:cubicBezTo>
                      <a:pt x="91" y="66"/>
                      <a:pt x="100" y="68"/>
                      <a:pt x="107" y="72"/>
                    </a:cubicBezTo>
                    <a:cubicBezTo>
                      <a:pt x="114" y="75"/>
                      <a:pt x="121" y="81"/>
                      <a:pt x="125" y="87"/>
                    </a:cubicBezTo>
                    <a:cubicBezTo>
                      <a:pt x="130" y="94"/>
                      <a:pt x="134" y="101"/>
                      <a:pt x="136" y="110"/>
                    </a:cubicBezTo>
                    <a:cubicBezTo>
                      <a:pt x="138" y="119"/>
                      <a:pt x="139" y="128"/>
                      <a:pt x="139" y="137"/>
                    </a:cubicBezTo>
                    <a:close/>
                    <a:moveTo>
                      <a:pt x="106" y="137"/>
                    </a:moveTo>
                    <a:cubicBezTo>
                      <a:pt x="106" y="130"/>
                      <a:pt x="105" y="124"/>
                      <a:pt x="103" y="118"/>
                    </a:cubicBezTo>
                    <a:cubicBezTo>
                      <a:pt x="102" y="113"/>
                      <a:pt x="99" y="108"/>
                      <a:pt x="96" y="104"/>
                    </a:cubicBezTo>
                    <a:cubicBezTo>
                      <a:pt x="93" y="101"/>
                      <a:pt x="89" y="98"/>
                      <a:pt x="85" y="95"/>
                    </a:cubicBezTo>
                    <a:cubicBezTo>
                      <a:pt x="81" y="93"/>
                      <a:pt x="75" y="92"/>
                      <a:pt x="70" y="92"/>
                    </a:cubicBezTo>
                    <a:cubicBezTo>
                      <a:pt x="64" y="92"/>
                      <a:pt x="59" y="93"/>
                      <a:pt x="54" y="95"/>
                    </a:cubicBezTo>
                    <a:cubicBezTo>
                      <a:pt x="50" y="98"/>
                      <a:pt x="46" y="100"/>
                      <a:pt x="42" y="104"/>
                    </a:cubicBezTo>
                    <a:cubicBezTo>
                      <a:pt x="39" y="108"/>
                      <a:pt x="36" y="112"/>
                      <a:pt x="35" y="118"/>
                    </a:cubicBezTo>
                    <a:cubicBezTo>
                      <a:pt x="33" y="123"/>
                      <a:pt x="32" y="129"/>
                      <a:pt x="32" y="135"/>
                    </a:cubicBezTo>
                    <a:cubicBezTo>
                      <a:pt x="32" y="154"/>
                      <a:pt x="32" y="154"/>
                      <a:pt x="32" y="154"/>
                    </a:cubicBezTo>
                    <a:cubicBezTo>
                      <a:pt x="32" y="159"/>
                      <a:pt x="33" y="164"/>
                      <a:pt x="34" y="168"/>
                    </a:cubicBezTo>
                    <a:cubicBezTo>
                      <a:pt x="36" y="172"/>
                      <a:pt x="39" y="176"/>
                      <a:pt x="42" y="180"/>
                    </a:cubicBezTo>
                    <a:cubicBezTo>
                      <a:pt x="45" y="183"/>
                      <a:pt x="48" y="185"/>
                      <a:pt x="53" y="187"/>
                    </a:cubicBezTo>
                    <a:cubicBezTo>
                      <a:pt x="57" y="189"/>
                      <a:pt x="62" y="190"/>
                      <a:pt x="67" y="190"/>
                    </a:cubicBezTo>
                    <a:cubicBezTo>
                      <a:pt x="73" y="190"/>
                      <a:pt x="78" y="189"/>
                      <a:pt x="83" y="187"/>
                    </a:cubicBezTo>
                    <a:cubicBezTo>
                      <a:pt x="88" y="185"/>
                      <a:pt x="92" y="181"/>
                      <a:pt x="95" y="177"/>
                    </a:cubicBezTo>
                    <a:cubicBezTo>
                      <a:pt x="99" y="172"/>
                      <a:pt x="101" y="167"/>
                      <a:pt x="103" y="160"/>
                    </a:cubicBezTo>
                    <a:cubicBezTo>
                      <a:pt x="105" y="153"/>
                      <a:pt x="106" y="146"/>
                      <a:pt x="106" y="13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4" name="Freeform 27">
                <a:extLst>
                  <a:ext uri="{FF2B5EF4-FFF2-40B4-BE49-F238E27FC236}">
                    <a16:creationId xmlns:a16="http://schemas.microsoft.com/office/drawing/2014/main" id="{70168D02-9B20-4AE7-971C-9535679EEB7A}"/>
                  </a:ext>
                </a:extLst>
              </p:cNvPr>
              <p:cNvSpPr>
                <a:spLocks/>
              </p:cNvSpPr>
              <p:nvPr/>
            </p:nvSpPr>
            <p:spPr bwMode="black">
              <a:xfrm>
                <a:off x="9356837" y="5011608"/>
                <a:ext cx="64783" cy="114031"/>
              </a:xfrm>
              <a:custGeom>
                <a:avLst/>
                <a:gdLst/>
                <a:ahLst/>
                <a:cxnLst>
                  <a:cxn ang="0">
                    <a:pos x="79" y="32"/>
                  </a:cxn>
                  <a:cxn ang="0">
                    <a:pos x="75" y="31"/>
                  </a:cxn>
                  <a:cxn ang="0">
                    <a:pos x="69" y="29"/>
                  </a:cxn>
                  <a:cxn ang="0">
                    <a:pos x="64" y="29"/>
                  </a:cxn>
                  <a:cxn ang="0">
                    <a:pos x="52" y="32"/>
                  </a:cxn>
                  <a:cxn ang="0">
                    <a:pos x="42" y="41"/>
                  </a:cxn>
                  <a:cxn ang="0">
                    <a:pos x="35" y="54"/>
                  </a:cxn>
                  <a:cxn ang="0">
                    <a:pos x="32" y="73"/>
                  </a:cxn>
                  <a:cxn ang="0">
                    <a:pos x="32" y="146"/>
                  </a:cxn>
                  <a:cxn ang="0">
                    <a:pos x="0" y="146"/>
                  </a:cxn>
                  <a:cxn ang="0">
                    <a:pos x="0" y="2"/>
                  </a:cxn>
                  <a:cxn ang="0">
                    <a:pos x="32" y="2"/>
                  </a:cxn>
                  <a:cxn ang="0">
                    <a:pos x="32" y="30"/>
                  </a:cxn>
                  <a:cxn ang="0">
                    <a:pos x="33" y="30"/>
                  </a:cxn>
                  <a:cxn ang="0">
                    <a:pos x="40" y="17"/>
                  </a:cxn>
                  <a:cxn ang="0">
                    <a:pos x="49" y="7"/>
                  </a:cxn>
                  <a:cxn ang="0">
                    <a:pos x="59" y="2"/>
                  </a:cxn>
                  <a:cxn ang="0">
                    <a:pos x="70" y="0"/>
                  </a:cxn>
                  <a:cxn ang="0">
                    <a:pos x="77" y="0"/>
                  </a:cxn>
                  <a:cxn ang="0">
                    <a:pos x="83" y="2"/>
                  </a:cxn>
                  <a:cxn ang="0">
                    <a:pos x="83" y="34"/>
                  </a:cxn>
                  <a:cxn ang="0">
                    <a:pos x="79" y="32"/>
                  </a:cxn>
                </a:cxnLst>
                <a:rect l="0" t="0" r="r" b="b"/>
                <a:pathLst>
                  <a:path w="83" h="146">
                    <a:moveTo>
                      <a:pt x="79" y="32"/>
                    </a:moveTo>
                    <a:cubicBezTo>
                      <a:pt x="78" y="32"/>
                      <a:pt x="76" y="31"/>
                      <a:pt x="75" y="31"/>
                    </a:cubicBezTo>
                    <a:cubicBezTo>
                      <a:pt x="73" y="30"/>
                      <a:pt x="71" y="30"/>
                      <a:pt x="69" y="29"/>
                    </a:cubicBezTo>
                    <a:cubicBezTo>
                      <a:pt x="68" y="29"/>
                      <a:pt x="66" y="29"/>
                      <a:pt x="64" y="29"/>
                    </a:cubicBezTo>
                    <a:cubicBezTo>
                      <a:pt x="60" y="29"/>
                      <a:pt x="55" y="30"/>
                      <a:pt x="52" y="32"/>
                    </a:cubicBezTo>
                    <a:cubicBezTo>
                      <a:pt x="48" y="34"/>
                      <a:pt x="44" y="37"/>
                      <a:pt x="42" y="41"/>
                    </a:cubicBezTo>
                    <a:cubicBezTo>
                      <a:pt x="39" y="44"/>
                      <a:pt x="37" y="49"/>
                      <a:pt x="35" y="54"/>
                    </a:cubicBezTo>
                    <a:cubicBezTo>
                      <a:pt x="33" y="60"/>
                      <a:pt x="32" y="66"/>
                      <a:pt x="32" y="73"/>
                    </a:cubicBezTo>
                    <a:cubicBezTo>
                      <a:pt x="32" y="146"/>
                      <a:pt x="32" y="146"/>
                      <a:pt x="32" y="146"/>
                    </a:cubicBezTo>
                    <a:cubicBezTo>
                      <a:pt x="0" y="146"/>
                      <a:pt x="0" y="146"/>
                      <a:pt x="0" y="146"/>
                    </a:cubicBezTo>
                    <a:cubicBezTo>
                      <a:pt x="0" y="2"/>
                      <a:pt x="0" y="2"/>
                      <a:pt x="0" y="2"/>
                    </a:cubicBezTo>
                    <a:cubicBezTo>
                      <a:pt x="32" y="2"/>
                      <a:pt x="32" y="2"/>
                      <a:pt x="32" y="2"/>
                    </a:cubicBezTo>
                    <a:cubicBezTo>
                      <a:pt x="32" y="30"/>
                      <a:pt x="32" y="30"/>
                      <a:pt x="32" y="30"/>
                    </a:cubicBezTo>
                    <a:cubicBezTo>
                      <a:pt x="33" y="30"/>
                      <a:pt x="33" y="30"/>
                      <a:pt x="33" y="30"/>
                    </a:cubicBezTo>
                    <a:cubicBezTo>
                      <a:pt x="35" y="25"/>
                      <a:pt x="37" y="20"/>
                      <a:pt x="40" y="17"/>
                    </a:cubicBezTo>
                    <a:cubicBezTo>
                      <a:pt x="42" y="13"/>
                      <a:pt x="45" y="10"/>
                      <a:pt x="49" y="7"/>
                    </a:cubicBezTo>
                    <a:cubicBezTo>
                      <a:pt x="52" y="5"/>
                      <a:pt x="55" y="3"/>
                      <a:pt x="59" y="2"/>
                    </a:cubicBezTo>
                    <a:cubicBezTo>
                      <a:pt x="62" y="0"/>
                      <a:pt x="66" y="0"/>
                      <a:pt x="70" y="0"/>
                    </a:cubicBezTo>
                    <a:cubicBezTo>
                      <a:pt x="72" y="0"/>
                      <a:pt x="75" y="0"/>
                      <a:pt x="77" y="0"/>
                    </a:cubicBezTo>
                    <a:cubicBezTo>
                      <a:pt x="79" y="1"/>
                      <a:pt x="81" y="1"/>
                      <a:pt x="83" y="2"/>
                    </a:cubicBezTo>
                    <a:cubicBezTo>
                      <a:pt x="83" y="34"/>
                      <a:pt x="83" y="34"/>
                      <a:pt x="83" y="34"/>
                    </a:cubicBezTo>
                    <a:cubicBezTo>
                      <a:pt x="82" y="33"/>
                      <a:pt x="81" y="33"/>
                      <a:pt x="79" y="3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5" name="Freeform 28">
                <a:extLst>
                  <a:ext uri="{FF2B5EF4-FFF2-40B4-BE49-F238E27FC236}">
                    <a16:creationId xmlns:a16="http://schemas.microsoft.com/office/drawing/2014/main" id="{7ABD9A18-E345-4A7A-AA0B-5269C62305FA}"/>
                  </a:ext>
                </a:extLst>
              </p:cNvPr>
              <p:cNvSpPr>
                <a:spLocks noEditPoints="1"/>
              </p:cNvSpPr>
              <p:nvPr/>
            </p:nvSpPr>
            <p:spPr bwMode="black">
              <a:xfrm>
                <a:off x="9432527" y="4958394"/>
                <a:ext cx="31069" cy="167245"/>
              </a:xfrm>
              <a:custGeom>
                <a:avLst/>
                <a:gdLst/>
                <a:ahLst/>
                <a:cxnLst>
                  <a:cxn ang="0">
                    <a:pos x="40" y="20"/>
                  </a:cxn>
                  <a:cxn ang="0">
                    <a:pos x="38"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3" y="34"/>
                      <a:pt x="30" y="36"/>
                      <a:pt x="28" y="37"/>
                    </a:cubicBezTo>
                    <a:cubicBezTo>
                      <a:pt x="26" y="38"/>
                      <a:pt x="23" y="38"/>
                      <a:pt x="20" y="38"/>
                    </a:cubicBezTo>
                    <a:cubicBezTo>
                      <a:pt x="17" y="38"/>
                      <a:pt x="15" y="38"/>
                      <a:pt x="12" y="37"/>
                    </a:cubicBezTo>
                    <a:cubicBezTo>
                      <a:pt x="10" y="36"/>
                      <a:pt x="8"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5"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6" name="Freeform 29">
                <a:extLst>
                  <a:ext uri="{FF2B5EF4-FFF2-40B4-BE49-F238E27FC236}">
                    <a16:creationId xmlns:a16="http://schemas.microsoft.com/office/drawing/2014/main" id="{FD6D23F7-DB2C-47EF-BD56-B04F41BC7B9C}"/>
                  </a:ext>
                </a:extLst>
              </p:cNvPr>
              <p:cNvSpPr>
                <a:spLocks noEditPoints="1"/>
              </p:cNvSpPr>
              <p:nvPr/>
            </p:nvSpPr>
            <p:spPr bwMode="black">
              <a:xfrm>
                <a:off x="9481775" y="5010947"/>
                <a:ext cx="109073" cy="167906"/>
              </a:xfrm>
              <a:custGeom>
                <a:avLst/>
                <a:gdLst/>
                <a:ahLst/>
                <a:cxnLst>
                  <a:cxn ang="0">
                    <a:pos x="135" y="166"/>
                  </a:cxn>
                  <a:cxn ang="0">
                    <a:pos x="121" y="192"/>
                  </a:cxn>
                  <a:cxn ang="0">
                    <a:pos x="96" y="209"/>
                  </a:cxn>
                  <a:cxn ang="0">
                    <a:pos x="59" y="215"/>
                  </a:cxn>
                  <a:cxn ang="0">
                    <a:pos x="44" y="214"/>
                  </a:cxn>
                  <a:cxn ang="0">
                    <a:pos x="31" y="212"/>
                  </a:cxn>
                  <a:cxn ang="0">
                    <a:pos x="20" y="209"/>
                  </a:cxn>
                  <a:cxn ang="0">
                    <a:pos x="11" y="206"/>
                  </a:cxn>
                  <a:cxn ang="0">
                    <a:pos x="11" y="175"/>
                  </a:cxn>
                  <a:cxn ang="0">
                    <a:pos x="21" y="180"/>
                  </a:cxn>
                  <a:cxn ang="0">
                    <a:pos x="32" y="184"/>
                  </a:cxn>
                  <a:cxn ang="0">
                    <a:pos x="45" y="187"/>
                  </a:cxn>
                  <a:cxn ang="0">
                    <a:pos x="58" y="189"/>
                  </a:cxn>
                  <a:cxn ang="0">
                    <a:pos x="81" y="185"/>
                  </a:cxn>
                  <a:cxn ang="0">
                    <a:pos x="96" y="174"/>
                  </a:cxn>
                  <a:cxn ang="0">
                    <a:pos x="105" y="158"/>
                  </a:cxn>
                  <a:cxn ang="0">
                    <a:pos x="108" y="138"/>
                  </a:cxn>
                  <a:cxn ang="0">
                    <a:pos x="108" y="124"/>
                  </a:cxn>
                  <a:cxn ang="0">
                    <a:pos x="107" y="124"/>
                  </a:cxn>
                  <a:cxn ang="0">
                    <a:pos x="88" y="144"/>
                  </a:cxn>
                  <a:cxn ang="0">
                    <a:pos x="60" y="151"/>
                  </a:cxn>
                  <a:cxn ang="0">
                    <a:pos x="35" y="146"/>
                  </a:cxn>
                  <a:cxn ang="0">
                    <a:pos x="16" y="131"/>
                  </a:cxn>
                  <a:cxn ang="0">
                    <a:pos x="4" y="109"/>
                  </a:cxn>
                  <a:cxn ang="0">
                    <a:pos x="0" y="80"/>
                  </a:cxn>
                  <a:cxn ang="0">
                    <a:pos x="5" y="47"/>
                  </a:cxn>
                  <a:cxn ang="0">
                    <a:pos x="18" y="22"/>
                  </a:cxn>
                  <a:cxn ang="0">
                    <a:pos x="39" y="5"/>
                  </a:cxn>
                  <a:cxn ang="0">
                    <a:pos x="66" y="0"/>
                  </a:cxn>
                  <a:cxn ang="0">
                    <a:pos x="91" y="6"/>
                  </a:cxn>
                  <a:cxn ang="0">
                    <a:pos x="107" y="21"/>
                  </a:cxn>
                  <a:cxn ang="0">
                    <a:pos x="108" y="21"/>
                  </a:cxn>
                  <a:cxn ang="0">
                    <a:pos x="108" y="3"/>
                  </a:cxn>
                  <a:cxn ang="0">
                    <a:pos x="140" y="3"/>
                  </a:cxn>
                  <a:cxn ang="0">
                    <a:pos x="140" y="134"/>
                  </a:cxn>
                  <a:cxn ang="0">
                    <a:pos x="135" y="166"/>
                  </a:cxn>
                  <a:cxn ang="0">
                    <a:pos x="108" y="63"/>
                  </a:cxn>
                  <a:cxn ang="0">
                    <a:pos x="105" y="49"/>
                  </a:cxn>
                  <a:cxn ang="0">
                    <a:pos x="98" y="37"/>
                  </a:cxn>
                  <a:cxn ang="0">
                    <a:pos x="87" y="29"/>
                  </a:cxn>
                  <a:cxn ang="0">
                    <a:pos x="73" y="26"/>
                  </a:cxn>
                  <a:cxn ang="0">
                    <a:pos x="57" y="30"/>
                  </a:cxn>
                  <a:cxn ang="0">
                    <a:pos x="44" y="39"/>
                  </a:cxn>
                  <a:cxn ang="0">
                    <a:pos x="37" y="56"/>
                  </a:cxn>
                  <a:cxn ang="0">
                    <a:pos x="34" y="79"/>
                  </a:cxn>
                  <a:cxn ang="0">
                    <a:pos x="36" y="97"/>
                  </a:cxn>
                  <a:cxn ang="0">
                    <a:pos x="43" y="111"/>
                  </a:cxn>
                  <a:cxn ang="0">
                    <a:pos x="55" y="121"/>
                  </a:cxn>
                  <a:cxn ang="0">
                    <a:pos x="70" y="124"/>
                  </a:cxn>
                  <a:cxn ang="0">
                    <a:pos x="85" y="121"/>
                  </a:cxn>
                  <a:cxn ang="0">
                    <a:pos x="97" y="112"/>
                  </a:cxn>
                  <a:cxn ang="0">
                    <a:pos x="105" y="98"/>
                  </a:cxn>
                  <a:cxn ang="0">
                    <a:pos x="108" y="80"/>
                  </a:cxn>
                  <a:cxn ang="0">
                    <a:pos x="108" y="63"/>
                  </a:cxn>
                </a:cxnLst>
                <a:rect l="0" t="0" r="r" b="b"/>
                <a:pathLst>
                  <a:path w="140" h="215">
                    <a:moveTo>
                      <a:pt x="135" y="166"/>
                    </a:moveTo>
                    <a:cubicBezTo>
                      <a:pt x="132" y="176"/>
                      <a:pt x="127" y="185"/>
                      <a:pt x="121" y="192"/>
                    </a:cubicBezTo>
                    <a:cubicBezTo>
                      <a:pt x="114" y="199"/>
                      <a:pt x="106" y="205"/>
                      <a:pt x="96" y="209"/>
                    </a:cubicBezTo>
                    <a:cubicBezTo>
                      <a:pt x="85" y="213"/>
                      <a:pt x="73" y="215"/>
                      <a:pt x="59" y="215"/>
                    </a:cubicBezTo>
                    <a:cubicBezTo>
                      <a:pt x="54" y="215"/>
                      <a:pt x="49" y="214"/>
                      <a:pt x="44" y="214"/>
                    </a:cubicBezTo>
                    <a:cubicBezTo>
                      <a:pt x="39" y="213"/>
                      <a:pt x="35" y="213"/>
                      <a:pt x="31" y="212"/>
                    </a:cubicBezTo>
                    <a:cubicBezTo>
                      <a:pt x="26" y="211"/>
                      <a:pt x="23" y="210"/>
                      <a:pt x="20" y="209"/>
                    </a:cubicBezTo>
                    <a:cubicBezTo>
                      <a:pt x="16" y="208"/>
                      <a:pt x="14" y="207"/>
                      <a:pt x="11" y="206"/>
                    </a:cubicBezTo>
                    <a:cubicBezTo>
                      <a:pt x="11" y="175"/>
                      <a:pt x="11" y="175"/>
                      <a:pt x="11" y="175"/>
                    </a:cubicBezTo>
                    <a:cubicBezTo>
                      <a:pt x="15" y="177"/>
                      <a:pt x="18" y="178"/>
                      <a:pt x="21" y="180"/>
                    </a:cubicBezTo>
                    <a:cubicBezTo>
                      <a:pt x="25" y="182"/>
                      <a:pt x="28" y="183"/>
                      <a:pt x="32" y="184"/>
                    </a:cubicBezTo>
                    <a:cubicBezTo>
                      <a:pt x="36" y="186"/>
                      <a:pt x="40" y="187"/>
                      <a:pt x="45" y="187"/>
                    </a:cubicBezTo>
                    <a:cubicBezTo>
                      <a:pt x="49" y="188"/>
                      <a:pt x="54" y="189"/>
                      <a:pt x="58" y="189"/>
                    </a:cubicBezTo>
                    <a:cubicBezTo>
                      <a:pt x="67" y="189"/>
                      <a:pt x="75" y="187"/>
                      <a:pt x="81" y="185"/>
                    </a:cubicBezTo>
                    <a:cubicBezTo>
                      <a:pt x="87" y="182"/>
                      <a:pt x="92" y="179"/>
                      <a:pt x="96" y="174"/>
                    </a:cubicBezTo>
                    <a:cubicBezTo>
                      <a:pt x="100" y="170"/>
                      <a:pt x="103" y="164"/>
                      <a:pt x="105" y="158"/>
                    </a:cubicBezTo>
                    <a:cubicBezTo>
                      <a:pt x="107" y="152"/>
                      <a:pt x="108" y="145"/>
                      <a:pt x="108" y="138"/>
                    </a:cubicBezTo>
                    <a:cubicBezTo>
                      <a:pt x="108" y="124"/>
                      <a:pt x="108" y="124"/>
                      <a:pt x="108" y="124"/>
                    </a:cubicBezTo>
                    <a:cubicBezTo>
                      <a:pt x="107" y="124"/>
                      <a:pt x="107" y="124"/>
                      <a:pt x="107" y="124"/>
                    </a:cubicBezTo>
                    <a:cubicBezTo>
                      <a:pt x="102" y="133"/>
                      <a:pt x="96" y="139"/>
                      <a:pt x="88" y="144"/>
                    </a:cubicBezTo>
                    <a:cubicBezTo>
                      <a:pt x="81" y="148"/>
                      <a:pt x="71" y="151"/>
                      <a:pt x="60" y="151"/>
                    </a:cubicBezTo>
                    <a:cubicBezTo>
                      <a:pt x="51" y="151"/>
                      <a:pt x="43" y="149"/>
                      <a:pt x="35" y="146"/>
                    </a:cubicBezTo>
                    <a:cubicBezTo>
                      <a:pt x="28" y="142"/>
                      <a:pt x="22" y="137"/>
                      <a:pt x="16" y="131"/>
                    </a:cubicBezTo>
                    <a:cubicBezTo>
                      <a:pt x="11" y="125"/>
                      <a:pt x="7" y="118"/>
                      <a:pt x="4" y="109"/>
                    </a:cubicBezTo>
                    <a:cubicBezTo>
                      <a:pt x="2" y="100"/>
                      <a:pt x="0" y="91"/>
                      <a:pt x="0" y="80"/>
                    </a:cubicBezTo>
                    <a:cubicBezTo>
                      <a:pt x="0" y="68"/>
                      <a:pt x="2" y="57"/>
                      <a:pt x="5" y="47"/>
                    </a:cubicBezTo>
                    <a:cubicBezTo>
                      <a:pt x="8" y="37"/>
                      <a:pt x="12" y="29"/>
                      <a:pt x="18" y="22"/>
                    </a:cubicBezTo>
                    <a:cubicBezTo>
                      <a:pt x="24" y="15"/>
                      <a:pt x="31" y="9"/>
                      <a:pt x="39" y="5"/>
                    </a:cubicBezTo>
                    <a:cubicBezTo>
                      <a:pt x="47" y="2"/>
                      <a:pt x="56" y="0"/>
                      <a:pt x="66" y="0"/>
                    </a:cubicBezTo>
                    <a:cubicBezTo>
                      <a:pt x="76" y="0"/>
                      <a:pt x="84" y="2"/>
                      <a:pt x="91" y="6"/>
                    </a:cubicBezTo>
                    <a:cubicBezTo>
                      <a:pt x="98" y="10"/>
                      <a:pt x="103" y="15"/>
                      <a:pt x="107" y="21"/>
                    </a:cubicBezTo>
                    <a:cubicBezTo>
                      <a:pt x="108" y="21"/>
                      <a:pt x="108" y="21"/>
                      <a:pt x="108" y="21"/>
                    </a:cubicBezTo>
                    <a:cubicBezTo>
                      <a:pt x="108" y="3"/>
                      <a:pt x="108" y="3"/>
                      <a:pt x="108" y="3"/>
                    </a:cubicBezTo>
                    <a:cubicBezTo>
                      <a:pt x="140" y="3"/>
                      <a:pt x="140" y="3"/>
                      <a:pt x="140" y="3"/>
                    </a:cubicBezTo>
                    <a:cubicBezTo>
                      <a:pt x="140" y="134"/>
                      <a:pt x="140" y="134"/>
                      <a:pt x="140" y="134"/>
                    </a:cubicBezTo>
                    <a:cubicBezTo>
                      <a:pt x="140" y="145"/>
                      <a:pt x="138" y="156"/>
                      <a:pt x="135" y="166"/>
                    </a:cubicBezTo>
                    <a:close/>
                    <a:moveTo>
                      <a:pt x="108" y="63"/>
                    </a:moveTo>
                    <a:cubicBezTo>
                      <a:pt x="108" y="59"/>
                      <a:pt x="107" y="54"/>
                      <a:pt x="105" y="49"/>
                    </a:cubicBezTo>
                    <a:cubicBezTo>
                      <a:pt x="103" y="45"/>
                      <a:pt x="101" y="41"/>
                      <a:pt x="98" y="37"/>
                    </a:cubicBezTo>
                    <a:cubicBezTo>
                      <a:pt x="95" y="34"/>
                      <a:pt x="91" y="31"/>
                      <a:pt x="87" y="29"/>
                    </a:cubicBezTo>
                    <a:cubicBezTo>
                      <a:pt x="83" y="27"/>
                      <a:pt x="78" y="26"/>
                      <a:pt x="73" y="26"/>
                    </a:cubicBezTo>
                    <a:cubicBezTo>
                      <a:pt x="67" y="26"/>
                      <a:pt x="61" y="27"/>
                      <a:pt x="57" y="30"/>
                    </a:cubicBezTo>
                    <a:cubicBezTo>
                      <a:pt x="52" y="32"/>
                      <a:pt x="48" y="35"/>
                      <a:pt x="44" y="39"/>
                    </a:cubicBezTo>
                    <a:cubicBezTo>
                      <a:pt x="41" y="44"/>
                      <a:pt x="39" y="49"/>
                      <a:pt x="37" y="56"/>
                    </a:cubicBezTo>
                    <a:cubicBezTo>
                      <a:pt x="35" y="62"/>
                      <a:pt x="34" y="70"/>
                      <a:pt x="34" y="79"/>
                    </a:cubicBezTo>
                    <a:cubicBezTo>
                      <a:pt x="34" y="85"/>
                      <a:pt x="35" y="91"/>
                      <a:pt x="36" y="97"/>
                    </a:cubicBezTo>
                    <a:cubicBezTo>
                      <a:pt x="38" y="102"/>
                      <a:pt x="40" y="107"/>
                      <a:pt x="43" y="111"/>
                    </a:cubicBezTo>
                    <a:cubicBezTo>
                      <a:pt x="46" y="115"/>
                      <a:pt x="50" y="118"/>
                      <a:pt x="55" y="121"/>
                    </a:cubicBezTo>
                    <a:cubicBezTo>
                      <a:pt x="59" y="123"/>
                      <a:pt x="64" y="124"/>
                      <a:pt x="70" y="124"/>
                    </a:cubicBezTo>
                    <a:cubicBezTo>
                      <a:pt x="75" y="124"/>
                      <a:pt x="80" y="123"/>
                      <a:pt x="85" y="121"/>
                    </a:cubicBezTo>
                    <a:cubicBezTo>
                      <a:pt x="90" y="119"/>
                      <a:pt x="94" y="116"/>
                      <a:pt x="97" y="112"/>
                    </a:cubicBezTo>
                    <a:cubicBezTo>
                      <a:pt x="100" y="108"/>
                      <a:pt x="103" y="104"/>
                      <a:pt x="105" y="98"/>
                    </a:cubicBezTo>
                    <a:cubicBezTo>
                      <a:pt x="107" y="93"/>
                      <a:pt x="108" y="86"/>
                      <a:pt x="108" y="80"/>
                    </a:cubicBezTo>
                    <a:lnTo>
                      <a:pt x="108" y="6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7" name="Freeform 30">
                <a:extLst>
                  <a:ext uri="{FF2B5EF4-FFF2-40B4-BE49-F238E27FC236}">
                    <a16:creationId xmlns:a16="http://schemas.microsoft.com/office/drawing/2014/main" id="{BCEDD0E8-61A9-4852-922E-0E5070AA193E}"/>
                  </a:ext>
                </a:extLst>
              </p:cNvPr>
              <p:cNvSpPr>
                <a:spLocks noEditPoints="1"/>
              </p:cNvSpPr>
              <p:nvPr/>
            </p:nvSpPr>
            <p:spPr bwMode="black">
              <a:xfrm>
                <a:off x="9611340" y="5010947"/>
                <a:ext cx="93538" cy="117666"/>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2" y="32"/>
                  </a:cxn>
                  <a:cxn ang="0">
                    <a:pos x="61" y="25"/>
                  </a:cxn>
                  <a:cxn ang="0">
                    <a:pos x="36" y="30"/>
                  </a:cxn>
                  <a:cxn ang="0">
                    <a:pos x="14" y="41"/>
                  </a:cxn>
                  <a:cxn ang="0">
                    <a:pos x="14" y="13"/>
                  </a:cxn>
                  <a:cxn ang="0">
                    <a:pos x="22" y="8"/>
                  </a:cxn>
                  <a:cxn ang="0">
                    <a:pos x="35" y="4"/>
                  </a:cxn>
                  <a:cxn ang="0">
                    <a:pos x="50" y="1"/>
                  </a:cxn>
                  <a:cxn ang="0">
                    <a:pos x="65" y="0"/>
                  </a:cxn>
                  <a:cxn ang="0">
                    <a:pos x="90" y="4"/>
                  </a:cxn>
                  <a:cxn ang="0">
                    <a:pos x="107" y="15"/>
                  </a:cxn>
                  <a:cxn ang="0">
                    <a:pos x="117" y="32"/>
                  </a:cxn>
                  <a:cxn ang="0">
                    <a:pos x="120" y="56"/>
                  </a:cxn>
                  <a:cxn ang="0">
                    <a:pos x="120" y="147"/>
                  </a:cxn>
                  <a:cxn ang="0">
                    <a:pos x="88" y="147"/>
                  </a:cxn>
                  <a:cxn ang="0">
                    <a:pos x="58" y="81"/>
                  </a:cxn>
                  <a:cxn ang="0">
                    <a:pos x="45" y="84"/>
                  </a:cxn>
                  <a:cxn ang="0">
                    <a:pos x="37" y="89"/>
                  </a:cxn>
                  <a:cxn ang="0">
                    <a:pos x="33" y="96"/>
                  </a:cxn>
                  <a:cxn ang="0">
                    <a:pos x="32" y="105"/>
                  </a:cxn>
                  <a:cxn ang="0">
                    <a:pos x="33" y="113"/>
                  </a:cxn>
                  <a:cxn ang="0">
                    <a:pos x="38" y="119"/>
                  </a:cxn>
                  <a:cxn ang="0">
                    <a:pos x="46" y="123"/>
                  </a:cxn>
                  <a:cxn ang="0">
                    <a:pos x="55" y="125"/>
                  </a:cxn>
                  <a:cxn ang="0">
                    <a:pos x="69" y="122"/>
                  </a:cxn>
                  <a:cxn ang="0">
                    <a:pos x="80"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2" y="150"/>
                      <a:pt x="26" y="148"/>
                    </a:cubicBezTo>
                    <a:cubicBezTo>
                      <a:pt x="20" y="145"/>
                      <a:pt x="15" y="142"/>
                      <a:pt x="11" y="139"/>
                    </a:cubicBezTo>
                    <a:cubicBezTo>
                      <a:pt x="8" y="135"/>
                      <a:pt x="5" y="131"/>
                      <a:pt x="3" y="125"/>
                    </a:cubicBezTo>
                    <a:cubicBezTo>
                      <a:pt x="1" y="120"/>
                      <a:pt x="0" y="114"/>
                      <a:pt x="0" y="108"/>
                    </a:cubicBezTo>
                    <a:cubicBezTo>
                      <a:pt x="0" y="102"/>
                      <a:pt x="1"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2" y="32"/>
                    </a:cubicBezTo>
                    <a:cubicBezTo>
                      <a:pt x="77" y="28"/>
                      <a:pt x="70" y="25"/>
                      <a:pt x="61" y="25"/>
                    </a:cubicBezTo>
                    <a:cubicBezTo>
                      <a:pt x="53" y="25"/>
                      <a:pt x="44" y="27"/>
                      <a:pt x="36" y="30"/>
                    </a:cubicBezTo>
                    <a:cubicBezTo>
                      <a:pt x="28"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3" y="1"/>
                      <a:pt x="90" y="4"/>
                    </a:cubicBezTo>
                    <a:cubicBezTo>
                      <a:pt x="97"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5" y="84"/>
                    </a:cubicBezTo>
                    <a:cubicBezTo>
                      <a:pt x="41" y="86"/>
                      <a:pt x="39" y="87"/>
                      <a:pt x="37" y="89"/>
                    </a:cubicBezTo>
                    <a:cubicBezTo>
                      <a:pt x="35" y="91"/>
                      <a:pt x="33" y="93"/>
                      <a:pt x="33" y="96"/>
                    </a:cubicBezTo>
                    <a:cubicBezTo>
                      <a:pt x="32" y="98"/>
                      <a:pt x="32" y="101"/>
                      <a:pt x="32" y="105"/>
                    </a:cubicBezTo>
                    <a:cubicBezTo>
                      <a:pt x="32" y="108"/>
                      <a:pt x="32" y="110"/>
                      <a:pt x="33" y="113"/>
                    </a:cubicBezTo>
                    <a:cubicBezTo>
                      <a:pt x="34" y="115"/>
                      <a:pt x="36" y="117"/>
                      <a:pt x="38" y="119"/>
                    </a:cubicBezTo>
                    <a:cubicBezTo>
                      <a:pt x="40" y="121"/>
                      <a:pt x="43" y="122"/>
                      <a:pt x="46" y="123"/>
                    </a:cubicBezTo>
                    <a:cubicBezTo>
                      <a:pt x="48" y="124"/>
                      <a:pt x="52" y="125"/>
                      <a:pt x="55" y="125"/>
                    </a:cubicBezTo>
                    <a:cubicBezTo>
                      <a:pt x="60" y="125"/>
                      <a:pt x="65" y="124"/>
                      <a:pt x="69" y="122"/>
                    </a:cubicBezTo>
                    <a:cubicBezTo>
                      <a:pt x="73" y="120"/>
                      <a:pt x="77" y="118"/>
                      <a:pt x="80"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8" name="Freeform 31">
                <a:extLst>
                  <a:ext uri="{FF2B5EF4-FFF2-40B4-BE49-F238E27FC236}">
                    <a16:creationId xmlns:a16="http://schemas.microsoft.com/office/drawing/2014/main" id="{71153A28-E9C2-448E-BBAD-D5991FE8AB5E}"/>
                  </a:ext>
                </a:extLst>
              </p:cNvPr>
              <p:cNvSpPr>
                <a:spLocks noEditPoints="1"/>
              </p:cNvSpPr>
              <p:nvPr/>
            </p:nvSpPr>
            <p:spPr bwMode="black">
              <a:xfrm>
                <a:off x="9721405" y="4959385"/>
                <a:ext cx="109073" cy="169228"/>
              </a:xfrm>
              <a:custGeom>
                <a:avLst/>
                <a:gdLst/>
                <a:ahLst/>
                <a:cxnLst>
                  <a:cxn ang="0">
                    <a:pos x="107" y="213"/>
                  </a:cxn>
                  <a:cxn ang="0">
                    <a:pos x="107" y="191"/>
                  </a:cxn>
                  <a:cxn ang="0">
                    <a:pos x="107" y="191"/>
                  </a:cxn>
                  <a:cxn ang="0">
                    <a:pos x="98" y="201"/>
                  </a:cxn>
                  <a:cxn ang="0">
                    <a:pos x="88" y="210"/>
                  </a:cxn>
                  <a:cxn ang="0">
                    <a:pos x="75" y="215"/>
                  </a:cxn>
                  <a:cxn ang="0">
                    <a:pos x="59" y="217"/>
                  </a:cxn>
                  <a:cxn ang="0">
                    <a:pos x="36" y="212"/>
                  </a:cxn>
                  <a:cxn ang="0">
                    <a:pos x="17" y="198"/>
                  </a:cxn>
                  <a:cxn ang="0">
                    <a:pos x="4" y="176"/>
                  </a:cxn>
                  <a:cxn ang="0">
                    <a:pos x="0" y="145"/>
                  </a:cxn>
                  <a:cxn ang="0">
                    <a:pos x="5" y="112"/>
                  </a:cxn>
                  <a:cxn ang="0">
                    <a:pos x="18" y="87"/>
                  </a:cxn>
                  <a:cxn ang="0">
                    <a:pos x="39" y="71"/>
                  </a:cxn>
                  <a:cxn ang="0">
                    <a:pos x="66" y="66"/>
                  </a:cxn>
                  <a:cxn ang="0">
                    <a:pos x="80" y="67"/>
                  </a:cxn>
                  <a:cxn ang="0">
                    <a:pos x="91" y="72"/>
                  </a:cxn>
                  <a:cxn ang="0">
                    <a:pos x="100" y="79"/>
                  </a:cxn>
                  <a:cxn ang="0">
                    <a:pos x="107" y="87"/>
                  </a:cxn>
                  <a:cxn ang="0">
                    <a:pos x="107" y="87"/>
                  </a:cxn>
                  <a:cxn ang="0">
                    <a:pos x="107" y="0"/>
                  </a:cxn>
                  <a:cxn ang="0">
                    <a:pos x="140" y="0"/>
                  </a:cxn>
                  <a:cxn ang="0">
                    <a:pos x="140" y="213"/>
                  </a:cxn>
                  <a:cxn ang="0">
                    <a:pos x="107" y="213"/>
                  </a:cxn>
                  <a:cxn ang="0">
                    <a:pos x="107" y="129"/>
                  </a:cxn>
                  <a:cxn ang="0">
                    <a:pos x="105" y="115"/>
                  </a:cxn>
                  <a:cxn ang="0">
                    <a:pos x="97" y="103"/>
                  </a:cxn>
                  <a:cxn ang="0">
                    <a:pos x="86" y="95"/>
                  </a:cxn>
                  <a:cxn ang="0">
                    <a:pos x="72" y="92"/>
                  </a:cxn>
                  <a:cxn ang="0">
                    <a:pos x="55" y="96"/>
                  </a:cxn>
                  <a:cxn ang="0">
                    <a:pos x="43" y="106"/>
                  </a:cxn>
                  <a:cxn ang="0">
                    <a:pos x="36" y="123"/>
                  </a:cxn>
                  <a:cxn ang="0">
                    <a:pos x="34" y="144"/>
                  </a:cxn>
                  <a:cxn ang="0">
                    <a:pos x="36" y="164"/>
                  </a:cxn>
                  <a:cxn ang="0">
                    <a:pos x="44" y="179"/>
                  </a:cxn>
                  <a:cxn ang="0">
                    <a:pos x="56" y="187"/>
                  </a:cxn>
                  <a:cxn ang="0">
                    <a:pos x="70" y="190"/>
                  </a:cxn>
                  <a:cxn ang="0">
                    <a:pos x="85" y="187"/>
                  </a:cxn>
                  <a:cxn ang="0">
                    <a:pos x="96" y="178"/>
                  </a:cxn>
                  <a:cxn ang="0">
                    <a:pos x="104" y="164"/>
                  </a:cxn>
                  <a:cxn ang="0">
                    <a:pos x="107" y="145"/>
                  </a:cxn>
                  <a:cxn ang="0">
                    <a:pos x="107" y="129"/>
                  </a:cxn>
                </a:cxnLst>
                <a:rect l="0" t="0" r="r" b="b"/>
                <a:pathLst>
                  <a:path w="140" h="217">
                    <a:moveTo>
                      <a:pt x="107" y="213"/>
                    </a:moveTo>
                    <a:cubicBezTo>
                      <a:pt x="107" y="191"/>
                      <a:pt x="107" y="191"/>
                      <a:pt x="107" y="191"/>
                    </a:cubicBezTo>
                    <a:cubicBezTo>
                      <a:pt x="107" y="191"/>
                      <a:pt x="107" y="191"/>
                      <a:pt x="107" y="191"/>
                    </a:cubicBezTo>
                    <a:cubicBezTo>
                      <a:pt x="104" y="195"/>
                      <a:pt x="102" y="198"/>
                      <a:pt x="98" y="201"/>
                    </a:cubicBezTo>
                    <a:cubicBezTo>
                      <a:pt x="95" y="205"/>
                      <a:pt x="92" y="207"/>
                      <a:pt x="88" y="210"/>
                    </a:cubicBezTo>
                    <a:cubicBezTo>
                      <a:pt x="84" y="212"/>
                      <a:pt x="80" y="214"/>
                      <a:pt x="75" y="215"/>
                    </a:cubicBezTo>
                    <a:cubicBezTo>
                      <a:pt x="70" y="216"/>
                      <a:pt x="65" y="217"/>
                      <a:pt x="59" y="217"/>
                    </a:cubicBezTo>
                    <a:cubicBezTo>
                      <a:pt x="51" y="217"/>
                      <a:pt x="43" y="215"/>
                      <a:pt x="36" y="212"/>
                    </a:cubicBezTo>
                    <a:cubicBezTo>
                      <a:pt x="28" y="209"/>
                      <a:pt x="22" y="204"/>
                      <a:pt x="17" y="198"/>
                    </a:cubicBezTo>
                    <a:cubicBezTo>
                      <a:pt x="11" y="192"/>
                      <a:pt x="7" y="185"/>
                      <a:pt x="4" y="176"/>
                    </a:cubicBezTo>
                    <a:cubicBezTo>
                      <a:pt x="1" y="167"/>
                      <a:pt x="0" y="156"/>
                      <a:pt x="0" y="145"/>
                    </a:cubicBezTo>
                    <a:cubicBezTo>
                      <a:pt x="0" y="133"/>
                      <a:pt x="1" y="122"/>
                      <a:pt x="5" y="112"/>
                    </a:cubicBezTo>
                    <a:cubicBezTo>
                      <a:pt x="8" y="102"/>
                      <a:pt x="12" y="94"/>
                      <a:pt x="18" y="87"/>
                    </a:cubicBezTo>
                    <a:cubicBezTo>
                      <a:pt x="24" y="80"/>
                      <a:pt x="31" y="75"/>
                      <a:pt x="39" y="71"/>
                    </a:cubicBezTo>
                    <a:cubicBezTo>
                      <a:pt x="47" y="68"/>
                      <a:pt x="56" y="66"/>
                      <a:pt x="66" y="66"/>
                    </a:cubicBezTo>
                    <a:cubicBezTo>
                      <a:pt x="71" y="66"/>
                      <a:pt x="75" y="66"/>
                      <a:pt x="80" y="67"/>
                    </a:cubicBezTo>
                    <a:cubicBezTo>
                      <a:pt x="84" y="69"/>
                      <a:pt x="88" y="70"/>
                      <a:pt x="91" y="72"/>
                    </a:cubicBezTo>
                    <a:cubicBezTo>
                      <a:pt x="94" y="74"/>
                      <a:pt x="97" y="76"/>
                      <a:pt x="100" y="79"/>
                    </a:cubicBezTo>
                    <a:cubicBezTo>
                      <a:pt x="103" y="81"/>
                      <a:pt x="105" y="84"/>
                      <a:pt x="107" y="87"/>
                    </a:cubicBezTo>
                    <a:cubicBezTo>
                      <a:pt x="107" y="87"/>
                      <a:pt x="107" y="87"/>
                      <a:pt x="107" y="87"/>
                    </a:cubicBezTo>
                    <a:cubicBezTo>
                      <a:pt x="107" y="0"/>
                      <a:pt x="107" y="0"/>
                      <a:pt x="107" y="0"/>
                    </a:cubicBezTo>
                    <a:cubicBezTo>
                      <a:pt x="140" y="0"/>
                      <a:pt x="140" y="0"/>
                      <a:pt x="140" y="0"/>
                    </a:cubicBezTo>
                    <a:cubicBezTo>
                      <a:pt x="140" y="213"/>
                      <a:pt x="140" y="213"/>
                      <a:pt x="140" y="213"/>
                    </a:cubicBezTo>
                    <a:lnTo>
                      <a:pt x="107" y="213"/>
                    </a:lnTo>
                    <a:close/>
                    <a:moveTo>
                      <a:pt x="107" y="129"/>
                    </a:moveTo>
                    <a:cubicBezTo>
                      <a:pt x="107" y="124"/>
                      <a:pt x="106" y="119"/>
                      <a:pt x="105" y="115"/>
                    </a:cubicBezTo>
                    <a:cubicBezTo>
                      <a:pt x="103" y="110"/>
                      <a:pt x="100" y="106"/>
                      <a:pt x="97" y="103"/>
                    </a:cubicBezTo>
                    <a:cubicBezTo>
                      <a:pt x="94" y="100"/>
                      <a:pt x="90" y="97"/>
                      <a:pt x="86" y="95"/>
                    </a:cubicBezTo>
                    <a:cubicBezTo>
                      <a:pt x="82" y="93"/>
                      <a:pt x="77" y="92"/>
                      <a:pt x="72" y="92"/>
                    </a:cubicBezTo>
                    <a:cubicBezTo>
                      <a:pt x="66" y="92"/>
                      <a:pt x="60" y="94"/>
                      <a:pt x="55" y="96"/>
                    </a:cubicBezTo>
                    <a:cubicBezTo>
                      <a:pt x="50" y="98"/>
                      <a:pt x="46" y="102"/>
                      <a:pt x="43" y="106"/>
                    </a:cubicBezTo>
                    <a:cubicBezTo>
                      <a:pt x="40" y="111"/>
                      <a:pt x="37" y="116"/>
                      <a:pt x="36" y="123"/>
                    </a:cubicBezTo>
                    <a:cubicBezTo>
                      <a:pt x="34" y="129"/>
                      <a:pt x="34" y="136"/>
                      <a:pt x="34" y="144"/>
                    </a:cubicBezTo>
                    <a:cubicBezTo>
                      <a:pt x="34" y="152"/>
                      <a:pt x="34" y="158"/>
                      <a:pt x="36" y="164"/>
                    </a:cubicBezTo>
                    <a:cubicBezTo>
                      <a:pt x="38" y="170"/>
                      <a:pt x="41" y="175"/>
                      <a:pt x="44" y="179"/>
                    </a:cubicBezTo>
                    <a:cubicBezTo>
                      <a:pt x="47" y="182"/>
                      <a:pt x="51" y="185"/>
                      <a:pt x="56" y="187"/>
                    </a:cubicBezTo>
                    <a:cubicBezTo>
                      <a:pt x="60" y="189"/>
                      <a:pt x="65" y="190"/>
                      <a:pt x="70" y="190"/>
                    </a:cubicBezTo>
                    <a:cubicBezTo>
                      <a:pt x="75" y="190"/>
                      <a:pt x="80" y="189"/>
                      <a:pt x="85" y="187"/>
                    </a:cubicBezTo>
                    <a:cubicBezTo>
                      <a:pt x="89" y="185"/>
                      <a:pt x="93" y="182"/>
                      <a:pt x="96" y="178"/>
                    </a:cubicBezTo>
                    <a:cubicBezTo>
                      <a:pt x="100" y="174"/>
                      <a:pt x="102" y="170"/>
                      <a:pt x="104" y="164"/>
                    </a:cubicBezTo>
                    <a:cubicBezTo>
                      <a:pt x="106" y="158"/>
                      <a:pt x="107" y="152"/>
                      <a:pt x="107" y="145"/>
                    </a:cubicBezTo>
                    <a:lnTo>
                      <a:pt x="107" y="12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9" name="Freeform 32">
                <a:extLst>
                  <a:ext uri="{FF2B5EF4-FFF2-40B4-BE49-F238E27FC236}">
                    <a16:creationId xmlns:a16="http://schemas.microsoft.com/office/drawing/2014/main" id="{059168B7-1418-42AE-8D00-72FDA0E38706}"/>
                  </a:ext>
                </a:extLst>
              </p:cNvPr>
              <p:cNvSpPr>
                <a:spLocks noEditPoints="1"/>
              </p:cNvSpPr>
              <p:nvPr/>
            </p:nvSpPr>
            <p:spPr bwMode="black">
              <a:xfrm>
                <a:off x="9851632" y="5010947"/>
                <a:ext cx="115683" cy="117666"/>
              </a:xfrm>
              <a:custGeom>
                <a:avLst/>
                <a:gdLst/>
                <a:ahLst/>
                <a:cxnLst>
                  <a:cxn ang="0">
                    <a:pos x="148" y="74"/>
                  </a:cxn>
                  <a:cxn ang="0">
                    <a:pos x="143" y="106"/>
                  </a:cxn>
                  <a:cxn ang="0">
                    <a:pos x="127" y="130"/>
                  </a:cxn>
                  <a:cxn ang="0">
                    <a:pos x="104" y="145"/>
                  </a:cxn>
                  <a:cxn ang="0">
                    <a:pos x="73" y="151"/>
                  </a:cxn>
                  <a:cxn ang="0">
                    <a:pos x="43" y="145"/>
                  </a:cxn>
                  <a:cxn ang="0">
                    <a:pos x="20" y="131"/>
                  </a:cxn>
                  <a:cxn ang="0">
                    <a:pos x="5" y="107"/>
                  </a:cxn>
                  <a:cxn ang="0">
                    <a:pos x="0" y="77"/>
                  </a:cxn>
                  <a:cxn ang="0">
                    <a:pos x="6" y="44"/>
                  </a:cxn>
                  <a:cxn ang="0">
                    <a:pos x="21" y="19"/>
                  </a:cxn>
                  <a:cxn ang="0">
                    <a:pos x="46" y="5"/>
                  </a:cxn>
                  <a:cxn ang="0">
                    <a:pos x="76" y="0"/>
                  </a:cxn>
                  <a:cxn ang="0">
                    <a:pos x="107" y="5"/>
                  </a:cxn>
                  <a:cxn ang="0">
                    <a:pos x="130" y="20"/>
                  </a:cxn>
                  <a:cxn ang="0">
                    <a:pos x="143" y="44"/>
                  </a:cxn>
                  <a:cxn ang="0">
                    <a:pos x="148" y="74"/>
                  </a:cxn>
                  <a:cxn ang="0">
                    <a:pos x="114" y="75"/>
                  </a:cxn>
                  <a:cxn ang="0">
                    <a:pos x="104" y="39"/>
                  </a:cxn>
                  <a:cxn ang="0">
                    <a:pos x="75" y="26"/>
                  </a:cxn>
                  <a:cxn ang="0">
                    <a:pos x="58" y="29"/>
                  </a:cxn>
                  <a:cxn ang="0">
                    <a:pos x="46" y="38"/>
                  </a:cxn>
                  <a:cxn ang="0">
                    <a:pos x="37" y="54"/>
                  </a:cxn>
                  <a:cxn ang="0">
                    <a:pos x="34" y="76"/>
                  </a:cxn>
                  <a:cxn ang="0">
                    <a:pos x="37" y="97"/>
                  </a:cxn>
                  <a:cxn ang="0">
                    <a:pos x="45" y="112"/>
                  </a:cxn>
                  <a:cxn ang="0">
                    <a:pos x="58" y="121"/>
                  </a:cxn>
                  <a:cxn ang="0">
                    <a:pos x="75" y="124"/>
                  </a:cxn>
                  <a:cxn ang="0">
                    <a:pos x="104" y="112"/>
                  </a:cxn>
                  <a:cxn ang="0">
                    <a:pos x="114" y="75"/>
                  </a:cxn>
                </a:cxnLst>
                <a:rect l="0" t="0" r="r" b="b"/>
                <a:pathLst>
                  <a:path w="148" h="151">
                    <a:moveTo>
                      <a:pt x="148" y="74"/>
                    </a:moveTo>
                    <a:cubicBezTo>
                      <a:pt x="148" y="86"/>
                      <a:pt x="146" y="96"/>
                      <a:pt x="143" y="106"/>
                    </a:cubicBezTo>
                    <a:cubicBezTo>
                      <a:pt x="139" y="115"/>
                      <a:pt x="134" y="124"/>
                      <a:pt x="127" y="130"/>
                    </a:cubicBezTo>
                    <a:cubicBezTo>
                      <a:pt x="121" y="137"/>
                      <a:pt x="113" y="142"/>
                      <a:pt x="104" y="145"/>
                    </a:cubicBezTo>
                    <a:cubicBezTo>
                      <a:pt x="95" y="149"/>
                      <a:pt x="84" y="151"/>
                      <a:pt x="73" y="151"/>
                    </a:cubicBezTo>
                    <a:cubicBezTo>
                      <a:pt x="62" y="151"/>
                      <a:pt x="52" y="149"/>
                      <a:pt x="43" y="145"/>
                    </a:cubicBezTo>
                    <a:cubicBezTo>
                      <a:pt x="34" y="142"/>
                      <a:pt x="26" y="137"/>
                      <a:pt x="20" y="131"/>
                    </a:cubicBezTo>
                    <a:cubicBezTo>
                      <a:pt x="13" y="124"/>
                      <a:pt x="9" y="117"/>
                      <a:pt x="5" y="107"/>
                    </a:cubicBezTo>
                    <a:cubicBezTo>
                      <a:pt x="2" y="98"/>
                      <a:pt x="0" y="88"/>
                      <a:pt x="0" y="77"/>
                    </a:cubicBezTo>
                    <a:cubicBezTo>
                      <a:pt x="0" y="64"/>
                      <a:pt x="2" y="53"/>
                      <a:pt x="6" y="44"/>
                    </a:cubicBezTo>
                    <a:cubicBezTo>
                      <a:pt x="10" y="34"/>
                      <a:pt x="15" y="26"/>
                      <a:pt x="21" y="19"/>
                    </a:cubicBezTo>
                    <a:cubicBezTo>
                      <a:pt x="28" y="13"/>
                      <a:pt x="36" y="8"/>
                      <a:pt x="46" y="5"/>
                    </a:cubicBezTo>
                    <a:cubicBezTo>
                      <a:pt x="55" y="1"/>
                      <a:pt x="65" y="0"/>
                      <a:pt x="76" y="0"/>
                    </a:cubicBezTo>
                    <a:cubicBezTo>
                      <a:pt x="88" y="0"/>
                      <a:pt x="98" y="2"/>
                      <a:pt x="107" y="5"/>
                    </a:cubicBezTo>
                    <a:cubicBezTo>
                      <a:pt x="116" y="9"/>
                      <a:pt x="124" y="14"/>
                      <a:pt x="130" y="20"/>
                    </a:cubicBezTo>
                    <a:cubicBezTo>
                      <a:pt x="136" y="27"/>
                      <a:pt x="140" y="35"/>
                      <a:pt x="143" y="44"/>
                    </a:cubicBezTo>
                    <a:cubicBezTo>
                      <a:pt x="147" y="53"/>
                      <a:pt x="148" y="63"/>
                      <a:pt x="148" y="74"/>
                    </a:cubicBezTo>
                    <a:close/>
                    <a:moveTo>
                      <a:pt x="114" y="75"/>
                    </a:moveTo>
                    <a:cubicBezTo>
                      <a:pt x="114" y="59"/>
                      <a:pt x="111" y="47"/>
                      <a:pt x="104" y="39"/>
                    </a:cubicBezTo>
                    <a:cubicBezTo>
                      <a:pt x="97" y="31"/>
                      <a:pt x="87" y="26"/>
                      <a:pt x="75" y="26"/>
                    </a:cubicBezTo>
                    <a:cubicBezTo>
                      <a:pt x="69" y="26"/>
                      <a:pt x="63" y="27"/>
                      <a:pt x="58" y="29"/>
                    </a:cubicBezTo>
                    <a:cubicBezTo>
                      <a:pt x="54" y="31"/>
                      <a:pt x="49" y="34"/>
                      <a:pt x="46" y="38"/>
                    </a:cubicBezTo>
                    <a:cubicBezTo>
                      <a:pt x="42" y="42"/>
                      <a:pt x="39" y="48"/>
                      <a:pt x="37" y="54"/>
                    </a:cubicBezTo>
                    <a:cubicBezTo>
                      <a:pt x="35" y="60"/>
                      <a:pt x="34" y="67"/>
                      <a:pt x="34" y="76"/>
                    </a:cubicBezTo>
                    <a:cubicBezTo>
                      <a:pt x="34" y="84"/>
                      <a:pt x="35" y="91"/>
                      <a:pt x="37" y="97"/>
                    </a:cubicBezTo>
                    <a:cubicBezTo>
                      <a:pt x="39" y="103"/>
                      <a:pt x="42" y="108"/>
                      <a:pt x="45" y="112"/>
                    </a:cubicBezTo>
                    <a:cubicBezTo>
                      <a:pt x="49" y="116"/>
                      <a:pt x="53" y="119"/>
                      <a:pt x="58" y="121"/>
                    </a:cubicBezTo>
                    <a:cubicBezTo>
                      <a:pt x="63" y="123"/>
                      <a:pt x="69" y="124"/>
                      <a:pt x="75" y="124"/>
                    </a:cubicBezTo>
                    <a:cubicBezTo>
                      <a:pt x="88" y="124"/>
                      <a:pt x="98" y="120"/>
                      <a:pt x="104" y="112"/>
                    </a:cubicBezTo>
                    <a:cubicBezTo>
                      <a:pt x="111" y="103"/>
                      <a:pt x="114" y="91"/>
                      <a:pt x="114" y="7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8" name="Group 17">
              <a:extLst>
                <a:ext uri="{FF2B5EF4-FFF2-40B4-BE49-F238E27FC236}">
                  <a16:creationId xmlns:a16="http://schemas.microsoft.com/office/drawing/2014/main" id="{D5B4C8A5-44BD-4AA5-AF55-818B5F07D8B2}"/>
                </a:ext>
              </a:extLst>
            </p:cNvPr>
            <p:cNvGrpSpPr/>
            <p:nvPr/>
          </p:nvGrpSpPr>
          <p:grpSpPr bwMode="black">
            <a:xfrm>
              <a:off x="5454161" y="4709776"/>
              <a:ext cx="863040" cy="174483"/>
              <a:chOff x="5513886" y="4978012"/>
              <a:chExt cx="866327" cy="181218"/>
            </a:xfrm>
            <a:grpFill/>
            <a:effectLst/>
          </p:grpSpPr>
          <p:sp>
            <p:nvSpPr>
              <p:cNvPr id="185" name="Freeform 29">
                <a:extLst>
                  <a:ext uri="{FF2B5EF4-FFF2-40B4-BE49-F238E27FC236}">
                    <a16:creationId xmlns:a16="http://schemas.microsoft.com/office/drawing/2014/main" id="{7077EE77-2DB4-4668-89D2-94E3B34E8125}"/>
                  </a:ext>
                </a:extLst>
              </p:cNvPr>
              <p:cNvSpPr>
                <a:spLocks/>
              </p:cNvSpPr>
              <p:nvPr/>
            </p:nvSpPr>
            <p:spPr bwMode="black">
              <a:xfrm>
                <a:off x="5513886" y="5034213"/>
                <a:ext cx="92520" cy="125017"/>
              </a:xfrm>
              <a:custGeom>
                <a:avLst/>
                <a:gdLst/>
                <a:ahLst/>
                <a:cxnLst>
                  <a:cxn ang="0">
                    <a:pos x="95" y="148"/>
                  </a:cxn>
                  <a:cxn ang="0">
                    <a:pos x="71" y="151"/>
                  </a:cxn>
                  <a:cxn ang="0">
                    <a:pos x="42" y="145"/>
                  </a:cxn>
                  <a:cxn ang="0">
                    <a:pos x="19" y="130"/>
                  </a:cxn>
                  <a:cxn ang="0">
                    <a:pos x="5" y="108"/>
                  </a:cxn>
                  <a:cxn ang="0">
                    <a:pos x="0" y="79"/>
                  </a:cxn>
                  <a:cxn ang="0">
                    <a:pos x="5" y="46"/>
                  </a:cxn>
                  <a:cxn ang="0">
                    <a:pos x="21" y="22"/>
                  </a:cxn>
                  <a:cxn ang="0">
                    <a:pos x="45" y="6"/>
                  </a:cxn>
                  <a:cxn ang="0">
                    <a:pos x="78" y="0"/>
                  </a:cxn>
                  <a:cxn ang="0">
                    <a:pos x="89" y="1"/>
                  </a:cxn>
                  <a:cxn ang="0">
                    <a:pos x="98" y="2"/>
                  </a:cxn>
                  <a:cxn ang="0">
                    <a:pos x="106"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8"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0" y="151"/>
                      <a:pt x="71" y="151"/>
                    </a:cubicBezTo>
                    <a:cubicBezTo>
                      <a:pt x="60" y="151"/>
                      <a:pt x="51" y="149"/>
                      <a:pt x="42" y="145"/>
                    </a:cubicBezTo>
                    <a:cubicBezTo>
                      <a:pt x="33" y="142"/>
                      <a:pt x="25" y="137"/>
                      <a:pt x="19" y="130"/>
                    </a:cubicBezTo>
                    <a:cubicBezTo>
                      <a:pt x="13" y="124"/>
                      <a:pt x="8" y="116"/>
                      <a:pt x="5" y="108"/>
                    </a:cubicBezTo>
                    <a:cubicBezTo>
                      <a:pt x="2" y="99"/>
                      <a:pt x="0" y="89"/>
                      <a:pt x="0" y="79"/>
                    </a:cubicBezTo>
                    <a:cubicBezTo>
                      <a:pt x="0" y="67"/>
                      <a:pt x="2" y="56"/>
                      <a:pt x="5" y="46"/>
                    </a:cubicBezTo>
                    <a:cubicBezTo>
                      <a:pt x="9" y="37"/>
                      <a:pt x="14" y="28"/>
                      <a:pt x="21" y="22"/>
                    </a:cubicBezTo>
                    <a:cubicBezTo>
                      <a:pt x="28" y="15"/>
                      <a:pt x="36" y="9"/>
                      <a:pt x="45" y="6"/>
                    </a:cubicBezTo>
                    <a:cubicBezTo>
                      <a:pt x="55" y="2"/>
                      <a:pt x="66" y="0"/>
                      <a:pt x="78" y="0"/>
                    </a:cubicBezTo>
                    <a:cubicBezTo>
                      <a:pt x="81" y="0"/>
                      <a:pt x="85" y="0"/>
                      <a:pt x="89" y="1"/>
                    </a:cubicBezTo>
                    <a:cubicBezTo>
                      <a:pt x="92" y="1"/>
                      <a:pt x="95" y="2"/>
                      <a:pt x="98" y="2"/>
                    </a:cubicBezTo>
                    <a:cubicBezTo>
                      <a:pt x="101" y="3"/>
                      <a:pt x="104" y="4"/>
                      <a:pt x="106" y="5"/>
                    </a:cubicBezTo>
                    <a:cubicBezTo>
                      <a:pt x="109" y="5"/>
                      <a:pt x="111" y="6"/>
                      <a:pt x="112" y="7"/>
                    </a:cubicBezTo>
                    <a:cubicBezTo>
                      <a:pt x="112" y="38"/>
                      <a:pt x="112" y="38"/>
                      <a:pt x="112" y="38"/>
                    </a:cubicBezTo>
                    <a:cubicBezTo>
                      <a:pt x="107" y="34"/>
                      <a:pt x="102" y="32"/>
                      <a:pt x="97" y="30"/>
                    </a:cubicBezTo>
                    <a:cubicBezTo>
                      <a:pt x="91" y="27"/>
                      <a:pt x="85" y="26"/>
                      <a:pt x="79" y="26"/>
                    </a:cubicBezTo>
                    <a:cubicBezTo>
                      <a:pt x="73" y="26"/>
                      <a:pt x="67" y="27"/>
                      <a:pt x="61" y="30"/>
                    </a:cubicBezTo>
                    <a:cubicBezTo>
                      <a:pt x="56" y="32"/>
                      <a:pt x="51" y="35"/>
                      <a:pt x="47" y="39"/>
                    </a:cubicBezTo>
                    <a:cubicBezTo>
                      <a:pt x="43" y="44"/>
                      <a:pt x="39" y="49"/>
                      <a:pt x="37" y="55"/>
                    </a:cubicBezTo>
                    <a:cubicBezTo>
                      <a:pt x="35" y="61"/>
                      <a:pt x="34" y="68"/>
                      <a:pt x="34" y="76"/>
                    </a:cubicBezTo>
                    <a:cubicBezTo>
                      <a:pt x="34" y="84"/>
                      <a:pt x="35" y="90"/>
                      <a:pt x="37" y="96"/>
                    </a:cubicBezTo>
                    <a:cubicBezTo>
                      <a:pt x="39" y="102"/>
                      <a:pt x="42" y="107"/>
                      <a:pt x="46" y="111"/>
                    </a:cubicBezTo>
                    <a:cubicBezTo>
                      <a:pt x="49" y="115"/>
                      <a:pt x="54" y="119"/>
                      <a:pt x="60" y="121"/>
                    </a:cubicBezTo>
                    <a:cubicBezTo>
                      <a:pt x="65" y="123"/>
                      <a:pt x="71" y="124"/>
                      <a:pt x="78" y="124"/>
                    </a:cubicBezTo>
                    <a:cubicBezTo>
                      <a:pt x="81" y="124"/>
                      <a:pt x="84" y="124"/>
                      <a:pt x="87" y="123"/>
                    </a:cubicBezTo>
                    <a:cubicBezTo>
                      <a:pt x="90" y="123"/>
                      <a:pt x="93" y="122"/>
                      <a:pt x="96" y="121"/>
                    </a:cubicBezTo>
                    <a:cubicBezTo>
                      <a:pt x="99" y="119"/>
                      <a:pt x="102" y="118"/>
                      <a:pt x="105" y="117"/>
                    </a:cubicBezTo>
                    <a:cubicBezTo>
                      <a:pt x="107" y="115"/>
                      <a:pt x="110" y="114"/>
                      <a:pt x="112" y="112"/>
                    </a:cubicBezTo>
                    <a:cubicBezTo>
                      <a:pt x="112" y="141"/>
                      <a:pt x="112" y="141"/>
                      <a:pt x="112" y="141"/>
                    </a:cubicBezTo>
                    <a:cubicBezTo>
                      <a:pt x="107" y="144"/>
                      <a:pt x="101" y="146"/>
                      <a:pt x="95" y="14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6" name="Freeform 30">
                <a:extLst>
                  <a:ext uri="{FF2B5EF4-FFF2-40B4-BE49-F238E27FC236}">
                    <a16:creationId xmlns:a16="http://schemas.microsoft.com/office/drawing/2014/main" id="{C12A1EC5-DB0F-4ABA-9F3D-57FF6FABAA56}"/>
                  </a:ext>
                </a:extLst>
              </p:cNvPr>
              <p:cNvSpPr>
                <a:spLocks/>
              </p:cNvSpPr>
              <p:nvPr/>
            </p:nvSpPr>
            <p:spPr bwMode="black">
              <a:xfrm>
                <a:off x="5629728" y="5036889"/>
                <a:ext cx="105901" cy="119283"/>
              </a:xfrm>
              <a:custGeom>
                <a:avLst/>
                <a:gdLst/>
                <a:ahLst/>
                <a:cxnLst>
                  <a:cxn ang="0">
                    <a:pos x="208" y="312"/>
                  </a:cxn>
                  <a:cxn ang="0">
                    <a:pos x="208" y="56"/>
                  </a:cxn>
                  <a:cxn ang="0">
                    <a:pos x="69" y="56"/>
                  </a:cxn>
                  <a:cxn ang="0">
                    <a:pos x="69" y="312"/>
                  </a:cxn>
                  <a:cxn ang="0">
                    <a:pos x="0" y="312"/>
                  </a:cxn>
                  <a:cxn ang="0">
                    <a:pos x="0" y="0"/>
                  </a:cxn>
                  <a:cxn ang="0">
                    <a:pos x="277" y="0"/>
                  </a:cxn>
                  <a:cxn ang="0">
                    <a:pos x="277" y="312"/>
                  </a:cxn>
                  <a:cxn ang="0">
                    <a:pos x="208" y="312"/>
                  </a:cxn>
                </a:cxnLst>
                <a:rect l="0" t="0" r="r" b="b"/>
                <a:pathLst>
                  <a:path w="277" h="312">
                    <a:moveTo>
                      <a:pt x="208" y="312"/>
                    </a:moveTo>
                    <a:lnTo>
                      <a:pt x="208" y="56"/>
                    </a:lnTo>
                    <a:lnTo>
                      <a:pt x="69" y="56"/>
                    </a:lnTo>
                    <a:lnTo>
                      <a:pt x="69" y="312"/>
                    </a:lnTo>
                    <a:lnTo>
                      <a:pt x="0" y="312"/>
                    </a:lnTo>
                    <a:lnTo>
                      <a:pt x="0" y="0"/>
                    </a:lnTo>
                    <a:lnTo>
                      <a:pt x="277" y="0"/>
                    </a:lnTo>
                    <a:lnTo>
                      <a:pt x="277" y="312"/>
                    </a:lnTo>
                    <a:lnTo>
                      <a:pt x="208" y="312"/>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7" name="Freeform 31">
                <a:extLst>
                  <a:ext uri="{FF2B5EF4-FFF2-40B4-BE49-F238E27FC236}">
                    <a16:creationId xmlns:a16="http://schemas.microsoft.com/office/drawing/2014/main" id="{29F0B69C-A664-47E5-BCEE-01C747ADE5CF}"/>
                  </a:ext>
                </a:extLst>
              </p:cNvPr>
              <p:cNvSpPr>
                <a:spLocks noEditPoints="1"/>
              </p:cNvSpPr>
              <p:nvPr/>
            </p:nvSpPr>
            <p:spPr bwMode="black">
              <a:xfrm>
                <a:off x="5757421" y="5034213"/>
                <a:ext cx="100167" cy="125017"/>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8"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1"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8"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8" y="119"/>
                    </a:cubicBezTo>
                    <a:cubicBezTo>
                      <a:pt x="41" y="121"/>
                      <a:pt x="43" y="122"/>
                      <a:pt x="46" y="123"/>
                    </a:cubicBezTo>
                    <a:cubicBezTo>
                      <a:pt x="49" y="124"/>
                      <a:pt x="52" y="125"/>
                      <a:pt x="56" y="125"/>
                    </a:cubicBezTo>
                    <a:cubicBezTo>
                      <a:pt x="61" y="125"/>
                      <a:pt x="65"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8" name="Freeform 32">
                <a:extLst>
                  <a:ext uri="{FF2B5EF4-FFF2-40B4-BE49-F238E27FC236}">
                    <a16:creationId xmlns:a16="http://schemas.microsoft.com/office/drawing/2014/main" id="{116CE900-4C57-4C31-BCDB-FDBA0AE7618F}"/>
                  </a:ext>
                </a:extLst>
              </p:cNvPr>
              <p:cNvSpPr>
                <a:spLocks/>
              </p:cNvSpPr>
              <p:nvPr/>
            </p:nvSpPr>
            <p:spPr bwMode="black">
              <a:xfrm>
                <a:off x="5874027" y="5034213"/>
                <a:ext cx="92903" cy="125017"/>
              </a:xfrm>
              <a:custGeom>
                <a:avLst/>
                <a:gdLst/>
                <a:ahLst/>
                <a:cxnLst>
                  <a:cxn ang="0">
                    <a:pos x="95" y="148"/>
                  </a:cxn>
                  <a:cxn ang="0">
                    <a:pos x="72" y="151"/>
                  </a:cxn>
                  <a:cxn ang="0">
                    <a:pos x="42" y="145"/>
                  </a:cxn>
                  <a:cxn ang="0">
                    <a:pos x="20" y="130"/>
                  </a:cxn>
                  <a:cxn ang="0">
                    <a:pos x="5" y="108"/>
                  </a:cxn>
                  <a:cxn ang="0">
                    <a:pos x="0" y="79"/>
                  </a:cxn>
                  <a:cxn ang="0">
                    <a:pos x="6" y="46"/>
                  </a:cxn>
                  <a:cxn ang="0">
                    <a:pos x="21" y="22"/>
                  </a:cxn>
                  <a:cxn ang="0">
                    <a:pos x="46" y="6"/>
                  </a:cxn>
                  <a:cxn ang="0">
                    <a:pos x="78" y="0"/>
                  </a:cxn>
                  <a:cxn ang="0">
                    <a:pos x="89" y="1"/>
                  </a:cxn>
                  <a:cxn ang="0">
                    <a:pos x="99" y="2"/>
                  </a:cxn>
                  <a:cxn ang="0">
                    <a:pos x="107"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9"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1" y="151"/>
                      <a:pt x="72" y="151"/>
                    </a:cubicBezTo>
                    <a:cubicBezTo>
                      <a:pt x="61" y="151"/>
                      <a:pt x="51" y="149"/>
                      <a:pt x="42" y="145"/>
                    </a:cubicBezTo>
                    <a:cubicBezTo>
                      <a:pt x="33" y="142"/>
                      <a:pt x="26" y="137"/>
                      <a:pt x="20" y="130"/>
                    </a:cubicBezTo>
                    <a:cubicBezTo>
                      <a:pt x="13" y="124"/>
                      <a:pt x="9" y="116"/>
                      <a:pt x="5" y="108"/>
                    </a:cubicBezTo>
                    <a:cubicBezTo>
                      <a:pt x="2" y="99"/>
                      <a:pt x="0" y="89"/>
                      <a:pt x="0" y="79"/>
                    </a:cubicBezTo>
                    <a:cubicBezTo>
                      <a:pt x="0" y="67"/>
                      <a:pt x="2" y="56"/>
                      <a:pt x="6" y="46"/>
                    </a:cubicBezTo>
                    <a:cubicBezTo>
                      <a:pt x="9" y="37"/>
                      <a:pt x="14" y="28"/>
                      <a:pt x="21" y="22"/>
                    </a:cubicBezTo>
                    <a:cubicBezTo>
                      <a:pt x="28" y="15"/>
                      <a:pt x="36" y="9"/>
                      <a:pt x="46" y="6"/>
                    </a:cubicBezTo>
                    <a:cubicBezTo>
                      <a:pt x="55" y="2"/>
                      <a:pt x="66" y="0"/>
                      <a:pt x="78" y="0"/>
                    </a:cubicBezTo>
                    <a:cubicBezTo>
                      <a:pt x="82" y="0"/>
                      <a:pt x="85" y="0"/>
                      <a:pt x="89" y="1"/>
                    </a:cubicBezTo>
                    <a:cubicBezTo>
                      <a:pt x="92" y="1"/>
                      <a:pt x="96" y="2"/>
                      <a:pt x="99" y="2"/>
                    </a:cubicBezTo>
                    <a:cubicBezTo>
                      <a:pt x="102" y="3"/>
                      <a:pt x="104" y="4"/>
                      <a:pt x="107" y="5"/>
                    </a:cubicBezTo>
                    <a:cubicBezTo>
                      <a:pt x="109" y="5"/>
                      <a:pt x="111" y="6"/>
                      <a:pt x="112" y="7"/>
                    </a:cubicBezTo>
                    <a:cubicBezTo>
                      <a:pt x="112" y="38"/>
                      <a:pt x="112" y="38"/>
                      <a:pt x="112" y="38"/>
                    </a:cubicBezTo>
                    <a:cubicBezTo>
                      <a:pt x="108" y="34"/>
                      <a:pt x="103" y="32"/>
                      <a:pt x="97" y="30"/>
                    </a:cubicBezTo>
                    <a:cubicBezTo>
                      <a:pt x="92" y="27"/>
                      <a:pt x="86" y="26"/>
                      <a:pt x="79" y="26"/>
                    </a:cubicBezTo>
                    <a:cubicBezTo>
                      <a:pt x="73" y="26"/>
                      <a:pt x="67" y="27"/>
                      <a:pt x="61" y="30"/>
                    </a:cubicBezTo>
                    <a:cubicBezTo>
                      <a:pt x="56" y="32"/>
                      <a:pt x="51" y="35"/>
                      <a:pt x="47" y="39"/>
                    </a:cubicBezTo>
                    <a:cubicBezTo>
                      <a:pt x="43" y="44"/>
                      <a:pt x="40" y="49"/>
                      <a:pt x="37"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5" y="123"/>
                      <a:pt x="72" y="124"/>
                      <a:pt x="79" y="124"/>
                    </a:cubicBezTo>
                    <a:cubicBezTo>
                      <a:pt x="82" y="124"/>
                      <a:pt x="84" y="124"/>
                      <a:pt x="87" y="123"/>
                    </a:cubicBezTo>
                    <a:cubicBezTo>
                      <a:pt x="90" y="123"/>
                      <a:pt x="93" y="122"/>
                      <a:pt x="96" y="121"/>
                    </a:cubicBezTo>
                    <a:cubicBezTo>
                      <a:pt x="99" y="119"/>
                      <a:pt x="102" y="118"/>
                      <a:pt x="105" y="117"/>
                    </a:cubicBezTo>
                    <a:cubicBezTo>
                      <a:pt x="108" y="115"/>
                      <a:pt x="110" y="114"/>
                      <a:pt x="112" y="112"/>
                    </a:cubicBezTo>
                    <a:cubicBezTo>
                      <a:pt x="112" y="141"/>
                      <a:pt x="112" y="141"/>
                      <a:pt x="112" y="141"/>
                    </a:cubicBezTo>
                    <a:cubicBezTo>
                      <a:pt x="107" y="144"/>
                      <a:pt x="102" y="146"/>
                      <a:pt x="95" y="14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9" name="Freeform 551">
                <a:extLst>
                  <a:ext uri="{FF2B5EF4-FFF2-40B4-BE49-F238E27FC236}">
                    <a16:creationId xmlns:a16="http://schemas.microsoft.com/office/drawing/2014/main" id="{FBB5D13C-C0CC-4F80-8B8C-514C760E952A}"/>
                  </a:ext>
                </a:extLst>
              </p:cNvPr>
              <p:cNvSpPr>
                <a:spLocks/>
              </p:cNvSpPr>
              <p:nvPr/>
            </p:nvSpPr>
            <p:spPr bwMode="black">
              <a:xfrm>
                <a:off x="5989869" y="5036889"/>
                <a:ext cx="110107" cy="119283"/>
              </a:xfrm>
              <a:custGeom>
                <a:avLst/>
                <a:gdLst/>
                <a:ahLst/>
                <a:cxnLst>
                  <a:cxn ang="0">
                    <a:pos x="102" y="144"/>
                  </a:cxn>
                  <a:cxn ang="0">
                    <a:pos x="102" y="42"/>
                  </a:cxn>
                  <a:cxn ang="0">
                    <a:pos x="99" y="47"/>
                  </a:cxn>
                  <a:cxn ang="0">
                    <a:pos x="95" y="53"/>
                  </a:cxn>
                  <a:cxn ang="0">
                    <a:pos x="28" y="144"/>
                  </a:cxn>
                  <a:cxn ang="0">
                    <a:pos x="0" y="144"/>
                  </a:cxn>
                  <a:cxn ang="0">
                    <a:pos x="0" y="0"/>
                  </a:cxn>
                  <a:cxn ang="0">
                    <a:pos x="31" y="0"/>
                  </a:cxn>
                  <a:cxn ang="0">
                    <a:pos x="31" y="100"/>
                  </a:cxn>
                  <a:cxn ang="0">
                    <a:pos x="34" y="95"/>
                  </a:cxn>
                  <a:cxn ang="0">
                    <a:pos x="37" y="90"/>
                  </a:cxn>
                  <a:cxn ang="0">
                    <a:pos x="103" y="0"/>
                  </a:cxn>
                  <a:cxn ang="0">
                    <a:pos x="133" y="0"/>
                  </a:cxn>
                  <a:cxn ang="0">
                    <a:pos x="133" y="144"/>
                  </a:cxn>
                  <a:cxn ang="0">
                    <a:pos x="102" y="144"/>
                  </a:cxn>
                </a:cxnLst>
                <a:rect l="0" t="0" r="r" b="b"/>
                <a:pathLst>
                  <a:path w="133" h="144">
                    <a:moveTo>
                      <a:pt x="102" y="144"/>
                    </a:moveTo>
                    <a:cubicBezTo>
                      <a:pt x="102" y="42"/>
                      <a:pt x="102" y="42"/>
                      <a:pt x="102" y="42"/>
                    </a:cubicBezTo>
                    <a:cubicBezTo>
                      <a:pt x="101" y="43"/>
                      <a:pt x="100" y="45"/>
                      <a:pt x="99" y="47"/>
                    </a:cubicBezTo>
                    <a:cubicBezTo>
                      <a:pt x="97" y="50"/>
                      <a:pt x="96" y="51"/>
                      <a:pt x="95" y="53"/>
                    </a:cubicBezTo>
                    <a:cubicBezTo>
                      <a:pt x="28" y="144"/>
                      <a:pt x="28" y="144"/>
                      <a:pt x="28" y="144"/>
                    </a:cubicBezTo>
                    <a:cubicBezTo>
                      <a:pt x="0" y="144"/>
                      <a:pt x="0" y="144"/>
                      <a:pt x="0" y="144"/>
                    </a:cubicBezTo>
                    <a:cubicBezTo>
                      <a:pt x="0" y="0"/>
                      <a:pt x="0" y="0"/>
                      <a:pt x="0" y="0"/>
                    </a:cubicBezTo>
                    <a:cubicBezTo>
                      <a:pt x="31" y="0"/>
                      <a:pt x="31" y="0"/>
                      <a:pt x="31" y="0"/>
                    </a:cubicBezTo>
                    <a:cubicBezTo>
                      <a:pt x="31" y="100"/>
                      <a:pt x="31" y="100"/>
                      <a:pt x="31" y="100"/>
                    </a:cubicBezTo>
                    <a:cubicBezTo>
                      <a:pt x="32" y="99"/>
                      <a:pt x="33" y="97"/>
                      <a:pt x="34" y="95"/>
                    </a:cubicBezTo>
                    <a:cubicBezTo>
                      <a:pt x="35" y="93"/>
                      <a:pt x="36" y="91"/>
                      <a:pt x="37" y="90"/>
                    </a:cubicBezTo>
                    <a:cubicBezTo>
                      <a:pt x="103" y="0"/>
                      <a:pt x="103" y="0"/>
                      <a:pt x="103" y="0"/>
                    </a:cubicBezTo>
                    <a:cubicBezTo>
                      <a:pt x="133" y="0"/>
                      <a:pt x="133" y="0"/>
                      <a:pt x="133" y="0"/>
                    </a:cubicBezTo>
                    <a:cubicBezTo>
                      <a:pt x="133" y="144"/>
                      <a:pt x="133" y="144"/>
                      <a:pt x="133" y="144"/>
                    </a:cubicBezTo>
                    <a:lnTo>
                      <a:pt x="102"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0" name="Freeform 552">
                <a:extLst>
                  <a:ext uri="{FF2B5EF4-FFF2-40B4-BE49-F238E27FC236}">
                    <a16:creationId xmlns:a16="http://schemas.microsoft.com/office/drawing/2014/main" id="{C66D15E6-96CB-47DC-B41D-F83FEDF5440E}"/>
                  </a:ext>
                </a:extLst>
              </p:cNvPr>
              <p:cNvSpPr>
                <a:spLocks noEditPoints="1"/>
              </p:cNvSpPr>
              <p:nvPr/>
            </p:nvSpPr>
            <p:spPr bwMode="black">
              <a:xfrm>
                <a:off x="6124826" y="4978012"/>
                <a:ext cx="118518" cy="181218"/>
              </a:xfrm>
              <a:custGeom>
                <a:avLst/>
                <a:gdLst/>
                <a:ahLst/>
                <a:cxnLst>
                  <a:cxn ang="0">
                    <a:pos x="143" y="143"/>
                  </a:cxn>
                  <a:cxn ang="0">
                    <a:pos x="142" y="161"/>
                  </a:cxn>
                  <a:cxn ang="0">
                    <a:pos x="136" y="179"/>
                  </a:cxn>
                  <a:cxn ang="0">
                    <a:pos x="127" y="195"/>
                  </a:cxn>
                  <a:cxn ang="0">
                    <a:pos x="113" y="207"/>
                  </a:cxn>
                  <a:cxn ang="0">
                    <a:pos x="94" y="216"/>
                  </a:cxn>
                  <a:cxn ang="0">
                    <a:pos x="71" y="219"/>
                  </a:cxn>
                  <a:cxn ang="0">
                    <a:pos x="40" y="212"/>
                  </a:cxn>
                  <a:cxn ang="0">
                    <a:pos x="17" y="194"/>
                  </a:cxn>
                  <a:cxn ang="0">
                    <a:pos x="4" y="165"/>
                  </a:cxn>
                  <a:cxn ang="0">
                    <a:pos x="0" y="127"/>
                  </a:cxn>
                  <a:cxn ang="0">
                    <a:pos x="3" y="88"/>
                  </a:cxn>
                  <a:cxn ang="0">
                    <a:pos x="11" y="58"/>
                  </a:cxn>
                  <a:cxn ang="0">
                    <a:pos x="24" y="36"/>
                  </a:cxn>
                  <a:cxn ang="0">
                    <a:pos x="42" y="22"/>
                  </a:cxn>
                  <a:cxn ang="0">
                    <a:pos x="58" y="16"/>
                  </a:cxn>
                  <a:cxn ang="0">
                    <a:pos x="76" y="12"/>
                  </a:cxn>
                  <a:cxn ang="0">
                    <a:pos x="94" y="10"/>
                  </a:cxn>
                  <a:cxn ang="0">
                    <a:pos x="108" y="7"/>
                  </a:cxn>
                  <a:cxn ang="0">
                    <a:pos x="119" y="4"/>
                  </a:cxn>
                  <a:cxn ang="0">
                    <a:pos x="128" y="0"/>
                  </a:cxn>
                  <a:cxn ang="0">
                    <a:pos x="128" y="28"/>
                  </a:cxn>
                  <a:cxn ang="0">
                    <a:pos x="120" y="32"/>
                  </a:cxn>
                  <a:cxn ang="0">
                    <a:pos x="111" y="35"/>
                  </a:cxn>
                  <a:cxn ang="0">
                    <a:pos x="97" y="37"/>
                  </a:cxn>
                  <a:cxn ang="0">
                    <a:pos x="82" y="39"/>
                  </a:cxn>
                  <a:cxn ang="0">
                    <a:pos x="68" y="41"/>
                  </a:cxn>
                  <a:cxn ang="0">
                    <a:pos x="56" y="45"/>
                  </a:cxn>
                  <a:cxn ang="0">
                    <a:pos x="48" y="52"/>
                  </a:cxn>
                  <a:cxn ang="0">
                    <a:pos x="41" y="62"/>
                  </a:cxn>
                  <a:cxn ang="0">
                    <a:pos x="37" y="76"/>
                  </a:cxn>
                  <a:cxn ang="0">
                    <a:pos x="34" y="96"/>
                  </a:cxn>
                  <a:cxn ang="0">
                    <a:pos x="35" y="96"/>
                  </a:cxn>
                  <a:cxn ang="0">
                    <a:pos x="43" y="86"/>
                  </a:cxn>
                  <a:cxn ang="0">
                    <a:pos x="54" y="79"/>
                  </a:cxn>
                  <a:cxn ang="0">
                    <a:pos x="67" y="73"/>
                  </a:cxn>
                  <a:cxn ang="0">
                    <a:pos x="82" y="71"/>
                  </a:cxn>
                  <a:cxn ang="0">
                    <a:pos x="110" y="77"/>
                  </a:cxn>
                  <a:cxn ang="0">
                    <a:pos x="129" y="93"/>
                  </a:cxn>
                  <a:cxn ang="0">
                    <a:pos x="140" y="115"/>
                  </a:cxn>
                  <a:cxn ang="0">
                    <a:pos x="143" y="143"/>
                  </a:cxn>
                  <a:cxn ang="0">
                    <a:pos x="110" y="144"/>
                  </a:cxn>
                  <a:cxn ang="0">
                    <a:pos x="100" y="109"/>
                  </a:cxn>
                  <a:cxn ang="0">
                    <a:pos x="73" y="97"/>
                  </a:cxn>
                  <a:cxn ang="0">
                    <a:pos x="60" y="98"/>
                  </a:cxn>
                  <a:cxn ang="0">
                    <a:pos x="50" y="103"/>
                  </a:cxn>
                  <a:cxn ang="0">
                    <a:pos x="41" y="111"/>
                  </a:cxn>
                  <a:cxn ang="0">
                    <a:pos x="34" y="120"/>
                  </a:cxn>
                  <a:cxn ang="0">
                    <a:pos x="34" y="124"/>
                  </a:cxn>
                  <a:cxn ang="0">
                    <a:pos x="34" y="128"/>
                  </a:cxn>
                  <a:cxn ang="0">
                    <a:pos x="34" y="133"/>
                  </a:cxn>
                  <a:cxn ang="0">
                    <a:pos x="34" y="138"/>
                  </a:cxn>
                  <a:cxn ang="0">
                    <a:pos x="36" y="159"/>
                  </a:cxn>
                  <a:cxn ang="0">
                    <a:pos x="43" y="176"/>
                  </a:cxn>
                  <a:cxn ang="0">
                    <a:pos x="55" y="188"/>
                  </a:cxn>
                  <a:cxn ang="0">
                    <a:pos x="72" y="192"/>
                  </a:cxn>
                  <a:cxn ang="0">
                    <a:pos x="89" y="189"/>
                  </a:cxn>
                  <a:cxn ang="0">
                    <a:pos x="100" y="178"/>
                  </a:cxn>
                  <a:cxn ang="0">
                    <a:pos x="107" y="163"/>
                  </a:cxn>
                  <a:cxn ang="0">
                    <a:pos x="110" y="144"/>
                  </a:cxn>
                </a:cxnLst>
                <a:rect l="0" t="0" r="r" b="b"/>
                <a:pathLst>
                  <a:path w="143" h="219">
                    <a:moveTo>
                      <a:pt x="143" y="143"/>
                    </a:moveTo>
                    <a:cubicBezTo>
                      <a:pt x="143" y="149"/>
                      <a:pt x="143" y="155"/>
                      <a:pt x="142" y="161"/>
                    </a:cubicBezTo>
                    <a:cubicBezTo>
                      <a:pt x="140" y="167"/>
                      <a:pt x="139" y="173"/>
                      <a:pt x="136" y="179"/>
                    </a:cubicBezTo>
                    <a:cubicBezTo>
                      <a:pt x="134" y="184"/>
                      <a:pt x="130" y="190"/>
                      <a:pt x="127" y="195"/>
                    </a:cubicBezTo>
                    <a:cubicBezTo>
                      <a:pt x="123" y="199"/>
                      <a:pt x="118" y="204"/>
                      <a:pt x="113" y="207"/>
                    </a:cubicBezTo>
                    <a:cubicBezTo>
                      <a:pt x="107" y="211"/>
                      <a:pt x="101" y="214"/>
                      <a:pt x="94" y="216"/>
                    </a:cubicBezTo>
                    <a:cubicBezTo>
                      <a:pt x="88" y="218"/>
                      <a:pt x="80" y="219"/>
                      <a:pt x="71" y="219"/>
                    </a:cubicBezTo>
                    <a:cubicBezTo>
                      <a:pt x="59" y="219"/>
                      <a:pt x="48" y="217"/>
                      <a:pt x="40" y="212"/>
                    </a:cubicBezTo>
                    <a:cubicBezTo>
                      <a:pt x="31" y="208"/>
                      <a:pt x="23" y="202"/>
                      <a:pt x="17" y="194"/>
                    </a:cubicBezTo>
                    <a:cubicBezTo>
                      <a:pt x="11" y="186"/>
                      <a:pt x="7" y="176"/>
                      <a:pt x="4" y="165"/>
                    </a:cubicBezTo>
                    <a:cubicBezTo>
                      <a:pt x="1" y="154"/>
                      <a:pt x="0" y="141"/>
                      <a:pt x="0" y="127"/>
                    </a:cubicBezTo>
                    <a:cubicBezTo>
                      <a:pt x="0" y="113"/>
                      <a:pt x="1" y="100"/>
                      <a:pt x="3" y="88"/>
                    </a:cubicBezTo>
                    <a:cubicBezTo>
                      <a:pt x="5" y="77"/>
                      <a:pt x="7" y="67"/>
                      <a:pt x="11" y="58"/>
                    </a:cubicBezTo>
                    <a:cubicBezTo>
                      <a:pt x="14" y="49"/>
                      <a:pt x="19" y="42"/>
                      <a:pt x="24" y="36"/>
                    </a:cubicBezTo>
                    <a:cubicBezTo>
                      <a:pt x="29" y="30"/>
                      <a:pt x="35" y="25"/>
                      <a:pt x="42" y="22"/>
                    </a:cubicBezTo>
                    <a:cubicBezTo>
                      <a:pt x="47" y="20"/>
                      <a:pt x="52" y="18"/>
                      <a:pt x="58" y="16"/>
                    </a:cubicBezTo>
                    <a:cubicBezTo>
                      <a:pt x="64" y="15"/>
                      <a:pt x="70" y="13"/>
                      <a:pt x="76" y="12"/>
                    </a:cubicBezTo>
                    <a:cubicBezTo>
                      <a:pt x="82" y="11"/>
                      <a:pt x="88" y="10"/>
                      <a:pt x="94" y="10"/>
                    </a:cubicBezTo>
                    <a:cubicBezTo>
                      <a:pt x="99" y="9"/>
                      <a:pt x="104" y="8"/>
                      <a:pt x="108" y="7"/>
                    </a:cubicBezTo>
                    <a:cubicBezTo>
                      <a:pt x="112" y="6"/>
                      <a:pt x="115" y="5"/>
                      <a:pt x="119" y="4"/>
                    </a:cubicBezTo>
                    <a:cubicBezTo>
                      <a:pt x="123" y="3"/>
                      <a:pt x="126" y="2"/>
                      <a:pt x="128" y="0"/>
                    </a:cubicBezTo>
                    <a:cubicBezTo>
                      <a:pt x="128" y="28"/>
                      <a:pt x="128" y="28"/>
                      <a:pt x="128" y="28"/>
                    </a:cubicBezTo>
                    <a:cubicBezTo>
                      <a:pt x="126" y="29"/>
                      <a:pt x="123" y="31"/>
                      <a:pt x="120" y="32"/>
                    </a:cubicBezTo>
                    <a:cubicBezTo>
                      <a:pt x="117" y="33"/>
                      <a:pt x="114" y="34"/>
                      <a:pt x="111" y="35"/>
                    </a:cubicBezTo>
                    <a:cubicBezTo>
                      <a:pt x="107" y="36"/>
                      <a:pt x="103" y="36"/>
                      <a:pt x="97" y="37"/>
                    </a:cubicBezTo>
                    <a:cubicBezTo>
                      <a:pt x="92" y="37"/>
                      <a:pt x="87" y="38"/>
                      <a:pt x="82" y="39"/>
                    </a:cubicBezTo>
                    <a:cubicBezTo>
                      <a:pt x="77" y="39"/>
                      <a:pt x="72" y="40"/>
                      <a:pt x="68" y="41"/>
                    </a:cubicBezTo>
                    <a:cubicBezTo>
                      <a:pt x="63" y="42"/>
                      <a:pt x="59" y="44"/>
                      <a:pt x="56" y="45"/>
                    </a:cubicBezTo>
                    <a:cubicBezTo>
                      <a:pt x="53" y="47"/>
                      <a:pt x="50" y="49"/>
                      <a:pt x="48" y="52"/>
                    </a:cubicBezTo>
                    <a:cubicBezTo>
                      <a:pt x="45" y="55"/>
                      <a:pt x="43" y="58"/>
                      <a:pt x="41" y="62"/>
                    </a:cubicBezTo>
                    <a:cubicBezTo>
                      <a:pt x="40" y="66"/>
                      <a:pt x="38" y="70"/>
                      <a:pt x="37" y="76"/>
                    </a:cubicBezTo>
                    <a:cubicBezTo>
                      <a:pt x="36" y="81"/>
                      <a:pt x="35" y="88"/>
                      <a:pt x="34" y="96"/>
                    </a:cubicBezTo>
                    <a:cubicBezTo>
                      <a:pt x="35" y="96"/>
                      <a:pt x="35" y="96"/>
                      <a:pt x="35" y="96"/>
                    </a:cubicBezTo>
                    <a:cubicBezTo>
                      <a:pt x="37" y="92"/>
                      <a:pt x="40" y="89"/>
                      <a:pt x="43" y="86"/>
                    </a:cubicBezTo>
                    <a:cubicBezTo>
                      <a:pt x="46" y="83"/>
                      <a:pt x="50" y="81"/>
                      <a:pt x="54" y="79"/>
                    </a:cubicBezTo>
                    <a:cubicBezTo>
                      <a:pt x="58" y="76"/>
                      <a:pt x="62" y="75"/>
                      <a:pt x="67" y="73"/>
                    </a:cubicBezTo>
                    <a:cubicBezTo>
                      <a:pt x="72" y="72"/>
                      <a:pt x="77" y="71"/>
                      <a:pt x="82" y="71"/>
                    </a:cubicBezTo>
                    <a:cubicBezTo>
                      <a:pt x="93" y="71"/>
                      <a:pt x="102" y="73"/>
                      <a:pt x="110" y="77"/>
                    </a:cubicBezTo>
                    <a:cubicBezTo>
                      <a:pt x="118" y="81"/>
                      <a:pt x="124" y="86"/>
                      <a:pt x="129" y="93"/>
                    </a:cubicBezTo>
                    <a:cubicBezTo>
                      <a:pt x="134" y="99"/>
                      <a:pt x="138" y="107"/>
                      <a:pt x="140" y="115"/>
                    </a:cubicBezTo>
                    <a:cubicBezTo>
                      <a:pt x="142" y="124"/>
                      <a:pt x="143" y="133"/>
                      <a:pt x="143" y="143"/>
                    </a:cubicBezTo>
                    <a:close/>
                    <a:moveTo>
                      <a:pt x="110" y="144"/>
                    </a:moveTo>
                    <a:cubicBezTo>
                      <a:pt x="110" y="129"/>
                      <a:pt x="107" y="117"/>
                      <a:pt x="100" y="109"/>
                    </a:cubicBezTo>
                    <a:cubicBezTo>
                      <a:pt x="94" y="101"/>
                      <a:pt x="85" y="97"/>
                      <a:pt x="73" y="97"/>
                    </a:cubicBezTo>
                    <a:cubicBezTo>
                      <a:pt x="68" y="97"/>
                      <a:pt x="64" y="97"/>
                      <a:pt x="60" y="98"/>
                    </a:cubicBezTo>
                    <a:cubicBezTo>
                      <a:pt x="57" y="100"/>
                      <a:pt x="53" y="101"/>
                      <a:pt x="50" y="103"/>
                    </a:cubicBezTo>
                    <a:cubicBezTo>
                      <a:pt x="46" y="105"/>
                      <a:pt x="43" y="108"/>
                      <a:pt x="41" y="111"/>
                    </a:cubicBezTo>
                    <a:cubicBezTo>
                      <a:pt x="38" y="113"/>
                      <a:pt x="36" y="117"/>
                      <a:pt x="34" y="120"/>
                    </a:cubicBezTo>
                    <a:cubicBezTo>
                      <a:pt x="34" y="121"/>
                      <a:pt x="34" y="122"/>
                      <a:pt x="34" y="124"/>
                    </a:cubicBezTo>
                    <a:cubicBezTo>
                      <a:pt x="34" y="125"/>
                      <a:pt x="34" y="127"/>
                      <a:pt x="34" y="128"/>
                    </a:cubicBezTo>
                    <a:cubicBezTo>
                      <a:pt x="34" y="130"/>
                      <a:pt x="34" y="132"/>
                      <a:pt x="34" y="133"/>
                    </a:cubicBezTo>
                    <a:cubicBezTo>
                      <a:pt x="34" y="135"/>
                      <a:pt x="34" y="137"/>
                      <a:pt x="34" y="138"/>
                    </a:cubicBezTo>
                    <a:cubicBezTo>
                      <a:pt x="34" y="146"/>
                      <a:pt x="35" y="153"/>
                      <a:pt x="36" y="159"/>
                    </a:cubicBezTo>
                    <a:cubicBezTo>
                      <a:pt x="38" y="166"/>
                      <a:pt x="40" y="171"/>
                      <a:pt x="43" y="176"/>
                    </a:cubicBezTo>
                    <a:cubicBezTo>
                      <a:pt x="46" y="181"/>
                      <a:pt x="50" y="185"/>
                      <a:pt x="55" y="188"/>
                    </a:cubicBezTo>
                    <a:cubicBezTo>
                      <a:pt x="60" y="191"/>
                      <a:pt x="66" y="192"/>
                      <a:pt x="72" y="192"/>
                    </a:cubicBezTo>
                    <a:cubicBezTo>
                      <a:pt x="79" y="192"/>
                      <a:pt x="84" y="191"/>
                      <a:pt x="89" y="189"/>
                    </a:cubicBezTo>
                    <a:cubicBezTo>
                      <a:pt x="93" y="186"/>
                      <a:pt x="97" y="183"/>
                      <a:pt x="100" y="178"/>
                    </a:cubicBezTo>
                    <a:cubicBezTo>
                      <a:pt x="103" y="174"/>
                      <a:pt x="106" y="169"/>
                      <a:pt x="107" y="163"/>
                    </a:cubicBezTo>
                    <a:cubicBezTo>
                      <a:pt x="109" y="157"/>
                      <a:pt x="110" y="151"/>
                      <a:pt x="110" y="14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91" name="Freeform 553">
                <a:extLst>
                  <a:ext uri="{FF2B5EF4-FFF2-40B4-BE49-F238E27FC236}">
                    <a16:creationId xmlns:a16="http://schemas.microsoft.com/office/drawing/2014/main" id="{0CC044D3-7152-4F2A-8A22-8D44FDEB0E5B}"/>
                  </a:ext>
                </a:extLst>
              </p:cNvPr>
              <p:cNvSpPr>
                <a:spLocks noEditPoints="1"/>
              </p:cNvSpPr>
              <p:nvPr/>
            </p:nvSpPr>
            <p:spPr bwMode="black">
              <a:xfrm>
                <a:off x="6257490" y="5034213"/>
                <a:ext cx="122723" cy="125017"/>
              </a:xfrm>
              <a:custGeom>
                <a:avLst/>
                <a:gdLst/>
                <a:ahLst/>
                <a:cxnLst>
                  <a:cxn ang="0">
                    <a:pos x="148" y="74"/>
                  </a:cxn>
                  <a:cxn ang="0">
                    <a:pos x="143" y="106"/>
                  </a:cxn>
                  <a:cxn ang="0">
                    <a:pos x="128" y="130"/>
                  </a:cxn>
                  <a:cxn ang="0">
                    <a:pos x="104" y="145"/>
                  </a:cxn>
                  <a:cxn ang="0">
                    <a:pos x="73" y="151"/>
                  </a:cxn>
                  <a:cxn ang="0">
                    <a:pos x="43" y="145"/>
                  </a:cxn>
                  <a:cxn ang="0">
                    <a:pos x="20" y="131"/>
                  </a:cxn>
                  <a:cxn ang="0">
                    <a:pos x="5" y="107"/>
                  </a:cxn>
                  <a:cxn ang="0">
                    <a:pos x="0" y="77"/>
                  </a:cxn>
                  <a:cxn ang="0">
                    <a:pos x="6" y="44"/>
                  </a:cxn>
                  <a:cxn ang="0">
                    <a:pos x="22" y="19"/>
                  </a:cxn>
                  <a:cxn ang="0">
                    <a:pos x="46" y="5"/>
                  </a:cxn>
                  <a:cxn ang="0">
                    <a:pos x="77" y="0"/>
                  </a:cxn>
                  <a:cxn ang="0">
                    <a:pos x="107" y="5"/>
                  </a:cxn>
                  <a:cxn ang="0">
                    <a:pos x="130" y="20"/>
                  </a:cxn>
                  <a:cxn ang="0">
                    <a:pos x="144" y="44"/>
                  </a:cxn>
                  <a:cxn ang="0">
                    <a:pos x="148" y="74"/>
                  </a:cxn>
                  <a:cxn ang="0">
                    <a:pos x="115" y="75"/>
                  </a:cxn>
                  <a:cxn ang="0">
                    <a:pos x="104" y="39"/>
                  </a:cxn>
                  <a:cxn ang="0">
                    <a:pos x="75" y="26"/>
                  </a:cxn>
                  <a:cxn ang="0">
                    <a:pos x="59" y="29"/>
                  </a:cxn>
                  <a:cxn ang="0">
                    <a:pos x="46" y="38"/>
                  </a:cxn>
                  <a:cxn ang="0">
                    <a:pos x="37" y="54"/>
                  </a:cxn>
                  <a:cxn ang="0">
                    <a:pos x="34" y="76"/>
                  </a:cxn>
                  <a:cxn ang="0">
                    <a:pos x="37" y="97"/>
                  </a:cxn>
                  <a:cxn ang="0">
                    <a:pos x="46" y="112"/>
                  </a:cxn>
                  <a:cxn ang="0">
                    <a:pos x="59" y="121"/>
                  </a:cxn>
                  <a:cxn ang="0">
                    <a:pos x="75" y="124"/>
                  </a:cxn>
                  <a:cxn ang="0">
                    <a:pos x="104" y="112"/>
                  </a:cxn>
                  <a:cxn ang="0">
                    <a:pos x="115" y="75"/>
                  </a:cxn>
                </a:cxnLst>
                <a:rect l="0" t="0" r="r" b="b"/>
                <a:pathLst>
                  <a:path w="148" h="151">
                    <a:moveTo>
                      <a:pt x="148" y="74"/>
                    </a:moveTo>
                    <a:cubicBezTo>
                      <a:pt x="148" y="86"/>
                      <a:pt x="146" y="96"/>
                      <a:pt x="143" y="106"/>
                    </a:cubicBezTo>
                    <a:cubicBezTo>
                      <a:pt x="139" y="115"/>
                      <a:pt x="134" y="124"/>
                      <a:pt x="128" y="130"/>
                    </a:cubicBezTo>
                    <a:cubicBezTo>
                      <a:pt x="121" y="137"/>
                      <a:pt x="113" y="142"/>
                      <a:pt x="104" y="145"/>
                    </a:cubicBezTo>
                    <a:cubicBezTo>
                      <a:pt x="95" y="149"/>
                      <a:pt x="84" y="151"/>
                      <a:pt x="73" y="151"/>
                    </a:cubicBezTo>
                    <a:cubicBezTo>
                      <a:pt x="62" y="151"/>
                      <a:pt x="52" y="149"/>
                      <a:pt x="43" y="145"/>
                    </a:cubicBezTo>
                    <a:cubicBezTo>
                      <a:pt x="34" y="142"/>
                      <a:pt x="26" y="137"/>
                      <a:pt x="20" y="131"/>
                    </a:cubicBezTo>
                    <a:cubicBezTo>
                      <a:pt x="14" y="124"/>
                      <a:pt x="9" y="117"/>
                      <a:pt x="5" y="107"/>
                    </a:cubicBezTo>
                    <a:cubicBezTo>
                      <a:pt x="2" y="98"/>
                      <a:pt x="0" y="88"/>
                      <a:pt x="0" y="77"/>
                    </a:cubicBezTo>
                    <a:cubicBezTo>
                      <a:pt x="0" y="64"/>
                      <a:pt x="2" y="53"/>
                      <a:pt x="6" y="44"/>
                    </a:cubicBezTo>
                    <a:cubicBezTo>
                      <a:pt x="10" y="34"/>
                      <a:pt x="15" y="26"/>
                      <a:pt x="22" y="19"/>
                    </a:cubicBezTo>
                    <a:cubicBezTo>
                      <a:pt x="28" y="13"/>
                      <a:pt x="36" y="8"/>
                      <a:pt x="46" y="5"/>
                    </a:cubicBezTo>
                    <a:cubicBezTo>
                      <a:pt x="55" y="1"/>
                      <a:pt x="65" y="0"/>
                      <a:pt x="77" y="0"/>
                    </a:cubicBezTo>
                    <a:cubicBezTo>
                      <a:pt x="88" y="0"/>
                      <a:pt x="98" y="2"/>
                      <a:pt x="107" y="5"/>
                    </a:cubicBezTo>
                    <a:cubicBezTo>
                      <a:pt x="116" y="9"/>
                      <a:pt x="124" y="14"/>
                      <a:pt x="130" y="20"/>
                    </a:cubicBezTo>
                    <a:cubicBezTo>
                      <a:pt x="136" y="27"/>
                      <a:pt x="141" y="35"/>
                      <a:pt x="144" y="44"/>
                    </a:cubicBezTo>
                    <a:cubicBezTo>
                      <a:pt x="147" y="53"/>
                      <a:pt x="148" y="63"/>
                      <a:pt x="148" y="74"/>
                    </a:cubicBezTo>
                    <a:close/>
                    <a:moveTo>
                      <a:pt x="115" y="75"/>
                    </a:moveTo>
                    <a:cubicBezTo>
                      <a:pt x="115" y="59"/>
                      <a:pt x="111" y="47"/>
                      <a:pt x="104" y="39"/>
                    </a:cubicBezTo>
                    <a:cubicBezTo>
                      <a:pt x="97" y="31"/>
                      <a:pt x="87" y="26"/>
                      <a:pt x="75" y="26"/>
                    </a:cubicBezTo>
                    <a:cubicBezTo>
                      <a:pt x="69" y="26"/>
                      <a:pt x="64" y="27"/>
                      <a:pt x="59" y="29"/>
                    </a:cubicBezTo>
                    <a:cubicBezTo>
                      <a:pt x="54" y="31"/>
                      <a:pt x="49" y="34"/>
                      <a:pt x="46" y="38"/>
                    </a:cubicBezTo>
                    <a:cubicBezTo>
                      <a:pt x="42" y="42"/>
                      <a:pt x="39" y="48"/>
                      <a:pt x="37" y="54"/>
                    </a:cubicBezTo>
                    <a:cubicBezTo>
                      <a:pt x="35" y="60"/>
                      <a:pt x="34" y="67"/>
                      <a:pt x="34" y="76"/>
                    </a:cubicBezTo>
                    <a:cubicBezTo>
                      <a:pt x="34" y="84"/>
                      <a:pt x="35" y="91"/>
                      <a:pt x="37" y="97"/>
                    </a:cubicBezTo>
                    <a:cubicBezTo>
                      <a:pt x="39" y="103"/>
                      <a:pt x="42" y="108"/>
                      <a:pt x="46" y="112"/>
                    </a:cubicBezTo>
                    <a:cubicBezTo>
                      <a:pt x="49" y="116"/>
                      <a:pt x="54" y="119"/>
                      <a:pt x="59" y="121"/>
                    </a:cubicBezTo>
                    <a:cubicBezTo>
                      <a:pt x="64" y="123"/>
                      <a:pt x="69" y="124"/>
                      <a:pt x="75" y="124"/>
                    </a:cubicBezTo>
                    <a:cubicBezTo>
                      <a:pt x="88" y="124"/>
                      <a:pt x="98" y="120"/>
                      <a:pt x="104" y="112"/>
                    </a:cubicBezTo>
                    <a:cubicBezTo>
                      <a:pt x="111" y="103"/>
                      <a:pt x="115" y="91"/>
                      <a:pt x="115" y="7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19" name="Group 18">
              <a:extLst>
                <a:ext uri="{FF2B5EF4-FFF2-40B4-BE49-F238E27FC236}">
                  <a16:creationId xmlns:a16="http://schemas.microsoft.com/office/drawing/2014/main" id="{61FB1080-895D-4689-B082-B1A4F805BD36}"/>
                </a:ext>
              </a:extLst>
            </p:cNvPr>
            <p:cNvGrpSpPr/>
            <p:nvPr/>
          </p:nvGrpSpPr>
          <p:grpSpPr bwMode="black">
            <a:xfrm>
              <a:off x="6825959" y="4717656"/>
              <a:ext cx="575838" cy="158661"/>
              <a:chOff x="4664767" y="4986232"/>
              <a:chExt cx="578026" cy="164783"/>
            </a:xfrm>
            <a:grpFill/>
            <a:effectLst/>
          </p:grpSpPr>
          <p:sp>
            <p:nvSpPr>
              <p:cNvPr id="180" name="Freeform 22">
                <a:extLst>
                  <a:ext uri="{FF2B5EF4-FFF2-40B4-BE49-F238E27FC236}">
                    <a16:creationId xmlns:a16="http://schemas.microsoft.com/office/drawing/2014/main" id="{0C366E55-E341-4566-87DB-5B110E3228F3}"/>
                  </a:ext>
                </a:extLst>
              </p:cNvPr>
              <p:cNvSpPr>
                <a:spLocks noEditPoints="1"/>
              </p:cNvSpPr>
              <p:nvPr/>
            </p:nvSpPr>
            <p:spPr bwMode="black">
              <a:xfrm>
                <a:off x="4664767" y="4995244"/>
                <a:ext cx="129380" cy="152875"/>
              </a:xfrm>
              <a:custGeom>
                <a:avLst/>
                <a:gdLst/>
                <a:ahLst/>
                <a:cxnLst>
                  <a:cxn ang="0">
                    <a:pos x="170" y="98"/>
                  </a:cxn>
                  <a:cxn ang="0">
                    <a:pos x="163" y="140"/>
                  </a:cxn>
                  <a:cxn ang="0">
                    <a:pos x="140" y="173"/>
                  </a:cxn>
                  <a:cxn ang="0">
                    <a:pos x="106" y="194"/>
                  </a:cxn>
                  <a:cxn ang="0">
                    <a:pos x="61" y="201"/>
                  </a:cxn>
                  <a:cxn ang="0">
                    <a:pos x="0" y="201"/>
                  </a:cxn>
                  <a:cxn ang="0">
                    <a:pos x="0" y="0"/>
                  </a:cxn>
                  <a:cxn ang="0">
                    <a:pos x="62" y="0"/>
                  </a:cxn>
                  <a:cxn ang="0">
                    <a:pos x="143" y="25"/>
                  </a:cxn>
                  <a:cxn ang="0">
                    <a:pos x="170" y="98"/>
                  </a:cxn>
                  <a:cxn ang="0">
                    <a:pos x="135" y="99"/>
                  </a:cxn>
                  <a:cxn ang="0">
                    <a:pos x="130" y="69"/>
                  </a:cxn>
                  <a:cxn ang="0">
                    <a:pos x="116" y="47"/>
                  </a:cxn>
                  <a:cxn ang="0">
                    <a:pos x="93" y="33"/>
                  </a:cxn>
                  <a:cxn ang="0">
                    <a:pos x="61" y="29"/>
                  </a:cxn>
                  <a:cxn ang="0">
                    <a:pos x="34" y="29"/>
                  </a:cxn>
                  <a:cxn ang="0">
                    <a:pos x="34" y="172"/>
                  </a:cxn>
                  <a:cxn ang="0">
                    <a:pos x="61" y="172"/>
                  </a:cxn>
                  <a:cxn ang="0">
                    <a:pos x="93" y="167"/>
                  </a:cxn>
                  <a:cxn ang="0">
                    <a:pos x="116" y="152"/>
                  </a:cxn>
                  <a:cxn ang="0">
                    <a:pos x="130" y="129"/>
                  </a:cxn>
                  <a:cxn ang="0">
                    <a:pos x="135" y="99"/>
                  </a:cxn>
                </a:cxnLst>
                <a:rect l="0" t="0" r="r" b="b"/>
                <a:pathLst>
                  <a:path w="170" h="201">
                    <a:moveTo>
                      <a:pt x="170" y="98"/>
                    </a:moveTo>
                    <a:cubicBezTo>
                      <a:pt x="170" y="113"/>
                      <a:pt x="168" y="128"/>
                      <a:pt x="163" y="140"/>
                    </a:cubicBezTo>
                    <a:cubicBezTo>
                      <a:pt x="157" y="153"/>
                      <a:pt x="150" y="164"/>
                      <a:pt x="140" y="173"/>
                    </a:cubicBezTo>
                    <a:cubicBezTo>
                      <a:pt x="131" y="182"/>
                      <a:pt x="119" y="189"/>
                      <a:pt x="106" y="194"/>
                    </a:cubicBezTo>
                    <a:cubicBezTo>
                      <a:pt x="92" y="199"/>
                      <a:pt x="77" y="201"/>
                      <a:pt x="61"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5" y="99"/>
                    </a:moveTo>
                    <a:cubicBezTo>
                      <a:pt x="135" y="87"/>
                      <a:pt x="133" y="77"/>
                      <a:pt x="130" y="69"/>
                    </a:cubicBezTo>
                    <a:cubicBezTo>
                      <a:pt x="127" y="60"/>
                      <a:pt x="122" y="53"/>
                      <a:pt x="116" y="47"/>
                    </a:cubicBezTo>
                    <a:cubicBezTo>
                      <a:pt x="110" y="41"/>
                      <a:pt x="102" y="36"/>
                      <a:pt x="93" y="33"/>
                    </a:cubicBezTo>
                    <a:cubicBezTo>
                      <a:pt x="84" y="30"/>
                      <a:pt x="73" y="29"/>
                      <a:pt x="61" y="29"/>
                    </a:cubicBezTo>
                    <a:cubicBezTo>
                      <a:pt x="34" y="29"/>
                      <a:pt x="34" y="29"/>
                      <a:pt x="34" y="29"/>
                    </a:cubicBezTo>
                    <a:cubicBezTo>
                      <a:pt x="34" y="172"/>
                      <a:pt x="34" y="172"/>
                      <a:pt x="34" y="172"/>
                    </a:cubicBezTo>
                    <a:cubicBezTo>
                      <a:pt x="61" y="172"/>
                      <a:pt x="61" y="172"/>
                      <a:pt x="61" y="172"/>
                    </a:cubicBezTo>
                    <a:cubicBezTo>
                      <a:pt x="73" y="172"/>
                      <a:pt x="83" y="171"/>
                      <a:pt x="93" y="167"/>
                    </a:cubicBezTo>
                    <a:cubicBezTo>
                      <a:pt x="102" y="164"/>
                      <a:pt x="110" y="159"/>
                      <a:pt x="116" y="152"/>
                    </a:cubicBezTo>
                    <a:cubicBezTo>
                      <a:pt x="122" y="146"/>
                      <a:pt x="127" y="138"/>
                      <a:pt x="130" y="129"/>
                    </a:cubicBezTo>
                    <a:cubicBezTo>
                      <a:pt x="133" y="120"/>
                      <a:pt x="135" y="110"/>
                      <a:pt x="135" y="9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1" name="Freeform 23">
                <a:extLst>
                  <a:ext uri="{FF2B5EF4-FFF2-40B4-BE49-F238E27FC236}">
                    <a16:creationId xmlns:a16="http://schemas.microsoft.com/office/drawing/2014/main" id="{314A7BE3-0244-478E-BB27-12DDF8B160B9}"/>
                  </a:ext>
                </a:extLst>
              </p:cNvPr>
              <p:cNvSpPr>
                <a:spLocks noEditPoints="1"/>
              </p:cNvSpPr>
              <p:nvPr/>
            </p:nvSpPr>
            <p:spPr bwMode="black">
              <a:xfrm>
                <a:off x="4806377" y="5036439"/>
                <a:ext cx="91081" cy="114576"/>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1" y="32"/>
                  </a:cxn>
                  <a:cxn ang="0">
                    <a:pos x="61" y="25"/>
                  </a:cxn>
                  <a:cxn ang="0">
                    <a:pos x="36" y="30"/>
                  </a:cxn>
                  <a:cxn ang="0">
                    <a:pos x="14" y="41"/>
                  </a:cxn>
                  <a:cxn ang="0">
                    <a:pos x="14" y="13"/>
                  </a:cxn>
                  <a:cxn ang="0">
                    <a:pos x="22" y="8"/>
                  </a:cxn>
                  <a:cxn ang="0">
                    <a:pos x="35" y="4"/>
                  </a:cxn>
                  <a:cxn ang="0">
                    <a:pos x="50" y="1"/>
                  </a:cxn>
                  <a:cxn ang="0">
                    <a:pos x="65" y="0"/>
                  </a:cxn>
                  <a:cxn ang="0">
                    <a:pos x="89" y="4"/>
                  </a:cxn>
                  <a:cxn ang="0">
                    <a:pos x="107" y="15"/>
                  </a:cxn>
                  <a:cxn ang="0">
                    <a:pos x="117" y="32"/>
                  </a:cxn>
                  <a:cxn ang="0">
                    <a:pos x="120" y="56"/>
                  </a:cxn>
                  <a:cxn ang="0">
                    <a:pos x="120" y="147"/>
                  </a:cxn>
                  <a:cxn ang="0">
                    <a:pos x="88" y="147"/>
                  </a:cxn>
                  <a:cxn ang="0">
                    <a:pos x="58" y="81"/>
                  </a:cxn>
                  <a:cxn ang="0">
                    <a:pos x="44" y="84"/>
                  </a:cxn>
                  <a:cxn ang="0">
                    <a:pos x="37" y="89"/>
                  </a:cxn>
                  <a:cxn ang="0">
                    <a:pos x="33" y="96"/>
                  </a:cxn>
                  <a:cxn ang="0">
                    <a:pos x="31" y="105"/>
                  </a:cxn>
                  <a:cxn ang="0">
                    <a:pos x="33" y="113"/>
                  </a:cxn>
                  <a:cxn ang="0">
                    <a:pos x="38" y="119"/>
                  </a:cxn>
                  <a:cxn ang="0">
                    <a:pos x="45" y="123"/>
                  </a:cxn>
                  <a:cxn ang="0">
                    <a:pos x="55" y="125"/>
                  </a:cxn>
                  <a:cxn ang="0">
                    <a:pos x="69" y="122"/>
                  </a:cxn>
                  <a:cxn ang="0">
                    <a:pos x="79"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1" y="150"/>
                      <a:pt x="26" y="148"/>
                    </a:cubicBezTo>
                    <a:cubicBezTo>
                      <a:pt x="20" y="145"/>
                      <a:pt x="15" y="142"/>
                      <a:pt x="11" y="139"/>
                    </a:cubicBezTo>
                    <a:cubicBezTo>
                      <a:pt x="8" y="135"/>
                      <a:pt x="5" y="131"/>
                      <a:pt x="3" y="125"/>
                    </a:cubicBezTo>
                    <a:cubicBezTo>
                      <a:pt x="1" y="120"/>
                      <a:pt x="0" y="114"/>
                      <a:pt x="0" y="108"/>
                    </a:cubicBezTo>
                    <a:cubicBezTo>
                      <a:pt x="0" y="102"/>
                      <a:pt x="0"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1" y="32"/>
                    </a:cubicBezTo>
                    <a:cubicBezTo>
                      <a:pt x="77" y="28"/>
                      <a:pt x="70" y="25"/>
                      <a:pt x="61" y="25"/>
                    </a:cubicBezTo>
                    <a:cubicBezTo>
                      <a:pt x="53" y="25"/>
                      <a:pt x="44" y="27"/>
                      <a:pt x="36" y="30"/>
                    </a:cubicBezTo>
                    <a:cubicBezTo>
                      <a:pt x="27"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3" y="1"/>
                      <a:pt x="89" y="4"/>
                    </a:cubicBezTo>
                    <a:cubicBezTo>
                      <a:pt x="96"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4" y="84"/>
                    </a:cubicBezTo>
                    <a:cubicBezTo>
                      <a:pt x="41" y="86"/>
                      <a:pt x="38" y="87"/>
                      <a:pt x="37" y="89"/>
                    </a:cubicBezTo>
                    <a:cubicBezTo>
                      <a:pt x="35" y="91"/>
                      <a:pt x="33" y="93"/>
                      <a:pt x="33" y="96"/>
                    </a:cubicBezTo>
                    <a:cubicBezTo>
                      <a:pt x="32" y="98"/>
                      <a:pt x="31" y="101"/>
                      <a:pt x="31" y="105"/>
                    </a:cubicBezTo>
                    <a:cubicBezTo>
                      <a:pt x="31" y="108"/>
                      <a:pt x="32" y="110"/>
                      <a:pt x="33" y="113"/>
                    </a:cubicBezTo>
                    <a:cubicBezTo>
                      <a:pt x="34" y="115"/>
                      <a:pt x="36" y="117"/>
                      <a:pt x="38" y="119"/>
                    </a:cubicBezTo>
                    <a:cubicBezTo>
                      <a:pt x="40" y="121"/>
                      <a:pt x="42" y="122"/>
                      <a:pt x="45" y="123"/>
                    </a:cubicBezTo>
                    <a:cubicBezTo>
                      <a:pt x="48" y="124"/>
                      <a:pt x="52" y="125"/>
                      <a:pt x="55" y="125"/>
                    </a:cubicBezTo>
                    <a:cubicBezTo>
                      <a:pt x="60" y="125"/>
                      <a:pt x="65" y="124"/>
                      <a:pt x="69" y="122"/>
                    </a:cubicBezTo>
                    <a:cubicBezTo>
                      <a:pt x="73" y="120"/>
                      <a:pt x="77" y="118"/>
                      <a:pt x="79"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2" name="Freeform 24">
                <a:extLst>
                  <a:ext uri="{FF2B5EF4-FFF2-40B4-BE49-F238E27FC236}">
                    <a16:creationId xmlns:a16="http://schemas.microsoft.com/office/drawing/2014/main" id="{25CC683B-C491-43FE-B672-B4E0114626DB}"/>
                  </a:ext>
                </a:extLst>
              </p:cNvPr>
              <p:cNvSpPr>
                <a:spLocks/>
              </p:cNvSpPr>
              <p:nvPr/>
            </p:nvSpPr>
            <p:spPr bwMode="black">
              <a:xfrm>
                <a:off x="4921274" y="5036439"/>
                <a:ext cx="97196" cy="111679"/>
              </a:xfrm>
              <a:custGeom>
                <a:avLst/>
                <a:gdLst/>
                <a:ahLst/>
                <a:cxnLst>
                  <a:cxn ang="0">
                    <a:pos x="96" y="147"/>
                  </a:cxn>
                  <a:cxn ang="0">
                    <a:pos x="96" y="66"/>
                  </a:cxn>
                  <a:cxn ang="0">
                    <a:pos x="89" y="36"/>
                  </a:cxn>
                  <a:cxn ang="0">
                    <a:pos x="67" y="26"/>
                  </a:cxn>
                  <a:cxn ang="0">
                    <a:pos x="53" y="29"/>
                  </a:cxn>
                  <a:cxn ang="0">
                    <a:pos x="43" y="37"/>
                  </a:cxn>
                  <a:cxn ang="0">
                    <a:pos x="35" y="50"/>
                  </a:cxn>
                  <a:cxn ang="0">
                    <a:pos x="33" y="65"/>
                  </a:cxn>
                  <a:cxn ang="0">
                    <a:pos x="33" y="147"/>
                  </a:cxn>
                  <a:cxn ang="0">
                    <a:pos x="0" y="147"/>
                  </a:cxn>
                  <a:cxn ang="0">
                    <a:pos x="0" y="3"/>
                  </a:cxn>
                  <a:cxn ang="0">
                    <a:pos x="33" y="3"/>
                  </a:cxn>
                  <a:cxn ang="0">
                    <a:pos x="33" y="26"/>
                  </a:cxn>
                  <a:cxn ang="0">
                    <a:pos x="33" y="26"/>
                  </a:cxn>
                  <a:cxn ang="0">
                    <a:pos x="54" y="6"/>
                  </a:cxn>
                  <a:cxn ang="0">
                    <a:pos x="80" y="0"/>
                  </a:cxn>
                  <a:cxn ang="0">
                    <a:pos x="115" y="14"/>
                  </a:cxn>
                  <a:cxn ang="0">
                    <a:pos x="128" y="59"/>
                  </a:cxn>
                  <a:cxn ang="0">
                    <a:pos x="128" y="147"/>
                  </a:cxn>
                  <a:cxn ang="0">
                    <a:pos x="96" y="147"/>
                  </a:cxn>
                </a:cxnLst>
                <a:rect l="0" t="0" r="r" b="b"/>
                <a:pathLst>
                  <a:path w="128" h="147">
                    <a:moveTo>
                      <a:pt x="96" y="147"/>
                    </a:moveTo>
                    <a:cubicBezTo>
                      <a:pt x="96" y="66"/>
                      <a:pt x="96" y="66"/>
                      <a:pt x="96" y="66"/>
                    </a:cubicBezTo>
                    <a:cubicBezTo>
                      <a:pt x="96" y="53"/>
                      <a:pt x="93" y="43"/>
                      <a:pt x="89" y="36"/>
                    </a:cubicBezTo>
                    <a:cubicBezTo>
                      <a:pt x="84" y="30"/>
                      <a:pt x="77" y="26"/>
                      <a:pt x="67" y="26"/>
                    </a:cubicBezTo>
                    <a:cubicBezTo>
                      <a:pt x="62" y="26"/>
                      <a:pt x="58" y="27"/>
                      <a:pt x="53" y="29"/>
                    </a:cubicBezTo>
                    <a:cubicBezTo>
                      <a:pt x="49" y="31"/>
                      <a:pt x="46" y="34"/>
                      <a:pt x="43" y="37"/>
                    </a:cubicBezTo>
                    <a:cubicBezTo>
                      <a:pt x="40" y="41"/>
                      <a:pt x="37" y="45"/>
                      <a:pt x="35" y="50"/>
                    </a:cubicBezTo>
                    <a:cubicBezTo>
                      <a:pt x="34" y="54"/>
                      <a:pt x="33" y="60"/>
                      <a:pt x="33" y="65"/>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9" y="17"/>
                      <a:pt x="46" y="10"/>
                      <a:pt x="54" y="6"/>
                    </a:cubicBezTo>
                    <a:cubicBezTo>
                      <a:pt x="62" y="2"/>
                      <a:pt x="70" y="0"/>
                      <a:pt x="80" y="0"/>
                    </a:cubicBezTo>
                    <a:cubicBezTo>
                      <a:pt x="95" y="0"/>
                      <a:pt x="107" y="5"/>
                      <a:pt x="115" y="14"/>
                    </a:cubicBezTo>
                    <a:cubicBezTo>
                      <a:pt x="124" y="24"/>
                      <a:pt x="128" y="39"/>
                      <a:pt x="128" y="59"/>
                    </a:cubicBezTo>
                    <a:cubicBezTo>
                      <a:pt x="128" y="147"/>
                      <a:pt x="128" y="147"/>
                      <a:pt x="128" y="147"/>
                    </a:cubicBezTo>
                    <a:lnTo>
                      <a:pt x="96"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3" name="Freeform 25">
                <a:extLst>
                  <a:ext uri="{FF2B5EF4-FFF2-40B4-BE49-F238E27FC236}">
                    <a16:creationId xmlns:a16="http://schemas.microsoft.com/office/drawing/2014/main" id="{659F3356-6EC2-4B8F-957C-0509BE86C9A4}"/>
                  </a:ext>
                </a:extLst>
              </p:cNvPr>
              <p:cNvSpPr>
                <a:spLocks/>
              </p:cNvSpPr>
              <p:nvPr/>
            </p:nvSpPr>
            <p:spPr bwMode="black">
              <a:xfrm>
                <a:off x="5045183" y="4986232"/>
                <a:ext cx="100093" cy="161886"/>
              </a:xfrm>
              <a:custGeom>
                <a:avLst/>
                <a:gdLst/>
                <a:ahLst/>
                <a:cxnLst>
                  <a:cxn ang="0">
                    <a:pos x="210" y="503"/>
                  </a:cxn>
                  <a:cxn ang="0">
                    <a:pos x="78" y="340"/>
                  </a:cxn>
                  <a:cxn ang="0">
                    <a:pos x="75" y="340"/>
                  </a:cxn>
                  <a:cxn ang="0">
                    <a:pos x="75" y="503"/>
                  </a:cxn>
                  <a:cxn ang="0">
                    <a:pos x="0" y="503"/>
                  </a:cxn>
                  <a:cxn ang="0">
                    <a:pos x="0" y="0"/>
                  </a:cxn>
                  <a:cxn ang="0">
                    <a:pos x="75" y="0"/>
                  </a:cxn>
                  <a:cxn ang="0">
                    <a:pos x="75" y="319"/>
                  </a:cxn>
                  <a:cxn ang="0">
                    <a:pos x="78" y="319"/>
                  </a:cxn>
                  <a:cxn ang="0">
                    <a:pos x="203" y="163"/>
                  </a:cxn>
                  <a:cxn ang="0">
                    <a:pos x="300" y="163"/>
                  </a:cxn>
                  <a:cxn ang="0">
                    <a:pos x="156" y="326"/>
                  </a:cxn>
                  <a:cxn ang="0">
                    <a:pos x="311" y="503"/>
                  </a:cxn>
                  <a:cxn ang="0">
                    <a:pos x="210" y="503"/>
                  </a:cxn>
                </a:cxnLst>
                <a:rect l="0" t="0" r="r" b="b"/>
                <a:pathLst>
                  <a:path w="311" h="503">
                    <a:moveTo>
                      <a:pt x="210" y="503"/>
                    </a:moveTo>
                    <a:lnTo>
                      <a:pt x="78" y="340"/>
                    </a:lnTo>
                    <a:lnTo>
                      <a:pt x="75" y="340"/>
                    </a:lnTo>
                    <a:lnTo>
                      <a:pt x="75" y="503"/>
                    </a:lnTo>
                    <a:lnTo>
                      <a:pt x="0" y="503"/>
                    </a:lnTo>
                    <a:lnTo>
                      <a:pt x="0" y="0"/>
                    </a:lnTo>
                    <a:lnTo>
                      <a:pt x="75" y="0"/>
                    </a:lnTo>
                    <a:lnTo>
                      <a:pt x="75" y="319"/>
                    </a:lnTo>
                    <a:lnTo>
                      <a:pt x="78" y="319"/>
                    </a:lnTo>
                    <a:lnTo>
                      <a:pt x="203" y="163"/>
                    </a:lnTo>
                    <a:lnTo>
                      <a:pt x="300" y="163"/>
                    </a:lnTo>
                    <a:lnTo>
                      <a:pt x="156" y="326"/>
                    </a:lnTo>
                    <a:lnTo>
                      <a:pt x="311" y="503"/>
                    </a:lnTo>
                    <a:lnTo>
                      <a:pt x="210"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84" name="Freeform 26">
                <a:extLst>
                  <a:ext uri="{FF2B5EF4-FFF2-40B4-BE49-F238E27FC236}">
                    <a16:creationId xmlns:a16="http://schemas.microsoft.com/office/drawing/2014/main" id="{EBDC1436-46FB-4CCC-8AF9-83616B576123}"/>
                  </a:ext>
                </a:extLst>
              </p:cNvPr>
              <p:cNvSpPr>
                <a:spLocks noEditPoints="1"/>
              </p:cNvSpPr>
              <p:nvPr/>
            </p:nvSpPr>
            <p:spPr bwMode="black">
              <a:xfrm>
                <a:off x="5142379" y="5036439"/>
                <a:ext cx="100414" cy="114576"/>
              </a:xfrm>
              <a:custGeom>
                <a:avLst/>
                <a:gdLst/>
                <a:ahLst/>
                <a:cxnLst>
                  <a:cxn ang="0">
                    <a:pos x="34" y="85"/>
                  </a:cxn>
                  <a:cxn ang="0">
                    <a:pos x="46"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9" y="132"/>
                  </a:cxn>
                  <a:cxn ang="0">
                    <a:pos x="5" y="108"/>
                  </a:cxn>
                  <a:cxn ang="0">
                    <a:pos x="0" y="77"/>
                  </a:cxn>
                  <a:cxn ang="0">
                    <a:pos x="7" y="42"/>
                  </a:cxn>
                  <a:cxn ang="0">
                    <a:pos x="22" y="18"/>
                  </a:cxn>
                  <a:cxn ang="0">
                    <a:pos x="44" y="4"/>
                  </a:cxn>
                  <a:cxn ang="0">
                    <a:pos x="69" y="0"/>
                  </a:cxn>
                  <a:cxn ang="0">
                    <a:pos x="96" y="5"/>
                  </a:cxn>
                  <a:cxn ang="0">
                    <a:pos x="116" y="19"/>
                  </a:cxn>
                  <a:cxn ang="0">
                    <a:pos x="128" y="41"/>
                  </a:cxn>
                  <a:cxn ang="0">
                    <a:pos x="132" y="69"/>
                  </a:cxn>
                  <a:cxn ang="0">
                    <a:pos x="132" y="85"/>
                  </a:cxn>
                  <a:cxn ang="0">
                    <a:pos x="34" y="85"/>
                  </a:cxn>
                  <a:cxn ang="0">
                    <a:pos x="98" y="46"/>
                  </a:cxn>
                  <a:cxn ang="0">
                    <a:pos x="92" y="35"/>
                  </a:cxn>
                  <a:cxn ang="0">
                    <a:pos x="83" y="28"/>
                  </a:cxn>
                  <a:cxn ang="0">
                    <a:pos x="69" y="25"/>
                  </a:cxn>
                  <a:cxn ang="0">
                    <a:pos x="56" y="28"/>
                  </a:cxn>
                  <a:cxn ang="0">
                    <a:pos x="46" y="35"/>
                  </a:cxn>
                  <a:cxn ang="0">
                    <a:pos x="38" y="46"/>
                  </a:cxn>
                  <a:cxn ang="0">
                    <a:pos x="34" y="60"/>
                  </a:cxn>
                  <a:cxn ang="0">
                    <a:pos x="99" y="60"/>
                  </a:cxn>
                  <a:cxn ang="0">
                    <a:pos x="98" y="46"/>
                  </a:cxn>
                </a:cxnLst>
                <a:rect l="0" t="0" r="r" b="b"/>
                <a:pathLst>
                  <a:path w="132" h="151">
                    <a:moveTo>
                      <a:pt x="34" y="85"/>
                    </a:moveTo>
                    <a:cubicBezTo>
                      <a:pt x="34" y="98"/>
                      <a:pt x="38" y="108"/>
                      <a:pt x="46" y="115"/>
                    </a:cubicBezTo>
                    <a:cubicBezTo>
                      <a:pt x="53" y="122"/>
                      <a:pt x="63" y="125"/>
                      <a:pt x="77" y="125"/>
                    </a:cubicBezTo>
                    <a:cubicBezTo>
                      <a:pt x="85" y="125"/>
                      <a:pt x="93" y="124"/>
                      <a:pt x="100" y="121"/>
                    </a:cubicBezTo>
                    <a:cubicBezTo>
                      <a:pt x="108" y="119"/>
                      <a:pt x="115" y="115"/>
                      <a:pt x="120" y="111"/>
                    </a:cubicBezTo>
                    <a:cubicBezTo>
                      <a:pt x="120" y="139"/>
                      <a:pt x="120" y="139"/>
                      <a:pt x="120" y="139"/>
                    </a:cubicBezTo>
                    <a:cubicBezTo>
                      <a:pt x="118" y="140"/>
                      <a:pt x="116" y="141"/>
                      <a:pt x="112" y="143"/>
                    </a:cubicBezTo>
                    <a:cubicBezTo>
                      <a:pt x="109" y="144"/>
                      <a:pt x="106" y="145"/>
                      <a:pt x="101" y="146"/>
                    </a:cubicBezTo>
                    <a:cubicBezTo>
                      <a:pt x="97" y="148"/>
                      <a:pt x="92" y="149"/>
                      <a:pt x="86" y="149"/>
                    </a:cubicBezTo>
                    <a:cubicBezTo>
                      <a:pt x="81" y="150"/>
                      <a:pt x="75" y="151"/>
                      <a:pt x="69" y="151"/>
                    </a:cubicBezTo>
                    <a:cubicBezTo>
                      <a:pt x="58" y="151"/>
                      <a:pt x="49" y="149"/>
                      <a:pt x="40" y="146"/>
                    </a:cubicBezTo>
                    <a:cubicBezTo>
                      <a:pt x="32" y="143"/>
                      <a:pt x="25" y="138"/>
                      <a:pt x="19" y="132"/>
                    </a:cubicBezTo>
                    <a:cubicBezTo>
                      <a:pt x="13" y="125"/>
                      <a:pt x="8" y="118"/>
                      <a:pt x="5" y="108"/>
                    </a:cubicBezTo>
                    <a:cubicBezTo>
                      <a:pt x="2" y="99"/>
                      <a:pt x="0" y="89"/>
                      <a:pt x="0" y="77"/>
                    </a:cubicBezTo>
                    <a:cubicBezTo>
                      <a:pt x="0" y="63"/>
                      <a:pt x="2" y="52"/>
                      <a:pt x="7" y="42"/>
                    </a:cubicBezTo>
                    <a:cubicBezTo>
                      <a:pt x="11" y="33"/>
                      <a:pt x="16" y="25"/>
                      <a:pt x="22" y="18"/>
                    </a:cubicBezTo>
                    <a:cubicBezTo>
                      <a:pt x="29" y="12"/>
                      <a:pt x="36" y="7"/>
                      <a:pt x="44" y="4"/>
                    </a:cubicBezTo>
                    <a:cubicBezTo>
                      <a:pt x="53" y="1"/>
                      <a:pt x="61" y="0"/>
                      <a:pt x="69" y="0"/>
                    </a:cubicBezTo>
                    <a:cubicBezTo>
                      <a:pt x="79" y="0"/>
                      <a:pt x="88" y="2"/>
                      <a:pt x="96" y="5"/>
                    </a:cubicBezTo>
                    <a:cubicBezTo>
                      <a:pt x="104" y="8"/>
                      <a:pt x="111" y="13"/>
                      <a:pt x="116" y="19"/>
                    </a:cubicBezTo>
                    <a:cubicBezTo>
                      <a:pt x="121" y="25"/>
                      <a:pt x="125" y="32"/>
                      <a:pt x="128" y="41"/>
                    </a:cubicBezTo>
                    <a:cubicBezTo>
                      <a:pt x="130" y="49"/>
                      <a:pt x="132" y="59"/>
                      <a:pt x="132" y="69"/>
                    </a:cubicBezTo>
                    <a:cubicBezTo>
                      <a:pt x="132" y="85"/>
                      <a:pt x="132" y="85"/>
                      <a:pt x="132" y="85"/>
                    </a:cubicBezTo>
                    <a:lnTo>
                      <a:pt x="34" y="85"/>
                    </a:lnTo>
                    <a:close/>
                    <a:moveTo>
                      <a:pt x="98" y="46"/>
                    </a:moveTo>
                    <a:cubicBezTo>
                      <a:pt x="96" y="42"/>
                      <a:pt x="95" y="38"/>
                      <a:pt x="92" y="35"/>
                    </a:cubicBezTo>
                    <a:cubicBezTo>
                      <a:pt x="90" y="32"/>
                      <a:pt x="87" y="30"/>
                      <a:pt x="83" y="28"/>
                    </a:cubicBezTo>
                    <a:cubicBezTo>
                      <a:pt x="79" y="26"/>
                      <a:pt x="74" y="25"/>
                      <a:pt x="69" y="25"/>
                    </a:cubicBezTo>
                    <a:cubicBezTo>
                      <a:pt x="64" y="25"/>
                      <a:pt x="60" y="26"/>
                      <a:pt x="56" y="28"/>
                    </a:cubicBezTo>
                    <a:cubicBezTo>
                      <a:pt x="52" y="29"/>
                      <a:pt x="49" y="32"/>
                      <a:pt x="46" y="35"/>
                    </a:cubicBezTo>
                    <a:cubicBezTo>
                      <a:pt x="43" y="38"/>
                      <a:pt x="40" y="42"/>
                      <a:pt x="38" y="46"/>
                    </a:cubicBezTo>
                    <a:cubicBezTo>
                      <a:pt x="36" y="50"/>
                      <a:pt x="35" y="55"/>
                      <a:pt x="34" y="60"/>
                    </a:cubicBezTo>
                    <a:cubicBezTo>
                      <a:pt x="99" y="60"/>
                      <a:pt x="99" y="60"/>
                      <a:pt x="99" y="60"/>
                    </a:cubicBezTo>
                    <a:cubicBezTo>
                      <a:pt x="99" y="55"/>
                      <a:pt x="99" y="51"/>
                      <a:pt x="98"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0" name="Group 19">
              <a:extLst>
                <a:ext uri="{FF2B5EF4-FFF2-40B4-BE49-F238E27FC236}">
                  <a16:creationId xmlns:a16="http://schemas.microsoft.com/office/drawing/2014/main" id="{35BBE7AD-F5FF-44E7-89BD-70521607F34C}"/>
                </a:ext>
              </a:extLst>
            </p:cNvPr>
            <p:cNvGrpSpPr/>
            <p:nvPr/>
          </p:nvGrpSpPr>
          <p:grpSpPr bwMode="black">
            <a:xfrm>
              <a:off x="8833845" y="5267927"/>
              <a:ext cx="995957" cy="189522"/>
              <a:chOff x="1502088" y="4970205"/>
              <a:chExt cx="999744" cy="196837"/>
            </a:xfrm>
            <a:grpFill/>
            <a:effectLst/>
          </p:grpSpPr>
          <p:sp>
            <p:nvSpPr>
              <p:cNvPr id="175" name="Freeform 19">
                <a:extLst>
                  <a:ext uri="{FF2B5EF4-FFF2-40B4-BE49-F238E27FC236}">
                    <a16:creationId xmlns:a16="http://schemas.microsoft.com/office/drawing/2014/main" id="{052DCA56-821B-4DFE-B401-0D74810F0AAF}"/>
                  </a:ext>
                </a:extLst>
              </p:cNvPr>
              <p:cNvSpPr>
                <a:spLocks noEditPoints="1"/>
              </p:cNvSpPr>
              <p:nvPr/>
            </p:nvSpPr>
            <p:spPr bwMode="black">
              <a:xfrm>
                <a:off x="1502088" y="4971731"/>
                <a:ext cx="187376" cy="193785"/>
              </a:xfrm>
              <a:custGeom>
                <a:avLst/>
                <a:gdLst/>
                <a:ahLst/>
                <a:cxnLst>
                  <a:cxn ang="0">
                    <a:pos x="42" y="55"/>
                  </a:cxn>
                  <a:cxn ang="0">
                    <a:pos x="23" y="52"/>
                  </a:cxn>
                  <a:cxn ang="0">
                    <a:pos x="20" y="42"/>
                  </a:cxn>
                  <a:cxn ang="0">
                    <a:pos x="101" y="42"/>
                  </a:cxn>
                  <a:cxn ang="0">
                    <a:pos x="108" y="40"/>
                  </a:cxn>
                  <a:cxn ang="0">
                    <a:pos x="122" y="39"/>
                  </a:cxn>
                  <a:cxn ang="0">
                    <a:pos x="132" y="49"/>
                  </a:cxn>
                  <a:cxn ang="0">
                    <a:pos x="129" y="54"/>
                  </a:cxn>
                  <a:cxn ang="0">
                    <a:pos x="13" y="168"/>
                  </a:cxn>
                  <a:cxn ang="0">
                    <a:pos x="11" y="162"/>
                  </a:cxn>
                  <a:cxn ang="0">
                    <a:pos x="108" y="49"/>
                  </a:cxn>
                  <a:cxn ang="0">
                    <a:pos x="47" y="54"/>
                  </a:cxn>
                  <a:cxn ang="0">
                    <a:pos x="59" y="172"/>
                  </a:cxn>
                  <a:cxn ang="0">
                    <a:pos x="61" y="165"/>
                  </a:cxn>
                  <a:cxn ang="0">
                    <a:pos x="97" y="169"/>
                  </a:cxn>
                  <a:cxn ang="0">
                    <a:pos x="179" y="167"/>
                  </a:cxn>
                  <a:cxn ang="0">
                    <a:pos x="187" y="165"/>
                  </a:cxn>
                  <a:cxn ang="0">
                    <a:pos x="206" y="168"/>
                  </a:cxn>
                  <a:cxn ang="0">
                    <a:pos x="204" y="175"/>
                  </a:cxn>
                  <a:cxn ang="0">
                    <a:pos x="194" y="212"/>
                  </a:cxn>
                  <a:cxn ang="0">
                    <a:pos x="200" y="239"/>
                  </a:cxn>
                  <a:cxn ang="0">
                    <a:pos x="202" y="247"/>
                  </a:cxn>
                  <a:cxn ang="0">
                    <a:pos x="96" y="249"/>
                  </a:cxn>
                  <a:cxn ang="0">
                    <a:pos x="80" y="252"/>
                  </a:cxn>
                  <a:cxn ang="0">
                    <a:pos x="71" y="177"/>
                  </a:cxn>
                  <a:cxn ang="0">
                    <a:pos x="161" y="241"/>
                  </a:cxn>
                  <a:cxn ang="0">
                    <a:pos x="172" y="239"/>
                  </a:cxn>
                  <a:cxn ang="0">
                    <a:pos x="182" y="176"/>
                  </a:cxn>
                  <a:cxn ang="0">
                    <a:pos x="98" y="177"/>
                  </a:cxn>
                  <a:cxn ang="0">
                    <a:pos x="95" y="181"/>
                  </a:cxn>
                  <a:cxn ang="0">
                    <a:pos x="96" y="242"/>
                  </a:cxn>
                  <a:cxn ang="0">
                    <a:pos x="157" y="8"/>
                  </a:cxn>
                  <a:cxn ang="0">
                    <a:pos x="164" y="0"/>
                  </a:cxn>
                  <a:cxn ang="0">
                    <a:pos x="199" y="10"/>
                  </a:cxn>
                  <a:cxn ang="0">
                    <a:pos x="203" y="19"/>
                  </a:cxn>
                  <a:cxn ang="0">
                    <a:pos x="202" y="102"/>
                  </a:cxn>
                  <a:cxn ang="0">
                    <a:pos x="225" y="101"/>
                  </a:cxn>
                  <a:cxn ang="0">
                    <a:pos x="233" y="95"/>
                  </a:cxn>
                  <a:cxn ang="0">
                    <a:pos x="256" y="99"/>
                  </a:cxn>
                  <a:cxn ang="0">
                    <a:pos x="258" y="108"/>
                  </a:cxn>
                  <a:cxn ang="0">
                    <a:pos x="202" y="110"/>
                  </a:cxn>
                  <a:cxn ang="0">
                    <a:pos x="197" y="142"/>
                  </a:cxn>
                  <a:cxn ang="0">
                    <a:pos x="186" y="151"/>
                  </a:cxn>
                  <a:cxn ang="0">
                    <a:pos x="184" y="26"/>
                  </a:cxn>
                </a:cxnLst>
                <a:rect l="0" t="0" r="r" b="b"/>
                <a:pathLst>
                  <a:path w="260" h="269">
                    <a:moveTo>
                      <a:pt x="47" y="54"/>
                    </a:moveTo>
                    <a:cubicBezTo>
                      <a:pt x="45" y="54"/>
                      <a:pt x="44" y="55"/>
                      <a:pt x="42" y="55"/>
                    </a:cubicBezTo>
                    <a:cubicBezTo>
                      <a:pt x="40" y="57"/>
                      <a:pt x="38" y="57"/>
                      <a:pt x="36" y="57"/>
                    </a:cubicBezTo>
                    <a:cubicBezTo>
                      <a:pt x="33" y="57"/>
                      <a:pt x="29" y="55"/>
                      <a:pt x="23" y="52"/>
                    </a:cubicBezTo>
                    <a:cubicBezTo>
                      <a:pt x="15" y="48"/>
                      <a:pt x="11" y="45"/>
                      <a:pt x="11" y="43"/>
                    </a:cubicBezTo>
                    <a:cubicBezTo>
                      <a:pt x="11" y="41"/>
                      <a:pt x="14" y="41"/>
                      <a:pt x="20" y="42"/>
                    </a:cubicBezTo>
                    <a:cubicBezTo>
                      <a:pt x="32" y="43"/>
                      <a:pt x="45" y="44"/>
                      <a:pt x="58" y="43"/>
                    </a:cubicBezTo>
                    <a:cubicBezTo>
                      <a:pt x="68" y="43"/>
                      <a:pt x="82" y="43"/>
                      <a:pt x="101" y="42"/>
                    </a:cubicBezTo>
                    <a:cubicBezTo>
                      <a:pt x="103" y="42"/>
                      <a:pt x="104" y="42"/>
                      <a:pt x="105" y="41"/>
                    </a:cubicBezTo>
                    <a:cubicBezTo>
                      <a:pt x="106" y="41"/>
                      <a:pt x="107" y="41"/>
                      <a:pt x="108" y="40"/>
                    </a:cubicBezTo>
                    <a:cubicBezTo>
                      <a:pt x="110" y="40"/>
                      <a:pt x="111" y="39"/>
                      <a:pt x="113" y="39"/>
                    </a:cubicBezTo>
                    <a:cubicBezTo>
                      <a:pt x="115" y="39"/>
                      <a:pt x="118" y="39"/>
                      <a:pt x="122" y="39"/>
                    </a:cubicBezTo>
                    <a:cubicBezTo>
                      <a:pt x="130" y="40"/>
                      <a:pt x="135" y="41"/>
                      <a:pt x="136" y="43"/>
                    </a:cubicBezTo>
                    <a:cubicBezTo>
                      <a:pt x="136" y="44"/>
                      <a:pt x="135" y="46"/>
                      <a:pt x="132" y="49"/>
                    </a:cubicBezTo>
                    <a:cubicBezTo>
                      <a:pt x="131" y="51"/>
                      <a:pt x="131" y="51"/>
                      <a:pt x="130" y="52"/>
                    </a:cubicBezTo>
                    <a:cubicBezTo>
                      <a:pt x="129" y="53"/>
                      <a:pt x="129" y="54"/>
                      <a:pt x="129" y="54"/>
                    </a:cubicBezTo>
                    <a:cubicBezTo>
                      <a:pt x="114" y="79"/>
                      <a:pt x="98" y="100"/>
                      <a:pt x="81" y="118"/>
                    </a:cubicBezTo>
                    <a:cubicBezTo>
                      <a:pt x="62" y="137"/>
                      <a:pt x="39" y="154"/>
                      <a:pt x="13" y="168"/>
                    </a:cubicBezTo>
                    <a:cubicBezTo>
                      <a:pt x="5" y="172"/>
                      <a:pt x="1" y="174"/>
                      <a:pt x="0" y="172"/>
                    </a:cubicBezTo>
                    <a:cubicBezTo>
                      <a:pt x="0" y="171"/>
                      <a:pt x="3" y="168"/>
                      <a:pt x="11" y="162"/>
                    </a:cubicBezTo>
                    <a:cubicBezTo>
                      <a:pt x="35" y="146"/>
                      <a:pt x="54" y="128"/>
                      <a:pt x="70" y="110"/>
                    </a:cubicBezTo>
                    <a:cubicBezTo>
                      <a:pt x="86" y="91"/>
                      <a:pt x="99" y="71"/>
                      <a:pt x="108" y="49"/>
                    </a:cubicBezTo>
                    <a:cubicBezTo>
                      <a:pt x="53" y="52"/>
                      <a:pt x="53" y="52"/>
                      <a:pt x="53" y="52"/>
                    </a:cubicBezTo>
                    <a:cubicBezTo>
                      <a:pt x="51" y="52"/>
                      <a:pt x="49" y="53"/>
                      <a:pt x="47" y="54"/>
                    </a:cubicBezTo>
                    <a:close/>
                    <a:moveTo>
                      <a:pt x="71" y="177"/>
                    </a:moveTo>
                    <a:cubicBezTo>
                      <a:pt x="69" y="176"/>
                      <a:pt x="65" y="174"/>
                      <a:pt x="59" y="172"/>
                    </a:cubicBezTo>
                    <a:cubicBezTo>
                      <a:pt x="55" y="171"/>
                      <a:pt x="53" y="169"/>
                      <a:pt x="53" y="168"/>
                    </a:cubicBezTo>
                    <a:cubicBezTo>
                      <a:pt x="52" y="167"/>
                      <a:pt x="55" y="166"/>
                      <a:pt x="61" y="165"/>
                    </a:cubicBezTo>
                    <a:cubicBezTo>
                      <a:pt x="67" y="165"/>
                      <a:pt x="74" y="165"/>
                      <a:pt x="82" y="166"/>
                    </a:cubicBezTo>
                    <a:cubicBezTo>
                      <a:pt x="89" y="167"/>
                      <a:pt x="94" y="168"/>
                      <a:pt x="97" y="169"/>
                    </a:cubicBezTo>
                    <a:cubicBezTo>
                      <a:pt x="176" y="168"/>
                      <a:pt x="176" y="168"/>
                      <a:pt x="176" y="168"/>
                    </a:cubicBezTo>
                    <a:cubicBezTo>
                      <a:pt x="177" y="167"/>
                      <a:pt x="178" y="167"/>
                      <a:pt x="179" y="167"/>
                    </a:cubicBezTo>
                    <a:cubicBezTo>
                      <a:pt x="180" y="167"/>
                      <a:pt x="181" y="166"/>
                      <a:pt x="182" y="166"/>
                    </a:cubicBezTo>
                    <a:cubicBezTo>
                      <a:pt x="184" y="165"/>
                      <a:pt x="186" y="165"/>
                      <a:pt x="187" y="165"/>
                    </a:cubicBezTo>
                    <a:cubicBezTo>
                      <a:pt x="190" y="164"/>
                      <a:pt x="192" y="165"/>
                      <a:pt x="196" y="165"/>
                    </a:cubicBezTo>
                    <a:cubicBezTo>
                      <a:pt x="202" y="166"/>
                      <a:pt x="205" y="167"/>
                      <a:pt x="206" y="168"/>
                    </a:cubicBezTo>
                    <a:cubicBezTo>
                      <a:pt x="207" y="169"/>
                      <a:pt x="206" y="171"/>
                      <a:pt x="205" y="173"/>
                    </a:cubicBezTo>
                    <a:cubicBezTo>
                      <a:pt x="204" y="174"/>
                      <a:pt x="204" y="175"/>
                      <a:pt x="204" y="175"/>
                    </a:cubicBezTo>
                    <a:cubicBezTo>
                      <a:pt x="203" y="176"/>
                      <a:pt x="203" y="176"/>
                      <a:pt x="203" y="177"/>
                    </a:cubicBezTo>
                    <a:cubicBezTo>
                      <a:pt x="200" y="187"/>
                      <a:pt x="197" y="199"/>
                      <a:pt x="194" y="212"/>
                    </a:cubicBezTo>
                    <a:cubicBezTo>
                      <a:pt x="192" y="224"/>
                      <a:pt x="190" y="232"/>
                      <a:pt x="189" y="237"/>
                    </a:cubicBezTo>
                    <a:cubicBezTo>
                      <a:pt x="194" y="237"/>
                      <a:pt x="197" y="238"/>
                      <a:pt x="200" y="239"/>
                    </a:cubicBezTo>
                    <a:cubicBezTo>
                      <a:pt x="202" y="241"/>
                      <a:pt x="203" y="242"/>
                      <a:pt x="204" y="243"/>
                    </a:cubicBezTo>
                    <a:cubicBezTo>
                      <a:pt x="204" y="245"/>
                      <a:pt x="203" y="246"/>
                      <a:pt x="202" y="247"/>
                    </a:cubicBezTo>
                    <a:cubicBezTo>
                      <a:pt x="200" y="249"/>
                      <a:pt x="198" y="249"/>
                      <a:pt x="195" y="249"/>
                    </a:cubicBezTo>
                    <a:cubicBezTo>
                      <a:pt x="96" y="249"/>
                      <a:pt x="96" y="249"/>
                      <a:pt x="96" y="249"/>
                    </a:cubicBezTo>
                    <a:cubicBezTo>
                      <a:pt x="94" y="261"/>
                      <a:pt x="91" y="267"/>
                      <a:pt x="87" y="268"/>
                    </a:cubicBezTo>
                    <a:cubicBezTo>
                      <a:pt x="83" y="269"/>
                      <a:pt x="80" y="263"/>
                      <a:pt x="80" y="252"/>
                    </a:cubicBezTo>
                    <a:cubicBezTo>
                      <a:pt x="77" y="185"/>
                      <a:pt x="77" y="185"/>
                      <a:pt x="77" y="185"/>
                    </a:cubicBezTo>
                    <a:cubicBezTo>
                      <a:pt x="76" y="182"/>
                      <a:pt x="74" y="179"/>
                      <a:pt x="71" y="177"/>
                    </a:cubicBezTo>
                    <a:close/>
                    <a:moveTo>
                      <a:pt x="96" y="242"/>
                    </a:moveTo>
                    <a:cubicBezTo>
                      <a:pt x="161" y="241"/>
                      <a:pt x="161" y="241"/>
                      <a:pt x="161" y="241"/>
                    </a:cubicBezTo>
                    <a:cubicBezTo>
                      <a:pt x="164" y="241"/>
                      <a:pt x="166" y="240"/>
                      <a:pt x="168" y="240"/>
                    </a:cubicBezTo>
                    <a:cubicBezTo>
                      <a:pt x="169" y="240"/>
                      <a:pt x="170" y="240"/>
                      <a:pt x="172" y="239"/>
                    </a:cubicBezTo>
                    <a:cubicBezTo>
                      <a:pt x="179" y="237"/>
                      <a:pt x="179" y="237"/>
                      <a:pt x="179" y="237"/>
                    </a:cubicBezTo>
                    <a:cubicBezTo>
                      <a:pt x="182" y="176"/>
                      <a:pt x="182" y="176"/>
                      <a:pt x="182" y="176"/>
                    </a:cubicBezTo>
                    <a:cubicBezTo>
                      <a:pt x="99" y="177"/>
                      <a:pt x="99" y="177"/>
                      <a:pt x="99" y="177"/>
                    </a:cubicBezTo>
                    <a:cubicBezTo>
                      <a:pt x="98" y="177"/>
                      <a:pt x="98" y="177"/>
                      <a:pt x="98" y="177"/>
                    </a:cubicBezTo>
                    <a:cubicBezTo>
                      <a:pt x="97" y="178"/>
                      <a:pt x="96" y="179"/>
                      <a:pt x="96" y="179"/>
                    </a:cubicBezTo>
                    <a:cubicBezTo>
                      <a:pt x="95" y="179"/>
                      <a:pt x="95" y="180"/>
                      <a:pt x="95" y="181"/>
                    </a:cubicBezTo>
                    <a:cubicBezTo>
                      <a:pt x="95" y="194"/>
                      <a:pt x="95" y="194"/>
                      <a:pt x="95" y="194"/>
                    </a:cubicBezTo>
                    <a:lnTo>
                      <a:pt x="96" y="242"/>
                    </a:lnTo>
                    <a:close/>
                    <a:moveTo>
                      <a:pt x="176" y="17"/>
                    </a:moveTo>
                    <a:cubicBezTo>
                      <a:pt x="172" y="14"/>
                      <a:pt x="166" y="11"/>
                      <a:pt x="157" y="8"/>
                    </a:cubicBezTo>
                    <a:cubicBezTo>
                      <a:pt x="152" y="6"/>
                      <a:pt x="151" y="4"/>
                      <a:pt x="152" y="3"/>
                    </a:cubicBezTo>
                    <a:cubicBezTo>
                      <a:pt x="154" y="2"/>
                      <a:pt x="157" y="1"/>
                      <a:pt x="164" y="0"/>
                    </a:cubicBezTo>
                    <a:cubicBezTo>
                      <a:pt x="174" y="2"/>
                      <a:pt x="182" y="4"/>
                      <a:pt x="188" y="5"/>
                    </a:cubicBezTo>
                    <a:cubicBezTo>
                      <a:pt x="193" y="7"/>
                      <a:pt x="197" y="8"/>
                      <a:pt x="199" y="10"/>
                    </a:cubicBezTo>
                    <a:cubicBezTo>
                      <a:pt x="202" y="11"/>
                      <a:pt x="203" y="12"/>
                      <a:pt x="203" y="14"/>
                    </a:cubicBezTo>
                    <a:cubicBezTo>
                      <a:pt x="204" y="15"/>
                      <a:pt x="204" y="17"/>
                      <a:pt x="203" y="19"/>
                    </a:cubicBezTo>
                    <a:cubicBezTo>
                      <a:pt x="203" y="24"/>
                      <a:pt x="203" y="24"/>
                      <a:pt x="203" y="24"/>
                    </a:cubicBezTo>
                    <a:cubicBezTo>
                      <a:pt x="202" y="102"/>
                      <a:pt x="202" y="102"/>
                      <a:pt x="202" y="102"/>
                    </a:cubicBezTo>
                    <a:cubicBezTo>
                      <a:pt x="220" y="102"/>
                      <a:pt x="220" y="102"/>
                      <a:pt x="220" y="102"/>
                    </a:cubicBezTo>
                    <a:cubicBezTo>
                      <a:pt x="222" y="102"/>
                      <a:pt x="223" y="101"/>
                      <a:pt x="225" y="101"/>
                    </a:cubicBezTo>
                    <a:cubicBezTo>
                      <a:pt x="226" y="100"/>
                      <a:pt x="227" y="99"/>
                      <a:pt x="228" y="99"/>
                    </a:cubicBezTo>
                    <a:cubicBezTo>
                      <a:pt x="230" y="97"/>
                      <a:pt x="232" y="96"/>
                      <a:pt x="233" y="95"/>
                    </a:cubicBezTo>
                    <a:cubicBezTo>
                      <a:pt x="236" y="95"/>
                      <a:pt x="240" y="95"/>
                      <a:pt x="245" y="95"/>
                    </a:cubicBezTo>
                    <a:cubicBezTo>
                      <a:pt x="250" y="96"/>
                      <a:pt x="253" y="97"/>
                      <a:pt x="256" y="99"/>
                    </a:cubicBezTo>
                    <a:cubicBezTo>
                      <a:pt x="258" y="100"/>
                      <a:pt x="260" y="102"/>
                      <a:pt x="260" y="104"/>
                    </a:cubicBezTo>
                    <a:cubicBezTo>
                      <a:pt x="260" y="105"/>
                      <a:pt x="259" y="107"/>
                      <a:pt x="258" y="108"/>
                    </a:cubicBezTo>
                    <a:cubicBezTo>
                      <a:pt x="256" y="109"/>
                      <a:pt x="253" y="110"/>
                      <a:pt x="250" y="110"/>
                    </a:cubicBezTo>
                    <a:cubicBezTo>
                      <a:pt x="202" y="110"/>
                      <a:pt x="202" y="110"/>
                      <a:pt x="202" y="110"/>
                    </a:cubicBezTo>
                    <a:cubicBezTo>
                      <a:pt x="202" y="120"/>
                      <a:pt x="202" y="120"/>
                      <a:pt x="202" y="120"/>
                    </a:cubicBezTo>
                    <a:cubicBezTo>
                      <a:pt x="201" y="129"/>
                      <a:pt x="199" y="136"/>
                      <a:pt x="197" y="142"/>
                    </a:cubicBezTo>
                    <a:cubicBezTo>
                      <a:pt x="195" y="148"/>
                      <a:pt x="193" y="151"/>
                      <a:pt x="191" y="153"/>
                    </a:cubicBezTo>
                    <a:cubicBezTo>
                      <a:pt x="189" y="155"/>
                      <a:pt x="187" y="154"/>
                      <a:pt x="186" y="151"/>
                    </a:cubicBezTo>
                    <a:cubicBezTo>
                      <a:pt x="185" y="147"/>
                      <a:pt x="184" y="141"/>
                      <a:pt x="184" y="133"/>
                    </a:cubicBezTo>
                    <a:cubicBezTo>
                      <a:pt x="184" y="26"/>
                      <a:pt x="184" y="26"/>
                      <a:pt x="184" y="26"/>
                    </a:cubicBezTo>
                    <a:cubicBezTo>
                      <a:pt x="184" y="23"/>
                      <a:pt x="181" y="20"/>
                      <a:pt x="176" y="1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6" name="Freeform 20">
                <a:extLst>
                  <a:ext uri="{FF2B5EF4-FFF2-40B4-BE49-F238E27FC236}">
                    <a16:creationId xmlns:a16="http://schemas.microsoft.com/office/drawing/2014/main" id="{E6E46D48-2F9C-467C-8439-2CE3D3188027}"/>
                  </a:ext>
                </a:extLst>
              </p:cNvPr>
              <p:cNvSpPr>
                <a:spLocks noEditPoints="1"/>
              </p:cNvSpPr>
              <p:nvPr/>
            </p:nvSpPr>
            <p:spPr bwMode="black">
              <a:xfrm>
                <a:off x="1695262" y="4970205"/>
                <a:ext cx="195921" cy="195311"/>
              </a:xfrm>
              <a:custGeom>
                <a:avLst/>
                <a:gdLst/>
                <a:ahLst/>
                <a:cxnLst>
                  <a:cxn ang="0">
                    <a:pos x="86" y="53"/>
                  </a:cxn>
                  <a:cxn ang="0">
                    <a:pos x="75" y="43"/>
                  </a:cxn>
                  <a:cxn ang="0">
                    <a:pos x="71" y="35"/>
                  </a:cxn>
                  <a:cxn ang="0">
                    <a:pos x="85" y="37"/>
                  </a:cxn>
                  <a:cxn ang="0">
                    <a:pos x="111" y="52"/>
                  </a:cxn>
                  <a:cxn ang="0">
                    <a:pos x="111" y="63"/>
                  </a:cxn>
                  <a:cxn ang="0">
                    <a:pos x="104" y="75"/>
                  </a:cxn>
                  <a:cxn ang="0">
                    <a:pos x="96" y="90"/>
                  </a:cxn>
                  <a:cxn ang="0">
                    <a:pos x="91" y="100"/>
                  </a:cxn>
                  <a:cxn ang="0">
                    <a:pos x="104" y="116"/>
                  </a:cxn>
                  <a:cxn ang="0">
                    <a:pos x="122" y="132"/>
                  </a:cxn>
                  <a:cxn ang="0">
                    <a:pos x="130" y="138"/>
                  </a:cxn>
                  <a:cxn ang="0">
                    <a:pos x="138" y="144"/>
                  </a:cxn>
                  <a:cxn ang="0">
                    <a:pos x="147" y="159"/>
                  </a:cxn>
                  <a:cxn ang="0">
                    <a:pos x="150" y="171"/>
                  </a:cxn>
                  <a:cxn ang="0">
                    <a:pos x="149" y="179"/>
                  </a:cxn>
                  <a:cxn ang="0">
                    <a:pos x="144" y="181"/>
                  </a:cxn>
                  <a:cxn ang="0">
                    <a:pos x="139" y="178"/>
                  </a:cxn>
                  <a:cxn ang="0">
                    <a:pos x="118" y="150"/>
                  </a:cxn>
                  <a:cxn ang="0">
                    <a:pos x="86" y="108"/>
                  </a:cxn>
                  <a:cxn ang="0">
                    <a:pos x="50" y="151"/>
                  </a:cxn>
                  <a:cxn ang="0">
                    <a:pos x="10" y="185"/>
                  </a:cxn>
                  <a:cxn ang="0">
                    <a:pos x="1" y="189"/>
                  </a:cxn>
                  <a:cxn ang="0">
                    <a:pos x="6" y="182"/>
                  </a:cxn>
                  <a:cxn ang="0">
                    <a:pos x="51" y="131"/>
                  </a:cxn>
                  <a:cxn ang="0">
                    <a:pos x="89" y="61"/>
                  </a:cxn>
                  <a:cxn ang="0">
                    <a:pos x="89" y="59"/>
                  </a:cxn>
                  <a:cxn ang="0">
                    <a:pos x="86" y="53"/>
                  </a:cxn>
                  <a:cxn ang="0">
                    <a:pos x="190" y="20"/>
                  </a:cxn>
                  <a:cxn ang="0">
                    <a:pos x="171" y="8"/>
                  </a:cxn>
                  <a:cxn ang="0">
                    <a:pos x="164" y="3"/>
                  </a:cxn>
                  <a:cxn ang="0">
                    <a:pos x="174" y="0"/>
                  </a:cxn>
                  <a:cxn ang="0">
                    <a:pos x="191" y="4"/>
                  </a:cxn>
                  <a:cxn ang="0">
                    <a:pos x="206" y="8"/>
                  </a:cxn>
                  <a:cxn ang="0">
                    <a:pos x="215" y="14"/>
                  </a:cxn>
                  <a:cxn ang="0">
                    <a:pos x="215" y="21"/>
                  </a:cxn>
                  <a:cxn ang="0">
                    <a:pos x="215" y="25"/>
                  </a:cxn>
                  <a:cxn ang="0">
                    <a:pos x="215" y="138"/>
                  </a:cxn>
                  <a:cxn ang="0">
                    <a:pos x="219" y="138"/>
                  </a:cxn>
                  <a:cxn ang="0">
                    <a:pos x="226" y="138"/>
                  </a:cxn>
                  <a:cxn ang="0">
                    <a:pos x="232" y="136"/>
                  </a:cxn>
                  <a:cxn ang="0">
                    <a:pos x="236" y="134"/>
                  </a:cxn>
                  <a:cxn ang="0">
                    <a:pos x="243" y="131"/>
                  </a:cxn>
                  <a:cxn ang="0">
                    <a:pos x="260" y="131"/>
                  </a:cxn>
                  <a:cxn ang="0">
                    <a:pos x="269" y="133"/>
                  </a:cxn>
                  <a:cxn ang="0">
                    <a:pos x="272" y="138"/>
                  </a:cxn>
                  <a:cxn ang="0">
                    <a:pos x="270" y="144"/>
                  </a:cxn>
                  <a:cxn ang="0">
                    <a:pos x="264" y="146"/>
                  </a:cxn>
                  <a:cxn ang="0">
                    <a:pos x="215" y="147"/>
                  </a:cxn>
                  <a:cxn ang="0">
                    <a:pos x="215" y="209"/>
                  </a:cxn>
                  <a:cxn ang="0">
                    <a:pos x="213" y="242"/>
                  </a:cxn>
                  <a:cxn ang="0">
                    <a:pos x="209" y="261"/>
                  </a:cxn>
                  <a:cxn ang="0">
                    <a:pos x="201" y="271"/>
                  </a:cxn>
                  <a:cxn ang="0">
                    <a:pos x="197" y="258"/>
                  </a:cxn>
                  <a:cxn ang="0">
                    <a:pos x="197" y="29"/>
                  </a:cxn>
                  <a:cxn ang="0">
                    <a:pos x="190" y="20"/>
                  </a:cxn>
                </a:cxnLst>
                <a:rect l="0" t="0" r="r" b="b"/>
                <a:pathLst>
                  <a:path w="272" h="271">
                    <a:moveTo>
                      <a:pt x="86" y="53"/>
                    </a:moveTo>
                    <a:cubicBezTo>
                      <a:pt x="84" y="50"/>
                      <a:pt x="80" y="47"/>
                      <a:pt x="75" y="43"/>
                    </a:cubicBezTo>
                    <a:cubicBezTo>
                      <a:pt x="70" y="39"/>
                      <a:pt x="68" y="36"/>
                      <a:pt x="71" y="35"/>
                    </a:cubicBezTo>
                    <a:cubicBezTo>
                      <a:pt x="73" y="34"/>
                      <a:pt x="78" y="35"/>
                      <a:pt x="85" y="37"/>
                    </a:cubicBezTo>
                    <a:cubicBezTo>
                      <a:pt x="100" y="43"/>
                      <a:pt x="108" y="48"/>
                      <a:pt x="111" y="52"/>
                    </a:cubicBezTo>
                    <a:cubicBezTo>
                      <a:pt x="113" y="54"/>
                      <a:pt x="113" y="58"/>
                      <a:pt x="111" y="63"/>
                    </a:cubicBezTo>
                    <a:cubicBezTo>
                      <a:pt x="109" y="66"/>
                      <a:pt x="107" y="70"/>
                      <a:pt x="104" y="75"/>
                    </a:cubicBezTo>
                    <a:cubicBezTo>
                      <a:pt x="103" y="78"/>
                      <a:pt x="100" y="84"/>
                      <a:pt x="96" y="90"/>
                    </a:cubicBezTo>
                    <a:cubicBezTo>
                      <a:pt x="91" y="100"/>
                      <a:pt x="91" y="100"/>
                      <a:pt x="91" y="100"/>
                    </a:cubicBezTo>
                    <a:cubicBezTo>
                      <a:pt x="94" y="105"/>
                      <a:pt x="98" y="111"/>
                      <a:pt x="104" y="116"/>
                    </a:cubicBezTo>
                    <a:cubicBezTo>
                      <a:pt x="108" y="120"/>
                      <a:pt x="114" y="126"/>
                      <a:pt x="122" y="132"/>
                    </a:cubicBezTo>
                    <a:cubicBezTo>
                      <a:pt x="130" y="138"/>
                      <a:pt x="130" y="138"/>
                      <a:pt x="130" y="138"/>
                    </a:cubicBezTo>
                    <a:cubicBezTo>
                      <a:pt x="133" y="140"/>
                      <a:pt x="136" y="142"/>
                      <a:pt x="138" y="144"/>
                    </a:cubicBezTo>
                    <a:cubicBezTo>
                      <a:pt x="140" y="147"/>
                      <a:pt x="143" y="152"/>
                      <a:pt x="147" y="159"/>
                    </a:cubicBezTo>
                    <a:cubicBezTo>
                      <a:pt x="149" y="163"/>
                      <a:pt x="150" y="167"/>
                      <a:pt x="150" y="171"/>
                    </a:cubicBezTo>
                    <a:cubicBezTo>
                      <a:pt x="151" y="174"/>
                      <a:pt x="150" y="177"/>
                      <a:pt x="149" y="179"/>
                    </a:cubicBezTo>
                    <a:cubicBezTo>
                      <a:pt x="148" y="180"/>
                      <a:pt x="146" y="181"/>
                      <a:pt x="144" y="181"/>
                    </a:cubicBezTo>
                    <a:cubicBezTo>
                      <a:pt x="143" y="181"/>
                      <a:pt x="141" y="180"/>
                      <a:pt x="139" y="178"/>
                    </a:cubicBezTo>
                    <a:cubicBezTo>
                      <a:pt x="118" y="150"/>
                      <a:pt x="118" y="150"/>
                      <a:pt x="118" y="150"/>
                    </a:cubicBezTo>
                    <a:cubicBezTo>
                      <a:pt x="86" y="108"/>
                      <a:pt x="86" y="108"/>
                      <a:pt x="86" y="108"/>
                    </a:cubicBezTo>
                    <a:cubicBezTo>
                      <a:pt x="76" y="123"/>
                      <a:pt x="64" y="137"/>
                      <a:pt x="50" y="151"/>
                    </a:cubicBezTo>
                    <a:cubicBezTo>
                      <a:pt x="37" y="164"/>
                      <a:pt x="24" y="176"/>
                      <a:pt x="10" y="185"/>
                    </a:cubicBezTo>
                    <a:cubicBezTo>
                      <a:pt x="5" y="188"/>
                      <a:pt x="2" y="190"/>
                      <a:pt x="1" y="189"/>
                    </a:cubicBezTo>
                    <a:cubicBezTo>
                      <a:pt x="0" y="188"/>
                      <a:pt x="2" y="185"/>
                      <a:pt x="6" y="182"/>
                    </a:cubicBezTo>
                    <a:cubicBezTo>
                      <a:pt x="22" y="167"/>
                      <a:pt x="37" y="151"/>
                      <a:pt x="51" y="131"/>
                    </a:cubicBezTo>
                    <a:cubicBezTo>
                      <a:pt x="69" y="107"/>
                      <a:pt x="81" y="83"/>
                      <a:pt x="89" y="61"/>
                    </a:cubicBezTo>
                    <a:cubicBezTo>
                      <a:pt x="89" y="59"/>
                      <a:pt x="89" y="59"/>
                      <a:pt x="89" y="59"/>
                    </a:cubicBezTo>
                    <a:cubicBezTo>
                      <a:pt x="89" y="57"/>
                      <a:pt x="87" y="55"/>
                      <a:pt x="86" y="53"/>
                    </a:cubicBezTo>
                    <a:close/>
                    <a:moveTo>
                      <a:pt x="190" y="20"/>
                    </a:moveTo>
                    <a:cubicBezTo>
                      <a:pt x="186" y="17"/>
                      <a:pt x="180" y="13"/>
                      <a:pt x="171" y="8"/>
                    </a:cubicBezTo>
                    <a:cubicBezTo>
                      <a:pt x="166" y="6"/>
                      <a:pt x="164" y="4"/>
                      <a:pt x="164" y="3"/>
                    </a:cubicBezTo>
                    <a:cubicBezTo>
                      <a:pt x="164" y="1"/>
                      <a:pt x="168" y="0"/>
                      <a:pt x="174" y="0"/>
                    </a:cubicBezTo>
                    <a:cubicBezTo>
                      <a:pt x="179" y="1"/>
                      <a:pt x="185" y="2"/>
                      <a:pt x="191" y="4"/>
                    </a:cubicBezTo>
                    <a:cubicBezTo>
                      <a:pt x="195" y="5"/>
                      <a:pt x="200" y="6"/>
                      <a:pt x="206" y="8"/>
                    </a:cubicBezTo>
                    <a:cubicBezTo>
                      <a:pt x="211" y="10"/>
                      <a:pt x="213" y="12"/>
                      <a:pt x="215" y="14"/>
                    </a:cubicBezTo>
                    <a:cubicBezTo>
                      <a:pt x="215" y="16"/>
                      <a:pt x="216" y="18"/>
                      <a:pt x="215" y="21"/>
                    </a:cubicBezTo>
                    <a:cubicBezTo>
                      <a:pt x="215" y="25"/>
                      <a:pt x="215" y="25"/>
                      <a:pt x="215" y="25"/>
                    </a:cubicBezTo>
                    <a:cubicBezTo>
                      <a:pt x="215" y="138"/>
                      <a:pt x="215" y="138"/>
                      <a:pt x="215" y="138"/>
                    </a:cubicBezTo>
                    <a:cubicBezTo>
                      <a:pt x="219" y="138"/>
                      <a:pt x="219" y="138"/>
                      <a:pt x="219" y="138"/>
                    </a:cubicBezTo>
                    <a:cubicBezTo>
                      <a:pt x="226" y="138"/>
                      <a:pt x="226" y="138"/>
                      <a:pt x="226" y="138"/>
                    </a:cubicBezTo>
                    <a:cubicBezTo>
                      <a:pt x="228" y="137"/>
                      <a:pt x="230" y="137"/>
                      <a:pt x="232" y="136"/>
                    </a:cubicBezTo>
                    <a:cubicBezTo>
                      <a:pt x="233" y="136"/>
                      <a:pt x="234" y="135"/>
                      <a:pt x="236" y="134"/>
                    </a:cubicBezTo>
                    <a:cubicBezTo>
                      <a:pt x="238" y="132"/>
                      <a:pt x="241" y="132"/>
                      <a:pt x="243" y="131"/>
                    </a:cubicBezTo>
                    <a:cubicBezTo>
                      <a:pt x="247" y="130"/>
                      <a:pt x="253" y="130"/>
                      <a:pt x="260" y="131"/>
                    </a:cubicBezTo>
                    <a:cubicBezTo>
                      <a:pt x="264" y="131"/>
                      <a:pt x="267" y="132"/>
                      <a:pt x="269" y="133"/>
                    </a:cubicBezTo>
                    <a:cubicBezTo>
                      <a:pt x="271" y="135"/>
                      <a:pt x="272" y="136"/>
                      <a:pt x="272" y="138"/>
                    </a:cubicBezTo>
                    <a:cubicBezTo>
                      <a:pt x="272" y="140"/>
                      <a:pt x="271" y="142"/>
                      <a:pt x="270" y="144"/>
                    </a:cubicBezTo>
                    <a:cubicBezTo>
                      <a:pt x="268" y="145"/>
                      <a:pt x="266" y="146"/>
                      <a:pt x="264" y="146"/>
                    </a:cubicBezTo>
                    <a:cubicBezTo>
                      <a:pt x="215" y="147"/>
                      <a:pt x="215" y="147"/>
                      <a:pt x="215" y="147"/>
                    </a:cubicBezTo>
                    <a:cubicBezTo>
                      <a:pt x="215" y="209"/>
                      <a:pt x="215" y="209"/>
                      <a:pt x="215" y="209"/>
                    </a:cubicBezTo>
                    <a:cubicBezTo>
                      <a:pt x="214" y="222"/>
                      <a:pt x="214" y="233"/>
                      <a:pt x="213" y="242"/>
                    </a:cubicBezTo>
                    <a:cubicBezTo>
                      <a:pt x="212" y="248"/>
                      <a:pt x="211" y="255"/>
                      <a:pt x="209" y="261"/>
                    </a:cubicBezTo>
                    <a:cubicBezTo>
                      <a:pt x="206" y="267"/>
                      <a:pt x="204" y="270"/>
                      <a:pt x="201" y="271"/>
                    </a:cubicBezTo>
                    <a:cubicBezTo>
                      <a:pt x="199" y="271"/>
                      <a:pt x="197" y="267"/>
                      <a:pt x="197" y="258"/>
                    </a:cubicBezTo>
                    <a:cubicBezTo>
                      <a:pt x="197" y="29"/>
                      <a:pt x="197" y="29"/>
                      <a:pt x="197" y="29"/>
                    </a:cubicBezTo>
                    <a:cubicBezTo>
                      <a:pt x="197" y="26"/>
                      <a:pt x="195" y="23"/>
                      <a:pt x="190" y="2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7" name="Freeform 21">
                <a:extLst>
                  <a:ext uri="{FF2B5EF4-FFF2-40B4-BE49-F238E27FC236}">
                    <a16:creationId xmlns:a16="http://schemas.microsoft.com/office/drawing/2014/main" id="{63DF03A8-E739-44BB-8389-38FC883C777D}"/>
                  </a:ext>
                </a:extLst>
              </p:cNvPr>
              <p:cNvSpPr>
                <a:spLocks noEditPoints="1"/>
              </p:cNvSpPr>
              <p:nvPr/>
            </p:nvSpPr>
            <p:spPr bwMode="black">
              <a:xfrm>
                <a:off x="1909188" y="4970205"/>
                <a:ext cx="186765" cy="196837"/>
              </a:xfrm>
              <a:custGeom>
                <a:avLst/>
                <a:gdLst/>
                <a:ahLst/>
                <a:cxnLst>
                  <a:cxn ang="0">
                    <a:pos x="125" y="47"/>
                  </a:cxn>
                  <a:cxn ang="0">
                    <a:pos x="145" y="44"/>
                  </a:cxn>
                  <a:cxn ang="0">
                    <a:pos x="161" y="51"/>
                  </a:cxn>
                  <a:cxn ang="0">
                    <a:pos x="149" y="58"/>
                  </a:cxn>
                  <a:cxn ang="0">
                    <a:pos x="84" y="60"/>
                  </a:cxn>
                  <a:cxn ang="0">
                    <a:pos x="89" y="73"/>
                  </a:cxn>
                  <a:cxn ang="0">
                    <a:pos x="89" y="77"/>
                  </a:cxn>
                  <a:cxn ang="0">
                    <a:pos x="134" y="119"/>
                  </a:cxn>
                  <a:cxn ang="0">
                    <a:pos x="83" y="156"/>
                  </a:cxn>
                  <a:cxn ang="0">
                    <a:pos x="29" y="119"/>
                  </a:cxn>
                  <a:cxn ang="0">
                    <a:pos x="75" y="76"/>
                  </a:cxn>
                  <a:cxn ang="0">
                    <a:pos x="74" y="61"/>
                  </a:cxn>
                  <a:cxn ang="0">
                    <a:pos x="38" y="64"/>
                  </a:cxn>
                  <a:cxn ang="0">
                    <a:pos x="32" y="66"/>
                  </a:cxn>
                  <a:cxn ang="0">
                    <a:pos x="7" y="58"/>
                  </a:cxn>
                  <a:cxn ang="0">
                    <a:pos x="10" y="51"/>
                  </a:cxn>
                  <a:cxn ang="0">
                    <a:pos x="109" y="52"/>
                  </a:cxn>
                  <a:cxn ang="0">
                    <a:pos x="121" y="49"/>
                  </a:cxn>
                  <a:cxn ang="0">
                    <a:pos x="44" y="17"/>
                  </a:cxn>
                  <a:cxn ang="0">
                    <a:pos x="50" y="12"/>
                  </a:cxn>
                  <a:cxn ang="0">
                    <a:pos x="102" y="14"/>
                  </a:cxn>
                  <a:cxn ang="0">
                    <a:pos x="114" y="21"/>
                  </a:cxn>
                  <a:cxn ang="0">
                    <a:pos x="99" y="28"/>
                  </a:cxn>
                  <a:cxn ang="0">
                    <a:pos x="56" y="25"/>
                  </a:cxn>
                  <a:cxn ang="0">
                    <a:pos x="45" y="114"/>
                  </a:cxn>
                  <a:cxn ang="0">
                    <a:pos x="82" y="144"/>
                  </a:cxn>
                  <a:cxn ang="0">
                    <a:pos x="118" y="114"/>
                  </a:cxn>
                  <a:cxn ang="0">
                    <a:pos x="82" y="85"/>
                  </a:cxn>
                  <a:cxn ang="0">
                    <a:pos x="80" y="182"/>
                  </a:cxn>
                  <a:cxn ang="0">
                    <a:pos x="58" y="172"/>
                  </a:cxn>
                  <a:cxn ang="0">
                    <a:pos x="98" y="173"/>
                  </a:cxn>
                  <a:cxn ang="0">
                    <a:pos x="102" y="182"/>
                  </a:cxn>
                  <a:cxn ang="0">
                    <a:pos x="182" y="197"/>
                  </a:cxn>
                  <a:cxn ang="0">
                    <a:pos x="178" y="169"/>
                  </a:cxn>
                  <a:cxn ang="0">
                    <a:pos x="159" y="159"/>
                  </a:cxn>
                  <a:cxn ang="0">
                    <a:pos x="197" y="161"/>
                  </a:cxn>
                  <a:cxn ang="0">
                    <a:pos x="199" y="172"/>
                  </a:cxn>
                  <a:cxn ang="0">
                    <a:pos x="199" y="230"/>
                  </a:cxn>
                  <a:cxn ang="0">
                    <a:pos x="188" y="270"/>
                  </a:cxn>
                  <a:cxn ang="0">
                    <a:pos x="101" y="254"/>
                  </a:cxn>
                  <a:cxn ang="0">
                    <a:pos x="85" y="261"/>
                  </a:cxn>
                  <a:cxn ang="0">
                    <a:pos x="85" y="189"/>
                  </a:cxn>
                  <a:cxn ang="0">
                    <a:pos x="102" y="246"/>
                  </a:cxn>
                  <a:cxn ang="0">
                    <a:pos x="182" y="205"/>
                  </a:cxn>
                  <a:cxn ang="0">
                    <a:pos x="102" y="246"/>
                  </a:cxn>
                  <a:cxn ang="0">
                    <a:pos x="161" y="8"/>
                  </a:cxn>
                  <a:cxn ang="0">
                    <a:pos x="165" y="0"/>
                  </a:cxn>
                  <a:cxn ang="0">
                    <a:pos x="184" y="4"/>
                  </a:cxn>
                  <a:cxn ang="0">
                    <a:pos x="201" y="12"/>
                  </a:cxn>
                  <a:cxn ang="0">
                    <a:pos x="201" y="23"/>
                  </a:cxn>
                  <a:cxn ang="0">
                    <a:pos x="213" y="103"/>
                  </a:cxn>
                  <a:cxn ang="0">
                    <a:pos x="222" y="99"/>
                  </a:cxn>
                  <a:cxn ang="0">
                    <a:pos x="248" y="95"/>
                  </a:cxn>
                  <a:cxn ang="0">
                    <a:pos x="259" y="103"/>
                  </a:cxn>
                  <a:cxn ang="0">
                    <a:pos x="251" y="110"/>
                  </a:cxn>
                  <a:cxn ang="0">
                    <a:pos x="199" y="127"/>
                  </a:cxn>
                  <a:cxn ang="0">
                    <a:pos x="187" y="151"/>
                  </a:cxn>
                  <a:cxn ang="0">
                    <a:pos x="183" y="26"/>
                  </a:cxn>
                </a:cxnLst>
                <a:rect l="0" t="0" r="r" b="b"/>
                <a:pathLst>
                  <a:path w="259" h="273">
                    <a:moveTo>
                      <a:pt x="121" y="49"/>
                    </a:moveTo>
                    <a:cubicBezTo>
                      <a:pt x="122" y="49"/>
                      <a:pt x="123" y="48"/>
                      <a:pt x="125" y="47"/>
                    </a:cubicBezTo>
                    <a:cubicBezTo>
                      <a:pt x="127" y="46"/>
                      <a:pt x="129" y="45"/>
                      <a:pt x="131" y="45"/>
                    </a:cubicBezTo>
                    <a:cubicBezTo>
                      <a:pt x="134" y="44"/>
                      <a:pt x="139" y="44"/>
                      <a:pt x="145" y="44"/>
                    </a:cubicBezTo>
                    <a:cubicBezTo>
                      <a:pt x="150" y="44"/>
                      <a:pt x="154" y="44"/>
                      <a:pt x="156" y="46"/>
                    </a:cubicBezTo>
                    <a:cubicBezTo>
                      <a:pt x="159" y="47"/>
                      <a:pt x="161" y="49"/>
                      <a:pt x="161" y="51"/>
                    </a:cubicBezTo>
                    <a:cubicBezTo>
                      <a:pt x="161" y="52"/>
                      <a:pt x="160" y="54"/>
                      <a:pt x="158" y="55"/>
                    </a:cubicBezTo>
                    <a:cubicBezTo>
                      <a:pt x="155" y="57"/>
                      <a:pt x="152" y="58"/>
                      <a:pt x="149" y="58"/>
                    </a:cubicBezTo>
                    <a:cubicBezTo>
                      <a:pt x="137" y="58"/>
                      <a:pt x="125" y="58"/>
                      <a:pt x="113" y="59"/>
                    </a:cubicBezTo>
                    <a:cubicBezTo>
                      <a:pt x="102" y="59"/>
                      <a:pt x="92" y="60"/>
                      <a:pt x="84" y="60"/>
                    </a:cubicBezTo>
                    <a:cubicBezTo>
                      <a:pt x="87" y="63"/>
                      <a:pt x="89" y="65"/>
                      <a:pt x="90" y="68"/>
                    </a:cubicBezTo>
                    <a:cubicBezTo>
                      <a:pt x="90" y="69"/>
                      <a:pt x="90" y="71"/>
                      <a:pt x="89" y="73"/>
                    </a:cubicBezTo>
                    <a:cubicBezTo>
                      <a:pt x="89" y="73"/>
                      <a:pt x="89" y="74"/>
                      <a:pt x="89" y="75"/>
                    </a:cubicBezTo>
                    <a:cubicBezTo>
                      <a:pt x="89" y="75"/>
                      <a:pt x="89" y="76"/>
                      <a:pt x="89" y="77"/>
                    </a:cubicBezTo>
                    <a:cubicBezTo>
                      <a:pt x="105" y="78"/>
                      <a:pt x="117" y="84"/>
                      <a:pt x="125" y="92"/>
                    </a:cubicBezTo>
                    <a:cubicBezTo>
                      <a:pt x="132" y="100"/>
                      <a:pt x="135" y="109"/>
                      <a:pt x="134" y="119"/>
                    </a:cubicBezTo>
                    <a:cubicBezTo>
                      <a:pt x="133" y="129"/>
                      <a:pt x="128" y="137"/>
                      <a:pt x="119" y="144"/>
                    </a:cubicBezTo>
                    <a:cubicBezTo>
                      <a:pt x="110" y="152"/>
                      <a:pt x="98" y="156"/>
                      <a:pt x="83" y="156"/>
                    </a:cubicBezTo>
                    <a:cubicBezTo>
                      <a:pt x="67" y="156"/>
                      <a:pt x="55" y="152"/>
                      <a:pt x="44" y="144"/>
                    </a:cubicBezTo>
                    <a:cubicBezTo>
                      <a:pt x="35" y="137"/>
                      <a:pt x="30" y="129"/>
                      <a:pt x="29" y="119"/>
                    </a:cubicBezTo>
                    <a:cubicBezTo>
                      <a:pt x="28" y="109"/>
                      <a:pt x="31" y="100"/>
                      <a:pt x="38" y="92"/>
                    </a:cubicBezTo>
                    <a:cubicBezTo>
                      <a:pt x="47" y="83"/>
                      <a:pt x="59" y="78"/>
                      <a:pt x="75" y="76"/>
                    </a:cubicBezTo>
                    <a:cubicBezTo>
                      <a:pt x="78" y="74"/>
                      <a:pt x="79" y="72"/>
                      <a:pt x="78" y="69"/>
                    </a:cubicBezTo>
                    <a:cubicBezTo>
                      <a:pt x="78" y="67"/>
                      <a:pt x="76" y="64"/>
                      <a:pt x="74" y="61"/>
                    </a:cubicBezTo>
                    <a:cubicBezTo>
                      <a:pt x="68" y="61"/>
                      <a:pt x="63" y="61"/>
                      <a:pt x="58" y="62"/>
                    </a:cubicBezTo>
                    <a:cubicBezTo>
                      <a:pt x="52" y="62"/>
                      <a:pt x="45" y="63"/>
                      <a:pt x="38" y="64"/>
                    </a:cubicBezTo>
                    <a:cubicBezTo>
                      <a:pt x="37" y="64"/>
                      <a:pt x="35" y="64"/>
                      <a:pt x="34" y="65"/>
                    </a:cubicBezTo>
                    <a:cubicBezTo>
                      <a:pt x="34" y="65"/>
                      <a:pt x="33" y="65"/>
                      <a:pt x="32" y="66"/>
                    </a:cubicBezTo>
                    <a:cubicBezTo>
                      <a:pt x="30" y="67"/>
                      <a:pt x="27" y="67"/>
                      <a:pt x="25" y="67"/>
                    </a:cubicBezTo>
                    <a:cubicBezTo>
                      <a:pt x="21" y="66"/>
                      <a:pt x="15" y="63"/>
                      <a:pt x="7" y="58"/>
                    </a:cubicBezTo>
                    <a:cubicBezTo>
                      <a:pt x="2" y="55"/>
                      <a:pt x="0" y="53"/>
                      <a:pt x="0" y="52"/>
                    </a:cubicBezTo>
                    <a:cubicBezTo>
                      <a:pt x="1" y="50"/>
                      <a:pt x="4" y="50"/>
                      <a:pt x="10" y="51"/>
                    </a:cubicBezTo>
                    <a:cubicBezTo>
                      <a:pt x="23" y="53"/>
                      <a:pt x="36" y="54"/>
                      <a:pt x="51" y="54"/>
                    </a:cubicBezTo>
                    <a:cubicBezTo>
                      <a:pt x="65" y="54"/>
                      <a:pt x="85" y="54"/>
                      <a:pt x="109" y="52"/>
                    </a:cubicBezTo>
                    <a:cubicBezTo>
                      <a:pt x="113" y="51"/>
                      <a:pt x="113" y="51"/>
                      <a:pt x="113" y="51"/>
                    </a:cubicBezTo>
                    <a:cubicBezTo>
                      <a:pt x="116" y="51"/>
                      <a:pt x="118" y="50"/>
                      <a:pt x="121" y="49"/>
                    </a:cubicBezTo>
                    <a:close/>
                    <a:moveTo>
                      <a:pt x="56" y="25"/>
                    </a:moveTo>
                    <a:cubicBezTo>
                      <a:pt x="52" y="23"/>
                      <a:pt x="48" y="20"/>
                      <a:pt x="44" y="17"/>
                    </a:cubicBezTo>
                    <a:cubicBezTo>
                      <a:pt x="42" y="15"/>
                      <a:pt x="40" y="13"/>
                      <a:pt x="41" y="12"/>
                    </a:cubicBezTo>
                    <a:cubicBezTo>
                      <a:pt x="41" y="11"/>
                      <a:pt x="45" y="11"/>
                      <a:pt x="50" y="12"/>
                    </a:cubicBezTo>
                    <a:cubicBezTo>
                      <a:pt x="57" y="13"/>
                      <a:pt x="63" y="14"/>
                      <a:pt x="68" y="14"/>
                    </a:cubicBezTo>
                    <a:cubicBezTo>
                      <a:pt x="76" y="14"/>
                      <a:pt x="87" y="14"/>
                      <a:pt x="102" y="14"/>
                    </a:cubicBezTo>
                    <a:cubicBezTo>
                      <a:pt x="106" y="14"/>
                      <a:pt x="109" y="15"/>
                      <a:pt x="112" y="17"/>
                    </a:cubicBezTo>
                    <a:cubicBezTo>
                      <a:pt x="114" y="18"/>
                      <a:pt x="115" y="19"/>
                      <a:pt x="114" y="21"/>
                    </a:cubicBezTo>
                    <a:cubicBezTo>
                      <a:pt x="114" y="23"/>
                      <a:pt x="113" y="24"/>
                      <a:pt x="110" y="26"/>
                    </a:cubicBezTo>
                    <a:cubicBezTo>
                      <a:pt x="108" y="27"/>
                      <a:pt x="104" y="28"/>
                      <a:pt x="99" y="28"/>
                    </a:cubicBezTo>
                    <a:cubicBezTo>
                      <a:pt x="65" y="29"/>
                      <a:pt x="65" y="29"/>
                      <a:pt x="65" y="29"/>
                    </a:cubicBezTo>
                    <a:cubicBezTo>
                      <a:pt x="63" y="29"/>
                      <a:pt x="60" y="27"/>
                      <a:pt x="56" y="25"/>
                    </a:cubicBezTo>
                    <a:close/>
                    <a:moveTo>
                      <a:pt x="55" y="94"/>
                    </a:moveTo>
                    <a:cubicBezTo>
                      <a:pt x="48" y="99"/>
                      <a:pt x="45" y="106"/>
                      <a:pt x="45" y="114"/>
                    </a:cubicBezTo>
                    <a:cubicBezTo>
                      <a:pt x="45" y="122"/>
                      <a:pt x="48" y="129"/>
                      <a:pt x="55" y="135"/>
                    </a:cubicBezTo>
                    <a:cubicBezTo>
                      <a:pt x="61" y="141"/>
                      <a:pt x="70" y="144"/>
                      <a:pt x="82" y="144"/>
                    </a:cubicBezTo>
                    <a:cubicBezTo>
                      <a:pt x="93" y="144"/>
                      <a:pt x="103" y="141"/>
                      <a:pt x="109" y="135"/>
                    </a:cubicBezTo>
                    <a:cubicBezTo>
                      <a:pt x="115" y="129"/>
                      <a:pt x="118" y="122"/>
                      <a:pt x="118" y="114"/>
                    </a:cubicBezTo>
                    <a:cubicBezTo>
                      <a:pt x="118" y="106"/>
                      <a:pt x="115" y="99"/>
                      <a:pt x="109" y="94"/>
                    </a:cubicBezTo>
                    <a:cubicBezTo>
                      <a:pt x="103" y="88"/>
                      <a:pt x="93" y="85"/>
                      <a:pt x="82" y="85"/>
                    </a:cubicBezTo>
                    <a:cubicBezTo>
                      <a:pt x="70" y="85"/>
                      <a:pt x="61" y="88"/>
                      <a:pt x="55" y="94"/>
                    </a:cubicBezTo>
                    <a:close/>
                    <a:moveTo>
                      <a:pt x="80" y="182"/>
                    </a:moveTo>
                    <a:cubicBezTo>
                      <a:pt x="77" y="180"/>
                      <a:pt x="73" y="178"/>
                      <a:pt x="66" y="176"/>
                    </a:cubicBezTo>
                    <a:cubicBezTo>
                      <a:pt x="61" y="175"/>
                      <a:pt x="58" y="173"/>
                      <a:pt x="58" y="172"/>
                    </a:cubicBezTo>
                    <a:cubicBezTo>
                      <a:pt x="58" y="170"/>
                      <a:pt x="61" y="169"/>
                      <a:pt x="67" y="168"/>
                    </a:cubicBezTo>
                    <a:cubicBezTo>
                      <a:pt x="83" y="169"/>
                      <a:pt x="94" y="170"/>
                      <a:pt x="98" y="173"/>
                    </a:cubicBezTo>
                    <a:cubicBezTo>
                      <a:pt x="101" y="175"/>
                      <a:pt x="102" y="177"/>
                      <a:pt x="102" y="180"/>
                    </a:cubicBezTo>
                    <a:cubicBezTo>
                      <a:pt x="102" y="182"/>
                      <a:pt x="102" y="182"/>
                      <a:pt x="102" y="182"/>
                    </a:cubicBezTo>
                    <a:cubicBezTo>
                      <a:pt x="102" y="198"/>
                      <a:pt x="102" y="198"/>
                      <a:pt x="102" y="198"/>
                    </a:cubicBezTo>
                    <a:cubicBezTo>
                      <a:pt x="182" y="197"/>
                      <a:pt x="182" y="197"/>
                      <a:pt x="182" y="197"/>
                    </a:cubicBezTo>
                    <a:cubicBezTo>
                      <a:pt x="182" y="175"/>
                      <a:pt x="182" y="175"/>
                      <a:pt x="182" y="175"/>
                    </a:cubicBezTo>
                    <a:cubicBezTo>
                      <a:pt x="182" y="173"/>
                      <a:pt x="181" y="171"/>
                      <a:pt x="178" y="169"/>
                    </a:cubicBezTo>
                    <a:cubicBezTo>
                      <a:pt x="175" y="167"/>
                      <a:pt x="172" y="166"/>
                      <a:pt x="167" y="164"/>
                    </a:cubicBezTo>
                    <a:cubicBezTo>
                      <a:pt x="161" y="162"/>
                      <a:pt x="159" y="161"/>
                      <a:pt x="159" y="159"/>
                    </a:cubicBezTo>
                    <a:cubicBezTo>
                      <a:pt x="159" y="157"/>
                      <a:pt x="162" y="156"/>
                      <a:pt x="170" y="156"/>
                    </a:cubicBezTo>
                    <a:cubicBezTo>
                      <a:pt x="184" y="157"/>
                      <a:pt x="193" y="159"/>
                      <a:pt x="197" y="161"/>
                    </a:cubicBezTo>
                    <a:cubicBezTo>
                      <a:pt x="199" y="163"/>
                      <a:pt x="200" y="165"/>
                      <a:pt x="200" y="169"/>
                    </a:cubicBezTo>
                    <a:cubicBezTo>
                      <a:pt x="199" y="172"/>
                      <a:pt x="199" y="172"/>
                      <a:pt x="199" y="172"/>
                    </a:cubicBezTo>
                    <a:cubicBezTo>
                      <a:pt x="199" y="180"/>
                      <a:pt x="199" y="180"/>
                      <a:pt x="199" y="180"/>
                    </a:cubicBezTo>
                    <a:cubicBezTo>
                      <a:pt x="199" y="204"/>
                      <a:pt x="199" y="221"/>
                      <a:pt x="199" y="230"/>
                    </a:cubicBezTo>
                    <a:cubicBezTo>
                      <a:pt x="198" y="244"/>
                      <a:pt x="197" y="254"/>
                      <a:pt x="196" y="260"/>
                    </a:cubicBezTo>
                    <a:cubicBezTo>
                      <a:pt x="193" y="266"/>
                      <a:pt x="190" y="269"/>
                      <a:pt x="188" y="270"/>
                    </a:cubicBezTo>
                    <a:cubicBezTo>
                      <a:pt x="184" y="270"/>
                      <a:pt x="183" y="264"/>
                      <a:pt x="182" y="253"/>
                    </a:cubicBezTo>
                    <a:cubicBezTo>
                      <a:pt x="101" y="254"/>
                      <a:pt x="101" y="254"/>
                      <a:pt x="101" y="254"/>
                    </a:cubicBezTo>
                    <a:cubicBezTo>
                      <a:pt x="98" y="263"/>
                      <a:pt x="95" y="268"/>
                      <a:pt x="92" y="270"/>
                    </a:cubicBezTo>
                    <a:cubicBezTo>
                      <a:pt x="88" y="273"/>
                      <a:pt x="86" y="269"/>
                      <a:pt x="85" y="261"/>
                    </a:cubicBezTo>
                    <a:cubicBezTo>
                      <a:pt x="85" y="190"/>
                      <a:pt x="85" y="190"/>
                      <a:pt x="85" y="190"/>
                    </a:cubicBezTo>
                    <a:cubicBezTo>
                      <a:pt x="85" y="189"/>
                      <a:pt x="85" y="189"/>
                      <a:pt x="85" y="189"/>
                    </a:cubicBezTo>
                    <a:cubicBezTo>
                      <a:pt x="85" y="186"/>
                      <a:pt x="83" y="184"/>
                      <a:pt x="80" y="182"/>
                    </a:cubicBezTo>
                    <a:close/>
                    <a:moveTo>
                      <a:pt x="102" y="246"/>
                    </a:moveTo>
                    <a:cubicBezTo>
                      <a:pt x="182" y="245"/>
                      <a:pt x="182" y="245"/>
                      <a:pt x="182" y="245"/>
                    </a:cubicBezTo>
                    <a:cubicBezTo>
                      <a:pt x="182" y="205"/>
                      <a:pt x="182" y="205"/>
                      <a:pt x="182" y="205"/>
                    </a:cubicBezTo>
                    <a:cubicBezTo>
                      <a:pt x="102" y="206"/>
                      <a:pt x="102" y="206"/>
                      <a:pt x="102" y="206"/>
                    </a:cubicBezTo>
                    <a:lnTo>
                      <a:pt x="102" y="246"/>
                    </a:lnTo>
                    <a:close/>
                    <a:moveTo>
                      <a:pt x="177" y="17"/>
                    </a:moveTo>
                    <a:cubicBezTo>
                      <a:pt x="173" y="14"/>
                      <a:pt x="168" y="11"/>
                      <a:pt x="161" y="8"/>
                    </a:cubicBezTo>
                    <a:cubicBezTo>
                      <a:pt x="156" y="6"/>
                      <a:pt x="154" y="5"/>
                      <a:pt x="155" y="3"/>
                    </a:cubicBezTo>
                    <a:cubicBezTo>
                      <a:pt x="155" y="1"/>
                      <a:pt x="158" y="0"/>
                      <a:pt x="165" y="0"/>
                    </a:cubicBezTo>
                    <a:cubicBezTo>
                      <a:pt x="168" y="0"/>
                      <a:pt x="171" y="1"/>
                      <a:pt x="175" y="2"/>
                    </a:cubicBezTo>
                    <a:cubicBezTo>
                      <a:pt x="177" y="2"/>
                      <a:pt x="180" y="3"/>
                      <a:pt x="184" y="4"/>
                    </a:cubicBezTo>
                    <a:cubicBezTo>
                      <a:pt x="192" y="6"/>
                      <a:pt x="192" y="6"/>
                      <a:pt x="192" y="6"/>
                    </a:cubicBezTo>
                    <a:cubicBezTo>
                      <a:pt x="197" y="8"/>
                      <a:pt x="200" y="10"/>
                      <a:pt x="201" y="12"/>
                    </a:cubicBezTo>
                    <a:cubicBezTo>
                      <a:pt x="202" y="13"/>
                      <a:pt x="202" y="15"/>
                      <a:pt x="201" y="17"/>
                    </a:cubicBezTo>
                    <a:cubicBezTo>
                      <a:pt x="201" y="23"/>
                      <a:pt x="201" y="23"/>
                      <a:pt x="201" y="23"/>
                    </a:cubicBezTo>
                    <a:cubicBezTo>
                      <a:pt x="201" y="104"/>
                      <a:pt x="201" y="104"/>
                      <a:pt x="201" y="104"/>
                    </a:cubicBezTo>
                    <a:cubicBezTo>
                      <a:pt x="213" y="103"/>
                      <a:pt x="213" y="103"/>
                      <a:pt x="213" y="103"/>
                    </a:cubicBezTo>
                    <a:cubicBezTo>
                      <a:pt x="215" y="103"/>
                      <a:pt x="217" y="102"/>
                      <a:pt x="219" y="101"/>
                    </a:cubicBezTo>
                    <a:cubicBezTo>
                      <a:pt x="220" y="101"/>
                      <a:pt x="221" y="100"/>
                      <a:pt x="222" y="99"/>
                    </a:cubicBezTo>
                    <a:cubicBezTo>
                      <a:pt x="225" y="97"/>
                      <a:pt x="227" y="96"/>
                      <a:pt x="230" y="95"/>
                    </a:cubicBezTo>
                    <a:cubicBezTo>
                      <a:pt x="234" y="95"/>
                      <a:pt x="240" y="95"/>
                      <a:pt x="248" y="95"/>
                    </a:cubicBezTo>
                    <a:cubicBezTo>
                      <a:pt x="251" y="95"/>
                      <a:pt x="254" y="96"/>
                      <a:pt x="256" y="97"/>
                    </a:cubicBezTo>
                    <a:cubicBezTo>
                      <a:pt x="258" y="99"/>
                      <a:pt x="259" y="101"/>
                      <a:pt x="259" y="103"/>
                    </a:cubicBezTo>
                    <a:cubicBezTo>
                      <a:pt x="259" y="105"/>
                      <a:pt x="258" y="106"/>
                      <a:pt x="256" y="108"/>
                    </a:cubicBezTo>
                    <a:cubicBezTo>
                      <a:pt x="255" y="109"/>
                      <a:pt x="253" y="110"/>
                      <a:pt x="251" y="110"/>
                    </a:cubicBezTo>
                    <a:cubicBezTo>
                      <a:pt x="201" y="111"/>
                      <a:pt x="201" y="111"/>
                      <a:pt x="201" y="111"/>
                    </a:cubicBezTo>
                    <a:cubicBezTo>
                      <a:pt x="200" y="116"/>
                      <a:pt x="200" y="121"/>
                      <a:pt x="199" y="127"/>
                    </a:cubicBezTo>
                    <a:cubicBezTo>
                      <a:pt x="198" y="132"/>
                      <a:pt x="197" y="137"/>
                      <a:pt x="196" y="141"/>
                    </a:cubicBezTo>
                    <a:cubicBezTo>
                      <a:pt x="193" y="147"/>
                      <a:pt x="190" y="150"/>
                      <a:pt x="187" y="151"/>
                    </a:cubicBezTo>
                    <a:cubicBezTo>
                      <a:pt x="185" y="151"/>
                      <a:pt x="183" y="147"/>
                      <a:pt x="183" y="138"/>
                    </a:cubicBezTo>
                    <a:cubicBezTo>
                      <a:pt x="183" y="26"/>
                      <a:pt x="183" y="26"/>
                      <a:pt x="183" y="26"/>
                    </a:cubicBezTo>
                    <a:cubicBezTo>
                      <a:pt x="183" y="24"/>
                      <a:pt x="181" y="21"/>
                      <a:pt x="177" y="1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8" name="Freeform 22">
                <a:extLst>
                  <a:ext uri="{FF2B5EF4-FFF2-40B4-BE49-F238E27FC236}">
                    <a16:creationId xmlns:a16="http://schemas.microsoft.com/office/drawing/2014/main" id="{5643481A-C541-438E-84C7-0ABBBE50A108}"/>
                  </a:ext>
                </a:extLst>
              </p:cNvPr>
              <p:cNvSpPr>
                <a:spLocks/>
              </p:cNvSpPr>
              <p:nvPr/>
            </p:nvSpPr>
            <p:spPr bwMode="black">
              <a:xfrm>
                <a:off x="2113958" y="4971120"/>
                <a:ext cx="152891" cy="193785"/>
              </a:xfrm>
              <a:custGeom>
                <a:avLst/>
                <a:gdLst/>
                <a:ahLst/>
                <a:cxnLst>
                  <a:cxn ang="0">
                    <a:pos x="24" y="65"/>
                  </a:cxn>
                  <a:cxn ang="0">
                    <a:pos x="7" y="61"/>
                  </a:cxn>
                  <a:cxn ang="0">
                    <a:pos x="0" y="57"/>
                  </a:cxn>
                  <a:cxn ang="0">
                    <a:pos x="10" y="53"/>
                  </a:cxn>
                  <a:cxn ang="0">
                    <a:pos x="30" y="53"/>
                  </a:cxn>
                  <a:cxn ang="0">
                    <a:pos x="45" y="55"/>
                  </a:cxn>
                  <a:cxn ang="0">
                    <a:pos x="52" y="57"/>
                  </a:cxn>
                  <a:cxn ang="0">
                    <a:pos x="52" y="63"/>
                  </a:cxn>
                  <a:cxn ang="0">
                    <a:pos x="52" y="69"/>
                  </a:cxn>
                  <a:cxn ang="0">
                    <a:pos x="51" y="156"/>
                  </a:cxn>
                  <a:cxn ang="0">
                    <a:pos x="53" y="164"/>
                  </a:cxn>
                  <a:cxn ang="0">
                    <a:pos x="65" y="165"/>
                  </a:cxn>
                  <a:cxn ang="0">
                    <a:pos x="131" y="155"/>
                  </a:cxn>
                  <a:cxn ang="0">
                    <a:pos x="193" y="137"/>
                  </a:cxn>
                  <a:cxn ang="0">
                    <a:pos x="193" y="25"/>
                  </a:cxn>
                  <a:cxn ang="0">
                    <a:pos x="184" y="17"/>
                  </a:cxn>
                  <a:cxn ang="0">
                    <a:pos x="164" y="8"/>
                  </a:cxn>
                  <a:cxn ang="0">
                    <a:pos x="158" y="3"/>
                  </a:cxn>
                  <a:cxn ang="0">
                    <a:pos x="166" y="0"/>
                  </a:cxn>
                  <a:cxn ang="0">
                    <a:pos x="188" y="3"/>
                  </a:cxn>
                  <a:cxn ang="0">
                    <a:pos x="205" y="9"/>
                  </a:cxn>
                  <a:cxn ang="0">
                    <a:pos x="211" y="13"/>
                  </a:cxn>
                  <a:cxn ang="0">
                    <a:pos x="212" y="18"/>
                  </a:cxn>
                  <a:cxn ang="0">
                    <a:pos x="212" y="23"/>
                  </a:cxn>
                  <a:cxn ang="0">
                    <a:pos x="210" y="198"/>
                  </a:cxn>
                  <a:cxn ang="0">
                    <a:pos x="209" y="237"/>
                  </a:cxn>
                  <a:cxn ang="0">
                    <a:pos x="205" y="261"/>
                  </a:cxn>
                  <a:cxn ang="0">
                    <a:pos x="197" y="269"/>
                  </a:cxn>
                  <a:cxn ang="0">
                    <a:pos x="193" y="257"/>
                  </a:cxn>
                  <a:cxn ang="0">
                    <a:pos x="193" y="143"/>
                  </a:cxn>
                  <a:cxn ang="0">
                    <a:pos x="130" y="166"/>
                  </a:cxn>
                  <a:cxn ang="0">
                    <a:pos x="49" y="185"/>
                  </a:cxn>
                  <a:cxn ang="0">
                    <a:pos x="38" y="180"/>
                  </a:cxn>
                  <a:cxn ang="0">
                    <a:pos x="34" y="167"/>
                  </a:cxn>
                  <a:cxn ang="0">
                    <a:pos x="33" y="73"/>
                  </a:cxn>
                  <a:cxn ang="0">
                    <a:pos x="24" y="65"/>
                  </a:cxn>
                </a:cxnLst>
                <a:rect l="0" t="0" r="r" b="b"/>
                <a:pathLst>
                  <a:path w="212" h="269">
                    <a:moveTo>
                      <a:pt x="24" y="65"/>
                    </a:moveTo>
                    <a:cubicBezTo>
                      <a:pt x="20" y="64"/>
                      <a:pt x="15" y="62"/>
                      <a:pt x="7" y="61"/>
                    </a:cubicBezTo>
                    <a:cubicBezTo>
                      <a:pt x="3" y="60"/>
                      <a:pt x="0" y="59"/>
                      <a:pt x="0" y="57"/>
                    </a:cubicBezTo>
                    <a:cubicBezTo>
                      <a:pt x="0" y="55"/>
                      <a:pt x="3" y="54"/>
                      <a:pt x="10" y="53"/>
                    </a:cubicBezTo>
                    <a:cubicBezTo>
                      <a:pt x="18" y="53"/>
                      <a:pt x="24" y="53"/>
                      <a:pt x="30" y="53"/>
                    </a:cubicBezTo>
                    <a:cubicBezTo>
                      <a:pt x="35" y="53"/>
                      <a:pt x="40" y="54"/>
                      <a:pt x="45" y="55"/>
                    </a:cubicBezTo>
                    <a:cubicBezTo>
                      <a:pt x="49" y="55"/>
                      <a:pt x="51" y="56"/>
                      <a:pt x="52" y="57"/>
                    </a:cubicBezTo>
                    <a:cubicBezTo>
                      <a:pt x="52" y="58"/>
                      <a:pt x="52" y="60"/>
                      <a:pt x="52" y="63"/>
                    </a:cubicBezTo>
                    <a:cubicBezTo>
                      <a:pt x="52" y="69"/>
                      <a:pt x="52" y="69"/>
                      <a:pt x="52" y="69"/>
                    </a:cubicBezTo>
                    <a:cubicBezTo>
                      <a:pt x="51" y="156"/>
                      <a:pt x="51" y="156"/>
                      <a:pt x="51" y="156"/>
                    </a:cubicBezTo>
                    <a:cubicBezTo>
                      <a:pt x="51" y="160"/>
                      <a:pt x="52" y="163"/>
                      <a:pt x="53" y="164"/>
                    </a:cubicBezTo>
                    <a:cubicBezTo>
                      <a:pt x="54" y="165"/>
                      <a:pt x="59" y="165"/>
                      <a:pt x="65" y="165"/>
                    </a:cubicBezTo>
                    <a:cubicBezTo>
                      <a:pt x="84" y="164"/>
                      <a:pt x="106" y="160"/>
                      <a:pt x="131" y="155"/>
                    </a:cubicBezTo>
                    <a:cubicBezTo>
                      <a:pt x="160" y="150"/>
                      <a:pt x="180" y="143"/>
                      <a:pt x="193" y="137"/>
                    </a:cubicBezTo>
                    <a:cubicBezTo>
                      <a:pt x="193" y="25"/>
                      <a:pt x="193" y="25"/>
                      <a:pt x="193" y="25"/>
                    </a:cubicBezTo>
                    <a:cubicBezTo>
                      <a:pt x="193" y="24"/>
                      <a:pt x="190" y="21"/>
                      <a:pt x="184" y="17"/>
                    </a:cubicBezTo>
                    <a:cubicBezTo>
                      <a:pt x="177" y="13"/>
                      <a:pt x="171" y="10"/>
                      <a:pt x="164" y="8"/>
                    </a:cubicBezTo>
                    <a:cubicBezTo>
                      <a:pt x="160" y="6"/>
                      <a:pt x="158" y="5"/>
                      <a:pt x="158" y="3"/>
                    </a:cubicBezTo>
                    <a:cubicBezTo>
                      <a:pt x="158" y="1"/>
                      <a:pt x="161" y="0"/>
                      <a:pt x="166" y="0"/>
                    </a:cubicBezTo>
                    <a:cubicBezTo>
                      <a:pt x="171" y="0"/>
                      <a:pt x="179" y="1"/>
                      <a:pt x="188" y="3"/>
                    </a:cubicBezTo>
                    <a:cubicBezTo>
                      <a:pt x="197" y="6"/>
                      <a:pt x="203" y="7"/>
                      <a:pt x="205" y="9"/>
                    </a:cubicBezTo>
                    <a:cubicBezTo>
                      <a:pt x="209" y="10"/>
                      <a:pt x="211" y="12"/>
                      <a:pt x="211" y="13"/>
                    </a:cubicBezTo>
                    <a:cubicBezTo>
                      <a:pt x="212" y="14"/>
                      <a:pt x="212" y="16"/>
                      <a:pt x="212" y="18"/>
                    </a:cubicBezTo>
                    <a:cubicBezTo>
                      <a:pt x="212" y="23"/>
                      <a:pt x="212" y="23"/>
                      <a:pt x="212" y="23"/>
                    </a:cubicBezTo>
                    <a:cubicBezTo>
                      <a:pt x="210" y="198"/>
                      <a:pt x="210" y="198"/>
                      <a:pt x="210" y="198"/>
                    </a:cubicBezTo>
                    <a:cubicBezTo>
                      <a:pt x="210" y="215"/>
                      <a:pt x="209" y="228"/>
                      <a:pt x="209" y="237"/>
                    </a:cubicBezTo>
                    <a:cubicBezTo>
                      <a:pt x="208" y="247"/>
                      <a:pt x="206" y="255"/>
                      <a:pt x="205" y="261"/>
                    </a:cubicBezTo>
                    <a:cubicBezTo>
                      <a:pt x="202" y="267"/>
                      <a:pt x="199" y="269"/>
                      <a:pt x="197" y="269"/>
                    </a:cubicBezTo>
                    <a:cubicBezTo>
                      <a:pt x="194" y="268"/>
                      <a:pt x="193" y="264"/>
                      <a:pt x="193" y="257"/>
                    </a:cubicBezTo>
                    <a:cubicBezTo>
                      <a:pt x="193" y="143"/>
                      <a:pt x="193" y="143"/>
                      <a:pt x="193" y="143"/>
                    </a:cubicBezTo>
                    <a:cubicBezTo>
                      <a:pt x="180" y="150"/>
                      <a:pt x="159" y="158"/>
                      <a:pt x="130" y="166"/>
                    </a:cubicBezTo>
                    <a:cubicBezTo>
                      <a:pt x="101" y="175"/>
                      <a:pt x="74" y="181"/>
                      <a:pt x="49" y="185"/>
                    </a:cubicBezTo>
                    <a:cubicBezTo>
                      <a:pt x="44" y="186"/>
                      <a:pt x="41" y="184"/>
                      <a:pt x="38" y="180"/>
                    </a:cubicBezTo>
                    <a:cubicBezTo>
                      <a:pt x="35" y="177"/>
                      <a:pt x="34" y="172"/>
                      <a:pt x="34" y="167"/>
                    </a:cubicBezTo>
                    <a:cubicBezTo>
                      <a:pt x="33" y="73"/>
                      <a:pt x="33" y="73"/>
                      <a:pt x="33" y="73"/>
                    </a:cubicBezTo>
                    <a:cubicBezTo>
                      <a:pt x="33" y="70"/>
                      <a:pt x="30" y="68"/>
                      <a:pt x="24" y="6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9" name="Freeform 23">
                <a:extLst>
                  <a:ext uri="{FF2B5EF4-FFF2-40B4-BE49-F238E27FC236}">
                    <a16:creationId xmlns:a16="http://schemas.microsoft.com/office/drawing/2014/main" id="{F3AE4E63-43C9-4A63-A25D-9AEB292A9F5C}"/>
                  </a:ext>
                </a:extLst>
              </p:cNvPr>
              <p:cNvSpPr>
                <a:spLocks/>
              </p:cNvSpPr>
              <p:nvPr/>
            </p:nvSpPr>
            <p:spPr bwMode="black">
              <a:xfrm>
                <a:off x="2314456" y="4970205"/>
                <a:ext cx="187376" cy="194701"/>
              </a:xfrm>
              <a:custGeom>
                <a:avLst/>
                <a:gdLst/>
                <a:ahLst/>
                <a:cxnLst>
                  <a:cxn ang="0">
                    <a:pos x="21" y="66"/>
                  </a:cxn>
                  <a:cxn ang="0">
                    <a:pos x="7" y="60"/>
                  </a:cxn>
                  <a:cxn ang="0">
                    <a:pos x="4" y="59"/>
                  </a:cxn>
                  <a:cxn ang="0">
                    <a:pos x="0" y="56"/>
                  </a:cxn>
                  <a:cxn ang="0">
                    <a:pos x="9" y="53"/>
                  </a:cxn>
                  <a:cxn ang="0">
                    <a:pos x="32" y="54"/>
                  </a:cxn>
                  <a:cxn ang="0">
                    <a:pos x="51" y="58"/>
                  </a:cxn>
                  <a:cxn ang="0">
                    <a:pos x="75" y="58"/>
                  </a:cxn>
                  <a:cxn ang="0">
                    <a:pos x="95" y="56"/>
                  </a:cxn>
                  <a:cxn ang="0">
                    <a:pos x="102" y="54"/>
                  </a:cxn>
                  <a:cxn ang="0">
                    <a:pos x="106" y="52"/>
                  </a:cxn>
                  <a:cxn ang="0">
                    <a:pos x="115" y="48"/>
                  </a:cxn>
                  <a:cxn ang="0">
                    <a:pos x="134" y="48"/>
                  </a:cxn>
                  <a:cxn ang="0">
                    <a:pos x="145" y="54"/>
                  </a:cxn>
                  <a:cxn ang="0">
                    <a:pos x="136" y="62"/>
                  </a:cxn>
                  <a:cxn ang="0">
                    <a:pos x="90" y="64"/>
                  </a:cxn>
                  <a:cxn ang="0">
                    <a:pos x="53" y="65"/>
                  </a:cxn>
                  <a:cxn ang="0">
                    <a:pos x="51" y="65"/>
                  </a:cxn>
                  <a:cxn ang="0">
                    <a:pos x="48" y="65"/>
                  </a:cxn>
                  <a:cxn ang="0">
                    <a:pos x="47" y="69"/>
                  </a:cxn>
                  <a:cxn ang="0">
                    <a:pos x="46" y="120"/>
                  </a:cxn>
                  <a:cxn ang="0">
                    <a:pos x="47" y="164"/>
                  </a:cxn>
                  <a:cxn ang="0">
                    <a:pos x="50" y="172"/>
                  </a:cxn>
                  <a:cxn ang="0">
                    <a:pos x="60" y="173"/>
                  </a:cxn>
                  <a:cxn ang="0">
                    <a:pos x="123" y="160"/>
                  </a:cxn>
                  <a:cxn ang="0">
                    <a:pos x="183" y="139"/>
                  </a:cxn>
                  <a:cxn ang="0">
                    <a:pos x="183" y="25"/>
                  </a:cxn>
                  <a:cxn ang="0">
                    <a:pos x="175" y="17"/>
                  </a:cxn>
                  <a:cxn ang="0">
                    <a:pos x="156" y="8"/>
                  </a:cxn>
                  <a:cxn ang="0">
                    <a:pos x="149" y="4"/>
                  </a:cxn>
                  <a:cxn ang="0">
                    <a:pos x="159" y="0"/>
                  </a:cxn>
                  <a:cxn ang="0">
                    <a:pos x="179" y="3"/>
                  </a:cxn>
                  <a:cxn ang="0">
                    <a:pos x="197" y="8"/>
                  </a:cxn>
                  <a:cxn ang="0">
                    <a:pos x="202" y="12"/>
                  </a:cxn>
                  <a:cxn ang="0">
                    <a:pos x="202" y="17"/>
                  </a:cxn>
                  <a:cxn ang="0">
                    <a:pos x="201" y="22"/>
                  </a:cxn>
                  <a:cxn ang="0">
                    <a:pos x="201" y="134"/>
                  </a:cxn>
                  <a:cxn ang="0">
                    <a:pos x="213" y="134"/>
                  </a:cxn>
                  <a:cxn ang="0">
                    <a:pos x="223" y="132"/>
                  </a:cxn>
                  <a:cxn ang="0">
                    <a:pos x="228" y="129"/>
                  </a:cxn>
                  <a:cxn ang="0">
                    <a:pos x="234" y="127"/>
                  </a:cxn>
                  <a:cxn ang="0">
                    <a:pos x="248" y="126"/>
                  </a:cxn>
                  <a:cxn ang="0">
                    <a:pos x="257" y="128"/>
                  </a:cxn>
                  <a:cxn ang="0">
                    <a:pos x="260" y="133"/>
                  </a:cxn>
                  <a:cxn ang="0">
                    <a:pos x="258" y="138"/>
                  </a:cxn>
                  <a:cxn ang="0">
                    <a:pos x="251" y="141"/>
                  </a:cxn>
                  <a:cxn ang="0">
                    <a:pos x="201" y="142"/>
                  </a:cxn>
                  <a:cxn ang="0">
                    <a:pos x="201" y="193"/>
                  </a:cxn>
                  <a:cxn ang="0">
                    <a:pos x="199" y="242"/>
                  </a:cxn>
                  <a:cxn ang="0">
                    <a:pos x="194" y="264"/>
                  </a:cxn>
                  <a:cxn ang="0">
                    <a:pos x="187" y="269"/>
                  </a:cxn>
                  <a:cxn ang="0">
                    <a:pos x="183" y="257"/>
                  </a:cxn>
                  <a:cxn ang="0">
                    <a:pos x="183" y="145"/>
                  </a:cxn>
                  <a:cxn ang="0">
                    <a:pos x="114" y="173"/>
                  </a:cxn>
                  <a:cxn ang="0">
                    <a:pos x="43" y="189"/>
                  </a:cxn>
                  <a:cxn ang="0">
                    <a:pos x="34" y="182"/>
                  </a:cxn>
                  <a:cxn ang="0">
                    <a:pos x="29" y="166"/>
                  </a:cxn>
                  <a:cxn ang="0">
                    <a:pos x="28" y="74"/>
                  </a:cxn>
                  <a:cxn ang="0">
                    <a:pos x="21" y="66"/>
                  </a:cxn>
                </a:cxnLst>
                <a:rect l="0" t="0" r="r" b="b"/>
                <a:pathLst>
                  <a:path w="260" h="270">
                    <a:moveTo>
                      <a:pt x="21" y="66"/>
                    </a:moveTo>
                    <a:cubicBezTo>
                      <a:pt x="19" y="65"/>
                      <a:pt x="14" y="63"/>
                      <a:pt x="7" y="60"/>
                    </a:cubicBezTo>
                    <a:cubicBezTo>
                      <a:pt x="4" y="59"/>
                      <a:pt x="4" y="59"/>
                      <a:pt x="4" y="59"/>
                    </a:cubicBezTo>
                    <a:cubicBezTo>
                      <a:pt x="1" y="59"/>
                      <a:pt x="0" y="58"/>
                      <a:pt x="0" y="56"/>
                    </a:cubicBezTo>
                    <a:cubicBezTo>
                      <a:pt x="1" y="55"/>
                      <a:pt x="4" y="54"/>
                      <a:pt x="9" y="53"/>
                    </a:cubicBezTo>
                    <a:cubicBezTo>
                      <a:pt x="16" y="53"/>
                      <a:pt x="24" y="53"/>
                      <a:pt x="32" y="54"/>
                    </a:cubicBezTo>
                    <a:cubicBezTo>
                      <a:pt x="39" y="55"/>
                      <a:pt x="46" y="57"/>
                      <a:pt x="51" y="58"/>
                    </a:cubicBezTo>
                    <a:cubicBezTo>
                      <a:pt x="59" y="58"/>
                      <a:pt x="67" y="58"/>
                      <a:pt x="75" y="58"/>
                    </a:cubicBezTo>
                    <a:cubicBezTo>
                      <a:pt x="83" y="57"/>
                      <a:pt x="90" y="57"/>
                      <a:pt x="95" y="56"/>
                    </a:cubicBezTo>
                    <a:cubicBezTo>
                      <a:pt x="97" y="56"/>
                      <a:pt x="100" y="55"/>
                      <a:pt x="102" y="54"/>
                    </a:cubicBezTo>
                    <a:cubicBezTo>
                      <a:pt x="103" y="54"/>
                      <a:pt x="105" y="53"/>
                      <a:pt x="106" y="52"/>
                    </a:cubicBezTo>
                    <a:cubicBezTo>
                      <a:pt x="109" y="50"/>
                      <a:pt x="112" y="49"/>
                      <a:pt x="115" y="48"/>
                    </a:cubicBezTo>
                    <a:cubicBezTo>
                      <a:pt x="119" y="47"/>
                      <a:pt x="126" y="47"/>
                      <a:pt x="134" y="48"/>
                    </a:cubicBezTo>
                    <a:cubicBezTo>
                      <a:pt x="141" y="48"/>
                      <a:pt x="144" y="50"/>
                      <a:pt x="145" y="54"/>
                    </a:cubicBezTo>
                    <a:cubicBezTo>
                      <a:pt x="145" y="59"/>
                      <a:pt x="142" y="61"/>
                      <a:pt x="136" y="62"/>
                    </a:cubicBezTo>
                    <a:cubicBezTo>
                      <a:pt x="115" y="63"/>
                      <a:pt x="100" y="64"/>
                      <a:pt x="90" y="64"/>
                    </a:cubicBezTo>
                    <a:cubicBezTo>
                      <a:pt x="74" y="65"/>
                      <a:pt x="62" y="65"/>
                      <a:pt x="53" y="65"/>
                    </a:cubicBezTo>
                    <a:cubicBezTo>
                      <a:pt x="51" y="65"/>
                      <a:pt x="51" y="65"/>
                      <a:pt x="51" y="65"/>
                    </a:cubicBezTo>
                    <a:cubicBezTo>
                      <a:pt x="49" y="65"/>
                      <a:pt x="48" y="65"/>
                      <a:pt x="48" y="65"/>
                    </a:cubicBezTo>
                    <a:cubicBezTo>
                      <a:pt x="48" y="66"/>
                      <a:pt x="47" y="67"/>
                      <a:pt x="47" y="69"/>
                    </a:cubicBezTo>
                    <a:cubicBezTo>
                      <a:pt x="47" y="84"/>
                      <a:pt x="47" y="101"/>
                      <a:pt x="46" y="120"/>
                    </a:cubicBezTo>
                    <a:cubicBezTo>
                      <a:pt x="46" y="146"/>
                      <a:pt x="46" y="160"/>
                      <a:pt x="47" y="164"/>
                    </a:cubicBezTo>
                    <a:cubicBezTo>
                      <a:pt x="47" y="168"/>
                      <a:pt x="48" y="171"/>
                      <a:pt x="50" y="172"/>
                    </a:cubicBezTo>
                    <a:cubicBezTo>
                      <a:pt x="51" y="173"/>
                      <a:pt x="55" y="173"/>
                      <a:pt x="60" y="173"/>
                    </a:cubicBezTo>
                    <a:cubicBezTo>
                      <a:pt x="82" y="169"/>
                      <a:pt x="103" y="165"/>
                      <a:pt x="123" y="160"/>
                    </a:cubicBezTo>
                    <a:cubicBezTo>
                      <a:pt x="149" y="153"/>
                      <a:pt x="169" y="147"/>
                      <a:pt x="183" y="139"/>
                    </a:cubicBezTo>
                    <a:cubicBezTo>
                      <a:pt x="183" y="25"/>
                      <a:pt x="183" y="25"/>
                      <a:pt x="183" y="25"/>
                    </a:cubicBezTo>
                    <a:cubicBezTo>
                      <a:pt x="183" y="23"/>
                      <a:pt x="180" y="20"/>
                      <a:pt x="175" y="17"/>
                    </a:cubicBezTo>
                    <a:cubicBezTo>
                      <a:pt x="171" y="15"/>
                      <a:pt x="164" y="12"/>
                      <a:pt x="156" y="8"/>
                    </a:cubicBezTo>
                    <a:cubicBezTo>
                      <a:pt x="151" y="7"/>
                      <a:pt x="149" y="5"/>
                      <a:pt x="149" y="4"/>
                    </a:cubicBezTo>
                    <a:cubicBezTo>
                      <a:pt x="149" y="2"/>
                      <a:pt x="152" y="1"/>
                      <a:pt x="159" y="0"/>
                    </a:cubicBezTo>
                    <a:cubicBezTo>
                      <a:pt x="166" y="0"/>
                      <a:pt x="172" y="1"/>
                      <a:pt x="179" y="3"/>
                    </a:cubicBezTo>
                    <a:cubicBezTo>
                      <a:pt x="184" y="4"/>
                      <a:pt x="190" y="6"/>
                      <a:pt x="197" y="8"/>
                    </a:cubicBezTo>
                    <a:cubicBezTo>
                      <a:pt x="200" y="9"/>
                      <a:pt x="201" y="10"/>
                      <a:pt x="202" y="12"/>
                    </a:cubicBezTo>
                    <a:cubicBezTo>
                      <a:pt x="202" y="13"/>
                      <a:pt x="202" y="14"/>
                      <a:pt x="202" y="17"/>
                    </a:cubicBezTo>
                    <a:cubicBezTo>
                      <a:pt x="201" y="22"/>
                      <a:pt x="201" y="22"/>
                      <a:pt x="201" y="22"/>
                    </a:cubicBezTo>
                    <a:cubicBezTo>
                      <a:pt x="201" y="134"/>
                      <a:pt x="201" y="134"/>
                      <a:pt x="201" y="134"/>
                    </a:cubicBezTo>
                    <a:cubicBezTo>
                      <a:pt x="213" y="134"/>
                      <a:pt x="213" y="134"/>
                      <a:pt x="213" y="134"/>
                    </a:cubicBezTo>
                    <a:cubicBezTo>
                      <a:pt x="217" y="134"/>
                      <a:pt x="220" y="133"/>
                      <a:pt x="223" y="132"/>
                    </a:cubicBezTo>
                    <a:cubicBezTo>
                      <a:pt x="224" y="131"/>
                      <a:pt x="226" y="131"/>
                      <a:pt x="228" y="129"/>
                    </a:cubicBezTo>
                    <a:cubicBezTo>
                      <a:pt x="230" y="128"/>
                      <a:pt x="232" y="127"/>
                      <a:pt x="234" y="127"/>
                    </a:cubicBezTo>
                    <a:cubicBezTo>
                      <a:pt x="237" y="126"/>
                      <a:pt x="242" y="126"/>
                      <a:pt x="248" y="126"/>
                    </a:cubicBezTo>
                    <a:cubicBezTo>
                      <a:pt x="252" y="126"/>
                      <a:pt x="254" y="127"/>
                      <a:pt x="257" y="128"/>
                    </a:cubicBezTo>
                    <a:cubicBezTo>
                      <a:pt x="259" y="130"/>
                      <a:pt x="260" y="132"/>
                      <a:pt x="260" y="133"/>
                    </a:cubicBezTo>
                    <a:cubicBezTo>
                      <a:pt x="260" y="135"/>
                      <a:pt x="260" y="137"/>
                      <a:pt x="258" y="138"/>
                    </a:cubicBezTo>
                    <a:cubicBezTo>
                      <a:pt x="256" y="140"/>
                      <a:pt x="254" y="141"/>
                      <a:pt x="251" y="141"/>
                    </a:cubicBezTo>
                    <a:cubicBezTo>
                      <a:pt x="201" y="142"/>
                      <a:pt x="201" y="142"/>
                      <a:pt x="201" y="142"/>
                    </a:cubicBezTo>
                    <a:cubicBezTo>
                      <a:pt x="201" y="193"/>
                      <a:pt x="201" y="193"/>
                      <a:pt x="201" y="193"/>
                    </a:cubicBezTo>
                    <a:cubicBezTo>
                      <a:pt x="201" y="217"/>
                      <a:pt x="200" y="233"/>
                      <a:pt x="199" y="242"/>
                    </a:cubicBezTo>
                    <a:cubicBezTo>
                      <a:pt x="198" y="250"/>
                      <a:pt x="197" y="258"/>
                      <a:pt x="194" y="264"/>
                    </a:cubicBezTo>
                    <a:cubicBezTo>
                      <a:pt x="191" y="269"/>
                      <a:pt x="189" y="270"/>
                      <a:pt x="187" y="269"/>
                    </a:cubicBezTo>
                    <a:cubicBezTo>
                      <a:pt x="185" y="268"/>
                      <a:pt x="184" y="264"/>
                      <a:pt x="183" y="257"/>
                    </a:cubicBezTo>
                    <a:cubicBezTo>
                      <a:pt x="183" y="145"/>
                      <a:pt x="183" y="145"/>
                      <a:pt x="183" y="145"/>
                    </a:cubicBezTo>
                    <a:cubicBezTo>
                      <a:pt x="166" y="155"/>
                      <a:pt x="142" y="164"/>
                      <a:pt x="114" y="173"/>
                    </a:cubicBezTo>
                    <a:cubicBezTo>
                      <a:pt x="83" y="183"/>
                      <a:pt x="59" y="188"/>
                      <a:pt x="43" y="189"/>
                    </a:cubicBezTo>
                    <a:cubicBezTo>
                      <a:pt x="40" y="189"/>
                      <a:pt x="37" y="187"/>
                      <a:pt x="34" y="182"/>
                    </a:cubicBezTo>
                    <a:cubicBezTo>
                      <a:pt x="31" y="177"/>
                      <a:pt x="29" y="172"/>
                      <a:pt x="29" y="166"/>
                    </a:cubicBezTo>
                    <a:cubicBezTo>
                      <a:pt x="28" y="74"/>
                      <a:pt x="28" y="74"/>
                      <a:pt x="28" y="74"/>
                    </a:cubicBezTo>
                    <a:cubicBezTo>
                      <a:pt x="27" y="71"/>
                      <a:pt x="25" y="68"/>
                      <a:pt x="21" y="6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1" name="Group 20">
              <a:extLst>
                <a:ext uri="{FF2B5EF4-FFF2-40B4-BE49-F238E27FC236}">
                  <a16:creationId xmlns:a16="http://schemas.microsoft.com/office/drawing/2014/main" id="{C3A00E2D-A151-4652-B71B-0C4F0D1B947B}"/>
                </a:ext>
              </a:extLst>
            </p:cNvPr>
            <p:cNvGrpSpPr/>
            <p:nvPr/>
          </p:nvGrpSpPr>
          <p:grpSpPr bwMode="black">
            <a:xfrm>
              <a:off x="6458681" y="3621984"/>
              <a:ext cx="757653" cy="292132"/>
              <a:chOff x="6651306" y="4916921"/>
              <a:chExt cx="760536" cy="303406"/>
            </a:xfrm>
            <a:grpFill/>
            <a:effectLst/>
          </p:grpSpPr>
          <p:sp>
            <p:nvSpPr>
              <p:cNvPr id="170" name="Freeform 18">
                <a:extLst>
                  <a:ext uri="{FF2B5EF4-FFF2-40B4-BE49-F238E27FC236}">
                    <a16:creationId xmlns:a16="http://schemas.microsoft.com/office/drawing/2014/main" id="{CDFE4562-739D-4A5C-A1B4-F5C48B22519B}"/>
                  </a:ext>
                </a:extLst>
              </p:cNvPr>
              <p:cNvSpPr>
                <a:spLocks/>
              </p:cNvSpPr>
              <p:nvPr/>
            </p:nvSpPr>
            <p:spPr bwMode="black">
              <a:xfrm>
                <a:off x="7311516" y="4916921"/>
                <a:ext cx="48005" cy="50163"/>
              </a:xfrm>
              <a:custGeom>
                <a:avLst/>
                <a:gdLst/>
                <a:ahLst/>
                <a:cxnLst>
                  <a:cxn ang="0">
                    <a:pos x="30" y="0"/>
                  </a:cxn>
                  <a:cxn ang="0">
                    <a:pos x="92" y="28"/>
                  </a:cxn>
                  <a:cxn ang="0">
                    <a:pos x="59" y="96"/>
                  </a:cxn>
                  <a:cxn ang="0">
                    <a:pos x="0" y="63"/>
                  </a:cxn>
                  <a:cxn ang="0">
                    <a:pos x="30" y="0"/>
                  </a:cxn>
                </a:cxnLst>
                <a:rect l="0" t="0" r="r" b="b"/>
                <a:pathLst>
                  <a:path w="92" h="96">
                    <a:moveTo>
                      <a:pt x="30" y="0"/>
                    </a:moveTo>
                    <a:cubicBezTo>
                      <a:pt x="51" y="9"/>
                      <a:pt x="71" y="19"/>
                      <a:pt x="92" y="28"/>
                    </a:cubicBezTo>
                    <a:cubicBezTo>
                      <a:pt x="81" y="51"/>
                      <a:pt x="70" y="73"/>
                      <a:pt x="59" y="96"/>
                    </a:cubicBezTo>
                    <a:cubicBezTo>
                      <a:pt x="39" y="85"/>
                      <a:pt x="19" y="74"/>
                      <a:pt x="0" y="63"/>
                    </a:cubicBezTo>
                    <a:cubicBezTo>
                      <a:pt x="10" y="42"/>
                      <a:pt x="20" y="21"/>
                      <a:pt x="30"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1" name="Freeform 19">
                <a:extLst>
                  <a:ext uri="{FF2B5EF4-FFF2-40B4-BE49-F238E27FC236}">
                    <a16:creationId xmlns:a16="http://schemas.microsoft.com/office/drawing/2014/main" id="{1B237F02-6BEB-42AA-9C4E-11891B130E15}"/>
                  </a:ext>
                </a:extLst>
              </p:cNvPr>
              <p:cNvSpPr>
                <a:spLocks/>
              </p:cNvSpPr>
              <p:nvPr/>
            </p:nvSpPr>
            <p:spPr bwMode="black">
              <a:xfrm>
                <a:off x="6871106" y="4935800"/>
                <a:ext cx="540736" cy="284527"/>
              </a:xfrm>
              <a:custGeom>
                <a:avLst/>
                <a:gdLst/>
                <a:ahLst/>
                <a:cxnLst>
                  <a:cxn ang="0">
                    <a:pos x="741" y="202"/>
                  </a:cxn>
                  <a:cxn ang="0">
                    <a:pos x="762" y="204"/>
                  </a:cxn>
                  <a:cxn ang="0">
                    <a:pos x="837" y="294"/>
                  </a:cxn>
                  <a:cxn ang="0">
                    <a:pos x="898" y="284"/>
                  </a:cxn>
                  <a:cxn ang="0">
                    <a:pos x="946" y="202"/>
                  </a:cxn>
                  <a:cxn ang="0">
                    <a:pos x="944" y="280"/>
                  </a:cxn>
                  <a:cxn ang="0">
                    <a:pos x="998" y="294"/>
                  </a:cxn>
                  <a:cxn ang="0">
                    <a:pos x="998" y="284"/>
                  </a:cxn>
                  <a:cxn ang="0">
                    <a:pos x="985" y="232"/>
                  </a:cxn>
                  <a:cxn ang="0">
                    <a:pos x="1017" y="184"/>
                  </a:cxn>
                  <a:cxn ang="0">
                    <a:pos x="1021" y="186"/>
                  </a:cxn>
                  <a:cxn ang="0">
                    <a:pos x="1034" y="382"/>
                  </a:cxn>
                  <a:cxn ang="0">
                    <a:pos x="931" y="361"/>
                  </a:cxn>
                  <a:cxn ang="0">
                    <a:pos x="766" y="374"/>
                  </a:cxn>
                  <a:cxn ang="0">
                    <a:pos x="741" y="336"/>
                  </a:cxn>
                  <a:cxn ang="0">
                    <a:pos x="695" y="376"/>
                  </a:cxn>
                  <a:cxn ang="0">
                    <a:pos x="453" y="273"/>
                  </a:cxn>
                  <a:cxn ang="0">
                    <a:pos x="451" y="273"/>
                  </a:cxn>
                  <a:cxn ang="0">
                    <a:pos x="282" y="382"/>
                  </a:cxn>
                  <a:cxn ang="0">
                    <a:pos x="121" y="524"/>
                  </a:cxn>
                  <a:cxn ang="0">
                    <a:pos x="0" y="457"/>
                  </a:cxn>
                  <a:cxn ang="0">
                    <a:pos x="4" y="449"/>
                  </a:cxn>
                  <a:cxn ang="0">
                    <a:pos x="9" y="436"/>
                  </a:cxn>
                  <a:cxn ang="0">
                    <a:pos x="111" y="467"/>
                  </a:cxn>
                  <a:cxn ang="0">
                    <a:pos x="253" y="349"/>
                  </a:cxn>
                  <a:cxn ang="0">
                    <a:pos x="219" y="261"/>
                  </a:cxn>
                  <a:cxn ang="0">
                    <a:pos x="236" y="175"/>
                  </a:cxn>
                  <a:cxn ang="0">
                    <a:pos x="240" y="177"/>
                  </a:cxn>
                  <a:cxn ang="0">
                    <a:pos x="282" y="294"/>
                  </a:cxn>
                  <a:cxn ang="0">
                    <a:pos x="418" y="275"/>
                  </a:cxn>
                  <a:cxn ang="0">
                    <a:pos x="422" y="253"/>
                  </a:cxn>
                  <a:cxn ang="0">
                    <a:pos x="387" y="217"/>
                  </a:cxn>
                  <a:cxn ang="0">
                    <a:pos x="332" y="104"/>
                  </a:cxn>
                  <a:cxn ang="0">
                    <a:pos x="526" y="0"/>
                  </a:cxn>
                  <a:cxn ang="0">
                    <a:pos x="526" y="79"/>
                  </a:cxn>
                  <a:cxn ang="0">
                    <a:pos x="395" y="129"/>
                  </a:cxn>
                  <a:cxn ang="0">
                    <a:pos x="397" y="144"/>
                  </a:cxn>
                  <a:cxn ang="0">
                    <a:pos x="578" y="294"/>
                  </a:cxn>
                  <a:cxn ang="0">
                    <a:pos x="629" y="294"/>
                  </a:cxn>
                  <a:cxn ang="0">
                    <a:pos x="741" y="202"/>
                  </a:cxn>
                </a:cxnLst>
                <a:rect l="0" t="0" r="r" b="b"/>
                <a:pathLst>
                  <a:path w="1035" h="544">
                    <a:moveTo>
                      <a:pt x="741" y="202"/>
                    </a:moveTo>
                    <a:cubicBezTo>
                      <a:pt x="748" y="202"/>
                      <a:pt x="755" y="203"/>
                      <a:pt x="762" y="204"/>
                    </a:cubicBezTo>
                    <a:cubicBezTo>
                      <a:pt x="760" y="276"/>
                      <a:pt x="761" y="294"/>
                      <a:pt x="837" y="294"/>
                    </a:cubicBezTo>
                    <a:cubicBezTo>
                      <a:pt x="861" y="294"/>
                      <a:pt x="884" y="294"/>
                      <a:pt x="898" y="284"/>
                    </a:cubicBezTo>
                    <a:cubicBezTo>
                      <a:pt x="926" y="265"/>
                      <a:pt x="909" y="227"/>
                      <a:pt x="946" y="202"/>
                    </a:cubicBezTo>
                    <a:cubicBezTo>
                      <a:pt x="946" y="228"/>
                      <a:pt x="945" y="254"/>
                      <a:pt x="944" y="280"/>
                    </a:cubicBezTo>
                    <a:cubicBezTo>
                      <a:pt x="962" y="285"/>
                      <a:pt x="980" y="289"/>
                      <a:pt x="998" y="294"/>
                    </a:cubicBezTo>
                    <a:cubicBezTo>
                      <a:pt x="998" y="291"/>
                      <a:pt x="998" y="287"/>
                      <a:pt x="998" y="284"/>
                    </a:cubicBezTo>
                    <a:cubicBezTo>
                      <a:pt x="991" y="268"/>
                      <a:pt x="985" y="256"/>
                      <a:pt x="985" y="232"/>
                    </a:cubicBezTo>
                    <a:cubicBezTo>
                      <a:pt x="995" y="216"/>
                      <a:pt x="1006" y="200"/>
                      <a:pt x="1017" y="184"/>
                    </a:cubicBezTo>
                    <a:cubicBezTo>
                      <a:pt x="1018" y="185"/>
                      <a:pt x="1020" y="186"/>
                      <a:pt x="1021" y="186"/>
                    </a:cubicBezTo>
                    <a:cubicBezTo>
                      <a:pt x="1035" y="238"/>
                      <a:pt x="1035" y="312"/>
                      <a:pt x="1034" y="382"/>
                    </a:cubicBezTo>
                    <a:cubicBezTo>
                      <a:pt x="990" y="383"/>
                      <a:pt x="959" y="375"/>
                      <a:pt x="931" y="361"/>
                    </a:cubicBezTo>
                    <a:cubicBezTo>
                      <a:pt x="906" y="377"/>
                      <a:pt x="805" y="402"/>
                      <a:pt x="766" y="374"/>
                    </a:cubicBezTo>
                    <a:cubicBezTo>
                      <a:pt x="757" y="362"/>
                      <a:pt x="749" y="349"/>
                      <a:pt x="741" y="336"/>
                    </a:cubicBezTo>
                    <a:cubicBezTo>
                      <a:pt x="725" y="350"/>
                      <a:pt x="716" y="368"/>
                      <a:pt x="695" y="376"/>
                    </a:cubicBezTo>
                    <a:cubicBezTo>
                      <a:pt x="587" y="420"/>
                      <a:pt x="479" y="331"/>
                      <a:pt x="453" y="273"/>
                    </a:cubicBezTo>
                    <a:cubicBezTo>
                      <a:pt x="452" y="273"/>
                      <a:pt x="451" y="273"/>
                      <a:pt x="451" y="273"/>
                    </a:cubicBezTo>
                    <a:cubicBezTo>
                      <a:pt x="452" y="366"/>
                      <a:pt x="376" y="384"/>
                      <a:pt x="282" y="382"/>
                    </a:cubicBezTo>
                    <a:cubicBezTo>
                      <a:pt x="283" y="443"/>
                      <a:pt x="193" y="544"/>
                      <a:pt x="121" y="524"/>
                    </a:cubicBezTo>
                    <a:cubicBezTo>
                      <a:pt x="72" y="511"/>
                      <a:pt x="42" y="475"/>
                      <a:pt x="0" y="457"/>
                    </a:cubicBezTo>
                    <a:cubicBezTo>
                      <a:pt x="1" y="454"/>
                      <a:pt x="2" y="452"/>
                      <a:pt x="4" y="449"/>
                    </a:cubicBezTo>
                    <a:cubicBezTo>
                      <a:pt x="5" y="445"/>
                      <a:pt x="7" y="440"/>
                      <a:pt x="9" y="436"/>
                    </a:cubicBezTo>
                    <a:cubicBezTo>
                      <a:pt x="40" y="445"/>
                      <a:pt x="61" y="477"/>
                      <a:pt x="111" y="467"/>
                    </a:cubicBezTo>
                    <a:cubicBezTo>
                      <a:pt x="152" y="458"/>
                      <a:pt x="242" y="385"/>
                      <a:pt x="253" y="349"/>
                    </a:cubicBezTo>
                    <a:cubicBezTo>
                      <a:pt x="265" y="309"/>
                      <a:pt x="232" y="280"/>
                      <a:pt x="219" y="261"/>
                    </a:cubicBezTo>
                    <a:cubicBezTo>
                      <a:pt x="224" y="232"/>
                      <a:pt x="230" y="204"/>
                      <a:pt x="236" y="175"/>
                    </a:cubicBezTo>
                    <a:cubicBezTo>
                      <a:pt x="237" y="175"/>
                      <a:pt x="238" y="176"/>
                      <a:pt x="240" y="177"/>
                    </a:cubicBezTo>
                    <a:cubicBezTo>
                      <a:pt x="257" y="214"/>
                      <a:pt x="281" y="234"/>
                      <a:pt x="282" y="294"/>
                    </a:cubicBezTo>
                    <a:cubicBezTo>
                      <a:pt x="336" y="295"/>
                      <a:pt x="387" y="295"/>
                      <a:pt x="418" y="275"/>
                    </a:cubicBezTo>
                    <a:cubicBezTo>
                      <a:pt x="419" y="268"/>
                      <a:pt x="421" y="261"/>
                      <a:pt x="422" y="253"/>
                    </a:cubicBezTo>
                    <a:cubicBezTo>
                      <a:pt x="415" y="237"/>
                      <a:pt x="403" y="225"/>
                      <a:pt x="387" y="217"/>
                    </a:cubicBezTo>
                    <a:cubicBezTo>
                      <a:pt x="356" y="238"/>
                      <a:pt x="307" y="157"/>
                      <a:pt x="332" y="104"/>
                    </a:cubicBezTo>
                    <a:cubicBezTo>
                      <a:pt x="352" y="60"/>
                      <a:pt x="472" y="14"/>
                      <a:pt x="526" y="0"/>
                    </a:cubicBezTo>
                    <a:cubicBezTo>
                      <a:pt x="526" y="26"/>
                      <a:pt x="526" y="53"/>
                      <a:pt x="526" y="79"/>
                    </a:cubicBezTo>
                    <a:cubicBezTo>
                      <a:pt x="489" y="84"/>
                      <a:pt x="418" y="105"/>
                      <a:pt x="395" y="129"/>
                    </a:cubicBezTo>
                    <a:cubicBezTo>
                      <a:pt x="396" y="134"/>
                      <a:pt x="396" y="139"/>
                      <a:pt x="397" y="144"/>
                    </a:cubicBezTo>
                    <a:cubicBezTo>
                      <a:pt x="407" y="164"/>
                      <a:pt x="552" y="288"/>
                      <a:pt x="578" y="294"/>
                    </a:cubicBezTo>
                    <a:cubicBezTo>
                      <a:pt x="595" y="294"/>
                      <a:pt x="612" y="294"/>
                      <a:pt x="629" y="294"/>
                    </a:cubicBezTo>
                    <a:cubicBezTo>
                      <a:pt x="702" y="294"/>
                      <a:pt x="742" y="274"/>
                      <a:pt x="741" y="20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2" name="Freeform 20">
                <a:extLst>
                  <a:ext uri="{FF2B5EF4-FFF2-40B4-BE49-F238E27FC236}">
                    <a16:creationId xmlns:a16="http://schemas.microsoft.com/office/drawing/2014/main" id="{AE240561-1C3E-4D21-83BB-05F90AED4A1D}"/>
                  </a:ext>
                </a:extLst>
              </p:cNvPr>
              <p:cNvSpPr>
                <a:spLocks/>
              </p:cNvSpPr>
              <p:nvPr/>
            </p:nvSpPr>
            <p:spPr bwMode="black">
              <a:xfrm>
                <a:off x="7305313" y="4957645"/>
                <a:ext cx="87111" cy="63378"/>
              </a:xfrm>
              <a:custGeom>
                <a:avLst/>
                <a:gdLst/>
                <a:ahLst/>
                <a:cxnLst>
                  <a:cxn ang="0">
                    <a:pos x="107" y="0"/>
                  </a:cxn>
                  <a:cxn ang="0">
                    <a:pos x="167" y="33"/>
                  </a:cxn>
                  <a:cxn ang="0">
                    <a:pos x="131" y="96"/>
                  </a:cxn>
                  <a:cxn ang="0">
                    <a:pos x="83" y="73"/>
                  </a:cxn>
                  <a:cxn ang="0">
                    <a:pos x="56" y="121"/>
                  </a:cxn>
                  <a:cxn ang="0">
                    <a:pos x="0" y="91"/>
                  </a:cxn>
                  <a:cxn ang="0">
                    <a:pos x="35" y="25"/>
                  </a:cxn>
                  <a:cxn ang="0">
                    <a:pos x="84" y="46"/>
                  </a:cxn>
                  <a:cxn ang="0">
                    <a:pos x="107" y="0"/>
                  </a:cxn>
                </a:cxnLst>
                <a:rect l="0" t="0" r="r" b="b"/>
                <a:pathLst>
                  <a:path w="167" h="121">
                    <a:moveTo>
                      <a:pt x="107" y="0"/>
                    </a:moveTo>
                    <a:cubicBezTo>
                      <a:pt x="127" y="11"/>
                      <a:pt x="147" y="22"/>
                      <a:pt x="167" y="33"/>
                    </a:cubicBezTo>
                    <a:cubicBezTo>
                      <a:pt x="155" y="54"/>
                      <a:pt x="143" y="75"/>
                      <a:pt x="131" y="96"/>
                    </a:cubicBezTo>
                    <a:cubicBezTo>
                      <a:pt x="116" y="89"/>
                      <a:pt x="98" y="72"/>
                      <a:pt x="83" y="73"/>
                    </a:cubicBezTo>
                    <a:cubicBezTo>
                      <a:pt x="74" y="89"/>
                      <a:pt x="65" y="105"/>
                      <a:pt x="56" y="121"/>
                    </a:cubicBezTo>
                    <a:cubicBezTo>
                      <a:pt x="37" y="111"/>
                      <a:pt x="19" y="101"/>
                      <a:pt x="0" y="91"/>
                    </a:cubicBezTo>
                    <a:cubicBezTo>
                      <a:pt x="4" y="71"/>
                      <a:pt x="21" y="38"/>
                      <a:pt x="35" y="25"/>
                    </a:cubicBezTo>
                    <a:cubicBezTo>
                      <a:pt x="49" y="32"/>
                      <a:pt x="70" y="48"/>
                      <a:pt x="84" y="46"/>
                    </a:cubicBezTo>
                    <a:cubicBezTo>
                      <a:pt x="92" y="31"/>
                      <a:pt x="100" y="16"/>
                      <a:pt x="107"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3" name="Freeform 21">
                <a:extLst>
                  <a:ext uri="{FF2B5EF4-FFF2-40B4-BE49-F238E27FC236}">
                    <a16:creationId xmlns:a16="http://schemas.microsoft.com/office/drawing/2014/main" id="{2D19CA3E-39A1-4F00-93E9-E1674B69CEBF}"/>
                  </a:ext>
                </a:extLst>
              </p:cNvPr>
              <p:cNvSpPr>
                <a:spLocks/>
              </p:cNvSpPr>
              <p:nvPr/>
            </p:nvSpPr>
            <p:spPr bwMode="black">
              <a:xfrm>
                <a:off x="6651306" y="5016168"/>
                <a:ext cx="223576" cy="145365"/>
              </a:xfrm>
              <a:custGeom>
                <a:avLst/>
                <a:gdLst/>
                <a:ahLst/>
                <a:cxnLst>
                  <a:cxn ang="0">
                    <a:pos x="421" y="228"/>
                  </a:cxn>
                  <a:cxn ang="0">
                    <a:pos x="202" y="226"/>
                  </a:cxn>
                  <a:cxn ang="0">
                    <a:pos x="121" y="161"/>
                  </a:cxn>
                  <a:cxn ang="0">
                    <a:pos x="18" y="278"/>
                  </a:cxn>
                  <a:cxn ang="0">
                    <a:pos x="0" y="268"/>
                  </a:cxn>
                  <a:cxn ang="0">
                    <a:pos x="138" y="75"/>
                  </a:cxn>
                  <a:cxn ang="0">
                    <a:pos x="219" y="140"/>
                  </a:cxn>
                  <a:cxn ang="0">
                    <a:pos x="388" y="140"/>
                  </a:cxn>
                  <a:cxn ang="0">
                    <a:pos x="353" y="75"/>
                  </a:cxn>
                  <a:cxn ang="0">
                    <a:pos x="378" y="0"/>
                  </a:cxn>
                  <a:cxn ang="0">
                    <a:pos x="382" y="2"/>
                  </a:cxn>
                  <a:cxn ang="0">
                    <a:pos x="409" y="44"/>
                  </a:cxn>
                  <a:cxn ang="0">
                    <a:pos x="421" y="228"/>
                  </a:cxn>
                </a:cxnLst>
                <a:rect l="0" t="0" r="r" b="b"/>
                <a:pathLst>
                  <a:path w="428" h="278">
                    <a:moveTo>
                      <a:pt x="421" y="228"/>
                    </a:moveTo>
                    <a:cubicBezTo>
                      <a:pt x="348" y="227"/>
                      <a:pt x="275" y="227"/>
                      <a:pt x="202" y="226"/>
                    </a:cubicBezTo>
                    <a:cubicBezTo>
                      <a:pt x="165" y="214"/>
                      <a:pt x="154" y="175"/>
                      <a:pt x="121" y="161"/>
                    </a:cubicBezTo>
                    <a:cubicBezTo>
                      <a:pt x="69" y="148"/>
                      <a:pt x="40" y="248"/>
                      <a:pt x="18" y="278"/>
                    </a:cubicBezTo>
                    <a:cubicBezTo>
                      <a:pt x="12" y="275"/>
                      <a:pt x="6" y="272"/>
                      <a:pt x="0" y="268"/>
                    </a:cubicBezTo>
                    <a:cubicBezTo>
                      <a:pt x="10" y="215"/>
                      <a:pt x="80" y="75"/>
                      <a:pt x="138" y="75"/>
                    </a:cubicBezTo>
                    <a:cubicBezTo>
                      <a:pt x="169" y="90"/>
                      <a:pt x="187" y="130"/>
                      <a:pt x="219" y="140"/>
                    </a:cubicBezTo>
                    <a:cubicBezTo>
                      <a:pt x="275" y="140"/>
                      <a:pt x="332" y="140"/>
                      <a:pt x="388" y="140"/>
                    </a:cubicBezTo>
                    <a:cubicBezTo>
                      <a:pt x="384" y="109"/>
                      <a:pt x="367" y="95"/>
                      <a:pt x="353" y="75"/>
                    </a:cubicBezTo>
                    <a:cubicBezTo>
                      <a:pt x="362" y="50"/>
                      <a:pt x="370" y="25"/>
                      <a:pt x="378" y="0"/>
                    </a:cubicBezTo>
                    <a:cubicBezTo>
                      <a:pt x="380" y="0"/>
                      <a:pt x="381" y="1"/>
                      <a:pt x="382" y="2"/>
                    </a:cubicBezTo>
                    <a:cubicBezTo>
                      <a:pt x="391" y="16"/>
                      <a:pt x="400" y="30"/>
                      <a:pt x="409" y="44"/>
                    </a:cubicBezTo>
                    <a:cubicBezTo>
                      <a:pt x="428" y="89"/>
                      <a:pt x="421" y="166"/>
                      <a:pt x="421" y="22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74" name="Freeform 22">
                <a:extLst>
                  <a:ext uri="{FF2B5EF4-FFF2-40B4-BE49-F238E27FC236}">
                    <a16:creationId xmlns:a16="http://schemas.microsoft.com/office/drawing/2014/main" id="{626A94CC-9FC5-482F-A9BA-69BA5FEE64E4}"/>
                  </a:ext>
                </a:extLst>
              </p:cNvPr>
              <p:cNvSpPr>
                <a:spLocks/>
              </p:cNvSpPr>
              <p:nvPr/>
            </p:nvSpPr>
            <p:spPr bwMode="black">
              <a:xfrm>
                <a:off x="6780759" y="5149667"/>
                <a:ext cx="87111" cy="65266"/>
              </a:xfrm>
              <a:custGeom>
                <a:avLst/>
                <a:gdLst/>
                <a:ahLst/>
                <a:cxnLst>
                  <a:cxn ang="0">
                    <a:pos x="107" y="0"/>
                  </a:cxn>
                  <a:cxn ang="0">
                    <a:pos x="167" y="33"/>
                  </a:cxn>
                  <a:cxn ang="0">
                    <a:pos x="130" y="96"/>
                  </a:cxn>
                  <a:cxn ang="0">
                    <a:pos x="84" y="71"/>
                  </a:cxn>
                  <a:cxn ang="0">
                    <a:pos x="58" y="125"/>
                  </a:cxn>
                  <a:cxn ang="0">
                    <a:pos x="0" y="90"/>
                  </a:cxn>
                  <a:cxn ang="0">
                    <a:pos x="34" y="29"/>
                  </a:cxn>
                  <a:cxn ang="0">
                    <a:pos x="82" y="52"/>
                  </a:cxn>
                  <a:cxn ang="0">
                    <a:pos x="107" y="0"/>
                  </a:cxn>
                </a:cxnLst>
                <a:rect l="0" t="0" r="r" b="b"/>
                <a:pathLst>
                  <a:path w="167" h="125">
                    <a:moveTo>
                      <a:pt x="107" y="0"/>
                    </a:moveTo>
                    <a:cubicBezTo>
                      <a:pt x="127" y="11"/>
                      <a:pt x="147" y="22"/>
                      <a:pt x="167" y="33"/>
                    </a:cubicBezTo>
                    <a:cubicBezTo>
                      <a:pt x="155" y="54"/>
                      <a:pt x="143" y="75"/>
                      <a:pt x="130" y="96"/>
                    </a:cubicBezTo>
                    <a:cubicBezTo>
                      <a:pt x="115" y="88"/>
                      <a:pt x="100" y="79"/>
                      <a:pt x="84" y="71"/>
                    </a:cubicBezTo>
                    <a:cubicBezTo>
                      <a:pt x="75" y="89"/>
                      <a:pt x="66" y="107"/>
                      <a:pt x="58" y="125"/>
                    </a:cubicBezTo>
                    <a:cubicBezTo>
                      <a:pt x="38" y="113"/>
                      <a:pt x="19" y="102"/>
                      <a:pt x="0" y="90"/>
                    </a:cubicBezTo>
                    <a:cubicBezTo>
                      <a:pt x="11" y="70"/>
                      <a:pt x="23" y="49"/>
                      <a:pt x="34" y="29"/>
                    </a:cubicBezTo>
                    <a:cubicBezTo>
                      <a:pt x="50" y="36"/>
                      <a:pt x="66" y="44"/>
                      <a:pt x="82" y="52"/>
                    </a:cubicBezTo>
                    <a:cubicBezTo>
                      <a:pt x="91" y="35"/>
                      <a:pt x="99" y="17"/>
                      <a:pt x="107"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2" name="Group 21">
              <a:extLst>
                <a:ext uri="{FF2B5EF4-FFF2-40B4-BE49-F238E27FC236}">
                  <a16:creationId xmlns:a16="http://schemas.microsoft.com/office/drawing/2014/main" id="{8D0BF9BF-3688-4B06-98B2-754441CC0EC4}"/>
                </a:ext>
              </a:extLst>
            </p:cNvPr>
            <p:cNvGrpSpPr/>
            <p:nvPr/>
          </p:nvGrpSpPr>
          <p:grpSpPr bwMode="black">
            <a:xfrm>
              <a:off x="3754836" y="4680693"/>
              <a:ext cx="1190590" cy="232649"/>
              <a:chOff x="3393928" y="4967561"/>
              <a:chExt cx="999744" cy="202126"/>
            </a:xfrm>
            <a:grpFill/>
            <a:effectLst/>
          </p:grpSpPr>
          <p:sp>
            <p:nvSpPr>
              <p:cNvPr id="161" name="Freeform 27">
                <a:extLst>
                  <a:ext uri="{FF2B5EF4-FFF2-40B4-BE49-F238E27FC236}">
                    <a16:creationId xmlns:a16="http://schemas.microsoft.com/office/drawing/2014/main" id="{735D3729-C456-4E65-8B22-005E6FCFE232}"/>
                  </a:ext>
                </a:extLst>
              </p:cNvPr>
              <p:cNvSpPr>
                <a:spLocks/>
              </p:cNvSpPr>
              <p:nvPr/>
            </p:nvSpPr>
            <p:spPr bwMode="black">
              <a:xfrm>
                <a:off x="3393928" y="4976579"/>
                <a:ext cx="160146" cy="147396"/>
              </a:xfrm>
              <a:custGeom>
                <a:avLst/>
                <a:gdLst/>
                <a:ahLst/>
                <a:cxnLst>
                  <a:cxn ang="0">
                    <a:pos x="185" y="201"/>
                  </a:cxn>
                  <a:cxn ang="0">
                    <a:pos x="185" y="73"/>
                  </a:cxn>
                  <a:cxn ang="0">
                    <a:pos x="185" y="59"/>
                  </a:cxn>
                  <a:cxn ang="0">
                    <a:pos x="186" y="47"/>
                  </a:cxn>
                  <a:cxn ang="0">
                    <a:pos x="186" y="37"/>
                  </a:cxn>
                  <a:cxn ang="0">
                    <a:pos x="187" y="30"/>
                  </a:cxn>
                  <a:cxn ang="0">
                    <a:pos x="186" y="30"/>
                  </a:cxn>
                  <a:cxn ang="0">
                    <a:pos x="185" y="35"/>
                  </a:cxn>
                  <a:cxn ang="0">
                    <a:pos x="184" y="41"/>
                  </a:cxn>
                  <a:cxn ang="0">
                    <a:pos x="182" y="47"/>
                  </a:cxn>
                  <a:cxn ang="0">
                    <a:pos x="180" y="52"/>
                  </a:cxn>
                  <a:cxn ang="0">
                    <a:pos x="119" y="201"/>
                  </a:cxn>
                  <a:cxn ang="0">
                    <a:pos x="98" y="201"/>
                  </a:cxn>
                  <a:cxn ang="0">
                    <a:pos x="36" y="54"/>
                  </a:cxn>
                  <a:cxn ang="0">
                    <a:pos x="35" y="49"/>
                  </a:cxn>
                  <a:cxn ang="0">
                    <a:pos x="33" y="42"/>
                  </a:cxn>
                  <a:cxn ang="0">
                    <a:pos x="32" y="35"/>
                  </a:cxn>
                  <a:cxn ang="0">
                    <a:pos x="30" y="30"/>
                  </a:cxn>
                  <a:cxn ang="0">
                    <a:pos x="30" y="30"/>
                  </a:cxn>
                  <a:cxn ang="0">
                    <a:pos x="30" y="38"/>
                  </a:cxn>
                  <a:cxn ang="0">
                    <a:pos x="31" y="50"/>
                  </a:cxn>
                  <a:cxn ang="0">
                    <a:pos x="31" y="63"/>
                  </a:cxn>
                  <a:cxn ang="0">
                    <a:pos x="31" y="77"/>
                  </a:cxn>
                  <a:cxn ang="0">
                    <a:pos x="31" y="201"/>
                  </a:cxn>
                  <a:cxn ang="0">
                    <a:pos x="0" y="201"/>
                  </a:cxn>
                  <a:cxn ang="0">
                    <a:pos x="0" y="0"/>
                  </a:cxn>
                  <a:cxn ang="0">
                    <a:pos x="48" y="0"/>
                  </a:cxn>
                  <a:cxn ang="0">
                    <a:pos x="99" y="127"/>
                  </a:cxn>
                  <a:cxn ang="0">
                    <a:pos x="101" y="134"/>
                  </a:cxn>
                  <a:cxn ang="0">
                    <a:pos x="104" y="141"/>
                  </a:cxn>
                  <a:cxn ang="0">
                    <a:pos x="107" y="149"/>
                  </a:cxn>
                  <a:cxn ang="0">
                    <a:pos x="108" y="155"/>
                  </a:cxn>
                  <a:cxn ang="0">
                    <a:pos x="109" y="155"/>
                  </a:cxn>
                  <a:cxn ang="0">
                    <a:pos x="111" y="149"/>
                  </a:cxn>
                  <a:cxn ang="0">
                    <a:pos x="114" y="141"/>
                  </a:cxn>
                  <a:cxn ang="0">
                    <a:pos x="117" y="133"/>
                  </a:cxn>
                  <a:cxn ang="0">
                    <a:pos x="120" y="127"/>
                  </a:cxn>
                  <a:cxn ang="0">
                    <a:pos x="172" y="0"/>
                  </a:cxn>
                  <a:cxn ang="0">
                    <a:pos x="218" y="0"/>
                  </a:cxn>
                  <a:cxn ang="0">
                    <a:pos x="218" y="201"/>
                  </a:cxn>
                  <a:cxn ang="0">
                    <a:pos x="185" y="201"/>
                  </a:cxn>
                </a:cxnLst>
                <a:rect l="0" t="0" r="r" b="b"/>
                <a:pathLst>
                  <a:path w="218" h="201">
                    <a:moveTo>
                      <a:pt x="185" y="201"/>
                    </a:moveTo>
                    <a:cubicBezTo>
                      <a:pt x="185" y="73"/>
                      <a:pt x="185" y="73"/>
                      <a:pt x="185" y="73"/>
                    </a:cubicBezTo>
                    <a:cubicBezTo>
                      <a:pt x="185" y="68"/>
                      <a:pt x="185" y="64"/>
                      <a:pt x="185" y="59"/>
                    </a:cubicBezTo>
                    <a:cubicBezTo>
                      <a:pt x="185" y="55"/>
                      <a:pt x="185" y="51"/>
                      <a:pt x="186" y="47"/>
                    </a:cubicBezTo>
                    <a:cubicBezTo>
                      <a:pt x="186" y="43"/>
                      <a:pt x="186" y="39"/>
                      <a:pt x="186" y="37"/>
                    </a:cubicBezTo>
                    <a:cubicBezTo>
                      <a:pt x="186" y="34"/>
                      <a:pt x="186" y="31"/>
                      <a:pt x="187" y="30"/>
                    </a:cubicBezTo>
                    <a:cubicBezTo>
                      <a:pt x="186" y="30"/>
                      <a:pt x="186" y="30"/>
                      <a:pt x="186" y="30"/>
                    </a:cubicBezTo>
                    <a:cubicBezTo>
                      <a:pt x="186" y="31"/>
                      <a:pt x="185" y="33"/>
                      <a:pt x="185" y="35"/>
                    </a:cubicBezTo>
                    <a:cubicBezTo>
                      <a:pt x="185" y="37"/>
                      <a:pt x="184" y="39"/>
                      <a:pt x="184" y="41"/>
                    </a:cubicBezTo>
                    <a:cubicBezTo>
                      <a:pt x="183" y="43"/>
                      <a:pt x="183" y="45"/>
                      <a:pt x="182" y="47"/>
                    </a:cubicBezTo>
                    <a:cubicBezTo>
                      <a:pt x="181" y="49"/>
                      <a:pt x="181" y="51"/>
                      <a:pt x="180" y="52"/>
                    </a:cubicBezTo>
                    <a:cubicBezTo>
                      <a:pt x="119" y="201"/>
                      <a:pt x="119" y="201"/>
                      <a:pt x="119" y="201"/>
                    </a:cubicBezTo>
                    <a:cubicBezTo>
                      <a:pt x="98" y="201"/>
                      <a:pt x="98" y="201"/>
                      <a:pt x="98" y="201"/>
                    </a:cubicBezTo>
                    <a:cubicBezTo>
                      <a:pt x="36" y="54"/>
                      <a:pt x="36" y="54"/>
                      <a:pt x="36" y="54"/>
                    </a:cubicBezTo>
                    <a:cubicBezTo>
                      <a:pt x="36" y="52"/>
                      <a:pt x="35" y="51"/>
                      <a:pt x="35" y="49"/>
                    </a:cubicBezTo>
                    <a:cubicBezTo>
                      <a:pt x="34" y="47"/>
                      <a:pt x="34" y="44"/>
                      <a:pt x="33" y="42"/>
                    </a:cubicBezTo>
                    <a:cubicBezTo>
                      <a:pt x="33" y="40"/>
                      <a:pt x="32" y="37"/>
                      <a:pt x="32" y="35"/>
                    </a:cubicBezTo>
                    <a:cubicBezTo>
                      <a:pt x="31" y="33"/>
                      <a:pt x="31" y="31"/>
                      <a:pt x="30" y="30"/>
                    </a:cubicBezTo>
                    <a:cubicBezTo>
                      <a:pt x="30" y="30"/>
                      <a:pt x="30" y="30"/>
                      <a:pt x="30" y="30"/>
                    </a:cubicBezTo>
                    <a:cubicBezTo>
                      <a:pt x="30" y="31"/>
                      <a:pt x="30" y="34"/>
                      <a:pt x="30" y="38"/>
                    </a:cubicBezTo>
                    <a:cubicBezTo>
                      <a:pt x="30" y="41"/>
                      <a:pt x="30" y="45"/>
                      <a:pt x="31" y="50"/>
                    </a:cubicBezTo>
                    <a:cubicBezTo>
                      <a:pt x="31" y="54"/>
                      <a:pt x="31" y="59"/>
                      <a:pt x="31" y="63"/>
                    </a:cubicBezTo>
                    <a:cubicBezTo>
                      <a:pt x="31" y="68"/>
                      <a:pt x="31" y="73"/>
                      <a:pt x="31" y="77"/>
                    </a:cubicBezTo>
                    <a:cubicBezTo>
                      <a:pt x="31" y="201"/>
                      <a:pt x="31" y="201"/>
                      <a:pt x="31" y="201"/>
                    </a:cubicBezTo>
                    <a:cubicBezTo>
                      <a:pt x="0" y="201"/>
                      <a:pt x="0" y="201"/>
                      <a:pt x="0" y="201"/>
                    </a:cubicBezTo>
                    <a:cubicBezTo>
                      <a:pt x="0" y="0"/>
                      <a:pt x="0" y="0"/>
                      <a:pt x="0" y="0"/>
                    </a:cubicBezTo>
                    <a:cubicBezTo>
                      <a:pt x="48" y="0"/>
                      <a:pt x="48" y="0"/>
                      <a:pt x="48" y="0"/>
                    </a:cubicBezTo>
                    <a:cubicBezTo>
                      <a:pt x="99" y="127"/>
                      <a:pt x="99" y="127"/>
                      <a:pt x="99" y="127"/>
                    </a:cubicBezTo>
                    <a:cubicBezTo>
                      <a:pt x="100" y="129"/>
                      <a:pt x="101" y="131"/>
                      <a:pt x="101" y="134"/>
                    </a:cubicBezTo>
                    <a:cubicBezTo>
                      <a:pt x="102" y="136"/>
                      <a:pt x="103" y="139"/>
                      <a:pt x="104" y="141"/>
                    </a:cubicBezTo>
                    <a:cubicBezTo>
                      <a:pt x="105" y="144"/>
                      <a:pt x="106" y="147"/>
                      <a:pt x="107" y="149"/>
                    </a:cubicBezTo>
                    <a:cubicBezTo>
                      <a:pt x="107" y="151"/>
                      <a:pt x="108" y="153"/>
                      <a:pt x="108" y="155"/>
                    </a:cubicBezTo>
                    <a:cubicBezTo>
                      <a:pt x="109" y="155"/>
                      <a:pt x="109" y="155"/>
                      <a:pt x="109" y="155"/>
                    </a:cubicBezTo>
                    <a:cubicBezTo>
                      <a:pt x="109" y="153"/>
                      <a:pt x="110" y="151"/>
                      <a:pt x="111" y="149"/>
                    </a:cubicBezTo>
                    <a:cubicBezTo>
                      <a:pt x="112" y="146"/>
                      <a:pt x="113" y="144"/>
                      <a:pt x="114" y="141"/>
                    </a:cubicBezTo>
                    <a:cubicBezTo>
                      <a:pt x="115" y="139"/>
                      <a:pt x="116" y="136"/>
                      <a:pt x="117" y="133"/>
                    </a:cubicBezTo>
                    <a:cubicBezTo>
                      <a:pt x="118" y="131"/>
                      <a:pt x="119" y="129"/>
                      <a:pt x="120" y="127"/>
                    </a:cubicBezTo>
                    <a:cubicBezTo>
                      <a:pt x="172" y="0"/>
                      <a:pt x="172" y="0"/>
                      <a:pt x="172" y="0"/>
                    </a:cubicBezTo>
                    <a:cubicBezTo>
                      <a:pt x="218" y="0"/>
                      <a:pt x="218" y="0"/>
                      <a:pt x="218" y="0"/>
                    </a:cubicBezTo>
                    <a:cubicBezTo>
                      <a:pt x="218" y="201"/>
                      <a:pt x="218" y="201"/>
                      <a:pt x="218" y="201"/>
                    </a:cubicBezTo>
                    <a:lnTo>
                      <a:pt x="185" y="2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2" name="Freeform 28">
                <a:extLst>
                  <a:ext uri="{FF2B5EF4-FFF2-40B4-BE49-F238E27FC236}">
                    <a16:creationId xmlns:a16="http://schemas.microsoft.com/office/drawing/2014/main" id="{8FEB77B4-083D-442C-8379-45F0BE1BA3AC}"/>
                  </a:ext>
                </a:extLst>
              </p:cNvPr>
              <p:cNvSpPr>
                <a:spLocks/>
              </p:cNvSpPr>
              <p:nvPr/>
            </p:nvSpPr>
            <p:spPr bwMode="black">
              <a:xfrm>
                <a:off x="3582060" y="5018248"/>
                <a:ext cx="93911" cy="108837"/>
              </a:xfrm>
              <a:custGeom>
                <a:avLst/>
                <a:gdLst/>
                <a:ahLst/>
                <a:cxnLst>
                  <a:cxn ang="0">
                    <a:pos x="95" y="144"/>
                  </a:cxn>
                  <a:cxn ang="0">
                    <a:pos x="95" y="123"/>
                  </a:cxn>
                  <a:cxn ang="0">
                    <a:pos x="95" y="123"/>
                  </a:cxn>
                  <a:cxn ang="0">
                    <a:pos x="87" y="132"/>
                  </a:cxn>
                  <a:cxn ang="0">
                    <a:pos x="78" y="140"/>
                  </a:cxn>
                  <a:cxn ang="0">
                    <a:pos x="65" y="146"/>
                  </a:cxn>
                  <a:cxn ang="0">
                    <a:pos x="51" y="148"/>
                  </a:cxn>
                  <a:cxn ang="0">
                    <a:pos x="13" y="133"/>
                  </a:cxn>
                  <a:cxn ang="0">
                    <a:pos x="0" y="88"/>
                  </a:cxn>
                  <a:cxn ang="0">
                    <a:pos x="0" y="0"/>
                  </a:cxn>
                  <a:cxn ang="0">
                    <a:pos x="33" y="0"/>
                  </a:cxn>
                  <a:cxn ang="0">
                    <a:pos x="33" y="84"/>
                  </a:cxn>
                  <a:cxn ang="0">
                    <a:pos x="35" y="101"/>
                  </a:cxn>
                  <a:cxn ang="0">
                    <a:pos x="41" y="113"/>
                  </a:cxn>
                  <a:cxn ang="0">
                    <a:pos x="50" y="119"/>
                  </a:cxn>
                  <a:cxn ang="0">
                    <a:pos x="62" y="121"/>
                  </a:cxn>
                  <a:cxn ang="0">
                    <a:pos x="75" y="119"/>
                  </a:cxn>
                  <a:cxn ang="0">
                    <a:pos x="86" y="111"/>
                  </a:cxn>
                  <a:cxn ang="0">
                    <a:pos x="93" y="100"/>
                  </a:cxn>
                  <a:cxn ang="0">
                    <a:pos x="95" y="84"/>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7" y="132"/>
                    </a:cubicBezTo>
                    <a:cubicBezTo>
                      <a:pt x="85" y="135"/>
                      <a:pt x="81" y="138"/>
                      <a:pt x="78" y="140"/>
                    </a:cubicBezTo>
                    <a:cubicBezTo>
                      <a:pt x="74" y="143"/>
                      <a:pt x="70" y="144"/>
                      <a:pt x="65" y="146"/>
                    </a:cubicBezTo>
                    <a:cubicBezTo>
                      <a:pt x="61" y="147"/>
                      <a:pt x="56" y="148"/>
                      <a:pt x="51" y="148"/>
                    </a:cubicBezTo>
                    <a:cubicBezTo>
                      <a:pt x="35" y="148"/>
                      <a:pt x="22" y="143"/>
                      <a:pt x="13" y="133"/>
                    </a:cubicBezTo>
                    <a:cubicBezTo>
                      <a:pt x="4" y="123"/>
                      <a:pt x="0" y="108"/>
                      <a:pt x="0" y="88"/>
                    </a:cubicBezTo>
                    <a:cubicBezTo>
                      <a:pt x="0" y="0"/>
                      <a:pt x="0" y="0"/>
                      <a:pt x="0" y="0"/>
                    </a:cubicBezTo>
                    <a:cubicBezTo>
                      <a:pt x="33" y="0"/>
                      <a:pt x="33" y="0"/>
                      <a:pt x="33" y="0"/>
                    </a:cubicBezTo>
                    <a:cubicBezTo>
                      <a:pt x="33" y="84"/>
                      <a:pt x="33" y="84"/>
                      <a:pt x="33" y="84"/>
                    </a:cubicBezTo>
                    <a:cubicBezTo>
                      <a:pt x="33" y="90"/>
                      <a:pt x="33" y="96"/>
                      <a:pt x="35" y="101"/>
                    </a:cubicBezTo>
                    <a:cubicBezTo>
                      <a:pt x="36" y="106"/>
                      <a:pt x="38" y="110"/>
                      <a:pt x="41" y="113"/>
                    </a:cubicBezTo>
                    <a:cubicBezTo>
                      <a:pt x="44" y="116"/>
                      <a:pt x="47" y="118"/>
                      <a:pt x="50" y="119"/>
                    </a:cubicBezTo>
                    <a:cubicBezTo>
                      <a:pt x="54" y="120"/>
                      <a:pt x="58" y="121"/>
                      <a:pt x="62" y="121"/>
                    </a:cubicBezTo>
                    <a:cubicBezTo>
                      <a:pt x="67" y="121"/>
                      <a:pt x="71" y="120"/>
                      <a:pt x="75" y="119"/>
                    </a:cubicBezTo>
                    <a:cubicBezTo>
                      <a:pt x="79" y="117"/>
                      <a:pt x="83" y="115"/>
                      <a:pt x="86" y="111"/>
                    </a:cubicBezTo>
                    <a:cubicBezTo>
                      <a:pt x="88" y="108"/>
                      <a:pt x="91" y="104"/>
                      <a:pt x="93" y="100"/>
                    </a:cubicBezTo>
                    <a:cubicBezTo>
                      <a:pt x="94" y="95"/>
                      <a:pt x="95" y="89"/>
                      <a:pt x="95" y="84"/>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3" name="Rectangle 29">
                <a:extLst>
                  <a:ext uri="{FF2B5EF4-FFF2-40B4-BE49-F238E27FC236}">
                    <a16:creationId xmlns:a16="http://schemas.microsoft.com/office/drawing/2014/main" id="{BAD09C7B-6F12-4A1E-BCA8-CB7F2FDE33F2}"/>
                  </a:ext>
                </a:extLst>
              </p:cNvPr>
              <p:cNvSpPr>
                <a:spLocks noChangeArrowheads="1"/>
              </p:cNvSpPr>
              <p:nvPr/>
            </p:nvSpPr>
            <p:spPr bwMode="black">
              <a:xfrm>
                <a:off x="3703957" y="4967561"/>
                <a:ext cx="23633" cy="156414"/>
              </a:xfrm>
              <a:prstGeom prst="rect">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4" name="Freeform 30">
                <a:extLst>
                  <a:ext uri="{FF2B5EF4-FFF2-40B4-BE49-F238E27FC236}">
                    <a16:creationId xmlns:a16="http://schemas.microsoft.com/office/drawing/2014/main" id="{6A0180C1-5DD9-48CA-B7C0-4099415E422F}"/>
                  </a:ext>
                </a:extLst>
              </p:cNvPr>
              <p:cNvSpPr>
                <a:spLocks/>
              </p:cNvSpPr>
              <p:nvPr/>
            </p:nvSpPr>
            <p:spPr bwMode="black">
              <a:xfrm>
                <a:off x="3744382" y="4986841"/>
                <a:ext cx="67479" cy="182846"/>
              </a:xfrm>
              <a:custGeom>
                <a:avLst/>
                <a:gdLst/>
                <a:ahLst/>
                <a:cxnLst>
                  <a:cxn ang="0">
                    <a:pos x="92" y="222"/>
                  </a:cxn>
                  <a:cxn ang="0">
                    <a:pos x="89" y="232"/>
                  </a:cxn>
                  <a:cxn ang="0">
                    <a:pos x="82" y="241"/>
                  </a:cxn>
                  <a:cxn ang="0">
                    <a:pos x="69" y="247"/>
                  </a:cxn>
                  <a:cxn ang="0">
                    <a:pos x="50" y="249"/>
                  </a:cxn>
                  <a:cxn ang="0">
                    <a:pos x="46" y="249"/>
                  </a:cxn>
                  <a:cxn ang="0">
                    <a:pos x="41" y="248"/>
                  </a:cxn>
                  <a:cxn ang="0">
                    <a:pos x="41" y="233"/>
                  </a:cxn>
                  <a:cxn ang="0">
                    <a:pos x="46" y="234"/>
                  </a:cxn>
                  <a:cxn ang="0">
                    <a:pos x="50" y="234"/>
                  </a:cxn>
                  <a:cxn ang="0">
                    <a:pos x="58" y="233"/>
                  </a:cxn>
                  <a:cxn ang="0">
                    <a:pos x="64" y="230"/>
                  </a:cxn>
                  <a:cxn ang="0">
                    <a:pos x="67" y="226"/>
                  </a:cxn>
                  <a:cxn ang="0">
                    <a:pos x="68" y="222"/>
                  </a:cxn>
                  <a:cxn ang="0">
                    <a:pos x="67" y="219"/>
                  </a:cxn>
                  <a:cxn ang="0">
                    <a:pos x="64" y="215"/>
                  </a:cxn>
                  <a:cxn ang="0">
                    <a:pos x="59" y="213"/>
                  </a:cxn>
                  <a:cxn ang="0">
                    <a:pos x="52" y="212"/>
                  </a:cxn>
                  <a:cxn ang="0">
                    <a:pos x="49" y="212"/>
                  </a:cxn>
                  <a:cxn ang="0">
                    <a:pos x="47" y="212"/>
                  </a:cxn>
                  <a:cxn ang="0">
                    <a:pos x="47" y="187"/>
                  </a:cxn>
                  <a:cxn ang="0">
                    <a:pos x="29" y="172"/>
                  </a:cxn>
                  <a:cxn ang="0">
                    <a:pos x="24" y="145"/>
                  </a:cxn>
                  <a:cxn ang="0">
                    <a:pos x="24" y="69"/>
                  </a:cxn>
                  <a:cxn ang="0">
                    <a:pos x="0" y="69"/>
                  </a:cxn>
                  <a:cxn ang="0">
                    <a:pos x="0" y="43"/>
                  </a:cxn>
                  <a:cxn ang="0">
                    <a:pos x="24" y="43"/>
                  </a:cxn>
                  <a:cxn ang="0">
                    <a:pos x="24" y="10"/>
                  </a:cxn>
                  <a:cxn ang="0">
                    <a:pos x="56" y="0"/>
                  </a:cxn>
                  <a:cxn ang="0">
                    <a:pos x="56" y="43"/>
                  </a:cxn>
                  <a:cxn ang="0">
                    <a:pos x="91" y="43"/>
                  </a:cxn>
                  <a:cxn ang="0">
                    <a:pos x="91" y="69"/>
                  </a:cxn>
                  <a:cxn ang="0">
                    <a:pos x="56" y="69"/>
                  </a:cxn>
                  <a:cxn ang="0">
                    <a:pos x="56" y="139"/>
                  </a:cxn>
                  <a:cxn ang="0">
                    <a:pos x="61" y="158"/>
                  </a:cxn>
                  <a:cxn ang="0">
                    <a:pos x="77" y="164"/>
                  </a:cxn>
                  <a:cxn ang="0">
                    <a:pos x="84" y="163"/>
                  </a:cxn>
                  <a:cxn ang="0">
                    <a:pos x="91" y="160"/>
                  </a:cxn>
                  <a:cxn ang="0">
                    <a:pos x="91" y="186"/>
                  </a:cxn>
                  <a:cxn ang="0">
                    <a:pos x="86" y="188"/>
                  </a:cxn>
                  <a:cxn ang="0">
                    <a:pos x="80" y="189"/>
                  </a:cxn>
                  <a:cxn ang="0">
                    <a:pos x="73" y="190"/>
                  </a:cxn>
                  <a:cxn ang="0">
                    <a:pos x="66" y="191"/>
                  </a:cxn>
                  <a:cxn ang="0">
                    <a:pos x="66" y="200"/>
                  </a:cxn>
                  <a:cxn ang="0">
                    <a:pos x="78" y="202"/>
                  </a:cxn>
                  <a:cxn ang="0">
                    <a:pos x="86" y="207"/>
                  </a:cxn>
                  <a:cxn ang="0">
                    <a:pos x="90" y="214"/>
                  </a:cxn>
                  <a:cxn ang="0">
                    <a:pos x="92" y="222"/>
                  </a:cxn>
                </a:cxnLst>
                <a:rect l="0" t="0" r="r" b="b"/>
                <a:pathLst>
                  <a:path w="92" h="249">
                    <a:moveTo>
                      <a:pt x="92" y="222"/>
                    </a:moveTo>
                    <a:cubicBezTo>
                      <a:pt x="92" y="226"/>
                      <a:pt x="91" y="229"/>
                      <a:pt x="89" y="232"/>
                    </a:cubicBezTo>
                    <a:cubicBezTo>
                      <a:pt x="88" y="236"/>
                      <a:pt x="85" y="239"/>
                      <a:pt x="82" y="241"/>
                    </a:cubicBezTo>
                    <a:cubicBezTo>
                      <a:pt x="79" y="243"/>
                      <a:pt x="74" y="245"/>
                      <a:pt x="69" y="247"/>
                    </a:cubicBezTo>
                    <a:cubicBezTo>
                      <a:pt x="64" y="248"/>
                      <a:pt x="58" y="249"/>
                      <a:pt x="50" y="249"/>
                    </a:cubicBezTo>
                    <a:cubicBezTo>
                      <a:pt x="49" y="249"/>
                      <a:pt x="47" y="249"/>
                      <a:pt x="46" y="249"/>
                    </a:cubicBezTo>
                    <a:cubicBezTo>
                      <a:pt x="44" y="249"/>
                      <a:pt x="42" y="249"/>
                      <a:pt x="41" y="248"/>
                    </a:cubicBezTo>
                    <a:cubicBezTo>
                      <a:pt x="41" y="233"/>
                      <a:pt x="41" y="233"/>
                      <a:pt x="41" y="233"/>
                    </a:cubicBezTo>
                    <a:cubicBezTo>
                      <a:pt x="42" y="234"/>
                      <a:pt x="44" y="234"/>
                      <a:pt x="46" y="234"/>
                    </a:cubicBezTo>
                    <a:cubicBezTo>
                      <a:pt x="47" y="234"/>
                      <a:pt x="49" y="234"/>
                      <a:pt x="50" y="234"/>
                    </a:cubicBezTo>
                    <a:cubicBezTo>
                      <a:pt x="53" y="234"/>
                      <a:pt x="56" y="233"/>
                      <a:pt x="58" y="233"/>
                    </a:cubicBezTo>
                    <a:cubicBezTo>
                      <a:pt x="61" y="232"/>
                      <a:pt x="63" y="231"/>
                      <a:pt x="64" y="230"/>
                    </a:cubicBezTo>
                    <a:cubicBezTo>
                      <a:pt x="65" y="229"/>
                      <a:pt x="66" y="228"/>
                      <a:pt x="67" y="226"/>
                    </a:cubicBezTo>
                    <a:cubicBezTo>
                      <a:pt x="68" y="225"/>
                      <a:pt x="68" y="223"/>
                      <a:pt x="68" y="222"/>
                    </a:cubicBezTo>
                    <a:cubicBezTo>
                      <a:pt x="68" y="221"/>
                      <a:pt x="68" y="220"/>
                      <a:pt x="67" y="219"/>
                    </a:cubicBezTo>
                    <a:cubicBezTo>
                      <a:pt x="67" y="217"/>
                      <a:pt x="66" y="216"/>
                      <a:pt x="64" y="215"/>
                    </a:cubicBezTo>
                    <a:cubicBezTo>
                      <a:pt x="63" y="214"/>
                      <a:pt x="61" y="214"/>
                      <a:pt x="59" y="213"/>
                    </a:cubicBezTo>
                    <a:cubicBezTo>
                      <a:pt x="57" y="212"/>
                      <a:pt x="55" y="212"/>
                      <a:pt x="52" y="212"/>
                    </a:cubicBezTo>
                    <a:cubicBezTo>
                      <a:pt x="51" y="212"/>
                      <a:pt x="50" y="212"/>
                      <a:pt x="49" y="212"/>
                    </a:cubicBezTo>
                    <a:cubicBezTo>
                      <a:pt x="48" y="212"/>
                      <a:pt x="47" y="212"/>
                      <a:pt x="47" y="212"/>
                    </a:cubicBezTo>
                    <a:cubicBezTo>
                      <a:pt x="47" y="187"/>
                      <a:pt x="47" y="187"/>
                      <a:pt x="47" y="187"/>
                    </a:cubicBezTo>
                    <a:cubicBezTo>
                      <a:pt x="39" y="184"/>
                      <a:pt x="33" y="179"/>
                      <a:pt x="29" y="172"/>
                    </a:cubicBezTo>
                    <a:cubicBezTo>
                      <a:pt x="26" y="165"/>
                      <a:pt x="24" y="156"/>
                      <a:pt x="24" y="145"/>
                    </a:cubicBezTo>
                    <a:cubicBezTo>
                      <a:pt x="24" y="69"/>
                      <a:pt x="24" y="69"/>
                      <a:pt x="24" y="69"/>
                    </a:cubicBezTo>
                    <a:cubicBezTo>
                      <a:pt x="0" y="69"/>
                      <a:pt x="0" y="69"/>
                      <a:pt x="0" y="69"/>
                    </a:cubicBezTo>
                    <a:cubicBezTo>
                      <a:pt x="0" y="43"/>
                      <a:pt x="0" y="43"/>
                      <a:pt x="0" y="43"/>
                    </a:cubicBezTo>
                    <a:cubicBezTo>
                      <a:pt x="24" y="43"/>
                      <a:pt x="24" y="43"/>
                      <a:pt x="24" y="43"/>
                    </a:cubicBezTo>
                    <a:cubicBezTo>
                      <a:pt x="24" y="10"/>
                      <a:pt x="24" y="10"/>
                      <a:pt x="24" y="10"/>
                    </a:cubicBezTo>
                    <a:cubicBezTo>
                      <a:pt x="56" y="0"/>
                      <a:pt x="56" y="0"/>
                      <a:pt x="56" y="0"/>
                    </a:cubicBezTo>
                    <a:cubicBezTo>
                      <a:pt x="56" y="43"/>
                      <a:pt x="56" y="43"/>
                      <a:pt x="56" y="43"/>
                    </a:cubicBezTo>
                    <a:cubicBezTo>
                      <a:pt x="91" y="43"/>
                      <a:pt x="91" y="43"/>
                      <a:pt x="91" y="43"/>
                    </a:cubicBezTo>
                    <a:cubicBezTo>
                      <a:pt x="91" y="69"/>
                      <a:pt x="91" y="69"/>
                      <a:pt x="91" y="69"/>
                    </a:cubicBezTo>
                    <a:cubicBezTo>
                      <a:pt x="56" y="69"/>
                      <a:pt x="56" y="69"/>
                      <a:pt x="56" y="69"/>
                    </a:cubicBezTo>
                    <a:cubicBezTo>
                      <a:pt x="56" y="139"/>
                      <a:pt x="56" y="139"/>
                      <a:pt x="56" y="139"/>
                    </a:cubicBezTo>
                    <a:cubicBezTo>
                      <a:pt x="56" y="148"/>
                      <a:pt x="58" y="155"/>
                      <a:pt x="61" y="158"/>
                    </a:cubicBezTo>
                    <a:cubicBezTo>
                      <a:pt x="64" y="162"/>
                      <a:pt x="70" y="164"/>
                      <a:pt x="77" y="164"/>
                    </a:cubicBezTo>
                    <a:cubicBezTo>
                      <a:pt x="79" y="164"/>
                      <a:pt x="81" y="164"/>
                      <a:pt x="84" y="163"/>
                    </a:cubicBezTo>
                    <a:cubicBezTo>
                      <a:pt x="87" y="162"/>
                      <a:pt x="89" y="161"/>
                      <a:pt x="91" y="160"/>
                    </a:cubicBezTo>
                    <a:cubicBezTo>
                      <a:pt x="91" y="186"/>
                      <a:pt x="91" y="186"/>
                      <a:pt x="91" y="186"/>
                    </a:cubicBezTo>
                    <a:cubicBezTo>
                      <a:pt x="90" y="186"/>
                      <a:pt x="88" y="187"/>
                      <a:pt x="86" y="188"/>
                    </a:cubicBezTo>
                    <a:cubicBezTo>
                      <a:pt x="85" y="188"/>
                      <a:pt x="83" y="189"/>
                      <a:pt x="80" y="189"/>
                    </a:cubicBezTo>
                    <a:cubicBezTo>
                      <a:pt x="78" y="189"/>
                      <a:pt x="76" y="190"/>
                      <a:pt x="73" y="190"/>
                    </a:cubicBezTo>
                    <a:cubicBezTo>
                      <a:pt x="71" y="191"/>
                      <a:pt x="69" y="191"/>
                      <a:pt x="66" y="191"/>
                    </a:cubicBezTo>
                    <a:cubicBezTo>
                      <a:pt x="66" y="200"/>
                      <a:pt x="66" y="200"/>
                      <a:pt x="66" y="200"/>
                    </a:cubicBezTo>
                    <a:cubicBezTo>
                      <a:pt x="71" y="200"/>
                      <a:pt x="74" y="201"/>
                      <a:pt x="78" y="202"/>
                    </a:cubicBezTo>
                    <a:cubicBezTo>
                      <a:pt x="81" y="203"/>
                      <a:pt x="83" y="205"/>
                      <a:pt x="86" y="207"/>
                    </a:cubicBezTo>
                    <a:cubicBezTo>
                      <a:pt x="88" y="209"/>
                      <a:pt x="89" y="211"/>
                      <a:pt x="90" y="214"/>
                    </a:cubicBezTo>
                    <a:cubicBezTo>
                      <a:pt x="91" y="216"/>
                      <a:pt x="92" y="219"/>
                      <a:pt x="92" y="22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5" name="Freeform 31">
                <a:extLst>
                  <a:ext uri="{FF2B5EF4-FFF2-40B4-BE49-F238E27FC236}">
                    <a16:creationId xmlns:a16="http://schemas.microsoft.com/office/drawing/2014/main" id="{9F664540-2B43-4AAC-81C3-F7892B0DC192}"/>
                  </a:ext>
                </a:extLst>
              </p:cNvPr>
              <p:cNvSpPr>
                <a:spLocks/>
              </p:cNvSpPr>
              <p:nvPr/>
            </p:nvSpPr>
            <p:spPr bwMode="black">
              <a:xfrm>
                <a:off x="3825855" y="5018248"/>
                <a:ext cx="93911" cy="108837"/>
              </a:xfrm>
              <a:custGeom>
                <a:avLst/>
                <a:gdLst/>
                <a:ahLst/>
                <a:cxnLst>
                  <a:cxn ang="0">
                    <a:pos x="96" y="144"/>
                  </a:cxn>
                  <a:cxn ang="0">
                    <a:pos x="96" y="123"/>
                  </a:cxn>
                  <a:cxn ang="0">
                    <a:pos x="95" y="123"/>
                  </a:cxn>
                  <a:cxn ang="0">
                    <a:pos x="88" y="132"/>
                  </a:cxn>
                  <a:cxn ang="0">
                    <a:pos x="78" y="140"/>
                  </a:cxn>
                  <a:cxn ang="0">
                    <a:pos x="66" y="146"/>
                  </a:cxn>
                  <a:cxn ang="0">
                    <a:pos x="52" y="148"/>
                  </a:cxn>
                  <a:cxn ang="0">
                    <a:pos x="13" y="133"/>
                  </a:cxn>
                  <a:cxn ang="0">
                    <a:pos x="0" y="88"/>
                  </a:cxn>
                  <a:cxn ang="0">
                    <a:pos x="0" y="0"/>
                  </a:cxn>
                  <a:cxn ang="0">
                    <a:pos x="33" y="0"/>
                  </a:cxn>
                  <a:cxn ang="0">
                    <a:pos x="33" y="84"/>
                  </a:cxn>
                  <a:cxn ang="0">
                    <a:pos x="35" y="101"/>
                  </a:cxn>
                  <a:cxn ang="0">
                    <a:pos x="41" y="113"/>
                  </a:cxn>
                  <a:cxn ang="0">
                    <a:pos x="51" y="119"/>
                  </a:cxn>
                  <a:cxn ang="0">
                    <a:pos x="63" y="121"/>
                  </a:cxn>
                  <a:cxn ang="0">
                    <a:pos x="76" y="119"/>
                  </a:cxn>
                  <a:cxn ang="0">
                    <a:pos x="86" y="111"/>
                  </a:cxn>
                  <a:cxn ang="0">
                    <a:pos x="93" y="100"/>
                  </a:cxn>
                  <a:cxn ang="0">
                    <a:pos x="96" y="84"/>
                  </a:cxn>
                  <a:cxn ang="0">
                    <a:pos x="96" y="0"/>
                  </a:cxn>
                  <a:cxn ang="0">
                    <a:pos x="128" y="0"/>
                  </a:cxn>
                  <a:cxn ang="0">
                    <a:pos x="128" y="144"/>
                  </a:cxn>
                  <a:cxn ang="0">
                    <a:pos x="96" y="144"/>
                  </a:cxn>
                </a:cxnLst>
                <a:rect l="0" t="0" r="r" b="b"/>
                <a:pathLst>
                  <a:path w="128" h="148">
                    <a:moveTo>
                      <a:pt x="96" y="144"/>
                    </a:moveTo>
                    <a:cubicBezTo>
                      <a:pt x="96" y="123"/>
                      <a:pt x="96" y="123"/>
                      <a:pt x="96" y="123"/>
                    </a:cubicBezTo>
                    <a:cubicBezTo>
                      <a:pt x="95" y="123"/>
                      <a:pt x="95" y="123"/>
                      <a:pt x="95" y="123"/>
                    </a:cubicBezTo>
                    <a:cubicBezTo>
                      <a:pt x="93" y="126"/>
                      <a:pt x="91" y="129"/>
                      <a:pt x="88" y="132"/>
                    </a:cubicBezTo>
                    <a:cubicBezTo>
                      <a:pt x="85" y="135"/>
                      <a:pt x="82" y="138"/>
                      <a:pt x="78" y="140"/>
                    </a:cubicBezTo>
                    <a:cubicBezTo>
                      <a:pt x="74" y="143"/>
                      <a:pt x="70" y="144"/>
                      <a:pt x="66" y="146"/>
                    </a:cubicBezTo>
                    <a:cubicBezTo>
                      <a:pt x="62" y="147"/>
                      <a:pt x="57" y="148"/>
                      <a:pt x="52" y="148"/>
                    </a:cubicBezTo>
                    <a:cubicBezTo>
                      <a:pt x="35" y="148"/>
                      <a:pt x="22" y="143"/>
                      <a:pt x="13" y="133"/>
                    </a:cubicBezTo>
                    <a:cubicBezTo>
                      <a:pt x="5" y="123"/>
                      <a:pt x="0" y="108"/>
                      <a:pt x="0" y="88"/>
                    </a:cubicBezTo>
                    <a:cubicBezTo>
                      <a:pt x="0" y="0"/>
                      <a:pt x="0" y="0"/>
                      <a:pt x="0" y="0"/>
                    </a:cubicBezTo>
                    <a:cubicBezTo>
                      <a:pt x="33" y="0"/>
                      <a:pt x="33" y="0"/>
                      <a:pt x="33" y="0"/>
                    </a:cubicBezTo>
                    <a:cubicBezTo>
                      <a:pt x="33" y="84"/>
                      <a:pt x="33" y="84"/>
                      <a:pt x="33" y="84"/>
                    </a:cubicBezTo>
                    <a:cubicBezTo>
                      <a:pt x="33" y="90"/>
                      <a:pt x="34" y="96"/>
                      <a:pt x="35" y="101"/>
                    </a:cubicBezTo>
                    <a:cubicBezTo>
                      <a:pt x="37" y="106"/>
                      <a:pt x="39" y="110"/>
                      <a:pt x="41" y="113"/>
                    </a:cubicBezTo>
                    <a:cubicBezTo>
                      <a:pt x="44" y="116"/>
                      <a:pt x="47" y="118"/>
                      <a:pt x="51" y="119"/>
                    </a:cubicBezTo>
                    <a:cubicBezTo>
                      <a:pt x="55" y="120"/>
                      <a:pt x="59" y="121"/>
                      <a:pt x="63" y="121"/>
                    </a:cubicBezTo>
                    <a:cubicBezTo>
                      <a:pt x="67" y="121"/>
                      <a:pt x="72" y="120"/>
                      <a:pt x="76" y="119"/>
                    </a:cubicBezTo>
                    <a:cubicBezTo>
                      <a:pt x="80" y="117"/>
                      <a:pt x="83" y="115"/>
                      <a:pt x="86" y="111"/>
                    </a:cubicBezTo>
                    <a:cubicBezTo>
                      <a:pt x="89" y="108"/>
                      <a:pt x="91" y="104"/>
                      <a:pt x="93" y="100"/>
                    </a:cubicBezTo>
                    <a:cubicBezTo>
                      <a:pt x="95" y="95"/>
                      <a:pt x="96" y="89"/>
                      <a:pt x="96" y="84"/>
                    </a:cubicBezTo>
                    <a:cubicBezTo>
                      <a:pt x="96" y="0"/>
                      <a:pt x="96" y="0"/>
                      <a:pt x="96" y="0"/>
                    </a:cubicBezTo>
                    <a:cubicBezTo>
                      <a:pt x="128" y="0"/>
                      <a:pt x="128" y="0"/>
                      <a:pt x="128" y="0"/>
                    </a:cubicBezTo>
                    <a:cubicBezTo>
                      <a:pt x="128" y="144"/>
                      <a:pt x="128" y="144"/>
                      <a:pt x="128" y="144"/>
                    </a:cubicBezTo>
                    <a:lnTo>
                      <a:pt x="96"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6" name="Freeform 32">
                <a:extLst>
                  <a:ext uri="{FF2B5EF4-FFF2-40B4-BE49-F238E27FC236}">
                    <a16:creationId xmlns:a16="http://schemas.microsoft.com/office/drawing/2014/main" id="{29FA23A3-58D2-417D-80BB-952DABBF80A8}"/>
                  </a:ext>
                </a:extLst>
              </p:cNvPr>
              <p:cNvSpPr>
                <a:spLocks/>
              </p:cNvSpPr>
              <p:nvPr/>
            </p:nvSpPr>
            <p:spPr bwMode="black">
              <a:xfrm>
                <a:off x="3947752" y="5016071"/>
                <a:ext cx="157969" cy="107904"/>
              </a:xfrm>
              <a:custGeom>
                <a:avLst/>
                <a:gdLst/>
                <a:ahLst/>
                <a:cxnLst>
                  <a:cxn ang="0">
                    <a:pos x="182" y="147"/>
                  </a:cxn>
                  <a:cxn ang="0">
                    <a:pos x="182" y="66"/>
                  </a:cxn>
                  <a:cxn ang="0">
                    <a:pos x="180" y="46"/>
                  </a:cxn>
                  <a:cxn ang="0">
                    <a:pos x="175" y="34"/>
                  </a:cxn>
                  <a:cxn ang="0">
                    <a:pos x="166" y="28"/>
                  </a:cxn>
                  <a:cxn ang="0">
                    <a:pos x="154" y="26"/>
                  </a:cxn>
                  <a:cxn ang="0">
                    <a:pos x="142" y="30"/>
                  </a:cxn>
                  <a:cxn ang="0">
                    <a:pos x="132" y="38"/>
                  </a:cxn>
                  <a:cxn ang="0">
                    <a:pos x="126" y="51"/>
                  </a:cxn>
                  <a:cxn ang="0">
                    <a:pos x="123" y="66"/>
                  </a:cxn>
                  <a:cxn ang="0">
                    <a:pos x="123" y="147"/>
                  </a:cxn>
                  <a:cxn ang="0">
                    <a:pos x="91" y="147"/>
                  </a:cxn>
                  <a:cxn ang="0">
                    <a:pos x="91" y="63"/>
                  </a:cxn>
                  <a:cxn ang="0">
                    <a:pos x="89" y="46"/>
                  </a:cxn>
                  <a:cxn ang="0">
                    <a:pos x="83" y="35"/>
                  </a:cxn>
                  <a:cxn ang="0">
                    <a:pos x="74" y="28"/>
                  </a:cxn>
                  <a:cxn ang="0">
                    <a:pos x="63" y="26"/>
                  </a:cxn>
                  <a:cxn ang="0">
                    <a:pos x="51" y="29"/>
                  </a:cxn>
                  <a:cxn ang="0">
                    <a:pos x="41" y="37"/>
                  </a:cxn>
                  <a:cxn ang="0">
                    <a:pos x="35" y="50"/>
                  </a:cxn>
                  <a:cxn ang="0">
                    <a:pos x="33" y="66"/>
                  </a:cxn>
                  <a:cxn ang="0">
                    <a:pos x="33" y="147"/>
                  </a:cxn>
                  <a:cxn ang="0">
                    <a:pos x="0" y="147"/>
                  </a:cxn>
                  <a:cxn ang="0">
                    <a:pos x="0" y="3"/>
                  </a:cxn>
                  <a:cxn ang="0">
                    <a:pos x="33" y="3"/>
                  </a:cxn>
                  <a:cxn ang="0">
                    <a:pos x="33" y="26"/>
                  </a:cxn>
                  <a:cxn ang="0">
                    <a:pos x="33" y="26"/>
                  </a:cxn>
                  <a:cxn ang="0">
                    <a:pos x="52" y="6"/>
                  </a:cxn>
                  <a:cxn ang="0">
                    <a:pos x="79" y="0"/>
                  </a:cxn>
                  <a:cxn ang="0">
                    <a:pos x="92" y="2"/>
                  </a:cxn>
                  <a:cxn ang="0">
                    <a:pos x="104" y="7"/>
                  </a:cxn>
                  <a:cxn ang="0">
                    <a:pos x="113" y="16"/>
                  </a:cxn>
                  <a:cxn ang="0">
                    <a:pos x="120" y="28"/>
                  </a:cxn>
                  <a:cxn ang="0">
                    <a:pos x="140" y="7"/>
                  </a:cxn>
                  <a:cxn ang="0">
                    <a:pos x="168" y="0"/>
                  </a:cxn>
                  <a:cxn ang="0">
                    <a:pos x="203" y="14"/>
                  </a:cxn>
                  <a:cxn ang="0">
                    <a:pos x="215" y="58"/>
                  </a:cxn>
                  <a:cxn ang="0">
                    <a:pos x="215" y="147"/>
                  </a:cxn>
                  <a:cxn ang="0">
                    <a:pos x="182" y="147"/>
                  </a:cxn>
                </a:cxnLst>
                <a:rect l="0" t="0" r="r" b="b"/>
                <a:pathLst>
                  <a:path w="215" h="147">
                    <a:moveTo>
                      <a:pt x="182" y="147"/>
                    </a:moveTo>
                    <a:cubicBezTo>
                      <a:pt x="182" y="66"/>
                      <a:pt x="182" y="66"/>
                      <a:pt x="182" y="66"/>
                    </a:cubicBezTo>
                    <a:cubicBezTo>
                      <a:pt x="182" y="58"/>
                      <a:pt x="182" y="52"/>
                      <a:pt x="180" y="46"/>
                    </a:cubicBezTo>
                    <a:cubicBezTo>
                      <a:pt x="179" y="41"/>
                      <a:pt x="177" y="37"/>
                      <a:pt x="175" y="34"/>
                    </a:cubicBezTo>
                    <a:cubicBezTo>
                      <a:pt x="172" y="31"/>
                      <a:pt x="169" y="29"/>
                      <a:pt x="166" y="28"/>
                    </a:cubicBezTo>
                    <a:cubicBezTo>
                      <a:pt x="162" y="27"/>
                      <a:pt x="158" y="26"/>
                      <a:pt x="154" y="26"/>
                    </a:cubicBezTo>
                    <a:cubicBezTo>
                      <a:pt x="149" y="26"/>
                      <a:pt x="145" y="27"/>
                      <a:pt x="142" y="30"/>
                    </a:cubicBezTo>
                    <a:cubicBezTo>
                      <a:pt x="138" y="32"/>
                      <a:pt x="135" y="35"/>
                      <a:pt x="132" y="38"/>
                    </a:cubicBezTo>
                    <a:cubicBezTo>
                      <a:pt x="129" y="42"/>
                      <a:pt x="127" y="46"/>
                      <a:pt x="126" y="51"/>
                    </a:cubicBezTo>
                    <a:cubicBezTo>
                      <a:pt x="124" y="56"/>
                      <a:pt x="123" y="61"/>
                      <a:pt x="123" y="66"/>
                    </a:cubicBezTo>
                    <a:cubicBezTo>
                      <a:pt x="123" y="147"/>
                      <a:pt x="123" y="147"/>
                      <a:pt x="123" y="147"/>
                    </a:cubicBezTo>
                    <a:cubicBezTo>
                      <a:pt x="91" y="147"/>
                      <a:pt x="91" y="147"/>
                      <a:pt x="91" y="147"/>
                    </a:cubicBezTo>
                    <a:cubicBezTo>
                      <a:pt x="91" y="63"/>
                      <a:pt x="91" y="63"/>
                      <a:pt x="91" y="63"/>
                    </a:cubicBezTo>
                    <a:cubicBezTo>
                      <a:pt x="91" y="56"/>
                      <a:pt x="90" y="51"/>
                      <a:pt x="89" y="46"/>
                    </a:cubicBezTo>
                    <a:cubicBezTo>
                      <a:pt x="88" y="41"/>
                      <a:pt x="86" y="38"/>
                      <a:pt x="83" y="35"/>
                    </a:cubicBezTo>
                    <a:cubicBezTo>
                      <a:pt x="81" y="32"/>
                      <a:pt x="78" y="30"/>
                      <a:pt x="74" y="28"/>
                    </a:cubicBezTo>
                    <a:cubicBezTo>
                      <a:pt x="71" y="27"/>
                      <a:pt x="67" y="26"/>
                      <a:pt x="63" y="26"/>
                    </a:cubicBezTo>
                    <a:cubicBezTo>
                      <a:pt x="59" y="26"/>
                      <a:pt x="55" y="27"/>
                      <a:pt x="51" y="29"/>
                    </a:cubicBezTo>
                    <a:cubicBezTo>
                      <a:pt x="47" y="31"/>
                      <a:pt x="44" y="34"/>
                      <a:pt x="41" y="37"/>
                    </a:cubicBezTo>
                    <a:cubicBezTo>
                      <a:pt x="39" y="41"/>
                      <a:pt x="36" y="45"/>
                      <a:pt x="35" y="50"/>
                    </a:cubicBezTo>
                    <a:cubicBezTo>
                      <a:pt x="33" y="55"/>
                      <a:pt x="33" y="60"/>
                      <a:pt x="33" y="66"/>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8" y="17"/>
                      <a:pt x="45" y="11"/>
                      <a:pt x="52" y="6"/>
                    </a:cubicBezTo>
                    <a:cubicBezTo>
                      <a:pt x="60" y="2"/>
                      <a:pt x="69" y="0"/>
                      <a:pt x="79" y="0"/>
                    </a:cubicBezTo>
                    <a:cubicBezTo>
                      <a:pt x="84" y="0"/>
                      <a:pt x="88" y="1"/>
                      <a:pt x="92" y="2"/>
                    </a:cubicBezTo>
                    <a:cubicBezTo>
                      <a:pt x="97" y="3"/>
                      <a:pt x="101" y="5"/>
                      <a:pt x="104" y="7"/>
                    </a:cubicBezTo>
                    <a:cubicBezTo>
                      <a:pt x="108" y="10"/>
                      <a:pt x="111" y="13"/>
                      <a:pt x="113" y="16"/>
                    </a:cubicBezTo>
                    <a:cubicBezTo>
                      <a:pt x="116" y="20"/>
                      <a:pt x="118" y="24"/>
                      <a:pt x="120" y="28"/>
                    </a:cubicBezTo>
                    <a:cubicBezTo>
                      <a:pt x="125" y="18"/>
                      <a:pt x="132" y="11"/>
                      <a:pt x="140" y="7"/>
                    </a:cubicBezTo>
                    <a:cubicBezTo>
                      <a:pt x="148" y="2"/>
                      <a:pt x="157" y="0"/>
                      <a:pt x="168" y="0"/>
                    </a:cubicBezTo>
                    <a:cubicBezTo>
                      <a:pt x="183" y="0"/>
                      <a:pt x="195" y="4"/>
                      <a:pt x="203" y="14"/>
                    </a:cubicBezTo>
                    <a:cubicBezTo>
                      <a:pt x="211" y="23"/>
                      <a:pt x="215" y="38"/>
                      <a:pt x="215" y="58"/>
                    </a:cubicBezTo>
                    <a:cubicBezTo>
                      <a:pt x="215" y="147"/>
                      <a:pt x="215" y="147"/>
                      <a:pt x="215" y="147"/>
                    </a:cubicBezTo>
                    <a:lnTo>
                      <a:pt x="182"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7" name="Freeform 33">
                <a:extLst>
                  <a:ext uri="{FF2B5EF4-FFF2-40B4-BE49-F238E27FC236}">
                    <a16:creationId xmlns:a16="http://schemas.microsoft.com/office/drawing/2014/main" id="{55A31E31-F26B-4B8D-A88B-D57D1B427956}"/>
                  </a:ext>
                </a:extLst>
              </p:cNvPr>
              <p:cNvSpPr>
                <a:spLocks noEditPoints="1"/>
              </p:cNvSpPr>
              <p:nvPr/>
            </p:nvSpPr>
            <p:spPr bwMode="black">
              <a:xfrm>
                <a:off x="4123446" y="5016071"/>
                <a:ext cx="96087" cy="111014"/>
              </a:xfrm>
              <a:custGeom>
                <a:avLst/>
                <a:gdLst/>
                <a:ahLst/>
                <a:cxnLst>
                  <a:cxn ang="0">
                    <a:pos x="33" y="85"/>
                  </a:cxn>
                  <a:cxn ang="0">
                    <a:pos x="45" y="115"/>
                  </a:cxn>
                  <a:cxn ang="0">
                    <a:pos x="76" y="125"/>
                  </a:cxn>
                  <a:cxn ang="0">
                    <a:pos x="100" y="121"/>
                  </a:cxn>
                  <a:cxn ang="0">
                    <a:pos x="120" y="111"/>
                  </a:cxn>
                  <a:cxn ang="0">
                    <a:pos x="120" y="139"/>
                  </a:cxn>
                  <a:cxn ang="0">
                    <a:pos x="112" y="143"/>
                  </a:cxn>
                  <a:cxn ang="0">
                    <a:pos x="101" y="146"/>
                  </a:cxn>
                  <a:cxn ang="0">
                    <a:pos x="86" y="149"/>
                  </a:cxn>
                  <a:cxn ang="0">
                    <a:pos x="69" y="151"/>
                  </a:cxn>
                  <a:cxn ang="0">
                    <a:pos x="40" y="146"/>
                  </a:cxn>
                  <a:cxn ang="0">
                    <a:pos x="18" y="132"/>
                  </a:cxn>
                  <a:cxn ang="0">
                    <a:pos x="5"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5"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6" y="125"/>
                    </a:cubicBezTo>
                    <a:cubicBezTo>
                      <a:pt x="84" y="125"/>
                      <a:pt x="92" y="124"/>
                      <a:pt x="100" y="121"/>
                    </a:cubicBezTo>
                    <a:cubicBezTo>
                      <a:pt x="107" y="119"/>
                      <a:pt x="114" y="115"/>
                      <a:pt x="120" y="111"/>
                    </a:cubicBezTo>
                    <a:cubicBezTo>
                      <a:pt x="120" y="139"/>
                      <a:pt x="120" y="139"/>
                      <a:pt x="120" y="139"/>
                    </a:cubicBezTo>
                    <a:cubicBezTo>
                      <a:pt x="118" y="140"/>
                      <a:pt x="115" y="141"/>
                      <a:pt x="112" y="143"/>
                    </a:cubicBezTo>
                    <a:cubicBezTo>
                      <a:pt x="109" y="144"/>
                      <a:pt x="105" y="145"/>
                      <a:pt x="101" y="146"/>
                    </a:cubicBezTo>
                    <a:cubicBezTo>
                      <a:pt x="96" y="148"/>
                      <a:pt x="91" y="149"/>
                      <a:pt x="86" y="149"/>
                    </a:cubicBezTo>
                    <a:cubicBezTo>
                      <a:pt x="81" y="150"/>
                      <a:pt x="75" y="151"/>
                      <a:pt x="69" y="151"/>
                    </a:cubicBezTo>
                    <a:cubicBezTo>
                      <a:pt x="58" y="151"/>
                      <a:pt x="48" y="149"/>
                      <a:pt x="40" y="146"/>
                    </a:cubicBezTo>
                    <a:cubicBezTo>
                      <a:pt x="31" y="143"/>
                      <a:pt x="24" y="138"/>
                      <a:pt x="18" y="132"/>
                    </a:cubicBezTo>
                    <a:cubicBezTo>
                      <a:pt x="12" y="125"/>
                      <a:pt x="8" y="118"/>
                      <a:pt x="5" y="108"/>
                    </a:cubicBezTo>
                    <a:cubicBezTo>
                      <a:pt x="1" y="99"/>
                      <a:pt x="0" y="89"/>
                      <a:pt x="0" y="77"/>
                    </a:cubicBezTo>
                    <a:cubicBezTo>
                      <a:pt x="0" y="63"/>
                      <a:pt x="2" y="52"/>
                      <a:pt x="6" y="42"/>
                    </a:cubicBezTo>
                    <a:cubicBezTo>
                      <a:pt x="10" y="33"/>
                      <a:pt x="15" y="25"/>
                      <a:pt x="22" y="18"/>
                    </a:cubicBezTo>
                    <a:cubicBezTo>
                      <a:pt x="29" y="12"/>
                      <a:pt x="36" y="7"/>
                      <a:pt x="44" y="4"/>
                    </a:cubicBezTo>
                    <a:cubicBezTo>
                      <a:pt x="52" y="1"/>
                      <a:pt x="60" y="0"/>
                      <a:pt x="68" y="0"/>
                    </a:cubicBezTo>
                    <a:cubicBezTo>
                      <a:pt x="79" y="0"/>
                      <a:pt x="88" y="2"/>
                      <a:pt x="96" y="5"/>
                    </a:cubicBezTo>
                    <a:cubicBezTo>
                      <a:pt x="104" y="8"/>
                      <a:pt x="110" y="13"/>
                      <a:pt x="115"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8" y="26"/>
                      <a:pt x="74" y="25"/>
                      <a:pt x="68" y="25"/>
                    </a:cubicBezTo>
                    <a:cubicBezTo>
                      <a:pt x="64" y="25"/>
                      <a:pt x="60" y="26"/>
                      <a:pt x="56" y="28"/>
                    </a:cubicBezTo>
                    <a:cubicBezTo>
                      <a:pt x="52" y="29"/>
                      <a:pt x="48" y="32"/>
                      <a:pt x="45"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8" name="Freeform 34">
                <a:extLst>
                  <a:ext uri="{FF2B5EF4-FFF2-40B4-BE49-F238E27FC236}">
                    <a16:creationId xmlns:a16="http://schemas.microsoft.com/office/drawing/2014/main" id="{6E6C9B21-89CC-4863-9CE3-893D387E0FA6}"/>
                  </a:ext>
                </a:extLst>
              </p:cNvPr>
              <p:cNvSpPr>
                <a:spLocks/>
              </p:cNvSpPr>
              <p:nvPr/>
            </p:nvSpPr>
            <p:spPr bwMode="black">
              <a:xfrm>
                <a:off x="4231349" y="5016071"/>
                <a:ext cx="69656" cy="111014"/>
              </a:xfrm>
              <a:custGeom>
                <a:avLst/>
                <a:gdLst/>
                <a:ahLst/>
                <a:cxnLst>
                  <a:cxn ang="0">
                    <a:pos x="95" y="106"/>
                  </a:cxn>
                  <a:cxn ang="0">
                    <a:pos x="91" y="123"/>
                  </a:cxn>
                  <a:cxn ang="0">
                    <a:pos x="80" y="138"/>
                  </a:cxn>
                  <a:cxn ang="0">
                    <a:pos x="62" y="147"/>
                  </a:cxn>
                  <a:cxn ang="0">
                    <a:pos x="37" y="151"/>
                  </a:cxn>
                  <a:cxn ang="0">
                    <a:pos x="28" y="150"/>
                  </a:cxn>
                  <a:cxn ang="0">
                    <a:pos x="18" y="148"/>
                  </a:cxn>
                  <a:cxn ang="0">
                    <a:pos x="8" y="146"/>
                  </a:cxn>
                  <a:cxn ang="0">
                    <a:pos x="0" y="143"/>
                  </a:cxn>
                  <a:cxn ang="0">
                    <a:pos x="0" y="112"/>
                  </a:cxn>
                  <a:cxn ang="0">
                    <a:pos x="9" y="118"/>
                  </a:cxn>
                  <a:cxn ang="0">
                    <a:pos x="20" y="122"/>
                  </a:cxn>
                  <a:cxn ang="0">
                    <a:pos x="30" y="124"/>
                  </a:cxn>
                  <a:cxn ang="0">
                    <a:pos x="39" y="125"/>
                  </a:cxn>
                  <a:cxn ang="0">
                    <a:pos x="56" y="121"/>
                  </a:cxn>
                  <a:cxn ang="0">
                    <a:pos x="62" y="110"/>
                  </a:cxn>
                  <a:cxn ang="0">
                    <a:pos x="61" y="103"/>
                  </a:cxn>
                  <a:cxn ang="0">
                    <a:pos x="57" y="98"/>
                  </a:cxn>
                  <a:cxn ang="0">
                    <a:pos x="48" y="93"/>
                  </a:cxn>
                  <a:cxn ang="0">
                    <a:pos x="34" y="86"/>
                  </a:cxn>
                  <a:cxn ang="0">
                    <a:pos x="20" y="79"/>
                  </a:cxn>
                  <a:cxn ang="0">
                    <a:pos x="9" y="70"/>
                  </a:cxn>
                  <a:cxn ang="0">
                    <a:pos x="2" y="59"/>
                  </a:cxn>
                  <a:cxn ang="0">
                    <a:pos x="0" y="44"/>
                  </a:cxn>
                  <a:cxn ang="0">
                    <a:pos x="4" y="26"/>
                  </a:cxn>
                  <a:cxn ang="0">
                    <a:pos x="15" y="12"/>
                  </a:cxn>
                  <a:cxn ang="0">
                    <a:pos x="32" y="3"/>
                  </a:cxn>
                  <a:cxn ang="0">
                    <a:pos x="55" y="0"/>
                  </a:cxn>
                  <a:cxn ang="0">
                    <a:pos x="64" y="0"/>
                  </a:cxn>
                  <a:cxn ang="0">
                    <a:pos x="73" y="2"/>
                  </a:cxn>
                  <a:cxn ang="0">
                    <a:pos x="81" y="4"/>
                  </a:cxn>
                  <a:cxn ang="0">
                    <a:pos x="87" y="6"/>
                  </a:cxn>
                  <a:cxn ang="0">
                    <a:pos x="87" y="35"/>
                  </a:cxn>
                  <a:cxn ang="0">
                    <a:pos x="80" y="31"/>
                  </a:cxn>
                  <a:cxn ang="0">
                    <a:pos x="71" y="28"/>
                  </a:cxn>
                  <a:cxn ang="0">
                    <a:pos x="62" y="26"/>
                  </a:cxn>
                  <a:cxn ang="0">
                    <a:pos x="54" y="25"/>
                  </a:cxn>
                  <a:cxn ang="0">
                    <a:pos x="38" y="30"/>
                  </a:cxn>
                  <a:cxn ang="0">
                    <a:pos x="33" y="41"/>
                  </a:cxn>
                  <a:cxn ang="0">
                    <a:pos x="34" y="48"/>
                  </a:cxn>
                  <a:cxn ang="0">
                    <a:pos x="38" y="53"/>
                  </a:cxn>
                  <a:cxn ang="0">
                    <a:pos x="46" y="58"/>
                  </a:cxn>
                  <a:cxn ang="0">
                    <a:pos x="58" y="63"/>
                  </a:cxn>
                  <a:cxn ang="0">
                    <a:pos x="73" y="70"/>
                  </a:cxn>
                  <a:cxn ang="0">
                    <a:pos x="84" y="79"/>
                  </a:cxn>
                  <a:cxn ang="0">
                    <a:pos x="92" y="91"/>
                  </a:cxn>
                  <a:cxn ang="0">
                    <a:pos x="95" y="106"/>
                  </a:cxn>
                </a:cxnLst>
                <a:rect l="0" t="0" r="r" b="b"/>
                <a:pathLst>
                  <a:path w="95" h="151">
                    <a:moveTo>
                      <a:pt x="95" y="106"/>
                    </a:moveTo>
                    <a:cubicBezTo>
                      <a:pt x="95" y="112"/>
                      <a:pt x="93" y="118"/>
                      <a:pt x="91" y="123"/>
                    </a:cubicBezTo>
                    <a:cubicBezTo>
                      <a:pt x="89" y="129"/>
                      <a:pt x="85" y="134"/>
                      <a:pt x="80" y="138"/>
                    </a:cubicBezTo>
                    <a:cubicBezTo>
                      <a:pt x="75" y="142"/>
                      <a:pt x="70" y="145"/>
                      <a:pt x="62" y="147"/>
                    </a:cubicBezTo>
                    <a:cubicBezTo>
                      <a:pt x="55" y="150"/>
                      <a:pt x="47" y="151"/>
                      <a:pt x="37" y="151"/>
                    </a:cubicBezTo>
                    <a:cubicBezTo>
                      <a:pt x="35" y="151"/>
                      <a:pt x="32" y="150"/>
                      <a:pt x="28" y="150"/>
                    </a:cubicBezTo>
                    <a:cubicBezTo>
                      <a:pt x="25" y="150"/>
                      <a:pt x="22" y="149"/>
                      <a:pt x="18" y="148"/>
                    </a:cubicBezTo>
                    <a:cubicBezTo>
                      <a:pt x="15" y="148"/>
                      <a:pt x="11" y="147"/>
                      <a:pt x="8" y="146"/>
                    </a:cubicBezTo>
                    <a:cubicBezTo>
                      <a:pt x="5" y="145"/>
                      <a:pt x="2" y="144"/>
                      <a:pt x="0" y="143"/>
                    </a:cubicBezTo>
                    <a:cubicBezTo>
                      <a:pt x="0" y="112"/>
                      <a:pt x="0" y="112"/>
                      <a:pt x="0" y="112"/>
                    </a:cubicBezTo>
                    <a:cubicBezTo>
                      <a:pt x="3" y="114"/>
                      <a:pt x="6" y="116"/>
                      <a:pt x="9" y="118"/>
                    </a:cubicBezTo>
                    <a:cubicBezTo>
                      <a:pt x="13" y="119"/>
                      <a:pt x="16" y="121"/>
                      <a:pt x="20" y="122"/>
                    </a:cubicBezTo>
                    <a:cubicBezTo>
                      <a:pt x="23" y="123"/>
                      <a:pt x="26" y="124"/>
                      <a:pt x="30" y="124"/>
                    </a:cubicBezTo>
                    <a:cubicBezTo>
                      <a:pt x="33" y="125"/>
                      <a:pt x="36" y="125"/>
                      <a:pt x="39" y="125"/>
                    </a:cubicBezTo>
                    <a:cubicBezTo>
                      <a:pt x="47" y="125"/>
                      <a:pt x="53" y="124"/>
                      <a:pt x="56" y="121"/>
                    </a:cubicBezTo>
                    <a:cubicBezTo>
                      <a:pt x="60" y="118"/>
                      <a:pt x="62" y="115"/>
                      <a:pt x="62" y="110"/>
                    </a:cubicBezTo>
                    <a:cubicBezTo>
                      <a:pt x="62" y="107"/>
                      <a:pt x="62" y="105"/>
                      <a:pt x="61" y="103"/>
                    </a:cubicBezTo>
                    <a:cubicBezTo>
                      <a:pt x="60" y="102"/>
                      <a:pt x="59" y="100"/>
                      <a:pt x="57" y="98"/>
                    </a:cubicBezTo>
                    <a:cubicBezTo>
                      <a:pt x="55" y="96"/>
                      <a:pt x="52" y="95"/>
                      <a:pt x="48" y="93"/>
                    </a:cubicBezTo>
                    <a:cubicBezTo>
                      <a:pt x="45" y="91"/>
                      <a:pt x="40" y="89"/>
                      <a:pt x="34" y="86"/>
                    </a:cubicBezTo>
                    <a:cubicBezTo>
                      <a:pt x="29" y="84"/>
                      <a:pt x="24" y="82"/>
                      <a:pt x="20" y="79"/>
                    </a:cubicBezTo>
                    <a:cubicBezTo>
                      <a:pt x="16" y="77"/>
                      <a:pt x="12" y="74"/>
                      <a:pt x="9" y="70"/>
                    </a:cubicBezTo>
                    <a:cubicBezTo>
                      <a:pt x="6" y="67"/>
                      <a:pt x="4" y="63"/>
                      <a:pt x="2" y="59"/>
                    </a:cubicBezTo>
                    <a:cubicBezTo>
                      <a:pt x="1" y="55"/>
                      <a:pt x="0" y="50"/>
                      <a:pt x="0" y="44"/>
                    </a:cubicBezTo>
                    <a:cubicBezTo>
                      <a:pt x="0" y="37"/>
                      <a:pt x="1" y="32"/>
                      <a:pt x="4" y="26"/>
                    </a:cubicBezTo>
                    <a:cubicBezTo>
                      <a:pt x="6" y="21"/>
                      <a:pt x="10" y="16"/>
                      <a:pt x="15" y="12"/>
                    </a:cubicBezTo>
                    <a:cubicBezTo>
                      <a:pt x="19" y="9"/>
                      <a:pt x="25" y="5"/>
                      <a:pt x="32" y="3"/>
                    </a:cubicBezTo>
                    <a:cubicBezTo>
                      <a:pt x="39" y="1"/>
                      <a:pt x="46" y="0"/>
                      <a:pt x="55" y="0"/>
                    </a:cubicBezTo>
                    <a:cubicBezTo>
                      <a:pt x="58" y="0"/>
                      <a:pt x="61" y="0"/>
                      <a:pt x="64" y="0"/>
                    </a:cubicBezTo>
                    <a:cubicBezTo>
                      <a:pt x="67" y="1"/>
                      <a:pt x="70" y="1"/>
                      <a:pt x="73" y="2"/>
                    </a:cubicBezTo>
                    <a:cubicBezTo>
                      <a:pt x="75" y="2"/>
                      <a:pt x="78" y="3"/>
                      <a:pt x="81" y="4"/>
                    </a:cubicBezTo>
                    <a:cubicBezTo>
                      <a:pt x="83" y="4"/>
                      <a:pt x="85" y="5"/>
                      <a:pt x="87" y="6"/>
                    </a:cubicBezTo>
                    <a:cubicBezTo>
                      <a:pt x="87" y="35"/>
                      <a:pt x="87" y="35"/>
                      <a:pt x="87" y="35"/>
                    </a:cubicBezTo>
                    <a:cubicBezTo>
                      <a:pt x="85" y="34"/>
                      <a:pt x="82" y="32"/>
                      <a:pt x="80" y="31"/>
                    </a:cubicBezTo>
                    <a:cubicBezTo>
                      <a:pt x="77" y="30"/>
                      <a:pt x="74" y="29"/>
                      <a:pt x="71" y="28"/>
                    </a:cubicBezTo>
                    <a:cubicBezTo>
                      <a:pt x="68" y="27"/>
                      <a:pt x="65" y="26"/>
                      <a:pt x="62" y="26"/>
                    </a:cubicBezTo>
                    <a:cubicBezTo>
                      <a:pt x="59" y="26"/>
                      <a:pt x="56" y="25"/>
                      <a:pt x="54" y="25"/>
                    </a:cubicBezTo>
                    <a:cubicBezTo>
                      <a:pt x="47" y="25"/>
                      <a:pt x="42" y="27"/>
                      <a:pt x="38" y="30"/>
                    </a:cubicBezTo>
                    <a:cubicBezTo>
                      <a:pt x="35" y="33"/>
                      <a:pt x="33" y="36"/>
                      <a:pt x="33" y="41"/>
                    </a:cubicBezTo>
                    <a:cubicBezTo>
                      <a:pt x="33" y="44"/>
                      <a:pt x="33" y="46"/>
                      <a:pt x="34" y="48"/>
                    </a:cubicBezTo>
                    <a:cubicBezTo>
                      <a:pt x="35" y="50"/>
                      <a:pt x="36" y="52"/>
                      <a:pt x="38" y="53"/>
                    </a:cubicBezTo>
                    <a:cubicBezTo>
                      <a:pt x="40" y="55"/>
                      <a:pt x="43" y="57"/>
                      <a:pt x="46" y="58"/>
                    </a:cubicBezTo>
                    <a:cubicBezTo>
                      <a:pt x="49" y="60"/>
                      <a:pt x="53" y="62"/>
                      <a:pt x="58" y="63"/>
                    </a:cubicBezTo>
                    <a:cubicBezTo>
                      <a:pt x="63" y="66"/>
                      <a:pt x="68" y="68"/>
                      <a:pt x="73" y="70"/>
                    </a:cubicBezTo>
                    <a:cubicBezTo>
                      <a:pt x="77" y="73"/>
                      <a:pt x="81" y="76"/>
                      <a:pt x="84" y="79"/>
                    </a:cubicBezTo>
                    <a:cubicBezTo>
                      <a:pt x="88" y="83"/>
                      <a:pt x="90" y="86"/>
                      <a:pt x="92" y="91"/>
                    </a:cubicBezTo>
                    <a:cubicBezTo>
                      <a:pt x="94" y="95"/>
                      <a:pt x="95" y="100"/>
                      <a:pt x="95" y="10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9" name="Freeform 35">
                <a:extLst>
                  <a:ext uri="{FF2B5EF4-FFF2-40B4-BE49-F238E27FC236}">
                    <a16:creationId xmlns:a16="http://schemas.microsoft.com/office/drawing/2014/main" id="{72FF3E6F-EFA2-451C-B96C-A7FFB381B934}"/>
                  </a:ext>
                </a:extLst>
              </p:cNvPr>
              <p:cNvSpPr>
                <a:spLocks/>
              </p:cNvSpPr>
              <p:nvPr/>
            </p:nvSpPr>
            <p:spPr bwMode="black">
              <a:xfrm>
                <a:off x="4311267" y="5016071"/>
                <a:ext cx="82405" cy="111014"/>
              </a:xfrm>
              <a:custGeom>
                <a:avLst/>
                <a:gdLst/>
                <a:ahLst/>
                <a:cxnLst>
                  <a:cxn ang="0">
                    <a:pos x="95" y="148"/>
                  </a:cxn>
                  <a:cxn ang="0">
                    <a:pos x="72" y="151"/>
                  </a:cxn>
                  <a:cxn ang="0">
                    <a:pos x="42" y="145"/>
                  </a:cxn>
                  <a:cxn ang="0">
                    <a:pos x="20" y="130"/>
                  </a:cxn>
                  <a:cxn ang="0">
                    <a:pos x="5" y="108"/>
                  </a:cxn>
                  <a:cxn ang="0">
                    <a:pos x="0" y="79"/>
                  </a:cxn>
                  <a:cxn ang="0">
                    <a:pos x="6" y="46"/>
                  </a:cxn>
                  <a:cxn ang="0">
                    <a:pos x="21" y="22"/>
                  </a:cxn>
                  <a:cxn ang="0">
                    <a:pos x="46" y="6"/>
                  </a:cxn>
                  <a:cxn ang="0">
                    <a:pos x="78" y="0"/>
                  </a:cxn>
                  <a:cxn ang="0">
                    <a:pos x="89" y="1"/>
                  </a:cxn>
                  <a:cxn ang="0">
                    <a:pos x="98" y="2"/>
                  </a:cxn>
                  <a:cxn ang="0">
                    <a:pos x="107"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9"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0" y="151"/>
                      <a:pt x="72" y="151"/>
                    </a:cubicBezTo>
                    <a:cubicBezTo>
                      <a:pt x="61" y="151"/>
                      <a:pt x="51" y="149"/>
                      <a:pt x="42" y="145"/>
                    </a:cubicBezTo>
                    <a:cubicBezTo>
                      <a:pt x="33" y="142"/>
                      <a:pt x="26" y="137"/>
                      <a:pt x="20" y="130"/>
                    </a:cubicBezTo>
                    <a:cubicBezTo>
                      <a:pt x="13" y="124"/>
                      <a:pt x="9" y="116"/>
                      <a:pt x="5" y="108"/>
                    </a:cubicBezTo>
                    <a:cubicBezTo>
                      <a:pt x="2" y="99"/>
                      <a:pt x="0" y="89"/>
                      <a:pt x="0" y="79"/>
                    </a:cubicBezTo>
                    <a:cubicBezTo>
                      <a:pt x="0" y="67"/>
                      <a:pt x="2" y="56"/>
                      <a:pt x="6" y="46"/>
                    </a:cubicBezTo>
                    <a:cubicBezTo>
                      <a:pt x="9" y="37"/>
                      <a:pt x="14" y="28"/>
                      <a:pt x="21" y="22"/>
                    </a:cubicBezTo>
                    <a:cubicBezTo>
                      <a:pt x="28" y="15"/>
                      <a:pt x="36" y="9"/>
                      <a:pt x="46" y="6"/>
                    </a:cubicBezTo>
                    <a:cubicBezTo>
                      <a:pt x="55" y="2"/>
                      <a:pt x="66" y="0"/>
                      <a:pt x="78" y="0"/>
                    </a:cubicBezTo>
                    <a:cubicBezTo>
                      <a:pt x="82" y="0"/>
                      <a:pt x="85" y="0"/>
                      <a:pt x="89" y="1"/>
                    </a:cubicBezTo>
                    <a:cubicBezTo>
                      <a:pt x="92" y="1"/>
                      <a:pt x="95" y="2"/>
                      <a:pt x="98" y="2"/>
                    </a:cubicBezTo>
                    <a:cubicBezTo>
                      <a:pt x="101" y="3"/>
                      <a:pt x="104" y="4"/>
                      <a:pt x="107" y="5"/>
                    </a:cubicBezTo>
                    <a:cubicBezTo>
                      <a:pt x="109" y="5"/>
                      <a:pt x="111" y="6"/>
                      <a:pt x="112" y="7"/>
                    </a:cubicBezTo>
                    <a:cubicBezTo>
                      <a:pt x="112" y="38"/>
                      <a:pt x="112" y="38"/>
                      <a:pt x="112" y="38"/>
                    </a:cubicBezTo>
                    <a:cubicBezTo>
                      <a:pt x="108" y="34"/>
                      <a:pt x="103" y="32"/>
                      <a:pt x="97" y="30"/>
                    </a:cubicBezTo>
                    <a:cubicBezTo>
                      <a:pt x="92" y="27"/>
                      <a:pt x="86" y="26"/>
                      <a:pt x="79" y="26"/>
                    </a:cubicBezTo>
                    <a:cubicBezTo>
                      <a:pt x="73" y="26"/>
                      <a:pt x="67" y="27"/>
                      <a:pt x="61" y="30"/>
                    </a:cubicBezTo>
                    <a:cubicBezTo>
                      <a:pt x="56" y="32"/>
                      <a:pt x="51" y="35"/>
                      <a:pt x="47" y="39"/>
                    </a:cubicBezTo>
                    <a:cubicBezTo>
                      <a:pt x="43" y="44"/>
                      <a:pt x="40" y="49"/>
                      <a:pt x="37"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5" y="123"/>
                      <a:pt x="72" y="124"/>
                      <a:pt x="79" y="124"/>
                    </a:cubicBezTo>
                    <a:cubicBezTo>
                      <a:pt x="81" y="124"/>
                      <a:pt x="84" y="124"/>
                      <a:pt x="87" y="123"/>
                    </a:cubicBezTo>
                    <a:cubicBezTo>
                      <a:pt x="90" y="123"/>
                      <a:pt x="93" y="122"/>
                      <a:pt x="96" y="121"/>
                    </a:cubicBezTo>
                    <a:cubicBezTo>
                      <a:pt x="99" y="119"/>
                      <a:pt x="102" y="118"/>
                      <a:pt x="105" y="117"/>
                    </a:cubicBezTo>
                    <a:cubicBezTo>
                      <a:pt x="108" y="115"/>
                      <a:pt x="110" y="114"/>
                      <a:pt x="112" y="112"/>
                    </a:cubicBezTo>
                    <a:cubicBezTo>
                      <a:pt x="112" y="141"/>
                      <a:pt x="112" y="141"/>
                      <a:pt x="112" y="141"/>
                    </a:cubicBezTo>
                    <a:cubicBezTo>
                      <a:pt x="107" y="144"/>
                      <a:pt x="102" y="146"/>
                      <a:pt x="95" y="14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3" name="Group 22">
              <a:extLst>
                <a:ext uri="{FF2B5EF4-FFF2-40B4-BE49-F238E27FC236}">
                  <a16:creationId xmlns:a16="http://schemas.microsoft.com/office/drawing/2014/main" id="{9D267287-90EE-4178-8E51-C1E21FCD4BFF}"/>
                </a:ext>
              </a:extLst>
            </p:cNvPr>
            <p:cNvGrpSpPr/>
            <p:nvPr/>
          </p:nvGrpSpPr>
          <p:grpSpPr bwMode="black">
            <a:xfrm>
              <a:off x="3754817" y="4213291"/>
              <a:ext cx="559558" cy="179455"/>
              <a:chOff x="10238410" y="4967852"/>
              <a:chExt cx="561691" cy="186381"/>
            </a:xfrm>
            <a:grpFill/>
            <a:effectLst/>
          </p:grpSpPr>
          <p:sp>
            <p:nvSpPr>
              <p:cNvPr id="156" name="Freeform 34">
                <a:extLst>
                  <a:ext uri="{FF2B5EF4-FFF2-40B4-BE49-F238E27FC236}">
                    <a16:creationId xmlns:a16="http://schemas.microsoft.com/office/drawing/2014/main" id="{97386CF1-4148-49C0-9FF0-85880C6A098D}"/>
                  </a:ext>
                </a:extLst>
              </p:cNvPr>
              <p:cNvSpPr>
                <a:spLocks/>
              </p:cNvSpPr>
              <p:nvPr/>
            </p:nvSpPr>
            <p:spPr bwMode="black">
              <a:xfrm>
                <a:off x="10238410" y="4978045"/>
                <a:ext cx="138330" cy="172912"/>
              </a:xfrm>
              <a:custGeom>
                <a:avLst/>
                <a:gdLst/>
                <a:ahLst/>
                <a:cxnLst>
                  <a:cxn ang="0">
                    <a:pos x="302" y="475"/>
                  </a:cxn>
                  <a:cxn ang="0">
                    <a:pos x="302" y="269"/>
                  </a:cxn>
                  <a:cxn ang="0">
                    <a:pos x="78" y="269"/>
                  </a:cxn>
                  <a:cxn ang="0">
                    <a:pos x="78" y="475"/>
                  </a:cxn>
                  <a:cxn ang="0">
                    <a:pos x="0" y="475"/>
                  </a:cxn>
                  <a:cxn ang="0">
                    <a:pos x="0" y="0"/>
                  </a:cxn>
                  <a:cxn ang="0">
                    <a:pos x="78" y="0"/>
                  </a:cxn>
                  <a:cxn ang="0">
                    <a:pos x="78" y="199"/>
                  </a:cxn>
                  <a:cxn ang="0">
                    <a:pos x="302" y="199"/>
                  </a:cxn>
                  <a:cxn ang="0">
                    <a:pos x="302" y="0"/>
                  </a:cxn>
                  <a:cxn ang="0">
                    <a:pos x="380" y="0"/>
                  </a:cxn>
                  <a:cxn ang="0">
                    <a:pos x="380" y="475"/>
                  </a:cxn>
                  <a:cxn ang="0">
                    <a:pos x="302" y="475"/>
                  </a:cxn>
                </a:cxnLst>
                <a:rect l="0" t="0" r="r" b="b"/>
                <a:pathLst>
                  <a:path w="380" h="475">
                    <a:moveTo>
                      <a:pt x="302" y="475"/>
                    </a:moveTo>
                    <a:lnTo>
                      <a:pt x="302" y="269"/>
                    </a:lnTo>
                    <a:lnTo>
                      <a:pt x="78" y="269"/>
                    </a:lnTo>
                    <a:lnTo>
                      <a:pt x="78" y="475"/>
                    </a:lnTo>
                    <a:lnTo>
                      <a:pt x="0" y="475"/>
                    </a:lnTo>
                    <a:lnTo>
                      <a:pt x="0" y="0"/>
                    </a:lnTo>
                    <a:lnTo>
                      <a:pt x="78" y="0"/>
                    </a:lnTo>
                    <a:lnTo>
                      <a:pt x="78" y="199"/>
                    </a:lnTo>
                    <a:lnTo>
                      <a:pt x="302" y="199"/>
                    </a:lnTo>
                    <a:lnTo>
                      <a:pt x="302" y="0"/>
                    </a:lnTo>
                    <a:lnTo>
                      <a:pt x="380" y="0"/>
                    </a:lnTo>
                    <a:lnTo>
                      <a:pt x="380" y="475"/>
                    </a:lnTo>
                    <a:lnTo>
                      <a:pt x="302" y="475"/>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7" name="Freeform 35">
                <a:extLst>
                  <a:ext uri="{FF2B5EF4-FFF2-40B4-BE49-F238E27FC236}">
                    <a16:creationId xmlns:a16="http://schemas.microsoft.com/office/drawing/2014/main" id="{8F43B76A-192C-4824-B714-53E95BD4BC97}"/>
                  </a:ext>
                </a:extLst>
              </p:cNvPr>
              <p:cNvSpPr>
                <a:spLocks/>
              </p:cNvSpPr>
              <p:nvPr/>
            </p:nvSpPr>
            <p:spPr bwMode="black">
              <a:xfrm>
                <a:off x="10394941" y="5027188"/>
                <a:ext cx="123769" cy="123769"/>
              </a:xfrm>
              <a:custGeom>
                <a:avLst/>
                <a:gdLst/>
                <a:ahLst/>
                <a:cxnLst>
                  <a:cxn ang="0">
                    <a:pos x="88" y="144"/>
                  </a:cxn>
                  <a:cxn ang="0">
                    <a:pos x="53" y="144"/>
                  </a:cxn>
                  <a:cxn ang="0">
                    <a:pos x="0" y="0"/>
                  </a:cxn>
                  <a:cxn ang="0">
                    <a:pos x="35" y="0"/>
                  </a:cxn>
                  <a:cxn ang="0">
                    <a:pos x="66" y="97"/>
                  </a:cxn>
                  <a:cxn ang="0">
                    <a:pos x="68" y="103"/>
                  </a:cxn>
                  <a:cxn ang="0">
                    <a:pos x="70" y="109"/>
                  </a:cxn>
                  <a:cxn ang="0">
                    <a:pos x="71" y="115"/>
                  </a:cxn>
                  <a:cxn ang="0">
                    <a:pos x="71" y="120"/>
                  </a:cxn>
                  <a:cxn ang="0">
                    <a:pos x="72" y="120"/>
                  </a:cxn>
                  <a:cxn ang="0">
                    <a:pos x="73" y="116"/>
                  </a:cxn>
                  <a:cxn ang="0">
                    <a:pos x="74" y="110"/>
                  </a:cxn>
                  <a:cxn ang="0">
                    <a:pos x="75" y="103"/>
                  </a:cxn>
                  <a:cxn ang="0">
                    <a:pos x="77" y="97"/>
                  </a:cxn>
                  <a:cxn ang="0">
                    <a:pos x="109" y="0"/>
                  </a:cxn>
                  <a:cxn ang="0">
                    <a:pos x="144" y="0"/>
                  </a:cxn>
                  <a:cxn ang="0">
                    <a:pos x="88" y="144"/>
                  </a:cxn>
                </a:cxnLst>
                <a:rect l="0" t="0" r="r" b="b"/>
                <a:pathLst>
                  <a:path w="144" h="144">
                    <a:moveTo>
                      <a:pt x="88" y="144"/>
                    </a:moveTo>
                    <a:cubicBezTo>
                      <a:pt x="53" y="144"/>
                      <a:pt x="53" y="144"/>
                      <a:pt x="53" y="144"/>
                    </a:cubicBezTo>
                    <a:cubicBezTo>
                      <a:pt x="0" y="0"/>
                      <a:pt x="0" y="0"/>
                      <a:pt x="0" y="0"/>
                    </a:cubicBezTo>
                    <a:cubicBezTo>
                      <a:pt x="35" y="0"/>
                      <a:pt x="35" y="0"/>
                      <a:pt x="35" y="0"/>
                    </a:cubicBezTo>
                    <a:cubicBezTo>
                      <a:pt x="66" y="97"/>
                      <a:pt x="66" y="97"/>
                      <a:pt x="66" y="97"/>
                    </a:cubicBezTo>
                    <a:cubicBezTo>
                      <a:pt x="67" y="99"/>
                      <a:pt x="68" y="101"/>
                      <a:pt x="68" y="103"/>
                    </a:cubicBezTo>
                    <a:cubicBezTo>
                      <a:pt x="69" y="105"/>
                      <a:pt x="69" y="107"/>
                      <a:pt x="70" y="109"/>
                    </a:cubicBezTo>
                    <a:cubicBezTo>
                      <a:pt x="70" y="112"/>
                      <a:pt x="71" y="113"/>
                      <a:pt x="71" y="115"/>
                    </a:cubicBezTo>
                    <a:cubicBezTo>
                      <a:pt x="71" y="117"/>
                      <a:pt x="71" y="119"/>
                      <a:pt x="71" y="120"/>
                    </a:cubicBezTo>
                    <a:cubicBezTo>
                      <a:pt x="72" y="120"/>
                      <a:pt x="72" y="120"/>
                      <a:pt x="72" y="120"/>
                    </a:cubicBezTo>
                    <a:cubicBezTo>
                      <a:pt x="72" y="119"/>
                      <a:pt x="72" y="117"/>
                      <a:pt x="73" y="116"/>
                    </a:cubicBezTo>
                    <a:cubicBezTo>
                      <a:pt x="73" y="114"/>
                      <a:pt x="73" y="112"/>
                      <a:pt x="74" y="110"/>
                    </a:cubicBezTo>
                    <a:cubicBezTo>
                      <a:pt x="74" y="107"/>
                      <a:pt x="75" y="105"/>
                      <a:pt x="75" y="103"/>
                    </a:cubicBezTo>
                    <a:cubicBezTo>
                      <a:pt x="76" y="101"/>
                      <a:pt x="77" y="99"/>
                      <a:pt x="77" y="97"/>
                    </a:cubicBezTo>
                    <a:cubicBezTo>
                      <a:pt x="109" y="0"/>
                      <a:pt x="109" y="0"/>
                      <a:pt x="109" y="0"/>
                    </a:cubicBezTo>
                    <a:cubicBezTo>
                      <a:pt x="144" y="0"/>
                      <a:pt x="144" y="0"/>
                      <a:pt x="144" y="0"/>
                    </a:cubicBezTo>
                    <a:lnTo>
                      <a:pt x="88"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8" name="Freeform 36">
                <a:extLst>
                  <a:ext uri="{FF2B5EF4-FFF2-40B4-BE49-F238E27FC236}">
                    <a16:creationId xmlns:a16="http://schemas.microsoft.com/office/drawing/2014/main" id="{43F2D9F0-1BFE-4F6B-9899-DC22CB1C10F6}"/>
                  </a:ext>
                </a:extLst>
              </p:cNvPr>
              <p:cNvSpPr>
                <a:spLocks noEditPoints="1"/>
              </p:cNvSpPr>
              <p:nvPr/>
            </p:nvSpPr>
            <p:spPr bwMode="black">
              <a:xfrm>
                <a:off x="10516161" y="5024640"/>
                <a:ext cx="104111" cy="129593"/>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2" y="110"/>
                      <a:pt x="34"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9" name="Rectangle 37">
                <a:extLst>
                  <a:ext uri="{FF2B5EF4-FFF2-40B4-BE49-F238E27FC236}">
                    <a16:creationId xmlns:a16="http://schemas.microsoft.com/office/drawing/2014/main" id="{873B00A7-AE05-4153-9A67-8ABEECCAE5C4}"/>
                  </a:ext>
                </a:extLst>
              </p:cNvPr>
              <p:cNvSpPr>
                <a:spLocks noChangeArrowheads="1"/>
              </p:cNvSpPr>
              <p:nvPr/>
            </p:nvSpPr>
            <p:spPr bwMode="black">
              <a:xfrm>
                <a:off x="10646846" y="4967852"/>
                <a:ext cx="27666" cy="183105"/>
              </a:xfrm>
              <a:prstGeom prst="rect">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60" name="Freeform 38">
                <a:extLst>
                  <a:ext uri="{FF2B5EF4-FFF2-40B4-BE49-F238E27FC236}">
                    <a16:creationId xmlns:a16="http://schemas.microsoft.com/office/drawing/2014/main" id="{A459FAFE-D580-4C4C-BC56-A1E7BB865C17}"/>
                  </a:ext>
                </a:extLst>
              </p:cNvPr>
              <p:cNvSpPr>
                <a:spLocks noEditPoints="1"/>
              </p:cNvSpPr>
              <p:nvPr/>
            </p:nvSpPr>
            <p:spPr bwMode="black">
              <a:xfrm>
                <a:off x="10696718" y="5024640"/>
                <a:ext cx="103383" cy="129593"/>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2" y="32"/>
                  </a:cxn>
                  <a:cxn ang="0">
                    <a:pos x="61" y="25"/>
                  </a:cxn>
                  <a:cxn ang="0">
                    <a:pos x="36" y="30"/>
                  </a:cxn>
                  <a:cxn ang="0">
                    <a:pos x="14" y="41"/>
                  </a:cxn>
                  <a:cxn ang="0">
                    <a:pos x="14" y="13"/>
                  </a:cxn>
                  <a:cxn ang="0">
                    <a:pos x="22" y="8"/>
                  </a:cxn>
                  <a:cxn ang="0">
                    <a:pos x="35" y="4"/>
                  </a:cxn>
                  <a:cxn ang="0">
                    <a:pos x="50" y="1"/>
                  </a:cxn>
                  <a:cxn ang="0">
                    <a:pos x="65" y="0"/>
                  </a:cxn>
                  <a:cxn ang="0">
                    <a:pos x="90" y="4"/>
                  </a:cxn>
                  <a:cxn ang="0">
                    <a:pos x="107" y="15"/>
                  </a:cxn>
                  <a:cxn ang="0">
                    <a:pos x="117" y="32"/>
                  </a:cxn>
                  <a:cxn ang="0">
                    <a:pos x="120" y="56"/>
                  </a:cxn>
                  <a:cxn ang="0">
                    <a:pos x="120" y="147"/>
                  </a:cxn>
                  <a:cxn ang="0">
                    <a:pos x="88" y="147"/>
                  </a:cxn>
                  <a:cxn ang="0">
                    <a:pos x="58" y="81"/>
                  </a:cxn>
                  <a:cxn ang="0">
                    <a:pos x="45" y="84"/>
                  </a:cxn>
                  <a:cxn ang="0">
                    <a:pos x="37" y="89"/>
                  </a:cxn>
                  <a:cxn ang="0">
                    <a:pos x="33" y="96"/>
                  </a:cxn>
                  <a:cxn ang="0">
                    <a:pos x="32" y="105"/>
                  </a:cxn>
                  <a:cxn ang="0">
                    <a:pos x="33" y="113"/>
                  </a:cxn>
                  <a:cxn ang="0">
                    <a:pos x="38" y="119"/>
                  </a:cxn>
                  <a:cxn ang="0">
                    <a:pos x="46" y="123"/>
                  </a:cxn>
                  <a:cxn ang="0">
                    <a:pos x="55" y="125"/>
                  </a:cxn>
                  <a:cxn ang="0">
                    <a:pos x="69" y="122"/>
                  </a:cxn>
                  <a:cxn ang="0">
                    <a:pos x="80"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2" y="150"/>
                      <a:pt x="26" y="148"/>
                    </a:cubicBezTo>
                    <a:cubicBezTo>
                      <a:pt x="20" y="145"/>
                      <a:pt x="15" y="142"/>
                      <a:pt x="11" y="139"/>
                    </a:cubicBezTo>
                    <a:cubicBezTo>
                      <a:pt x="8" y="135"/>
                      <a:pt x="5" y="131"/>
                      <a:pt x="3" y="125"/>
                    </a:cubicBezTo>
                    <a:cubicBezTo>
                      <a:pt x="1" y="120"/>
                      <a:pt x="0" y="114"/>
                      <a:pt x="0" y="108"/>
                    </a:cubicBezTo>
                    <a:cubicBezTo>
                      <a:pt x="0" y="102"/>
                      <a:pt x="1"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2" y="32"/>
                    </a:cubicBezTo>
                    <a:cubicBezTo>
                      <a:pt x="77" y="28"/>
                      <a:pt x="70" y="25"/>
                      <a:pt x="61" y="25"/>
                    </a:cubicBezTo>
                    <a:cubicBezTo>
                      <a:pt x="53" y="25"/>
                      <a:pt x="44" y="27"/>
                      <a:pt x="36" y="30"/>
                    </a:cubicBezTo>
                    <a:cubicBezTo>
                      <a:pt x="28"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3" y="1"/>
                      <a:pt x="90" y="4"/>
                    </a:cubicBezTo>
                    <a:cubicBezTo>
                      <a:pt x="97"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5" y="84"/>
                    </a:cubicBezTo>
                    <a:cubicBezTo>
                      <a:pt x="41" y="86"/>
                      <a:pt x="39" y="87"/>
                      <a:pt x="37" y="89"/>
                    </a:cubicBezTo>
                    <a:cubicBezTo>
                      <a:pt x="35" y="91"/>
                      <a:pt x="33" y="93"/>
                      <a:pt x="33" y="96"/>
                    </a:cubicBezTo>
                    <a:cubicBezTo>
                      <a:pt x="32" y="98"/>
                      <a:pt x="32" y="101"/>
                      <a:pt x="32" y="105"/>
                    </a:cubicBezTo>
                    <a:cubicBezTo>
                      <a:pt x="32" y="108"/>
                      <a:pt x="32" y="110"/>
                      <a:pt x="33" y="113"/>
                    </a:cubicBezTo>
                    <a:cubicBezTo>
                      <a:pt x="34" y="115"/>
                      <a:pt x="36" y="117"/>
                      <a:pt x="38" y="119"/>
                    </a:cubicBezTo>
                    <a:cubicBezTo>
                      <a:pt x="40" y="121"/>
                      <a:pt x="43" y="122"/>
                      <a:pt x="46" y="123"/>
                    </a:cubicBezTo>
                    <a:cubicBezTo>
                      <a:pt x="48" y="124"/>
                      <a:pt x="52" y="125"/>
                      <a:pt x="55" y="125"/>
                    </a:cubicBezTo>
                    <a:cubicBezTo>
                      <a:pt x="60" y="125"/>
                      <a:pt x="65" y="124"/>
                      <a:pt x="69" y="122"/>
                    </a:cubicBezTo>
                    <a:cubicBezTo>
                      <a:pt x="73" y="120"/>
                      <a:pt x="77" y="118"/>
                      <a:pt x="80"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4" name="Group 23">
              <a:extLst>
                <a:ext uri="{FF2B5EF4-FFF2-40B4-BE49-F238E27FC236}">
                  <a16:creationId xmlns:a16="http://schemas.microsoft.com/office/drawing/2014/main" id="{AD8BF009-7F5C-4B59-9E2D-F2EE23AF2616}"/>
                </a:ext>
              </a:extLst>
            </p:cNvPr>
            <p:cNvGrpSpPr/>
            <p:nvPr/>
          </p:nvGrpSpPr>
          <p:grpSpPr bwMode="black">
            <a:xfrm>
              <a:off x="3754814" y="2578650"/>
              <a:ext cx="1095549" cy="218577"/>
              <a:chOff x="7682933" y="4955117"/>
              <a:chExt cx="1099718" cy="227012"/>
            </a:xfrm>
            <a:grpFill/>
            <a:effectLst/>
          </p:grpSpPr>
          <p:sp>
            <p:nvSpPr>
              <p:cNvPr id="147" name="Freeform 22">
                <a:extLst>
                  <a:ext uri="{FF2B5EF4-FFF2-40B4-BE49-F238E27FC236}">
                    <a16:creationId xmlns:a16="http://schemas.microsoft.com/office/drawing/2014/main" id="{72A4BC9C-0DBF-4EA4-9CB7-8C78E4D85BE3}"/>
                  </a:ext>
                </a:extLst>
              </p:cNvPr>
              <p:cNvSpPr>
                <a:spLocks/>
              </p:cNvSpPr>
              <p:nvPr/>
            </p:nvSpPr>
            <p:spPr bwMode="black">
              <a:xfrm>
                <a:off x="7682933" y="5010511"/>
                <a:ext cx="90737" cy="121322"/>
              </a:xfrm>
              <a:custGeom>
                <a:avLst/>
                <a:gdLst/>
                <a:ahLst/>
                <a:cxnLst>
                  <a:cxn ang="0">
                    <a:pos x="102" y="146"/>
                  </a:cxn>
                  <a:cxn ang="0">
                    <a:pos x="89" y="148"/>
                  </a:cxn>
                  <a:cxn ang="0">
                    <a:pos x="75" y="150"/>
                  </a:cxn>
                  <a:cxn ang="0">
                    <a:pos x="61" y="151"/>
                  </a:cxn>
                  <a:cxn ang="0">
                    <a:pos x="35" y="148"/>
                  </a:cxn>
                  <a:cxn ang="0">
                    <a:pos x="16" y="140"/>
                  </a:cxn>
                  <a:cxn ang="0">
                    <a:pos x="4" y="126"/>
                  </a:cxn>
                  <a:cxn ang="0">
                    <a:pos x="0" y="109"/>
                  </a:cxn>
                  <a:cxn ang="0">
                    <a:pos x="3" y="95"/>
                  </a:cxn>
                  <a:cxn ang="0">
                    <a:pos x="10" y="84"/>
                  </a:cxn>
                  <a:cxn ang="0">
                    <a:pos x="21" y="76"/>
                  </a:cxn>
                  <a:cxn ang="0">
                    <a:pos x="35" y="72"/>
                  </a:cxn>
                  <a:cxn ang="0">
                    <a:pos x="35" y="71"/>
                  </a:cxn>
                  <a:cxn ang="0">
                    <a:pos x="24" y="68"/>
                  </a:cxn>
                  <a:cxn ang="0">
                    <a:pos x="15" y="61"/>
                  </a:cxn>
                  <a:cxn ang="0">
                    <a:pos x="8" y="51"/>
                  </a:cxn>
                  <a:cxn ang="0">
                    <a:pos x="6" y="39"/>
                  </a:cxn>
                  <a:cxn ang="0">
                    <a:pos x="10" y="22"/>
                  </a:cxn>
                  <a:cxn ang="0">
                    <a:pos x="23" y="10"/>
                  </a:cxn>
                  <a:cxn ang="0">
                    <a:pos x="42" y="2"/>
                  </a:cxn>
                  <a:cxn ang="0">
                    <a:pos x="65" y="0"/>
                  </a:cxn>
                  <a:cxn ang="0">
                    <a:pos x="86" y="2"/>
                  </a:cxn>
                  <a:cxn ang="0">
                    <a:pos x="107" y="6"/>
                  </a:cxn>
                  <a:cxn ang="0">
                    <a:pos x="107" y="33"/>
                  </a:cxn>
                  <a:cxn ang="0">
                    <a:pos x="97" y="30"/>
                  </a:cxn>
                  <a:cxn ang="0">
                    <a:pos x="87" y="27"/>
                  </a:cxn>
                  <a:cxn ang="0">
                    <a:pos x="77" y="25"/>
                  </a:cxn>
                  <a:cxn ang="0">
                    <a:pos x="68" y="25"/>
                  </a:cxn>
                  <a:cxn ang="0">
                    <a:pos x="56" y="26"/>
                  </a:cxn>
                  <a:cxn ang="0">
                    <a:pos x="47" y="29"/>
                  </a:cxn>
                  <a:cxn ang="0">
                    <a:pos x="41" y="35"/>
                  </a:cxn>
                  <a:cxn ang="0">
                    <a:pos x="39" y="42"/>
                  </a:cxn>
                  <a:cxn ang="0">
                    <a:pos x="42" y="51"/>
                  </a:cxn>
                  <a:cxn ang="0">
                    <a:pos x="49" y="57"/>
                  </a:cxn>
                  <a:cxn ang="0">
                    <a:pos x="60" y="61"/>
                  </a:cxn>
                  <a:cxn ang="0">
                    <a:pos x="73" y="62"/>
                  </a:cxn>
                  <a:cxn ang="0">
                    <a:pos x="78" y="62"/>
                  </a:cxn>
                  <a:cxn ang="0">
                    <a:pos x="84" y="62"/>
                  </a:cxn>
                  <a:cxn ang="0">
                    <a:pos x="90" y="62"/>
                  </a:cxn>
                  <a:cxn ang="0">
                    <a:pos x="94" y="61"/>
                  </a:cxn>
                  <a:cxn ang="0">
                    <a:pos x="94" y="86"/>
                  </a:cxn>
                  <a:cxn ang="0">
                    <a:pos x="87" y="85"/>
                  </a:cxn>
                  <a:cxn ang="0">
                    <a:pos x="74" y="85"/>
                  </a:cxn>
                  <a:cxn ang="0">
                    <a:pos x="44" y="90"/>
                  </a:cxn>
                  <a:cxn ang="0">
                    <a:pos x="34" y="105"/>
                  </a:cxn>
                  <a:cxn ang="0">
                    <a:pos x="36" y="113"/>
                  </a:cxn>
                  <a:cxn ang="0">
                    <a:pos x="42" y="120"/>
                  </a:cxn>
                  <a:cxn ang="0">
                    <a:pos x="53" y="124"/>
                  </a:cxn>
                  <a:cxn ang="0">
                    <a:pos x="68" y="126"/>
                  </a:cxn>
                  <a:cxn ang="0">
                    <a:pos x="80" y="125"/>
                  </a:cxn>
                  <a:cxn ang="0">
                    <a:pos x="91" y="123"/>
                  </a:cxn>
                  <a:cxn ang="0">
                    <a:pos x="103" y="120"/>
                  </a:cxn>
                  <a:cxn ang="0">
                    <a:pos x="113" y="117"/>
                  </a:cxn>
                  <a:cxn ang="0">
                    <a:pos x="113" y="143"/>
                  </a:cxn>
                  <a:cxn ang="0">
                    <a:pos x="102" y="146"/>
                  </a:cxn>
                </a:cxnLst>
                <a:rect l="0" t="0" r="r" b="b"/>
                <a:pathLst>
                  <a:path w="113" h="151">
                    <a:moveTo>
                      <a:pt x="102" y="146"/>
                    </a:moveTo>
                    <a:cubicBezTo>
                      <a:pt x="98" y="147"/>
                      <a:pt x="93" y="148"/>
                      <a:pt x="89" y="148"/>
                    </a:cubicBezTo>
                    <a:cubicBezTo>
                      <a:pt x="85" y="149"/>
                      <a:pt x="80" y="150"/>
                      <a:pt x="75" y="150"/>
                    </a:cubicBezTo>
                    <a:cubicBezTo>
                      <a:pt x="70" y="150"/>
                      <a:pt x="66" y="151"/>
                      <a:pt x="61" y="151"/>
                    </a:cubicBezTo>
                    <a:cubicBezTo>
                      <a:pt x="51" y="151"/>
                      <a:pt x="43" y="150"/>
                      <a:pt x="35" y="148"/>
                    </a:cubicBezTo>
                    <a:cubicBezTo>
                      <a:pt x="28" y="146"/>
                      <a:pt x="21" y="143"/>
                      <a:pt x="16" y="140"/>
                    </a:cubicBezTo>
                    <a:cubicBezTo>
                      <a:pt x="11" y="136"/>
                      <a:pt x="7" y="132"/>
                      <a:pt x="4" y="126"/>
                    </a:cubicBezTo>
                    <a:cubicBezTo>
                      <a:pt x="2" y="121"/>
                      <a:pt x="0" y="116"/>
                      <a:pt x="0" y="109"/>
                    </a:cubicBezTo>
                    <a:cubicBezTo>
                      <a:pt x="0" y="104"/>
                      <a:pt x="1" y="99"/>
                      <a:pt x="3" y="95"/>
                    </a:cubicBezTo>
                    <a:cubicBezTo>
                      <a:pt x="5" y="91"/>
                      <a:pt x="7" y="87"/>
                      <a:pt x="10" y="84"/>
                    </a:cubicBezTo>
                    <a:cubicBezTo>
                      <a:pt x="13" y="81"/>
                      <a:pt x="17" y="78"/>
                      <a:pt x="21" y="76"/>
                    </a:cubicBezTo>
                    <a:cubicBezTo>
                      <a:pt x="25" y="74"/>
                      <a:pt x="30" y="73"/>
                      <a:pt x="35" y="72"/>
                    </a:cubicBezTo>
                    <a:cubicBezTo>
                      <a:pt x="35" y="71"/>
                      <a:pt x="35" y="71"/>
                      <a:pt x="35" y="71"/>
                    </a:cubicBezTo>
                    <a:cubicBezTo>
                      <a:pt x="31" y="71"/>
                      <a:pt x="27" y="69"/>
                      <a:pt x="24" y="68"/>
                    </a:cubicBezTo>
                    <a:cubicBezTo>
                      <a:pt x="20" y="66"/>
                      <a:pt x="17" y="64"/>
                      <a:pt x="15" y="61"/>
                    </a:cubicBezTo>
                    <a:cubicBezTo>
                      <a:pt x="12" y="58"/>
                      <a:pt x="10" y="55"/>
                      <a:pt x="8" y="51"/>
                    </a:cubicBezTo>
                    <a:cubicBezTo>
                      <a:pt x="7" y="48"/>
                      <a:pt x="6" y="44"/>
                      <a:pt x="6" y="39"/>
                    </a:cubicBezTo>
                    <a:cubicBezTo>
                      <a:pt x="6" y="33"/>
                      <a:pt x="7" y="27"/>
                      <a:pt x="10" y="22"/>
                    </a:cubicBezTo>
                    <a:cubicBezTo>
                      <a:pt x="14" y="17"/>
                      <a:pt x="18" y="13"/>
                      <a:pt x="23" y="10"/>
                    </a:cubicBezTo>
                    <a:cubicBezTo>
                      <a:pt x="29" y="6"/>
                      <a:pt x="35" y="4"/>
                      <a:pt x="42" y="2"/>
                    </a:cubicBezTo>
                    <a:cubicBezTo>
                      <a:pt x="49" y="1"/>
                      <a:pt x="57" y="0"/>
                      <a:pt x="65" y="0"/>
                    </a:cubicBezTo>
                    <a:cubicBezTo>
                      <a:pt x="72" y="0"/>
                      <a:pt x="79" y="0"/>
                      <a:pt x="86" y="2"/>
                    </a:cubicBezTo>
                    <a:cubicBezTo>
                      <a:pt x="94" y="3"/>
                      <a:pt x="100" y="4"/>
                      <a:pt x="107" y="6"/>
                    </a:cubicBezTo>
                    <a:cubicBezTo>
                      <a:pt x="107" y="33"/>
                      <a:pt x="107" y="33"/>
                      <a:pt x="107" y="33"/>
                    </a:cubicBezTo>
                    <a:cubicBezTo>
                      <a:pt x="104" y="32"/>
                      <a:pt x="101" y="31"/>
                      <a:pt x="97" y="30"/>
                    </a:cubicBezTo>
                    <a:cubicBezTo>
                      <a:pt x="94" y="29"/>
                      <a:pt x="91" y="28"/>
                      <a:pt x="87" y="27"/>
                    </a:cubicBezTo>
                    <a:cubicBezTo>
                      <a:pt x="84" y="26"/>
                      <a:pt x="81" y="26"/>
                      <a:pt x="77" y="25"/>
                    </a:cubicBezTo>
                    <a:cubicBezTo>
                      <a:pt x="74" y="25"/>
                      <a:pt x="71" y="25"/>
                      <a:pt x="68" y="25"/>
                    </a:cubicBezTo>
                    <a:cubicBezTo>
                      <a:pt x="64" y="25"/>
                      <a:pt x="60" y="25"/>
                      <a:pt x="56" y="26"/>
                    </a:cubicBezTo>
                    <a:cubicBezTo>
                      <a:pt x="53" y="27"/>
                      <a:pt x="50" y="28"/>
                      <a:pt x="47" y="29"/>
                    </a:cubicBezTo>
                    <a:cubicBezTo>
                      <a:pt x="44" y="31"/>
                      <a:pt x="42" y="33"/>
                      <a:pt x="41" y="35"/>
                    </a:cubicBezTo>
                    <a:cubicBezTo>
                      <a:pt x="40" y="37"/>
                      <a:pt x="39" y="39"/>
                      <a:pt x="39" y="42"/>
                    </a:cubicBezTo>
                    <a:cubicBezTo>
                      <a:pt x="39" y="46"/>
                      <a:pt x="40" y="49"/>
                      <a:pt x="42" y="51"/>
                    </a:cubicBezTo>
                    <a:cubicBezTo>
                      <a:pt x="44" y="54"/>
                      <a:pt x="46" y="56"/>
                      <a:pt x="49" y="57"/>
                    </a:cubicBezTo>
                    <a:cubicBezTo>
                      <a:pt x="52" y="59"/>
                      <a:pt x="56" y="60"/>
                      <a:pt x="60" y="61"/>
                    </a:cubicBezTo>
                    <a:cubicBezTo>
                      <a:pt x="64" y="62"/>
                      <a:pt x="69" y="62"/>
                      <a:pt x="73" y="62"/>
                    </a:cubicBezTo>
                    <a:cubicBezTo>
                      <a:pt x="74" y="62"/>
                      <a:pt x="76" y="62"/>
                      <a:pt x="78" y="62"/>
                    </a:cubicBezTo>
                    <a:cubicBezTo>
                      <a:pt x="80" y="62"/>
                      <a:pt x="82" y="62"/>
                      <a:pt x="84" y="62"/>
                    </a:cubicBezTo>
                    <a:cubicBezTo>
                      <a:pt x="86" y="62"/>
                      <a:pt x="88" y="62"/>
                      <a:pt x="90" y="62"/>
                    </a:cubicBezTo>
                    <a:cubicBezTo>
                      <a:pt x="92" y="61"/>
                      <a:pt x="93" y="61"/>
                      <a:pt x="94" y="61"/>
                    </a:cubicBezTo>
                    <a:cubicBezTo>
                      <a:pt x="94" y="86"/>
                      <a:pt x="94" y="86"/>
                      <a:pt x="94" y="86"/>
                    </a:cubicBezTo>
                    <a:cubicBezTo>
                      <a:pt x="93" y="85"/>
                      <a:pt x="90" y="85"/>
                      <a:pt x="87" y="85"/>
                    </a:cubicBezTo>
                    <a:cubicBezTo>
                      <a:pt x="83" y="85"/>
                      <a:pt x="79" y="85"/>
                      <a:pt x="74" y="85"/>
                    </a:cubicBezTo>
                    <a:cubicBezTo>
                      <a:pt x="61" y="85"/>
                      <a:pt x="51" y="86"/>
                      <a:pt x="44" y="90"/>
                    </a:cubicBezTo>
                    <a:cubicBezTo>
                      <a:pt x="37" y="93"/>
                      <a:pt x="34" y="98"/>
                      <a:pt x="34" y="105"/>
                    </a:cubicBezTo>
                    <a:cubicBezTo>
                      <a:pt x="34" y="108"/>
                      <a:pt x="35" y="111"/>
                      <a:pt x="36" y="113"/>
                    </a:cubicBezTo>
                    <a:cubicBezTo>
                      <a:pt x="37" y="116"/>
                      <a:pt x="39" y="118"/>
                      <a:pt x="42" y="120"/>
                    </a:cubicBezTo>
                    <a:cubicBezTo>
                      <a:pt x="45" y="122"/>
                      <a:pt x="48" y="123"/>
                      <a:pt x="53" y="124"/>
                    </a:cubicBezTo>
                    <a:cubicBezTo>
                      <a:pt x="57" y="125"/>
                      <a:pt x="62" y="126"/>
                      <a:pt x="68" y="126"/>
                    </a:cubicBezTo>
                    <a:cubicBezTo>
                      <a:pt x="72" y="126"/>
                      <a:pt x="76" y="126"/>
                      <a:pt x="80" y="125"/>
                    </a:cubicBezTo>
                    <a:cubicBezTo>
                      <a:pt x="84" y="125"/>
                      <a:pt x="88" y="124"/>
                      <a:pt x="91" y="123"/>
                    </a:cubicBezTo>
                    <a:cubicBezTo>
                      <a:pt x="95" y="122"/>
                      <a:pt x="99" y="122"/>
                      <a:pt x="103" y="120"/>
                    </a:cubicBezTo>
                    <a:cubicBezTo>
                      <a:pt x="106" y="119"/>
                      <a:pt x="110" y="118"/>
                      <a:pt x="113" y="117"/>
                    </a:cubicBezTo>
                    <a:cubicBezTo>
                      <a:pt x="113" y="143"/>
                      <a:pt x="113" y="143"/>
                      <a:pt x="113" y="143"/>
                    </a:cubicBezTo>
                    <a:cubicBezTo>
                      <a:pt x="109" y="144"/>
                      <a:pt x="106" y="145"/>
                      <a:pt x="102" y="1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8" name="Freeform 23">
                <a:extLst>
                  <a:ext uri="{FF2B5EF4-FFF2-40B4-BE49-F238E27FC236}">
                    <a16:creationId xmlns:a16="http://schemas.microsoft.com/office/drawing/2014/main" id="{84D1F50D-9665-458A-BFCE-CC56DF5FC1D4}"/>
                  </a:ext>
                </a:extLst>
              </p:cNvPr>
              <p:cNvSpPr>
                <a:spLocks/>
              </p:cNvSpPr>
              <p:nvPr/>
            </p:nvSpPr>
            <p:spPr bwMode="black">
              <a:xfrm>
                <a:off x="7778428" y="5012890"/>
                <a:ext cx="123701" cy="118943"/>
              </a:xfrm>
              <a:custGeom>
                <a:avLst/>
                <a:gdLst/>
                <a:ahLst/>
                <a:cxnLst>
                  <a:cxn ang="0">
                    <a:pos x="20" y="0"/>
                  </a:cxn>
                  <a:cxn ang="0">
                    <a:pos x="44" y="8"/>
                  </a:cxn>
                  <a:cxn ang="0">
                    <a:pos x="51" y="35"/>
                  </a:cxn>
                  <a:cxn ang="0">
                    <a:pos x="51" y="79"/>
                  </a:cxn>
                  <a:cxn ang="0">
                    <a:pos x="60" y="111"/>
                  </a:cxn>
                  <a:cxn ang="0">
                    <a:pos x="87" y="121"/>
                  </a:cxn>
                  <a:cxn ang="0">
                    <a:pos x="101" y="118"/>
                  </a:cxn>
                  <a:cxn ang="0">
                    <a:pos x="112" y="110"/>
                  </a:cxn>
                  <a:cxn ang="0">
                    <a:pos x="119" y="97"/>
                  </a:cxn>
                  <a:cxn ang="0">
                    <a:pos x="121" y="77"/>
                  </a:cxn>
                  <a:cxn ang="0">
                    <a:pos x="117" y="38"/>
                  </a:cxn>
                  <a:cxn ang="0">
                    <a:pos x="104" y="0"/>
                  </a:cxn>
                  <a:cxn ang="0">
                    <a:pos x="138" y="0"/>
                  </a:cxn>
                  <a:cxn ang="0">
                    <a:pos x="150" y="37"/>
                  </a:cxn>
                  <a:cxn ang="0">
                    <a:pos x="154" y="75"/>
                  </a:cxn>
                  <a:cxn ang="0">
                    <a:pos x="150" y="106"/>
                  </a:cxn>
                  <a:cxn ang="0">
                    <a:pos x="136" y="129"/>
                  </a:cxn>
                  <a:cxn ang="0">
                    <a:pos x="114" y="143"/>
                  </a:cxn>
                  <a:cxn ang="0">
                    <a:pos x="86" y="148"/>
                  </a:cxn>
                  <a:cxn ang="0">
                    <a:pos x="54" y="142"/>
                  </a:cxn>
                  <a:cxn ang="0">
                    <a:pos x="34" y="128"/>
                  </a:cxn>
                  <a:cxn ang="0">
                    <a:pos x="22" y="107"/>
                  </a:cxn>
                  <a:cxn ang="0">
                    <a:pos x="18" y="82"/>
                  </a:cxn>
                  <a:cxn ang="0">
                    <a:pos x="18" y="45"/>
                  </a:cxn>
                  <a:cxn ang="0">
                    <a:pos x="16" y="30"/>
                  </a:cxn>
                  <a:cxn ang="0">
                    <a:pos x="8" y="25"/>
                  </a:cxn>
                  <a:cxn ang="0">
                    <a:pos x="4" y="26"/>
                  </a:cxn>
                  <a:cxn ang="0">
                    <a:pos x="0" y="26"/>
                  </a:cxn>
                  <a:cxn ang="0">
                    <a:pos x="0" y="3"/>
                  </a:cxn>
                  <a:cxn ang="0">
                    <a:pos x="8" y="0"/>
                  </a:cxn>
                  <a:cxn ang="0">
                    <a:pos x="20" y="0"/>
                  </a:cxn>
                </a:cxnLst>
                <a:rect l="0" t="0" r="r" b="b"/>
                <a:pathLst>
                  <a:path w="154" h="148">
                    <a:moveTo>
                      <a:pt x="20" y="0"/>
                    </a:moveTo>
                    <a:cubicBezTo>
                      <a:pt x="31" y="0"/>
                      <a:pt x="39" y="2"/>
                      <a:pt x="44" y="8"/>
                    </a:cubicBezTo>
                    <a:cubicBezTo>
                      <a:pt x="49" y="14"/>
                      <a:pt x="51" y="23"/>
                      <a:pt x="51" y="35"/>
                    </a:cubicBezTo>
                    <a:cubicBezTo>
                      <a:pt x="51" y="79"/>
                      <a:pt x="51" y="79"/>
                      <a:pt x="51" y="79"/>
                    </a:cubicBezTo>
                    <a:cubicBezTo>
                      <a:pt x="51" y="93"/>
                      <a:pt x="54" y="104"/>
                      <a:pt x="60" y="111"/>
                    </a:cubicBezTo>
                    <a:cubicBezTo>
                      <a:pt x="66" y="118"/>
                      <a:pt x="75" y="121"/>
                      <a:pt x="87" y="121"/>
                    </a:cubicBezTo>
                    <a:cubicBezTo>
                      <a:pt x="92" y="121"/>
                      <a:pt x="97" y="120"/>
                      <a:pt x="101" y="118"/>
                    </a:cubicBezTo>
                    <a:cubicBezTo>
                      <a:pt x="105" y="117"/>
                      <a:pt x="109" y="114"/>
                      <a:pt x="112" y="110"/>
                    </a:cubicBezTo>
                    <a:cubicBezTo>
                      <a:pt x="115" y="107"/>
                      <a:pt x="117" y="102"/>
                      <a:pt x="119" y="97"/>
                    </a:cubicBezTo>
                    <a:cubicBezTo>
                      <a:pt x="120" y="91"/>
                      <a:pt x="121" y="85"/>
                      <a:pt x="121" y="77"/>
                    </a:cubicBezTo>
                    <a:cubicBezTo>
                      <a:pt x="121" y="64"/>
                      <a:pt x="120" y="51"/>
                      <a:pt x="117" y="38"/>
                    </a:cubicBezTo>
                    <a:cubicBezTo>
                      <a:pt x="114" y="25"/>
                      <a:pt x="109" y="13"/>
                      <a:pt x="104" y="0"/>
                    </a:cubicBezTo>
                    <a:cubicBezTo>
                      <a:pt x="138" y="0"/>
                      <a:pt x="138" y="0"/>
                      <a:pt x="138" y="0"/>
                    </a:cubicBezTo>
                    <a:cubicBezTo>
                      <a:pt x="144" y="12"/>
                      <a:pt x="148" y="24"/>
                      <a:pt x="150" y="37"/>
                    </a:cubicBezTo>
                    <a:cubicBezTo>
                      <a:pt x="153" y="49"/>
                      <a:pt x="154" y="62"/>
                      <a:pt x="154" y="75"/>
                    </a:cubicBezTo>
                    <a:cubicBezTo>
                      <a:pt x="154" y="87"/>
                      <a:pt x="153" y="97"/>
                      <a:pt x="150" y="106"/>
                    </a:cubicBezTo>
                    <a:cubicBezTo>
                      <a:pt x="147" y="115"/>
                      <a:pt x="142" y="123"/>
                      <a:pt x="136" y="129"/>
                    </a:cubicBezTo>
                    <a:cubicBezTo>
                      <a:pt x="130" y="135"/>
                      <a:pt x="123" y="140"/>
                      <a:pt x="114" y="143"/>
                    </a:cubicBezTo>
                    <a:cubicBezTo>
                      <a:pt x="106" y="146"/>
                      <a:pt x="96" y="148"/>
                      <a:pt x="86" y="148"/>
                    </a:cubicBezTo>
                    <a:cubicBezTo>
                      <a:pt x="73" y="148"/>
                      <a:pt x="63" y="146"/>
                      <a:pt x="54" y="142"/>
                    </a:cubicBezTo>
                    <a:cubicBezTo>
                      <a:pt x="46" y="139"/>
                      <a:pt x="39" y="134"/>
                      <a:pt x="34" y="128"/>
                    </a:cubicBezTo>
                    <a:cubicBezTo>
                      <a:pt x="28" y="122"/>
                      <a:pt x="24" y="115"/>
                      <a:pt x="22" y="107"/>
                    </a:cubicBezTo>
                    <a:cubicBezTo>
                      <a:pt x="20" y="99"/>
                      <a:pt x="18" y="91"/>
                      <a:pt x="18" y="82"/>
                    </a:cubicBezTo>
                    <a:cubicBezTo>
                      <a:pt x="18" y="45"/>
                      <a:pt x="18" y="45"/>
                      <a:pt x="18" y="45"/>
                    </a:cubicBezTo>
                    <a:cubicBezTo>
                      <a:pt x="18" y="38"/>
                      <a:pt x="18" y="33"/>
                      <a:pt x="16" y="30"/>
                    </a:cubicBezTo>
                    <a:cubicBezTo>
                      <a:pt x="14" y="27"/>
                      <a:pt x="11" y="25"/>
                      <a:pt x="8" y="25"/>
                    </a:cubicBezTo>
                    <a:cubicBezTo>
                      <a:pt x="7" y="25"/>
                      <a:pt x="5" y="25"/>
                      <a:pt x="4" y="26"/>
                    </a:cubicBezTo>
                    <a:cubicBezTo>
                      <a:pt x="3" y="26"/>
                      <a:pt x="1" y="26"/>
                      <a:pt x="0" y="26"/>
                    </a:cubicBezTo>
                    <a:cubicBezTo>
                      <a:pt x="0" y="3"/>
                      <a:pt x="0" y="3"/>
                      <a:pt x="0" y="3"/>
                    </a:cubicBezTo>
                    <a:cubicBezTo>
                      <a:pt x="2" y="2"/>
                      <a:pt x="5" y="1"/>
                      <a:pt x="8" y="0"/>
                    </a:cubicBezTo>
                    <a:cubicBezTo>
                      <a:pt x="11" y="0"/>
                      <a:pt x="15" y="0"/>
                      <a:pt x="20"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9" name="Freeform 24">
                <a:extLst>
                  <a:ext uri="{FF2B5EF4-FFF2-40B4-BE49-F238E27FC236}">
                    <a16:creationId xmlns:a16="http://schemas.microsoft.com/office/drawing/2014/main" id="{D7BE4070-5E96-47FD-8F27-CC3E45B4C568}"/>
                  </a:ext>
                </a:extLst>
              </p:cNvPr>
              <p:cNvSpPr>
                <a:spLocks/>
              </p:cNvSpPr>
              <p:nvPr/>
            </p:nvSpPr>
            <p:spPr bwMode="black">
              <a:xfrm>
                <a:off x="7904508" y="5010511"/>
                <a:ext cx="126080" cy="171618"/>
              </a:xfrm>
              <a:custGeom>
                <a:avLst/>
                <a:gdLst/>
                <a:ahLst/>
                <a:cxnLst>
                  <a:cxn ang="0">
                    <a:pos x="151" y="214"/>
                  </a:cxn>
                  <a:cxn ang="0">
                    <a:pos x="142" y="214"/>
                  </a:cxn>
                  <a:cxn ang="0">
                    <a:pos x="127" y="212"/>
                  </a:cxn>
                  <a:cxn ang="0">
                    <a:pos x="115" y="204"/>
                  </a:cxn>
                  <a:cxn ang="0">
                    <a:pos x="105" y="190"/>
                  </a:cxn>
                  <a:cxn ang="0">
                    <a:pos x="95" y="170"/>
                  </a:cxn>
                  <a:cxn ang="0">
                    <a:pos x="77" y="128"/>
                  </a:cxn>
                  <a:cxn ang="0">
                    <a:pos x="36" y="212"/>
                  </a:cxn>
                  <a:cxn ang="0">
                    <a:pos x="0" y="212"/>
                  </a:cxn>
                  <a:cxn ang="0">
                    <a:pos x="63" y="99"/>
                  </a:cxn>
                  <a:cxn ang="0">
                    <a:pos x="41" y="51"/>
                  </a:cxn>
                  <a:cxn ang="0">
                    <a:pos x="30" y="32"/>
                  </a:cxn>
                  <a:cxn ang="0">
                    <a:pos x="18" y="26"/>
                  </a:cxn>
                  <a:cxn ang="0">
                    <a:pos x="9" y="28"/>
                  </a:cxn>
                  <a:cxn ang="0">
                    <a:pos x="9" y="2"/>
                  </a:cxn>
                  <a:cxn ang="0">
                    <a:pos x="16" y="0"/>
                  </a:cxn>
                  <a:cxn ang="0">
                    <a:pos x="24" y="0"/>
                  </a:cxn>
                  <a:cxn ang="0">
                    <a:pos x="37" y="2"/>
                  </a:cxn>
                  <a:cxn ang="0">
                    <a:pos x="47" y="7"/>
                  </a:cxn>
                  <a:cxn ang="0">
                    <a:pos x="55" y="16"/>
                  </a:cxn>
                  <a:cxn ang="0">
                    <a:pos x="63" y="30"/>
                  </a:cxn>
                  <a:cxn ang="0">
                    <a:pos x="80" y="71"/>
                  </a:cxn>
                  <a:cxn ang="0">
                    <a:pos x="112" y="3"/>
                  </a:cxn>
                  <a:cxn ang="0">
                    <a:pos x="148" y="3"/>
                  </a:cxn>
                  <a:cxn ang="0">
                    <a:pos x="95" y="100"/>
                  </a:cxn>
                  <a:cxn ang="0">
                    <a:pos x="122" y="161"/>
                  </a:cxn>
                  <a:cxn ang="0">
                    <a:pos x="134" y="181"/>
                  </a:cxn>
                  <a:cxn ang="0">
                    <a:pos x="148" y="188"/>
                  </a:cxn>
                  <a:cxn ang="0">
                    <a:pos x="153" y="188"/>
                  </a:cxn>
                  <a:cxn ang="0">
                    <a:pos x="157" y="187"/>
                  </a:cxn>
                  <a:cxn ang="0">
                    <a:pos x="157" y="212"/>
                  </a:cxn>
                  <a:cxn ang="0">
                    <a:pos x="151" y="214"/>
                  </a:cxn>
                </a:cxnLst>
                <a:rect l="0" t="0" r="r" b="b"/>
                <a:pathLst>
                  <a:path w="157" h="214">
                    <a:moveTo>
                      <a:pt x="151" y="214"/>
                    </a:moveTo>
                    <a:cubicBezTo>
                      <a:pt x="148" y="214"/>
                      <a:pt x="145" y="214"/>
                      <a:pt x="142" y="214"/>
                    </a:cubicBezTo>
                    <a:cubicBezTo>
                      <a:pt x="137" y="214"/>
                      <a:pt x="132" y="214"/>
                      <a:pt x="127" y="212"/>
                    </a:cubicBezTo>
                    <a:cubicBezTo>
                      <a:pt x="123" y="210"/>
                      <a:pt x="119" y="208"/>
                      <a:pt x="115" y="204"/>
                    </a:cubicBezTo>
                    <a:cubicBezTo>
                      <a:pt x="112" y="200"/>
                      <a:pt x="108" y="196"/>
                      <a:pt x="105" y="190"/>
                    </a:cubicBezTo>
                    <a:cubicBezTo>
                      <a:pt x="102" y="185"/>
                      <a:pt x="98" y="178"/>
                      <a:pt x="95" y="170"/>
                    </a:cubicBezTo>
                    <a:cubicBezTo>
                      <a:pt x="77" y="128"/>
                      <a:pt x="77" y="128"/>
                      <a:pt x="77" y="128"/>
                    </a:cubicBezTo>
                    <a:cubicBezTo>
                      <a:pt x="36" y="212"/>
                      <a:pt x="36" y="212"/>
                      <a:pt x="36" y="212"/>
                    </a:cubicBezTo>
                    <a:cubicBezTo>
                      <a:pt x="0" y="212"/>
                      <a:pt x="0" y="212"/>
                      <a:pt x="0" y="212"/>
                    </a:cubicBezTo>
                    <a:cubicBezTo>
                      <a:pt x="63" y="99"/>
                      <a:pt x="63" y="99"/>
                      <a:pt x="63" y="99"/>
                    </a:cubicBezTo>
                    <a:cubicBezTo>
                      <a:pt x="41" y="51"/>
                      <a:pt x="41" y="51"/>
                      <a:pt x="41" y="51"/>
                    </a:cubicBezTo>
                    <a:cubicBezTo>
                      <a:pt x="37" y="42"/>
                      <a:pt x="33" y="36"/>
                      <a:pt x="30" y="32"/>
                    </a:cubicBezTo>
                    <a:cubicBezTo>
                      <a:pt x="27" y="28"/>
                      <a:pt x="23" y="26"/>
                      <a:pt x="18" y="26"/>
                    </a:cubicBezTo>
                    <a:cubicBezTo>
                      <a:pt x="15" y="26"/>
                      <a:pt x="12" y="26"/>
                      <a:pt x="9" y="28"/>
                    </a:cubicBezTo>
                    <a:cubicBezTo>
                      <a:pt x="9" y="2"/>
                      <a:pt x="9" y="2"/>
                      <a:pt x="9" y="2"/>
                    </a:cubicBezTo>
                    <a:cubicBezTo>
                      <a:pt x="11" y="1"/>
                      <a:pt x="13" y="1"/>
                      <a:pt x="16" y="0"/>
                    </a:cubicBezTo>
                    <a:cubicBezTo>
                      <a:pt x="19" y="0"/>
                      <a:pt x="21" y="0"/>
                      <a:pt x="24" y="0"/>
                    </a:cubicBezTo>
                    <a:cubicBezTo>
                      <a:pt x="29" y="0"/>
                      <a:pt x="33" y="0"/>
                      <a:pt x="37" y="2"/>
                    </a:cubicBezTo>
                    <a:cubicBezTo>
                      <a:pt x="40" y="3"/>
                      <a:pt x="44" y="5"/>
                      <a:pt x="47" y="7"/>
                    </a:cubicBezTo>
                    <a:cubicBezTo>
                      <a:pt x="50" y="10"/>
                      <a:pt x="53" y="13"/>
                      <a:pt x="55" y="16"/>
                    </a:cubicBezTo>
                    <a:cubicBezTo>
                      <a:pt x="58" y="20"/>
                      <a:pt x="60" y="25"/>
                      <a:pt x="63" y="30"/>
                    </a:cubicBezTo>
                    <a:cubicBezTo>
                      <a:pt x="80" y="71"/>
                      <a:pt x="80" y="71"/>
                      <a:pt x="80" y="71"/>
                    </a:cubicBezTo>
                    <a:cubicBezTo>
                      <a:pt x="112" y="3"/>
                      <a:pt x="112" y="3"/>
                      <a:pt x="112" y="3"/>
                    </a:cubicBezTo>
                    <a:cubicBezTo>
                      <a:pt x="148" y="3"/>
                      <a:pt x="148" y="3"/>
                      <a:pt x="148" y="3"/>
                    </a:cubicBezTo>
                    <a:cubicBezTo>
                      <a:pt x="95" y="100"/>
                      <a:pt x="95" y="100"/>
                      <a:pt x="95" y="100"/>
                    </a:cubicBezTo>
                    <a:cubicBezTo>
                      <a:pt x="122" y="161"/>
                      <a:pt x="122" y="161"/>
                      <a:pt x="122" y="161"/>
                    </a:cubicBezTo>
                    <a:cubicBezTo>
                      <a:pt x="126" y="169"/>
                      <a:pt x="130" y="176"/>
                      <a:pt x="134" y="181"/>
                    </a:cubicBezTo>
                    <a:cubicBezTo>
                      <a:pt x="138" y="186"/>
                      <a:pt x="143" y="188"/>
                      <a:pt x="148" y="188"/>
                    </a:cubicBezTo>
                    <a:cubicBezTo>
                      <a:pt x="150" y="188"/>
                      <a:pt x="152" y="188"/>
                      <a:pt x="153" y="188"/>
                    </a:cubicBezTo>
                    <a:cubicBezTo>
                      <a:pt x="154" y="188"/>
                      <a:pt x="155" y="187"/>
                      <a:pt x="157" y="187"/>
                    </a:cubicBezTo>
                    <a:cubicBezTo>
                      <a:pt x="157" y="212"/>
                      <a:pt x="157" y="212"/>
                      <a:pt x="157" y="212"/>
                    </a:cubicBezTo>
                    <a:cubicBezTo>
                      <a:pt x="155" y="213"/>
                      <a:pt x="153" y="213"/>
                      <a:pt x="151" y="21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0" name="Freeform 25">
                <a:extLst>
                  <a:ext uri="{FF2B5EF4-FFF2-40B4-BE49-F238E27FC236}">
                    <a16:creationId xmlns:a16="http://schemas.microsoft.com/office/drawing/2014/main" id="{3CE6B819-9F59-4CA1-A3A1-D910D529718C}"/>
                  </a:ext>
                </a:extLst>
              </p:cNvPr>
              <p:cNvSpPr>
                <a:spLocks noEditPoints="1"/>
              </p:cNvSpPr>
              <p:nvPr/>
            </p:nvSpPr>
            <p:spPr bwMode="black">
              <a:xfrm>
                <a:off x="8026510" y="5010511"/>
                <a:ext cx="131857" cy="121322"/>
              </a:xfrm>
              <a:custGeom>
                <a:avLst/>
                <a:gdLst/>
                <a:ahLst/>
                <a:cxnLst>
                  <a:cxn ang="0">
                    <a:pos x="156" y="148"/>
                  </a:cxn>
                  <a:cxn ang="0">
                    <a:pos x="145" y="149"/>
                  </a:cxn>
                  <a:cxn ang="0">
                    <a:pos x="134" y="147"/>
                  </a:cxn>
                  <a:cxn ang="0">
                    <a:pos x="126" y="140"/>
                  </a:cxn>
                  <a:cxn ang="0">
                    <a:pos x="120" y="128"/>
                  </a:cxn>
                  <a:cxn ang="0">
                    <a:pos x="114" y="109"/>
                  </a:cxn>
                  <a:cxn ang="0">
                    <a:pos x="114" y="109"/>
                  </a:cxn>
                  <a:cxn ang="0">
                    <a:pos x="102" y="128"/>
                  </a:cxn>
                  <a:cxn ang="0">
                    <a:pos x="90" y="141"/>
                  </a:cxn>
                  <a:cxn ang="0">
                    <a:pos x="74" y="148"/>
                  </a:cxn>
                  <a:cxn ang="0">
                    <a:pos x="56" y="151"/>
                  </a:cxn>
                  <a:cxn ang="0">
                    <a:pos x="32" y="145"/>
                  </a:cxn>
                  <a:cxn ang="0">
                    <a:pos x="15" y="131"/>
                  </a:cxn>
                  <a:cxn ang="0">
                    <a:pos x="3" y="109"/>
                  </a:cxn>
                  <a:cxn ang="0">
                    <a:pos x="0" y="80"/>
                  </a:cxn>
                  <a:cxn ang="0">
                    <a:pos x="4" y="48"/>
                  </a:cxn>
                  <a:cxn ang="0">
                    <a:pos x="17" y="23"/>
                  </a:cxn>
                  <a:cxn ang="0">
                    <a:pos x="37" y="6"/>
                  </a:cxn>
                  <a:cxn ang="0">
                    <a:pos x="65" y="0"/>
                  </a:cxn>
                  <a:cxn ang="0">
                    <a:pos x="83" y="2"/>
                  </a:cxn>
                  <a:cxn ang="0">
                    <a:pos x="97" y="10"/>
                  </a:cxn>
                  <a:cxn ang="0">
                    <a:pos x="108" y="21"/>
                  </a:cxn>
                  <a:cxn ang="0">
                    <a:pos x="116" y="37"/>
                  </a:cxn>
                  <a:cxn ang="0">
                    <a:pos x="117" y="37"/>
                  </a:cxn>
                  <a:cxn ang="0">
                    <a:pos x="128" y="3"/>
                  </a:cxn>
                  <a:cxn ang="0">
                    <a:pos x="162" y="3"/>
                  </a:cxn>
                  <a:cxn ang="0">
                    <a:pos x="158" y="12"/>
                  </a:cxn>
                  <a:cxn ang="0">
                    <a:pos x="153" y="24"/>
                  </a:cxn>
                  <a:cxn ang="0">
                    <a:pos x="147" y="39"/>
                  </a:cxn>
                  <a:cxn ang="0">
                    <a:pos x="141" y="54"/>
                  </a:cxn>
                  <a:cxn ang="0">
                    <a:pos x="135" y="67"/>
                  </a:cxn>
                  <a:cxn ang="0">
                    <a:pos x="132" y="76"/>
                  </a:cxn>
                  <a:cxn ang="0">
                    <a:pos x="138" y="99"/>
                  </a:cxn>
                  <a:cxn ang="0">
                    <a:pos x="143" y="114"/>
                  </a:cxn>
                  <a:cxn ang="0">
                    <a:pos x="148" y="121"/>
                  </a:cxn>
                  <a:cxn ang="0">
                    <a:pos x="154" y="123"/>
                  </a:cxn>
                  <a:cxn ang="0">
                    <a:pos x="159" y="123"/>
                  </a:cxn>
                  <a:cxn ang="0">
                    <a:pos x="164" y="121"/>
                  </a:cxn>
                  <a:cxn ang="0">
                    <a:pos x="164" y="146"/>
                  </a:cxn>
                  <a:cxn ang="0">
                    <a:pos x="156" y="148"/>
                  </a:cxn>
                  <a:cxn ang="0">
                    <a:pos x="33" y="78"/>
                  </a:cxn>
                  <a:cxn ang="0">
                    <a:pos x="41" y="113"/>
                  </a:cxn>
                  <a:cxn ang="0">
                    <a:pos x="64" y="125"/>
                  </a:cxn>
                  <a:cxn ang="0">
                    <a:pos x="77" y="121"/>
                  </a:cxn>
                  <a:cxn ang="0">
                    <a:pos x="87" y="112"/>
                  </a:cxn>
                  <a:cxn ang="0">
                    <a:pos x="95" y="98"/>
                  </a:cxn>
                  <a:cxn ang="0">
                    <a:pos x="102" y="82"/>
                  </a:cxn>
                  <a:cxn ang="0">
                    <a:pos x="105" y="74"/>
                  </a:cxn>
                  <a:cxn ang="0">
                    <a:pos x="99" y="54"/>
                  </a:cxn>
                  <a:cxn ang="0">
                    <a:pos x="91" y="39"/>
                  </a:cxn>
                  <a:cxn ang="0">
                    <a:pos x="82" y="29"/>
                  </a:cxn>
                  <a:cxn ang="0">
                    <a:pos x="69" y="26"/>
                  </a:cxn>
                  <a:cxn ang="0">
                    <a:pos x="54" y="29"/>
                  </a:cxn>
                  <a:cxn ang="0">
                    <a:pos x="43" y="40"/>
                  </a:cxn>
                  <a:cxn ang="0">
                    <a:pos x="36" y="57"/>
                  </a:cxn>
                  <a:cxn ang="0">
                    <a:pos x="33" y="78"/>
                  </a:cxn>
                </a:cxnLst>
                <a:rect l="0" t="0" r="r" b="b"/>
                <a:pathLst>
                  <a:path w="164" h="151">
                    <a:moveTo>
                      <a:pt x="156" y="148"/>
                    </a:moveTo>
                    <a:cubicBezTo>
                      <a:pt x="153" y="149"/>
                      <a:pt x="149" y="149"/>
                      <a:pt x="145" y="149"/>
                    </a:cubicBezTo>
                    <a:cubicBezTo>
                      <a:pt x="141" y="149"/>
                      <a:pt x="137" y="148"/>
                      <a:pt x="134" y="147"/>
                    </a:cubicBezTo>
                    <a:cubicBezTo>
                      <a:pt x="131" y="146"/>
                      <a:pt x="129" y="143"/>
                      <a:pt x="126" y="140"/>
                    </a:cubicBezTo>
                    <a:cubicBezTo>
                      <a:pt x="124" y="137"/>
                      <a:pt x="122" y="133"/>
                      <a:pt x="120" y="128"/>
                    </a:cubicBezTo>
                    <a:cubicBezTo>
                      <a:pt x="118" y="123"/>
                      <a:pt x="116" y="117"/>
                      <a:pt x="114" y="109"/>
                    </a:cubicBezTo>
                    <a:cubicBezTo>
                      <a:pt x="114" y="109"/>
                      <a:pt x="114" y="109"/>
                      <a:pt x="114" y="109"/>
                    </a:cubicBezTo>
                    <a:cubicBezTo>
                      <a:pt x="110" y="117"/>
                      <a:pt x="106" y="123"/>
                      <a:pt x="102" y="128"/>
                    </a:cubicBezTo>
                    <a:cubicBezTo>
                      <a:pt x="99" y="133"/>
                      <a:pt x="94" y="137"/>
                      <a:pt x="90" y="141"/>
                    </a:cubicBezTo>
                    <a:cubicBezTo>
                      <a:pt x="85" y="144"/>
                      <a:pt x="80" y="147"/>
                      <a:pt x="74" y="148"/>
                    </a:cubicBezTo>
                    <a:cubicBezTo>
                      <a:pt x="69" y="150"/>
                      <a:pt x="63" y="151"/>
                      <a:pt x="56" y="151"/>
                    </a:cubicBezTo>
                    <a:cubicBezTo>
                      <a:pt x="47" y="151"/>
                      <a:pt x="39" y="149"/>
                      <a:pt x="32" y="145"/>
                    </a:cubicBezTo>
                    <a:cubicBezTo>
                      <a:pt x="25" y="142"/>
                      <a:pt x="19" y="137"/>
                      <a:pt x="15" y="131"/>
                    </a:cubicBezTo>
                    <a:cubicBezTo>
                      <a:pt x="10" y="125"/>
                      <a:pt x="6" y="117"/>
                      <a:pt x="3" y="109"/>
                    </a:cubicBezTo>
                    <a:cubicBezTo>
                      <a:pt x="1" y="100"/>
                      <a:pt x="0" y="91"/>
                      <a:pt x="0" y="80"/>
                    </a:cubicBezTo>
                    <a:cubicBezTo>
                      <a:pt x="0" y="68"/>
                      <a:pt x="1" y="58"/>
                      <a:pt x="4" y="48"/>
                    </a:cubicBezTo>
                    <a:cubicBezTo>
                      <a:pt x="7" y="38"/>
                      <a:pt x="11" y="30"/>
                      <a:pt x="17" y="23"/>
                    </a:cubicBezTo>
                    <a:cubicBezTo>
                      <a:pt x="22" y="15"/>
                      <a:pt x="29" y="10"/>
                      <a:pt x="37" y="6"/>
                    </a:cubicBezTo>
                    <a:cubicBezTo>
                      <a:pt x="45" y="2"/>
                      <a:pt x="54" y="0"/>
                      <a:pt x="65" y="0"/>
                    </a:cubicBezTo>
                    <a:cubicBezTo>
                      <a:pt x="72" y="0"/>
                      <a:pt x="78" y="1"/>
                      <a:pt x="83" y="2"/>
                    </a:cubicBezTo>
                    <a:cubicBezTo>
                      <a:pt x="89" y="4"/>
                      <a:pt x="93" y="7"/>
                      <a:pt x="97" y="10"/>
                    </a:cubicBezTo>
                    <a:cubicBezTo>
                      <a:pt x="102" y="13"/>
                      <a:pt x="105" y="17"/>
                      <a:pt x="108" y="21"/>
                    </a:cubicBezTo>
                    <a:cubicBezTo>
                      <a:pt x="111" y="26"/>
                      <a:pt x="114" y="31"/>
                      <a:pt x="116" y="37"/>
                    </a:cubicBezTo>
                    <a:cubicBezTo>
                      <a:pt x="117" y="37"/>
                      <a:pt x="117" y="37"/>
                      <a:pt x="117" y="37"/>
                    </a:cubicBezTo>
                    <a:cubicBezTo>
                      <a:pt x="128" y="3"/>
                      <a:pt x="128" y="3"/>
                      <a:pt x="128" y="3"/>
                    </a:cubicBezTo>
                    <a:cubicBezTo>
                      <a:pt x="162" y="3"/>
                      <a:pt x="162" y="3"/>
                      <a:pt x="162" y="3"/>
                    </a:cubicBezTo>
                    <a:cubicBezTo>
                      <a:pt x="161" y="5"/>
                      <a:pt x="160" y="8"/>
                      <a:pt x="158" y="12"/>
                    </a:cubicBezTo>
                    <a:cubicBezTo>
                      <a:pt x="157" y="15"/>
                      <a:pt x="155" y="20"/>
                      <a:pt x="153" y="24"/>
                    </a:cubicBezTo>
                    <a:cubicBezTo>
                      <a:pt x="151" y="29"/>
                      <a:pt x="149" y="34"/>
                      <a:pt x="147" y="39"/>
                    </a:cubicBezTo>
                    <a:cubicBezTo>
                      <a:pt x="145" y="44"/>
                      <a:pt x="143" y="49"/>
                      <a:pt x="141" y="54"/>
                    </a:cubicBezTo>
                    <a:cubicBezTo>
                      <a:pt x="139" y="59"/>
                      <a:pt x="137" y="63"/>
                      <a:pt x="135" y="67"/>
                    </a:cubicBezTo>
                    <a:cubicBezTo>
                      <a:pt x="134" y="71"/>
                      <a:pt x="133" y="74"/>
                      <a:pt x="132" y="76"/>
                    </a:cubicBezTo>
                    <a:cubicBezTo>
                      <a:pt x="134" y="85"/>
                      <a:pt x="136" y="93"/>
                      <a:pt x="138" y="99"/>
                    </a:cubicBezTo>
                    <a:cubicBezTo>
                      <a:pt x="139" y="105"/>
                      <a:pt x="141" y="110"/>
                      <a:pt x="143" y="114"/>
                    </a:cubicBezTo>
                    <a:cubicBezTo>
                      <a:pt x="145" y="117"/>
                      <a:pt x="146" y="120"/>
                      <a:pt x="148" y="121"/>
                    </a:cubicBezTo>
                    <a:cubicBezTo>
                      <a:pt x="150" y="123"/>
                      <a:pt x="152" y="123"/>
                      <a:pt x="154" y="123"/>
                    </a:cubicBezTo>
                    <a:cubicBezTo>
                      <a:pt x="155" y="123"/>
                      <a:pt x="157" y="123"/>
                      <a:pt x="159" y="123"/>
                    </a:cubicBezTo>
                    <a:cubicBezTo>
                      <a:pt x="160" y="123"/>
                      <a:pt x="162" y="122"/>
                      <a:pt x="164" y="121"/>
                    </a:cubicBezTo>
                    <a:cubicBezTo>
                      <a:pt x="164" y="146"/>
                      <a:pt x="164" y="146"/>
                      <a:pt x="164" y="146"/>
                    </a:cubicBezTo>
                    <a:cubicBezTo>
                      <a:pt x="162" y="147"/>
                      <a:pt x="159" y="147"/>
                      <a:pt x="156" y="148"/>
                    </a:cubicBezTo>
                    <a:close/>
                    <a:moveTo>
                      <a:pt x="33" y="78"/>
                    </a:moveTo>
                    <a:cubicBezTo>
                      <a:pt x="33" y="94"/>
                      <a:pt x="36" y="105"/>
                      <a:pt x="41" y="113"/>
                    </a:cubicBezTo>
                    <a:cubicBezTo>
                      <a:pt x="47" y="121"/>
                      <a:pt x="55" y="125"/>
                      <a:pt x="64" y="125"/>
                    </a:cubicBezTo>
                    <a:cubicBezTo>
                      <a:pt x="69" y="125"/>
                      <a:pt x="73" y="123"/>
                      <a:pt x="77" y="121"/>
                    </a:cubicBezTo>
                    <a:cubicBezTo>
                      <a:pt x="80" y="119"/>
                      <a:pt x="84" y="116"/>
                      <a:pt x="87" y="112"/>
                    </a:cubicBezTo>
                    <a:cubicBezTo>
                      <a:pt x="90" y="108"/>
                      <a:pt x="93" y="103"/>
                      <a:pt x="95" y="98"/>
                    </a:cubicBezTo>
                    <a:cubicBezTo>
                      <a:pt x="98" y="93"/>
                      <a:pt x="100" y="88"/>
                      <a:pt x="102" y="82"/>
                    </a:cubicBezTo>
                    <a:cubicBezTo>
                      <a:pt x="105" y="74"/>
                      <a:pt x="105" y="74"/>
                      <a:pt x="105" y="74"/>
                    </a:cubicBezTo>
                    <a:cubicBezTo>
                      <a:pt x="103" y="67"/>
                      <a:pt x="101" y="60"/>
                      <a:pt x="99" y="54"/>
                    </a:cubicBezTo>
                    <a:cubicBezTo>
                      <a:pt x="97" y="48"/>
                      <a:pt x="94" y="43"/>
                      <a:pt x="91" y="39"/>
                    </a:cubicBezTo>
                    <a:cubicBezTo>
                      <a:pt x="89" y="35"/>
                      <a:pt x="85" y="32"/>
                      <a:pt x="82" y="29"/>
                    </a:cubicBezTo>
                    <a:cubicBezTo>
                      <a:pt x="78" y="27"/>
                      <a:pt x="74" y="26"/>
                      <a:pt x="69" y="26"/>
                    </a:cubicBezTo>
                    <a:cubicBezTo>
                      <a:pt x="64" y="26"/>
                      <a:pt x="59" y="27"/>
                      <a:pt x="54" y="29"/>
                    </a:cubicBezTo>
                    <a:cubicBezTo>
                      <a:pt x="50" y="32"/>
                      <a:pt x="46" y="35"/>
                      <a:pt x="43" y="40"/>
                    </a:cubicBezTo>
                    <a:cubicBezTo>
                      <a:pt x="40" y="44"/>
                      <a:pt x="37" y="50"/>
                      <a:pt x="36" y="57"/>
                    </a:cubicBezTo>
                    <a:cubicBezTo>
                      <a:pt x="34" y="63"/>
                      <a:pt x="33" y="70"/>
                      <a:pt x="33" y="7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1" name="Freeform 26">
                <a:extLst>
                  <a:ext uri="{FF2B5EF4-FFF2-40B4-BE49-F238E27FC236}">
                    <a16:creationId xmlns:a16="http://schemas.microsoft.com/office/drawing/2014/main" id="{164E183E-733E-4C7D-A1BD-2DC13CA73547}"/>
                  </a:ext>
                </a:extLst>
              </p:cNvPr>
              <p:cNvSpPr>
                <a:spLocks noEditPoints="1"/>
              </p:cNvSpPr>
              <p:nvPr/>
            </p:nvSpPr>
            <p:spPr bwMode="black">
              <a:xfrm>
                <a:off x="8170941" y="5010511"/>
                <a:ext cx="113166" cy="162783"/>
              </a:xfrm>
              <a:custGeom>
                <a:avLst/>
                <a:gdLst/>
                <a:ahLst/>
                <a:cxnLst>
                  <a:cxn ang="0">
                    <a:pos x="141" y="73"/>
                  </a:cxn>
                  <a:cxn ang="0">
                    <a:pos x="136" y="105"/>
                  </a:cxn>
                  <a:cxn ang="0">
                    <a:pos x="123" y="129"/>
                  </a:cxn>
                  <a:cxn ang="0">
                    <a:pos x="103" y="145"/>
                  </a:cxn>
                  <a:cxn ang="0">
                    <a:pos x="76" y="151"/>
                  </a:cxn>
                  <a:cxn ang="0">
                    <a:pos x="50" y="146"/>
                  </a:cxn>
                  <a:cxn ang="0">
                    <a:pos x="32" y="135"/>
                  </a:cxn>
                  <a:cxn ang="0">
                    <a:pos x="32" y="135"/>
                  </a:cxn>
                  <a:cxn ang="0">
                    <a:pos x="32" y="203"/>
                  </a:cxn>
                  <a:cxn ang="0">
                    <a:pos x="0" y="203"/>
                  </a:cxn>
                  <a:cxn ang="0">
                    <a:pos x="0" y="74"/>
                  </a:cxn>
                  <a:cxn ang="0">
                    <a:pos x="4" y="44"/>
                  </a:cxn>
                  <a:cxn ang="0">
                    <a:pos x="17" y="20"/>
                  </a:cxn>
                  <a:cxn ang="0">
                    <a:pos x="39" y="5"/>
                  </a:cxn>
                  <a:cxn ang="0">
                    <a:pos x="70" y="0"/>
                  </a:cxn>
                  <a:cxn ang="0">
                    <a:pos x="100" y="5"/>
                  </a:cxn>
                  <a:cxn ang="0">
                    <a:pos x="123" y="21"/>
                  </a:cxn>
                  <a:cxn ang="0">
                    <a:pos x="136" y="44"/>
                  </a:cxn>
                  <a:cxn ang="0">
                    <a:pos x="141" y="73"/>
                  </a:cxn>
                  <a:cxn ang="0">
                    <a:pos x="107" y="73"/>
                  </a:cxn>
                  <a:cxn ang="0">
                    <a:pos x="105" y="54"/>
                  </a:cxn>
                  <a:cxn ang="0">
                    <a:pos x="97" y="39"/>
                  </a:cxn>
                  <a:cxn ang="0">
                    <a:pos x="85" y="30"/>
                  </a:cxn>
                  <a:cxn ang="0">
                    <a:pos x="69" y="26"/>
                  </a:cxn>
                  <a:cxn ang="0">
                    <a:pos x="52" y="30"/>
                  </a:cxn>
                  <a:cxn ang="0">
                    <a:pos x="40" y="40"/>
                  </a:cxn>
                  <a:cxn ang="0">
                    <a:pos x="34" y="53"/>
                  </a:cxn>
                  <a:cxn ang="0">
                    <a:pos x="32" y="70"/>
                  </a:cxn>
                  <a:cxn ang="0">
                    <a:pos x="32" y="108"/>
                  </a:cxn>
                  <a:cxn ang="0">
                    <a:pos x="39" y="114"/>
                  </a:cxn>
                  <a:cxn ang="0">
                    <a:pos x="48" y="120"/>
                  </a:cxn>
                  <a:cxn ang="0">
                    <a:pos x="58" y="123"/>
                  </a:cxn>
                  <a:cxn ang="0">
                    <a:pos x="68" y="124"/>
                  </a:cxn>
                  <a:cxn ang="0">
                    <a:pos x="97" y="111"/>
                  </a:cxn>
                  <a:cxn ang="0">
                    <a:pos x="107" y="73"/>
                  </a:cxn>
                </a:cxnLst>
                <a:rect l="0" t="0" r="r" b="b"/>
                <a:pathLst>
                  <a:path w="141" h="203">
                    <a:moveTo>
                      <a:pt x="141" y="73"/>
                    </a:moveTo>
                    <a:cubicBezTo>
                      <a:pt x="141" y="85"/>
                      <a:pt x="139" y="95"/>
                      <a:pt x="136" y="105"/>
                    </a:cubicBezTo>
                    <a:cubicBezTo>
                      <a:pt x="133" y="114"/>
                      <a:pt x="129" y="123"/>
                      <a:pt x="123" y="129"/>
                    </a:cubicBezTo>
                    <a:cubicBezTo>
                      <a:pt x="117" y="136"/>
                      <a:pt x="111" y="141"/>
                      <a:pt x="103" y="145"/>
                    </a:cubicBezTo>
                    <a:cubicBezTo>
                      <a:pt x="94" y="149"/>
                      <a:pt x="85" y="151"/>
                      <a:pt x="76" y="151"/>
                    </a:cubicBezTo>
                    <a:cubicBezTo>
                      <a:pt x="66" y="151"/>
                      <a:pt x="58" y="149"/>
                      <a:pt x="50" y="146"/>
                    </a:cubicBezTo>
                    <a:cubicBezTo>
                      <a:pt x="43" y="144"/>
                      <a:pt x="37" y="140"/>
                      <a:pt x="32" y="135"/>
                    </a:cubicBezTo>
                    <a:cubicBezTo>
                      <a:pt x="32" y="135"/>
                      <a:pt x="32" y="135"/>
                      <a:pt x="32" y="135"/>
                    </a:cubicBezTo>
                    <a:cubicBezTo>
                      <a:pt x="32" y="203"/>
                      <a:pt x="32" y="203"/>
                      <a:pt x="32" y="203"/>
                    </a:cubicBezTo>
                    <a:cubicBezTo>
                      <a:pt x="0" y="203"/>
                      <a:pt x="0" y="203"/>
                      <a:pt x="0" y="203"/>
                    </a:cubicBezTo>
                    <a:cubicBezTo>
                      <a:pt x="0" y="74"/>
                      <a:pt x="0" y="74"/>
                      <a:pt x="0" y="74"/>
                    </a:cubicBezTo>
                    <a:cubicBezTo>
                      <a:pt x="0" y="63"/>
                      <a:pt x="1" y="53"/>
                      <a:pt x="4" y="44"/>
                    </a:cubicBezTo>
                    <a:cubicBezTo>
                      <a:pt x="7" y="34"/>
                      <a:pt x="11" y="27"/>
                      <a:pt x="17" y="20"/>
                    </a:cubicBezTo>
                    <a:cubicBezTo>
                      <a:pt x="23" y="14"/>
                      <a:pt x="30" y="9"/>
                      <a:pt x="39" y="5"/>
                    </a:cubicBezTo>
                    <a:cubicBezTo>
                      <a:pt x="48" y="2"/>
                      <a:pt x="58" y="0"/>
                      <a:pt x="70" y="0"/>
                    </a:cubicBezTo>
                    <a:cubicBezTo>
                      <a:pt x="81" y="0"/>
                      <a:pt x="91" y="2"/>
                      <a:pt x="100" y="5"/>
                    </a:cubicBezTo>
                    <a:cubicBezTo>
                      <a:pt x="109" y="9"/>
                      <a:pt x="116" y="14"/>
                      <a:pt x="123" y="21"/>
                    </a:cubicBezTo>
                    <a:cubicBezTo>
                      <a:pt x="129" y="27"/>
                      <a:pt x="133" y="35"/>
                      <a:pt x="136" y="44"/>
                    </a:cubicBezTo>
                    <a:cubicBezTo>
                      <a:pt x="139" y="53"/>
                      <a:pt x="141" y="62"/>
                      <a:pt x="141" y="73"/>
                    </a:cubicBezTo>
                    <a:close/>
                    <a:moveTo>
                      <a:pt x="107" y="73"/>
                    </a:moveTo>
                    <a:cubicBezTo>
                      <a:pt x="107" y="66"/>
                      <a:pt x="106" y="60"/>
                      <a:pt x="105" y="54"/>
                    </a:cubicBezTo>
                    <a:cubicBezTo>
                      <a:pt x="103" y="48"/>
                      <a:pt x="101" y="44"/>
                      <a:pt x="97" y="39"/>
                    </a:cubicBezTo>
                    <a:cubicBezTo>
                      <a:pt x="94" y="35"/>
                      <a:pt x="90" y="32"/>
                      <a:pt x="85" y="30"/>
                    </a:cubicBezTo>
                    <a:cubicBezTo>
                      <a:pt x="81" y="28"/>
                      <a:pt x="75" y="26"/>
                      <a:pt x="69" y="26"/>
                    </a:cubicBezTo>
                    <a:cubicBezTo>
                      <a:pt x="62" y="26"/>
                      <a:pt x="56" y="28"/>
                      <a:pt x="52" y="30"/>
                    </a:cubicBezTo>
                    <a:cubicBezTo>
                      <a:pt x="47" y="32"/>
                      <a:pt x="43" y="36"/>
                      <a:pt x="40" y="40"/>
                    </a:cubicBezTo>
                    <a:cubicBezTo>
                      <a:pt x="37" y="44"/>
                      <a:pt x="35" y="48"/>
                      <a:pt x="34" y="53"/>
                    </a:cubicBezTo>
                    <a:cubicBezTo>
                      <a:pt x="33" y="59"/>
                      <a:pt x="32" y="64"/>
                      <a:pt x="32" y="70"/>
                    </a:cubicBezTo>
                    <a:cubicBezTo>
                      <a:pt x="32" y="108"/>
                      <a:pt x="32" y="108"/>
                      <a:pt x="32" y="108"/>
                    </a:cubicBezTo>
                    <a:cubicBezTo>
                      <a:pt x="34" y="110"/>
                      <a:pt x="36" y="112"/>
                      <a:pt x="39" y="114"/>
                    </a:cubicBezTo>
                    <a:cubicBezTo>
                      <a:pt x="42" y="116"/>
                      <a:pt x="45" y="118"/>
                      <a:pt x="48" y="120"/>
                    </a:cubicBezTo>
                    <a:cubicBezTo>
                      <a:pt x="51" y="121"/>
                      <a:pt x="54" y="122"/>
                      <a:pt x="58" y="123"/>
                    </a:cubicBezTo>
                    <a:cubicBezTo>
                      <a:pt x="61" y="124"/>
                      <a:pt x="65" y="124"/>
                      <a:pt x="68" y="124"/>
                    </a:cubicBezTo>
                    <a:cubicBezTo>
                      <a:pt x="80" y="124"/>
                      <a:pt x="90" y="120"/>
                      <a:pt x="97" y="111"/>
                    </a:cubicBezTo>
                    <a:cubicBezTo>
                      <a:pt x="104" y="103"/>
                      <a:pt x="107" y="90"/>
                      <a:pt x="107" y="7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2" name="Freeform 27">
                <a:extLst>
                  <a:ext uri="{FF2B5EF4-FFF2-40B4-BE49-F238E27FC236}">
                    <a16:creationId xmlns:a16="http://schemas.microsoft.com/office/drawing/2014/main" id="{22C60E84-53B5-4200-9CFB-87609EA1B3AC}"/>
                  </a:ext>
                </a:extLst>
              </p:cNvPr>
              <p:cNvSpPr>
                <a:spLocks/>
              </p:cNvSpPr>
              <p:nvPr/>
            </p:nvSpPr>
            <p:spPr bwMode="black">
              <a:xfrm>
                <a:off x="8305857" y="5012890"/>
                <a:ext cx="48257" cy="117924"/>
              </a:xfrm>
              <a:custGeom>
                <a:avLst/>
                <a:gdLst/>
                <a:ahLst/>
                <a:cxnLst>
                  <a:cxn ang="0">
                    <a:pos x="51" y="146"/>
                  </a:cxn>
                  <a:cxn ang="0">
                    <a:pos x="38" y="147"/>
                  </a:cxn>
                  <a:cxn ang="0">
                    <a:pos x="21" y="144"/>
                  </a:cxn>
                  <a:cxn ang="0">
                    <a:pos x="9" y="135"/>
                  </a:cxn>
                  <a:cxn ang="0">
                    <a:pos x="2" y="121"/>
                  </a:cxn>
                  <a:cxn ang="0">
                    <a:pos x="0" y="104"/>
                  </a:cxn>
                  <a:cxn ang="0">
                    <a:pos x="0" y="0"/>
                  </a:cxn>
                  <a:cxn ang="0">
                    <a:pos x="33" y="0"/>
                  </a:cxn>
                  <a:cxn ang="0">
                    <a:pos x="33" y="99"/>
                  </a:cxn>
                  <a:cxn ang="0">
                    <a:pos x="34" y="110"/>
                  </a:cxn>
                  <a:cxn ang="0">
                    <a:pos x="38" y="116"/>
                  </a:cxn>
                  <a:cxn ang="0">
                    <a:pos x="43" y="120"/>
                  </a:cxn>
                  <a:cxn ang="0">
                    <a:pos x="48" y="121"/>
                  </a:cxn>
                  <a:cxn ang="0">
                    <a:pos x="55" y="120"/>
                  </a:cxn>
                  <a:cxn ang="0">
                    <a:pos x="60" y="118"/>
                  </a:cxn>
                  <a:cxn ang="0">
                    <a:pos x="60" y="143"/>
                  </a:cxn>
                  <a:cxn ang="0">
                    <a:pos x="51" y="146"/>
                  </a:cxn>
                </a:cxnLst>
                <a:rect l="0" t="0" r="r" b="b"/>
                <a:pathLst>
                  <a:path w="60" h="147">
                    <a:moveTo>
                      <a:pt x="51" y="146"/>
                    </a:moveTo>
                    <a:cubicBezTo>
                      <a:pt x="47" y="146"/>
                      <a:pt x="43" y="147"/>
                      <a:pt x="38" y="147"/>
                    </a:cubicBezTo>
                    <a:cubicBezTo>
                      <a:pt x="31" y="147"/>
                      <a:pt x="25" y="146"/>
                      <a:pt x="21" y="144"/>
                    </a:cubicBezTo>
                    <a:cubicBezTo>
                      <a:pt x="16" y="141"/>
                      <a:pt x="12" y="138"/>
                      <a:pt x="9" y="135"/>
                    </a:cubicBezTo>
                    <a:cubicBezTo>
                      <a:pt x="6" y="131"/>
                      <a:pt x="3" y="126"/>
                      <a:pt x="2" y="121"/>
                    </a:cubicBezTo>
                    <a:cubicBezTo>
                      <a:pt x="1" y="116"/>
                      <a:pt x="0" y="110"/>
                      <a:pt x="0" y="104"/>
                    </a:cubicBezTo>
                    <a:cubicBezTo>
                      <a:pt x="0" y="0"/>
                      <a:pt x="0" y="0"/>
                      <a:pt x="0" y="0"/>
                    </a:cubicBezTo>
                    <a:cubicBezTo>
                      <a:pt x="33" y="0"/>
                      <a:pt x="33" y="0"/>
                      <a:pt x="33" y="0"/>
                    </a:cubicBezTo>
                    <a:cubicBezTo>
                      <a:pt x="33" y="99"/>
                      <a:pt x="33" y="99"/>
                      <a:pt x="33" y="99"/>
                    </a:cubicBezTo>
                    <a:cubicBezTo>
                      <a:pt x="33" y="103"/>
                      <a:pt x="33" y="107"/>
                      <a:pt x="34" y="110"/>
                    </a:cubicBezTo>
                    <a:cubicBezTo>
                      <a:pt x="35" y="113"/>
                      <a:pt x="37" y="115"/>
                      <a:pt x="38" y="116"/>
                    </a:cubicBezTo>
                    <a:cubicBezTo>
                      <a:pt x="39" y="118"/>
                      <a:pt x="41" y="119"/>
                      <a:pt x="43" y="120"/>
                    </a:cubicBezTo>
                    <a:cubicBezTo>
                      <a:pt x="45" y="120"/>
                      <a:pt x="47" y="121"/>
                      <a:pt x="48" y="121"/>
                    </a:cubicBezTo>
                    <a:cubicBezTo>
                      <a:pt x="51" y="121"/>
                      <a:pt x="53" y="120"/>
                      <a:pt x="55" y="120"/>
                    </a:cubicBezTo>
                    <a:cubicBezTo>
                      <a:pt x="56" y="120"/>
                      <a:pt x="58" y="119"/>
                      <a:pt x="60" y="118"/>
                    </a:cubicBezTo>
                    <a:cubicBezTo>
                      <a:pt x="60" y="143"/>
                      <a:pt x="60" y="143"/>
                      <a:pt x="60" y="143"/>
                    </a:cubicBezTo>
                    <a:cubicBezTo>
                      <a:pt x="57" y="144"/>
                      <a:pt x="54" y="145"/>
                      <a:pt x="51" y="1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3" name="Freeform 28">
                <a:extLst>
                  <a:ext uri="{FF2B5EF4-FFF2-40B4-BE49-F238E27FC236}">
                    <a16:creationId xmlns:a16="http://schemas.microsoft.com/office/drawing/2014/main" id="{3AC2BB29-D158-4009-AAF3-92B8465A6076}"/>
                  </a:ext>
                </a:extLst>
              </p:cNvPr>
              <p:cNvSpPr>
                <a:spLocks noEditPoints="1"/>
              </p:cNvSpPr>
              <p:nvPr/>
            </p:nvSpPr>
            <p:spPr bwMode="black">
              <a:xfrm>
                <a:off x="8362950" y="5012890"/>
                <a:ext cx="127440" cy="118943"/>
              </a:xfrm>
              <a:custGeom>
                <a:avLst/>
                <a:gdLst/>
                <a:ahLst/>
                <a:cxnLst>
                  <a:cxn ang="0">
                    <a:pos x="126" y="25"/>
                  </a:cxn>
                  <a:cxn ang="0">
                    <a:pos x="132" y="35"/>
                  </a:cxn>
                  <a:cxn ang="0">
                    <a:pos x="137" y="46"/>
                  </a:cxn>
                  <a:cxn ang="0">
                    <a:pos x="141" y="60"/>
                  </a:cxn>
                  <a:cxn ang="0">
                    <a:pos x="143" y="77"/>
                  </a:cxn>
                  <a:cxn ang="0">
                    <a:pos x="138" y="105"/>
                  </a:cxn>
                  <a:cxn ang="0">
                    <a:pos x="124" y="128"/>
                  </a:cxn>
                  <a:cxn ang="0">
                    <a:pos x="102" y="142"/>
                  </a:cxn>
                  <a:cxn ang="0">
                    <a:pos x="72" y="148"/>
                  </a:cxn>
                  <a:cxn ang="0">
                    <a:pos x="42" y="142"/>
                  </a:cxn>
                  <a:cxn ang="0">
                    <a:pos x="19" y="127"/>
                  </a:cxn>
                  <a:cxn ang="0">
                    <a:pos x="5" y="104"/>
                  </a:cxn>
                  <a:cxn ang="0">
                    <a:pos x="0" y="73"/>
                  </a:cxn>
                  <a:cxn ang="0">
                    <a:pos x="4" y="43"/>
                  </a:cxn>
                  <a:cxn ang="0">
                    <a:pos x="18" y="20"/>
                  </a:cxn>
                  <a:cxn ang="0">
                    <a:pos x="41" y="6"/>
                  </a:cxn>
                  <a:cxn ang="0">
                    <a:pos x="74" y="0"/>
                  </a:cxn>
                  <a:cxn ang="0">
                    <a:pos x="159" y="0"/>
                  </a:cxn>
                  <a:cxn ang="0">
                    <a:pos x="159" y="25"/>
                  </a:cxn>
                  <a:cxn ang="0">
                    <a:pos x="126" y="25"/>
                  </a:cxn>
                  <a:cxn ang="0">
                    <a:pos x="79" y="25"/>
                  </a:cxn>
                  <a:cxn ang="0">
                    <a:pos x="44" y="38"/>
                  </a:cxn>
                  <a:cxn ang="0">
                    <a:pos x="33" y="74"/>
                  </a:cxn>
                  <a:cxn ang="0">
                    <a:pos x="36" y="94"/>
                  </a:cxn>
                  <a:cxn ang="0">
                    <a:pos x="44" y="109"/>
                  </a:cxn>
                  <a:cxn ang="0">
                    <a:pos x="57" y="118"/>
                  </a:cxn>
                  <a:cxn ang="0">
                    <a:pos x="72" y="121"/>
                  </a:cxn>
                  <a:cxn ang="0">
                    <a:pos x="88" y="118"/>
                  </a:cxn>
                  <a:cxn ang="0">
                    <a:pos x="99" y="108"/>
                  </a:cxn>
                  <a:cxn ang="0">
                    <a:pos x="106" y="93"/>
                  </a:cxn>
                  <a:cxn ang="0">
                    <a:pos x="109" y="73"/>
                  </a:cxn>
                  <a:cxn ang="0">
                    <a:pos x="108" y="57"/>
                  </a:cxn>
                  <a:cxn ang="0">
                    <a:pos x="104" y="44"/>
                  </a:cxn>
                  <a:cxn ang="0">
                    <a:pos x="100" y="34"/>
                  </a:cxn>
                  <a:cxn ang="0">
                    <a:pos x="95" y="25"/>
                  </a:cxn>
                  <a:cxn ang="0">
                    <a:pos x="79" y="25"/>
                  </a:cxn>
                </a:cxnLst>
                <a:rect l="0" t="0" r="r" b="b"/>
                <a:pathLst>
                  <a:path w="159" h="148">
                    <a:moveTo>
                      <a:pt x="126" y="25"/>
                    </a:moveTo>
                    <a:cubicBezTo>
                      <a:pt x="128" y="28"/>
                      <a:pt x="130" y="31"/>
                      <a:pt x="132" y="35"/>
                    </a:cubicBezTo>
                    <a:cubicBezTo>
                      <a:pt x="134" y="38"/>
                      <a:pt x="136" y="42"/>
                      <a:pt x="137" y="46"/>
                    </a:cubicBezTo>
                    <a:cubicBezTo>
                      <a:pt x="139" y="50"/>
                      <a:pt x="140" y="55"/>
                      <a:pt x="141" y="60"/>
                    </a:cubicBezTo>
                    <a:cubicBezTo>
                      <a:pt x="142" y="65"/>
                      <a:pt x="143" y="71"/>
                      <a:pt x="143" y="77"/>
                    </a:cubicBezTo>
                    <a:cubicBezTo>
                      <a:pt x="143" y="87"/>
                      <a:pt x="141" y="97"/>
                      <a:pt x="138" y="105"/>
                    </a:cubicBezTo>
                    <a:cubicBezTo>
                      <a:pt x="135" y="114"/>
                      <a:pt x="130" y="121"/>
                      <a:pt x="124" y="128"/>
                    </a:cubicBezTo>
                    <a:cubicBezTo>
                      <a:pt x="119" y="134"/>
                      <a:pt x="111" y="139"/>
                      <a:pt x="102" y="142"/>
                    </a:cubicBezTo>
                    <a:cubicBezTo>
                      <a:pt x="94" y="146"/>
                      <a:pt x="84" y="148"/>
                      <a:pt x="72" y="148"/>
                    </a:cubicBezTo>
                    <a:cubicBezTo>
                      <a:pt x="61" y="148"/>
                      <a:pt x="51" y="146"/>
                      <a:pt x="42" y="142"/>
                    </a:cubicBezTo>
                    <a:cubicBezTo>
                      <a:pt x="33" y="139"/>
                      <a:pt x="26" y="134"/>
                      <a:pt x="19" y="127"/>
                    </a:cubicBezTo>
                    <a:cubicBezTo>
                      <a:pt x="13" y="121"/>
                      <a:pt x="8" y="113"/>
                      <a:pt x="5" y="104"/>
                    </a:cubicBezTo>
                    <a:cubicBezTo>
                      <a:pt x="1" y="94"/>
                      <a:pt x="0" y="84"/>
                      <a:pt x="0" y="73"/>
                    </a:cubicBezTo>
                    <a:cubicBezTo>
                      <a:pt x="0" y="62"/>
                      <a:pt x="1" y="52"/>
                      <a:pt x="4" y="43"/>
                    </a:cubicBezTo>
                    <a:cubicBezTo>
                      <a:pt x="7" y="34"/>
                      <a:pt x="12" y="27"/>
                      <a:pt x="18" y="20"/>
                    </a:cubicBezTo>
                    <a:cubicBezTo>
                      <a:pt x="24" y="14"/>
                      <a:pt x="32" y="9"/>
                      <a:pt x="41" y="6"/>
                    </a:cubicBezTo>
                    <a:cubicBezTo>
                      <a:pt x="50" y="2"/>
                      <a:pt x="62" y="0"/>
                      <a:pt x="74" y="0"/>
                    </a:cubicBezTo>
                    <a:cubicBezTo>
                      <a:pt x="159" y="0"/>
                      <a:pt x="159" y="0"/>
                      <a:pt x="159" y="0"/>
                    </a:cubicBezTo>
                    <a:cubicBezTo>
                      <a:pt x="159" y="25"/>
                      <a:pt x="159" y="25"/>
                      <a:pt x="159" y="25"/>
                    </a:cubicBezTo>
                    <a:lnTo>
                      <a:pt x="126" y="25"/>
                    </a:lnTo>
                    <a:close/>
                    <a:moveTo>
                      <a:pt x="79" y="25"/>
                    </a:moveTo>
                    <a:cubicBezTo>
                      <a:pt x="63" y="25"/>
                      <a:pt x="52" y="29"/>
                      <a:pt x="44" y="38"/>
                    </a:cubicBezTo>
                    <a:cubicBezTo>
                      <a:pt x="37" y="46"/>
                      <a:pt x="33" y="58"/>
                      <a:pt x="33" y="74"/>
                    </a:cubicBezTo>
                    <a:cubicBezTo>
                      <a:pt x="33" y="81"/>
                      <a:pt x="34" y="88"/>
                      <a:pt x="36" y="94"/>
                    </a:cubicBezTo>
                    <a:cubicBezTo>
                      <a:pt x="38" y="100"/>
                      <a:pt x="41" y="105"/>
                      <a:pt x="44" y="109"/>
                    </a:cubicBezTo>
                    <a:cubicBezTo>
                      <a:pt x="48" y="113"/>
                      <a:pt x="52" y="116"/>
                      <a:pt x="57" y="118"/>
                    </a:cubicBezTo>
                    <a:cubicBezTo>
                      <a:pt x="61" y="120"/>
                      <a:pt x="67" y="121"/>
                      <a:pt x="72" y="121"/>
                    </a:cubicBezTo>
                    <a:cubicBezTo>
                      <a:pt x="78" y="121"/>
                      <a:pt x="83" y="120"/>
                      <a:pt x="88" y="118"/>
                    </a:cubicBezTo>
                    <a:cubicBezTo>
                      <a:pt x="92" y="116"/>
                      <a:pt x="96" y="112"/>
                      <a:pt x="99" y="108"/>
                    </a:cubicBezTo>
                    <a:cubicBezTo>
                      <a:pt x="102" y="104"/>
                      <a:pt x="105" y="99"/>
                      <a:pt x="106" y="93"/>
                    </a:cubicBezTo>
                    <a:cubicBezTo>
                      <a:pt x="108" y="87"/>
                      <a:pt x="109" y="80"/>
                      <a:pt x="109" y="73"/>
                    </a:cubicBezTo>
                    <a:cubicBezTo>
                      <a:pt x="109" y="67"/>
                      <a:pt x="108" y="62"/>
                      <a:pt x="108" y="57"/>
                    </a:cubicBezTo>
                    <a:cubicBezTo>
                      <a:pt x="107" y="52"/>
                      <a:pt x="106" y="48"/>
                      <a:pt x="104" y="44"/>
                    </a:cubicBezTo>
                    <a:cubicBezTo>
                      <a:pt x="103" y="40"/>
                      <a:pt x="102" y="37"/>
                      <a:pt x="100" y="34"/>
                    </a:cubicBezTo>
                    <a:cubicBezTo>
                      <a:pt x="98" y="31"/>
                      <a:pt x="97" y="28"/>
                      <a:pt x="95" y="25"/>
                    </a:cubicBezTo>
                    <a:lnTo>
                      <a:pt x="79" y="25"/>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4" name="Freeform 29">
                <a:extLst>
                  <a:ext uri="{FF2B5EF4-FFF2-40B4-BE49-F238E27FC236}">
                    <a16:creationId xmlns:a16="http://schemas.microsoft.com/office/drawing/2014/main" id="{3E4CFD60-830A-4A59-9AE1-054716463064}"/>
                  </a:ext>
                </a:extLst>
              </p:cNvPr>
              <p:cNvSpPr>
                <a:spLocks/>
              </p:cNvSpPr>
              <p:nvPr/>
            </p:nvSpPr>
            <p:spPr bwMode="black">
              <a:xfrm>
                <a:off x="8496167" y="5012890"/>
                <a:ext cx="113166" cy="118943"/>
              </a:xfrm>
              <a:custGeom>
                <a:avLst/>
                <a:gdLst/>
                <a:ahLst/>
                <a:cxnLst>
                  <a:cxn ang="0">
                    <a:pos x="86" y="26"/>
                  </a:cxn>
                  <a:cxn ang="0">
                    <a:pos x="86" y="98"/>
                  </a:cxn>
                  <a:cxn ang="0">
                    <a:pos x="91" y="116"/>
                  </a:cxn>
                  <a:cxn ang="0">
                    <a:pos x="104" y="121"/>
                  </a:cxn>
                  <a:cxn ang="0">
                    <a:pos x="110" y="121"/>
                  </a:cxn>
                  <a:cxn ang="0">
                    <a:pos x="117" y="119"/>
                  </a:cxn>
                  <a:cxn ang="0">
                    <a:pos x="117" y="144"/>
                  </a:cxn>
                  <a:cxn ang="0">
                    <a:pos x="107" y="146"/>
                  </a:cxn>
                  <a:cxn ang="0">
                    <a:pos x="94" y="148"/>
                  </a:cxn>
                  <a:cxn ang="0">
                    <a:pos x="76" y="144"/>
                  </a:cxn>
                  <a:cxn ang="0">
                    <a:pos x="63" y="135"/>
                  </a:cxn>
                  <a:cxn ang="0">
                    <a:pos x="56" y="120"/>
                  </a:cxn>
                  <a:cxn ang="0">
                    <a:pos x="53" y="100"/>
                  </a:cxn>
                  <a:cxn ang="0">
                    <a:pos x="53" y="26"/>
                  </a:cxn>
                  <a:cxn ang="0">
                    <a:pos x="36" y="26"/>
                  </a:cxn>
                  <a:cxn ang="0">
                    <a:pos x="25" y="27"/>
                  </a:cxn>
                  <a:cxn ang="0">
                    <a:pos x="15" y="30"/>
                  </a:cxn>
                  <a:cxn ang="0">
                    <a:pos x="7" y="34"/>
                  </a:cxn>
                  <a:cxn ang="0">
                    <a:pos x="0" y="38"/>
                  </a:cxn>
                  <a:cxn ang="0">
                    <a:pos x="0" y="10"/>
                  </a:cxn>
                  <a:cxn ang="0">
                    <a:pos x="6" y="6"/>
                  </a:cxn>
                  <a:cxn ang="0">
                    <a:pos x="15" y="3"/>
                  </a:cxn>
                  <a:cxn ang="0">
                    <a:pos x="26" y="1"/>
                  </a:cxn>
                  <a:cxn ang="0">
                    <a:pos x="39" y="0"/>
                  </a:cxn>
                  <a:cxn ang="0">
                    <a:pos x="141" y="0"/>
                  </a:cxn>
                  <a:cxn ang="0">
                    <a:pos x="141" y="26"/>
                  </a:cxn>
                  <a:cxn ang="0">
                    <a:pos x="86" y="26"/>
                  </a:cxn>
                </a:cxnLst>
                <a:rect l="0" t="0" r="r" b="b"/>
                <a:pathLst>
                  <a:path w="141" h="148">
                    <a:moveTo>
                      <a:pt x="86" y="26"/>
                    </a:moveTo>
                    <a:cubicBezTo>
                      <a:pt x="86" y="98"/>
                      <a:pt x="86" y="98"/>
                      <a:pt x="86" y="98"/>
                    </a:cubicBezTo>
                    <a:cubicBezTo>
                      <a:pt x="86" y="106"/>
                      <a:pt x="88" y="112"/>
                      <a:pt x="91" y="116"/>
                    </a:cubicBezTo>
                    <a:cubicBezTo>
                      <a:pt x="95" y="119"/>
                      <a:pt x="99" y="121"/>
                      <a:pt x="104" y="121"/>
                    </a:cubicBezTo>
                    <a:cubicBezTo>
                      <a:pt x="106" y="121"/>
                      <a:pt x="108" y="121"/>
                      <a:pt x="110" y="121"/>
                    </a:cubicBezTo>
                    <a:cubicBezTo>
                      <a:pt x="113" y="120"/>
                      <a:pt x="115" y="120"/>
                      <a:pt x="117" y="119"/>
                    </a:cubicBezTo>
                    <a:cubicBezTo>
                      <a:pt x="117" y="144"/>
                      <a:pt x="117" y="144"/>
                      <a:pt x="117" y="144"/>
                    </a:cubicBezTo>
                    <a:cubicBezTo>
                      <a:pt x="115" y="145"/>
                      <a:pt x="111" y="146"/>
                      <a:pt x="107" y="146"/>
                    </a:cubicBezTo>
                    <a:cubicBezTo>
                      <a:pt x="104" y="147"/>
                      <a:pt x="99" y="148"/>
                      <a:pt x="94" y="148"/>
                    </a:cubicBezTo>
                    <a:cubicBezTo>
                      <a:pt x="87" y="148"/>
                      <a:pt x="81" y="146"/>
                      <a:pt x="76" y="144"/>
                    </a:cubicBezTo>
                    <a:cubicBezTo>
                      <a:pt x="71" y="142"/>
                      <a:pt x="66" y="139"/>
                      <a:pt x="63" y="135"/>
                    </a:cubicBezTo>
                    <a:cubicBezTo>
                      <a:pt x="60" y="130"/>
                      <a:pt x="57" y="125"/>
                      <a:pt x="56" y="120"/>
                    </a:cubicBezTo>
                    <a:cubicBezTo>
                      <a:pt x="54" y="114"/>
                      <a:pt x="53" y="108"/>
                      <a:pt x="53" y="100"/>
                    </a:cubicBezTo>
                    <a:cubicBezTo>
                      <a:pt x="53" y="26"/>
                      <a:pt x="53" y="26"/>
                      <a:pt x="53" y="26"/>
                    </a:cubicBezTo>
                    <a:cubicBezTo>
                      <a:pt x="36" y="26"/>
                      <a:pt x="36" y="26"/>
                      <a:pt x="36" y="26"/>
                    </a:cubicBezTo>
                    <a:cubicBezTo>
                      <a:pt x="32" y="26"/>
                      <a:pt x="29" y="27"/>
                      <a:pt x="25" y="27"/>
                    </a:cubicBezTo>
                    <a:cubicBezTo>
                      <a:pt x="22" y="28"/>
                      <a:pt x="18" y="29"/>
                      <a:pt x="15" y="30"/>
                    </a:cubicBezTo>
                    <a:cubicBezTo>
                      <a:pt x="12" y="31"/>
                      <a:pt x="9" y="32"/>
                      <a:pt x="7" y="34"/>
                    </a:cubicBezTo>
                    <a:cubicBezTo>
                      <a:pt x="4" y="35"/>
                      <a:pt x="2" y="36"/>
                      <a:pt x="0" y="38"/>
                    </a:cubicBezTo>
                    <a:cubicBezTo>
                      <a:pt x="0" y="10"/>
                      <a:pt x="0" y="10"/>
                      <a:pt x="0" y="10"/>
                    </a:cubicBezTo>
                    <a:cubicBezTo>
                      <a:pt x="2" y="9"/>
                      <a:pt x="4" y="7"/>
                      <a:pt x="6" y="6"/>
                    </a:cubicBezTo>
                    <a:cubicBezTo>
                      <a:pt x="9" y="5"/>
                      <a:pt x="12" y="4"/>
                      <a:pt x="15" y="3"/>
                    </a:cubicBezTo>
                    <a:cubicBezTo>
                      <a:pt x="18" y="2"/>
                      <a:pt x="22" y="2"/>
                      <a:pt x="26" y="1"/>
                    </a:cubicBezTo>
                    <a:cubicBezTo>
                      <a:pt x="30" y="1"/>
                      <a:pt x="34" y="0"/>
                      <a:pt x="39" y="0"/>
                    </a:cubicBezTo>
                    <a:cubicBezTo>
                      <a:pt x="141" y="0"/>
                      <a:pt x="141" y="0"/>
                      <a:pt x="141" y="0"/>
                    </a:cubicBezTo>
                    <a:cubicBezTo>
                      <a:pt x="141" y="26"/>
                      <a:pt x="141" y="26"/>
                      <a:pt x="141" y="26"/>
                    </a:cubicBezTo>
                    <a:lnTo>
                      <a:pt x="86" y="26"/>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55" name="Freeform 30">
                <a:extLst>
                  <a:ext uri="{FF2B5EF4-FFF2-40B4-BE49-F238E27FC236}">
                    <a16:creationId xmlns:a16="http://schemas.microsoft.com/office/drawing/2014/main" id="{774DC8F9-6425-42D3-8818-4408D47A08B0}"/>
                  </a:ext>
                </a:extLst>
              </p:cNvPr>
              <p:cNvSpPr>
                <a:spLocks noEditPoints="1"/>
              </p:cNvSpPr>
              <p:nvPr/>
            </p:nvSpPr>
            <p:spPr bwMode="black">
              <a:xfrm>
                <a:off x="8614091" y="4955117"/>
                <a:ext cx="168560" cy="176716"/>
              </a:xfrm>
              <a:custGeom>
                <a:avLst/>
                <a:gdLst/>
                <a:ahLst/>
                <a:cxnLst>
                  <a:cxn ang="0">
                    <a:pos x="198" y="88"/>
                  </a:cxn>
                  <a:cxn ang="0">
                    <a:pos x="204" y="106"/>
                  </a:cxn>
                  <a:cxn ang="0">
                    <a:pos x="208" y="126"/>
                  </a:cxn>
                  <a:cxn ang="0">
                    <a:pos x="210" y="149"/>
                  </a:cxn>
                  <a:cxn ang="0">
                    <a:pos x="206" y="178"/>
                  </a:cxn>
                  <a:cxn ang="0">
                    <a:pos x="194" y="201"/>
                  </a:cxn>
                  <a:cxn ang="0">
                    <a:pos x="175" y="215"/>
                  </a:cxn>
                  <a:cxn ang="0">
                    <a:pos x="150" y="220"/>
                  </a:cxn>
                  <a:cxn ang="0">
                    <a:pos x="134" y="217"/>
                  </a:cxn>
                  <a:cxn ang="0">
                    <a:pos x="122" y="211"/>
                  </a:cxn>
                  <a:cxn ang="0">
                    <a:pos x="112" y="201"/>
                  </a:cxn>
                  <a:cxn ang="0">
                    <a:pos x="105" y="190"/>
                  </a:cxn>
                  <a:cxn ang="0">
                    <a:pos x="104" y="190"/>
                  </a:cxn>
                  <a:cxn ang="0">
                    <a:pos x="98" y="201"/>
                  </a:cxn>
                  <a:cxn ang="0">
                    <a:pos x="88" y="211"/>
                  </a:cxn>
                  <a:cxn ang="0">
                    <a:pos x="75" y="217"/>
                  </a:cxn>
                  <a:cxn ang="0">
                    <a:pos x="60" y="220"/>
                  </a:cxn>
                  <a:cxn ang="0">
                    <a:pos x="34" y="214"/>
                  </a:cxn>
                  <a:cxn ang="0">
                    <a:pos x="15" y="200"/>
                  </a:cxn>
                  <a:cxn ang="0">
                    <a:pos x="4" y="177"/>
                  </a:cxn>
                  <a:cxn ang="0">
                    <a:pos x="0" y="148"/>
                  </a:cxn>
                  <a:cxn ang="0">
                    <a:pos x="2" y="126"/>
                  </a:cxn>
                  <a:cxn ang="0">
                    <a:pos x="6" y="106"/>
                  </a:cxn>
                  <a:cxn ang="0">
                    <a:pos x="12" y="88"/>
                  </a:cxn>
                  <a:cxn ang="0">
                    <a:pos x="18" y="72"/>
                  </a:cxn>
                  <a:cxn ang="0">
                    <a:pos x="52" y="72"/>
                  </a:cxn>
                  <a:cxn ang="0">
                    <a:pos x="45" y="88"/>
                  </a:cxn>
                  <a:cxn ang="0">
                    <a:pos x="39" y="107"/>
                  </a:cxn>
                  <a:cxn ang="0">
                    <a:pos x="34" y="128"/>
                  </a:cxn>
                  <a:cxn ang="0">
                    <a:pos x="32" y="149"/>
                  </a:cxn>
                  <a:cxn ang="0">
                    <a:pos x="34" y="168"/>
                  </a:cxn>
                  <a:cxn ang="0">
                    <a:pos x="40" y="182"/>
                  </a:cxn>
                  <a:cxn ang="0">
                    <a:pos x="49" y="190"/>
                  </a:cxn>
                  <a:cxn ang="0">
                    <a:pos x="61" y="193"/>
                  </a:cxn>
                  <a:cxn ang="0">
                    <a:pos x="72" y="191"/>
                  </a:cxn>
                  <a:cxn ang="0">
                    <a:pos x="81" y="183"/>
                  </a:cxn>
                  <a:cxn ang="0">
                    <a:pos x="87" y="170"/>
                  </a:cxn>
                  <a:cxn ang="0">
                    <a:pos x="89" y="149"/>
                  </a:cxn>
                  <a:cxn ang="0">
                    <a:pos x="89" y="111"/>
                  </a:cxn>
                  <a:cxn ang="0">
                    <a:pos x="121" y="111"/>
                  </a:cxn>
                  <a:cxn ang="0">
                    <a:pos x="121" y="149"/>
                  </a:cxn>
                  <a:cxn ang="0">
                    <a:pos x="123" y="170"/>
                  </a:cxn>
                  <a:cxn ang="0">
                    <a:pos x="129" y="183"/>
                  </a:cxn>
                  <a:cxn ang="0">
                    <a:pos x="138" y="191"/>
                  </a:cxn>
                  <a:cxn ang="0">
                    <a:pos x="149" y="193"/>
                  </a:cxn>
                  <a:cxn ang="0">
                    <a:pos x="161" y="190"/>
                  </a:cxn>
                  <a:cxn ang="0">
                    <a:pos x="170" y="181"/>
                  </a:cxn>
                  <a:cxn ang="0">
                    <a:pos x="176" y="167"/>
                  </a:cxn>
                  <a:cxn ang="0">
                    <a:pos x="178" y="149"/>
                  </a:cxn>
                  <a:cxn ang="0">
                    <a:pos x="176" y="128"/>
                  </a:cxn>
                  <a:cxn ang="0">
                    <a:pos x="171" y="107"/>
                  </a:cxn>
                  <a:cxn ang="0">
                    <a:pos x="165" y="88"/>
                  </a:cxn>
                  <a:cxn ang="0">
                    <a:pos x="158" y="72"/>
                  </a:cxn>
                  <a:cxn ang="0">
                    <a:pos x="192" y="72"/>
                  </a:cxn>
                  <a:cxn ang="0">
                    <a:pos x="198" y="88"/>
                  </a:cxn>
                  <a:cxn ang="0">
                    <a:pos x="107" y="49"/>
                  </a:cxn>
                  <a:cxn ang="0">
                    <a:pos x="90" y="49"/>
                  </a:cxn>
                  <a:cxn ang="0">
                    <a:pos x="103" y="0"/>
                  </a:cxn>
                  <a:cxn ang="0">
                    <a:pos x="132" y="0"/>
                  </a:cxn>
                  <a:cxn ang="0">
                    <a:pos x="107" y="49"/>
                  </a:cxn>
                </a:cxnLst>
                <a:rect l="0" t="0" r="r" b="b"/>
                <a:pathLst>
                  <a:path w="210" h="220">
                    <a:moveTo>
                      <a:pt x="198" y="88"/>
                    </a:moveTo>
                    <a:cubicBezTo>
                      <a:pt x="200" y="93"/>
                      <a:pt x="202" y="99"/>
                      <a:pt x="204" y="106"/>
                    </a:cubicBezTo>
                    <a:cubicBezTo>
                      <a:pt x="206" y="112"/>
                      <a:pt x="207" y="119"/>
                      <a:pt x="208" y="126"/>
                    </a:cubicBezTo>
                    <a:cubicBezTo>
                      <a:pt x="210" y="133"/>
                      <a:pt x="210" y="141"/>
                      <a:pt x="210" y="149"/>
                    </a:cubicBezTo>
                    <a:cubicBezTo>
                      <a:pt x="210" y="160"/>
                      <a:pt x="209" y="169"/>
                      <a:pt x="206" y="178"/>
                    </a:cubicBezTo>
                    <a:cubicBezTo>
                      <a:pt x="203" y="187"/>
                      <a:pt x="199" y="195"/>
                      <a:pt x="194" y="201"/>
                    </a:cubicBezTo>
                    <a:cubicBezTo>
                      <a:pt x="189" y="207"/>
                      <a:pt x="182" y="211"/>
                      <a:pt x="175" y="215"/>
                    </a:cubicBezTo>
                    <a:cubicBezTo>
                      <a:pt x="167" y="218"/>
                      <a:pt x="159" y="220"/>
                      <a:pt x="150" y="220"/>
                    </a:cubicBezTo>
                    <a:cubicBezTo>
                      <a:pt x="144" y="220"/>
                      <a:pt x="139" y="219"/>
                      <a:pt x="134" y="217"/>
                    </a:cubicBezTo>
                    <a:cubicBezTo>
                      <a:pt x="130" y="216"/>
                      <a:pt x="125" y="214"/>
                      <a:pt x="122" y="211"/>
                    </a:cubicBezTo>
                    <a:cubicBezTo>
                      <a:pt x="118" y="208"/>
                      <a:pt x="115" y="205"/>
                      <a:pt x="112" y="201"/>
                    </a:cubicBezTo>
                    <a:cubicBezTo>
                      <a:pt x="109" y="198"/>
                      <a:pt x="107" y="194"/>
                      <a:pt x="105" y="190"/>
                    </a:cubicBezTo>
                    <a:cubicBezTo>
                      <a:pt x="104" y="190"/>
                      <a:pt x="104" y="190"/>
                      <a:pt x="104" y="190"/>
                    </a:cubicBezTo>
                    <a:cubicBezTo>
                      <a:pt x="103" y="194"/>
                      <a:pt x="101" y="198"/>
                      <a:pt x="98" y="201"/>
                    </a:cubicBezTo>
                    <a:cubicBezTo>
                      <a:pt x="95" y="205"/>
                      <a:pt x="92" y="208"/>
                      <a:pt x="88" y="211"/>
                    </a:cubicBezTo>
                    <a:cubicBezTo>
                      <a:pt x="84" y="213"/>
                      <a:pt x="80" y="216"/>
                      <a:pt x="75" y="217"/>
                    </a:cubicBezTo>
                    <a:cubicBezTo>
                      <a:pt x="70" y="219"/>
                      <a:pt x="65" y="220"/>
                      <a:pt x="60" y="220"/>
                    </a:cubicBezTo>
                    <a:cubicBezTo>
                      <a:pt x="50" y="220"/>
                      <a:pt x="41" y="218"/>
                      <a:pt x="34" y="214"/>
                    </a:cubicBezTo>
                    <a:cubicBezTo>
                      <a:pt x="26" y="211"/>
                      <a:pt x="20" y="206"/>
                      <a:pt x="15" y="200"/>
                    </a:cubicBezTo>
                    <a:cubicBezTo>
                      <a:pt x="10" y="193"/>
                      <a:pt x="6" y="186"/>
                      <a:pt x="4" y="177"/>
                    </a:cubicBezTo>
                    <a:cubicBezTo>
                      <a:pt x="1" y="168"/>
                      <a:pt x="0" y="159"/>
                      <a:pt x="0" y="148"/>
                    </a:cubicBezTo>
                    <a:cubicBezTo>
                      <a:pt x="0" y="141"/>
                      <a:pt x="1" y="133"/>
                      <a:pt x="2" y="126"/>
                    </a:cubicBezTo>
                    <a:cubicBezTo>
                      <a:pt x="3" y="119"/>
                      <a:pt x="4" y="112"/>
                      <a:pt x="6" y="106"/>
                    </a:cubicBezTo>
                    <a:cubicBezTo>
                      <a:pt x="8" y="99"/>
                      <a:pt x="10" y="93"/>
                      <a:pt x="12" y="88"/>
                    </a:cubicBezTo>
                    <a:cubicBezTo>
                      <a:pt x="14" y="82"/>
                      <a:pt x="16" y="77"/>
                      <a:pt x="18" y="72"/>
                    </a:cubicBezTo>
                    <a:cubicBezTo>
                      <a:pt x="52" y="72"/>
                      <a:pt x="52" y="72"/>
                      <a:pt x="52" y="72"/>
                    </a:cubicBezTo>
                    <a:cubicBezTo>
                      <a:pt x="50" y="77"/>
                      <a:pt x="48" y="82"/>
                      <a:pt x="45" y="88"/>
                    </a:cubicBezTo>
                    <a:cubicBezTo>
                      <a:pt x="43" y="94"/>
                      <a:pt x="41" y="100"/>
                      <a:pt x="39" y="107"/>
                    </a:cubicBezTo>
                    <a:cubicBezTo>
                      <a:pt x="37" y="114"/>
                      <a:pt x="35" y="121"/>
                      <a:pt x="34" y="128"/>
                    </a:cubicBezTo>
                    <a:cubicBezTo>
                      <a:pt x="32" y="135"/>
                      <a:pt x="32" y="142"/>
                      <a:pt x="32" y="149"/>
                    </a:cubicBezTo>
                    <a:cubicBezTo>
                      <a:pt x="32" y="156"/>
                      <a:pt x="33" y="162"/>
                      <a:pt x="34" y="168"/>
                    </a:cubicBezTo>
                    <a:cubicBezTo>
                      <a:pt x="35" y="174"/>
                      <a:pt x="37" y="178"/>
                      <a:pt x="40" y="182"/>
                    </a:cubicBezTo>
                    <a:cubicBezTo>
                      <a:pt x="42" y="186"/>
                      <a:pt x="46" y="188"/>
                      <a:pt x="49" y="190"/>
                    </a:cubicBezTo>
                    <a:cubicBezTo>
                      <a:pt x="53" y="192"/>
                      <a:pt x="56" y="193"/>
                      <a:pt x="61" y="193"/>
                    </a:cubicBezTo>
                    <a:cubicBezTo>
                      <a:pt x="65" y="193"/>
                      <a:pt x="69" y="192"/>
                      <a:pt x="72" y="191"/>
                    </a:cubicBezTo>
                    <a:cubicBezTo>
                      <a:pt x="76" y="189"/>
                      <a:pt x="79" y="187"/>
                      <a:pt x="81" y="183"/>
                    </a:cubicBezTo>
                    <a:cubicBezTo>
                      <a:pt x="84" y="180"/>
                      <a:pt x="86" y="175"/>
                      <a:pt x="87" y="170"/>
                    </a:cubicBezTo>
                    <a:cubicBezTo>
                      <a:pt x="89" y="164"/>
                      <a:pt x="89" y="158"/>
                      <a:pt x="89" y="149"/>
                    </a:cubicBezTo>
                    <a:cubicBezTo>
                      <a:pt x="89" y="111"/>
                      <a:pt x="89" y="111"/>
                      <a:pt x="89" y="111"/>
                    </a:cubicBezTo>
                    <a:cubicBezTo>
                      <a:pt x="121" y="111"/>
                      <a:pt x="121" y="111"/>
                      <a:pt x="121" y="111"/>
                    </a:cubicBezTo>
                    <a:cubicBezTo>
                      <a:pt x="121" y="149"/>
                      <a:pt x="121" y="149"/>
                      <a:pt x="121" y="149"/>
                    </a:cubicBezTo>
                    <a:cubicBezTo>
                      <a:pt x="121" y="158"/>
                      <a:pt x="122" y="164"/>
                      <a:pt x="123" y="170"/>
                    </a:cubicBezTo>
                    <a:cubicBezTo>
                      <a:pt x="124" y="175"/>
                      <a:pt x="126" y="180"/>
                      <a:pt x="129" y="183"/>
                    </a:cubicBezTo>
                    <a:cubicBezTo>
                      <a:pt x="131" y="187"/>
                      <a:pt x="134" y="189"/>
                      <a:pt x="138" y="191"/>
                    </a:cubicBezTo>
                    <a:cubicBezTo>
                      <a:pt x="141" y="192"/>
                      <a:pt x="145" y="193"/>
                      <a:pt x="149" y="193"/>
                    </a:cubicBezTo>
                    <a:cubicBezTo>
                      <a:pt x="153" y="193"/>
                      <a:pt x="157" y="192"/>
                      <a:pt x="161" y="190"/>
                    </a:cubicBezTo>
                    <a:cubicBezTo>
                      <a:pt x="164" y="188"/>
                      <a:pt x="167" y="185"/>
                      <a:pt x="170" y="181"/>
                    </a:cubicBezTo>
                    <a:cubicBezTo>
                      <a:pt x="173" y="178"/>
                      <a:pt x="175" y="173"/>
                      <a:pt x="176" y="167"/>
                    </a:cubicBezTo>
                    <a:cubicBezTo>
                      <a:pt x="177" y="162"/>
                      <a:pt x="178" y="156"/>
                      <a:pt x="178" y="149"/>
                    </a:cubicBezTo>
                    <a:cubicBezTo>
                      <a:pt x="178" y="142"/>
                      <a:pt x="177" y="135"/>
                      <a:pt x="176" y="128"/>
                    </a:cubicBezTo>
                    <a:cubicBezTo>
                      <a:pt x="175" y="121"/>
                      <a:pt x="173" y="114"/>
                      <a:pt x="171" y="107"/>
                    </a:cubicBezTo>
                    <a:cubicBezTo>
                      <a:pt x="169" y="100"/>
                      <a:pt x="167" y="94"/>
                      <a:pt x="165" y="88"/>
                    </a:cubicBezTo>
                    <a:cubicBezTo>
                      <a:pt x="162" y="82"/>
                      <a:pt x="160" y="77"/>
                      <a:pt x="158" y="72"/>
                    </a:cubicBezTo>
                    <a:cubicBezTo>
                      <a:pt x="192" y="72"/>
                      <a:pt x="192" y="72"/>
                      <a:pt x="192" y="72"/>
                    </a:cubicBezTo>
                    <a:cubicBezTo>
                      <a:pt x="194" y="77"/>
                      <a:pt x="196" y="82"/>
                      <a:pt x="198" y="88"/>
                    </a:cubicBezTo>
                    <a:close/>
                    <a:moveTo>
                      <a:pt x="107" y="49"/>
                    </a:moveTo>
                    <a:cubicBezTo>
                      <a:pt x="90" y="49"/>
                      <a:pt x="90" y="49"/>
                      <a:pt x="90" y="49"/>
                    </a:cubicBezTo>
                    <a:cubicBezTo>
                      <a:pt x="103" y="0"/>
                      <a:pt x="103" y="0"/>
                      <a:pt x="103" y="0"/>
                    </a:cubicBezTo>
                    <a:cubicBezTo>
                      <a:pt x="132" y="0"/>
                      <a:pt x="132" y="0"/>
                      <a:pt x="132" y="0"/>
                    </a:cubicBezTo>
                    <a:lnTo>
                      <a:pt x="107" y="4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5" name="Group 24">
              <a:extLst>
                <a:ext uri="{FF2B5EF4-FFF2-40B4-BE49-F238E27FC236}">
                  <a16:creationId xmlns:a16="http://schemas.microsoft.com/office/drawing/2014/main" id="{3CC82F99-18E2-4BF6-87AE-F5BB4EAC34E2}"/>
                </a:ext>
              </a:extLst>
            </p:cNvPr>
            <p:cNvGrpSpPr/>
            <p:nvPr/>
          </p:nvGrpSpPr>
          <p:grpSpPr bwMode="black">
            <a:xfrm>
              <a:off x="6115582" y="4210211"/>
              <a:ext cx="348584" cy="182537"/>
              <a:chOff x="2772926" y="4973833"/>
              <a:chExt cx="349910" cy="189581"/>
            </a:xfrm>
            <a:grpFill/>
            <a:effectLst/>
          </p:grpSpPr>
          <p:sp>
            <p:nvSpPr>
              <p:cNvPr id="144" name="Freeform 21">
                <a:extLst>
                  <a:ext uri="{FF2B5EF4-FFF2-40B4-BE49-F238E27FC236}">
                    <a16:creationId xmlns:a16="http://schemas.microsoft.com/office/drawing/2014/main" id="{7D4DB204-3835-42A4-9566-D98F89BE5050}"/>
                  </a:ext>
                </a:extLst>
              </p:cNvPr>
              <p:cNvSpPr>
                <a:spLocks/>
              </p:cNvSpPr>
              <p:nvPr/>
            </p:nvSpPr>
            <p:spPr bwMode="black">
              <a:xfrm>
                <a:off x="2772926" y="4984201"/>
                <a:ext cx="130337" cy="175881"/>
              </a:xfrm>
              <a:custGeom>
                <a:avLst/>
                <a:gdLst/>
                <a:ahLst/>
                <a:cxnLst>
                  <a:cxn ang="0">
                    <a:pos x="218" y="69"/>
                  </a:cxn>
                  <a:cxn ang="0">
                    <a:pos x="218" y="475"/>
                  </a:cxn>
                  <a:cxn ang="0">
                    <a:pos x="137" y="475"/>
                  </a:cxn>
                  <a:cxn ang="0">
                    <a:pos x="137" y="69"/>
                  </a:cxn>
                  <a:cxn ang="0">
                    <a:pos x="0" y="69"/>
                  </a:cxn>
                  <a:cxn ang="0">
                    <a:pos x="0" y="0"/>
                  </a:cxn>
                  <a:cxn ang="0">
                    <a:pos x="352" y="0"/>
                  </a:cxn>
                  <a:cxn ang="0">
                    <a:pos x="352" y="69"/>
                  </a:cxn>
                  <a:cxn ang="0">
                    <a:pos x="218" y="69"/>
                  </a:cxn>
                </a:cxnLst>
                <a:rect l="0" t="0" r="r" b="b"/>
                <a:pathLst>
                  <a:path w="352" h="475">
                    <a:moveTo>
                      <a:pt x="218" y="69"/>
                    </a:moveTo>
                    <a:lnTo>
                      <a:pt x="218" y="475"/>
                    </a:lnTo>
                    <a:lnTo>
                      <a:pt x="137" y="475"/>
                    </a:lnTo>
                    <a:lnTo>
                      <a:pt x="137" y="69"/>
                    </a:lnTo>
                    <a:lnTo>
                      <a:pt x="0" y="69"/>
                    </a:lnTo>
                    <a:lnTo>
                      <a:pt x="0" y="0"/>
                    </a:lnTo>
                    <a:lnTo>
                      <a:pt x="352" y="0"/>
                    </a:lnTo>
                    <a:lnTo>
                      <a:pt x="352" y="69"/>
                    </a:lnTo>
                    <a:lnTo>
                      <a:pt x="218" y="6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5" name="Freeform 22">
                <a:extLst>
                  <a:ext uri="{FF2B5EF4-FFF2-40B4-BE49-F238E27FC236}">
                    <a16:creationId xmlns:a16="http://schemas.microsoft.com/office/drawing/2014/main" id="{525261FE-A1A5-40AE-954D-43D82B2D58E9}"/>
                  </a:ext>
                </a:extLst>
              </p:cNvPr>
              <p:cNvSpPr>
                <a:spLocks noEditPoints="1"/>
              </p:cNvSpPr>
              <p:nvPr/>
            </p:nvSpPr>
            <p:spPr bwMode="black">
              <a:xfrm>
                <a:off x="2874381" y="5031596"/>
                <a:ext cx="105899" cy="131818"/>
              </a:xfrm>
              <a:custGeom>
                <a:avLst/>
                <a:gdLst/>
                <a:ahLst/>
                <a:cxnLst>
                  <a:cxn ang="0">
                    <a:pos x="89" y="147"/>
                  </a:cxn>
                  <a:cxn ang="0">
                    <a:pos x="89" y="127"/>
                  </a:cxn>
                  <a:cxn ang="0">
                    <a:pos x="88" y="127"/>
                  </a:cxn>
                  <a:cxn ang="0">
                    <a:pos x="70" y="145"/>
                  </a:cxn>
                  <a:cxn ang="0">
                    <a:pos x="45" y="151"/>
                  </a:cxn>
                  <a:cxn ang="0">
                    <a:pos x="26" y="148"/>
                  </a:cxn>
                  <a:cxn ang="0">
                    <a:pos x="12" y="139"/>
                  </a:cxn>
                  <a:cxn ang="0">
                    <a:pos x="3" y="125"/>
                  </a:cxn>
                  <a:cxn ang="0">
                    <a:pos x="0" y="108"/>
                  </a:cxn>
                  <a:cxn ang="0">
                    <a:pos x="2" y="91"/>
                  </a:cxn>
                  <a:cxn ang="0">
                    <a:pos x="11" y="76"/>
                  </a:cxn>
                  <a:cxn ang="0">
                    <a:pos x="25"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6"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5" y="151"/>
                    </a:cubicBezTo>
                    <a:cubicBezTo>
                      <a:pt x="38" y="151"/>
                      <a:pt x="32" y="150"/>
                      <a:pt x="26" y="148"/>
                    </a:cubicBezTo>
                    <a:cubicBezTo>
                      <a:pt x="20" y="145"/>
                      <a:pt x="15" y="142"/>
                      <a:pt x="12" y="139"/>
                    </a:cubicBezTo>
                    <a:cubicBezTo>
                      <a:pt x="8" y="135"/>
                      <a:pt x="5" y="131"/>
                      <a:pt x="3" y="125"/>
                    </a:cubicBezTo>
                    <a:cubicBezTo>
                      <a:pt x="1" y="120"/>
                      <a:pt x="0" y="114"/>
                      <a:pt x="0" y="108"/>
                    </a:cubicBezTo>
                    <a:cubicBezTo>
                      <a:pt x="0" y="102"/>
                      <a:pt x="1" y="96"/>
                      <a:pt x="2" y="91"/>
                    </a:cubicBezTo>
                    <a:cubicBezTo>
                      <a:pt x="4" y="85"/>
                      <a:pt x="7" y="81"/>
                      <a:pt x="11" y="76"/>
                    </a:cubicBezTo>
                    <a:cubicBezTo>
                      <a:pt x="15" y="72"/>
                      <a:pt x="19" y="69"/>
                      <a:pt x="25" y="66"/>
                    </a:cubicBezTo>
                    <a:cubicBezTo>
                      <a:pt x="31" y="63"/>
                      <a:pt x="38" y="61"/>
                      <a:pt x="47" y="60"/>
                    </a:cubicBezTo>
                    <a:cubicBezTo>
                      <a:pt x="89" y="55"/>
                      <a:pt x="89" y="55"/>
                      <a:pt x="89" y="55"/>
                    </a:cubicBezTo>
                    <a:cubicBezTo>
                      <a:pt x="89" y="44"/>
                      <a:pt x="86"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0" y="6"/>
                      <a:pt x="35" y="4"/>
                    </a:cubicBezTo>
                    <a:cubicBezTo>
                      <a:pt x="40" y="3"/>
                      <a:pt x="45" y="2"/>
                      <a:pt x="50" y="1"/>
                    </a:cubicBezTo>
                    <a:cubicBezTo>
                      <a:pt x="55" y="0"/>
                      <a:pt x="60" y="0"/>
                      <a:pt x="65" y="0"/>
                    </a:cubicBezTo>
                    <a:cubicBezTo>
                      <a:pt x="74" y="0"/>
                      <a:pt x="83" y="1"/>
                      <a:pt x="90" y="4"/>
                    </a:cubicBezTo>
                    <a:cubicBezTo>
                      <a:pt x="97" y="6"/>
                      <a:pt x="102" y="10"/>
                      <a:pt x="107" y="15"/>
                    </a:cubicBezTo>
                    <a:cubicBezTo>
                      <a:pt x="112" y="19"/>
                      <a:pt x="115" y="25"/>
                      <a:pt x="117" y="32"/>
                    </a:cubicBezTo>
                    <a:cubicBezTo>
                      <a:pt x="119" y="39"/>
                      <a:pt x="121" y="47"/>
                      <a:pt x="121" y="56"/>
                    </a:cubicBezTo>
                    <a:cubicBezTo>
                      <a:pt x="121" y="147"/>
                      <a:pt x="121" y="147"/>
                      <a:pt x="121" y="147"/>
                    </a:cubicBezTo>
                    <a:lnTo>
                      <a:pt x="89" y="147"/>
                    </a:lnTo>
                    <a:close/>
                    <a:moveTo>
                      <a:pt x="58" y="81"/>
                    </a:moveTo>
                    <a:cubicBezTo>
                      <a:pt x="52"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4"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6" name="Freeform 23">
                <a:extLst>
                  <a:ext uri="{FF2B5EF4-FFF2-40B4-BE49-F238E27FC236}">
                    <a16:creationId xmlns:a16="http://schemas.microsoft.com/office/drawing/2014/main" id="{25071FFF-62D5-4AB2-93AE-7DA08D3285D0}"/>
                  </a:ext>
                </a:extLst>
              </p:cNvPr>
              <p:cNvSpPr>
                <a:spLocks/>
              </p:cNvSpPr>
              <p:nvPr/>
            </p:nvSpPr>
            <p:spPr bwMode="black">
              <a:xfrm>
                <a:off x="3007310" y="4973833"/>
                <a:ext cx="115526" cy="186249"/>
              </a:xfrm>
              <a:custGeom>
                <a:avLst/>
                <a:gdLst/>
                <a:ahLst/>
                <a:cxnLst>
                  <a:cxn ang="0">
                    <a:pos x="210" y="503"/>
                  </a:cxn>
                  <a:cxn ang="0">
                    <a:pos x="78" y="340"/>
                  </a:cxn>
                  <a:cxn ang="0">
                    <a:pos x="76" y="340"/>
                  </a:cxn>
                  <a:cxn ang="0">
                    <a:pos x="76" y="503"/>
                  </a:cxn>
                  <a:cxn ang="0">
                    <a:pos x="0" y="503"/>
                  </a:cxn>
                  <a:cxn ang="0">
                    <a:pos x="0" y="0"/>
                  </a:cxn>
                  <a:cxn ang="0">
                    <a:pos x="76" y="0"/>
                  </a:cxn>
                  <a:cxn ang="0">
                    <a:pos x="76" y="319"/>
                  </a:cxn>
                  <a:cxn ang="0">
                    <a:pos x="78" y="319"/>
                  </a:cxn>
                  <a:cxn ang="0">
                    <a:pos x="203" y="163"/>
                  </a:cxn>
                  <a:cxn ang="0">
                    <a:pos x="300" y="163"/>
                  </a:cxn>
                  <a:cxn ang="0">
                    <a:pos x="156" y="326"/>
                  </a:cxn>
                  <a:cxn ang="0">
                    <a:pos x="312" y="503"/>
                  </a:cxn>
                  <a:cxn ang="0">
                    <a:pos x="210" y="503"/>
                  </a:cxn>
                </a:cxnLst>
                <a:rect l="0" t="0" r="r" b="b"/>
                <a:pathLst>
                  <a:path w="312" h="503">
                    <a:moveTo>
                      <a:pt x="210" y="503"/>
                    </a:moveTo>
                    <a:lnTo>
                      <a:pt x="78" y="340"/>
                    </a:lnTo>
                    <a:lnTo>
                      <a:pt x="76" y="340"/>
                    </a:lnTo>
                    <a:lnTo>
                      <a:pt x="76" y="503"/>
                    </a:lnTo>
                    <a:lnTo>
                      <a:pt x="0" y="503"/>
                    </a:lnTo>
                    <a:lnTo>
                      <a:pt x="0" y="0"/>
                    </a:lnTo>
                    <a:lnTo>
                      <a:pt x="76" y="0"/>
                    </a:lnTo>
                    <a:lnTo>
                      <a:pt x="76" y="319"/>
                    </a:lnTo>
                    <a:lnTo>
                      <a:pt x="78" y="319"/>
                    </a:lnTo>
                    <a:lnTo>
                      <a:pt x="203" y="163"/>
                    </a:lnTo>
                    <a:lnTo>
                      <a:pt x="300" y="163"/>
                    </a:lnTo>
                    <a:lnTo>
                      <a:pt x="156" y="326"/>
                    </a:lnTo>
                    <a:lnTo>
                      <a:pt x="312" y="503"/>
                    </a:lnTo>
                    <a:lnTo>
                      <a:pt x="210"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6" name="Group 25">
              <a:extLst>
                <a:ext uri="{FF2B5EF4-FFF2-40B4-BE49-F238E27FC236}">
                  <a16:creationId xmlns:a16="http://schemas.microsoft.com/office/drawing/2014/main" id="{12F942DC-A299-4EFA-8DE0-1D0FC37C3E92}"/>
                </a:ext>
              </a:extLst>
            </p:cNvPr>
            <p:cNvGrpSpPr/>
            <p:nvPr/>
          </p:nvGrpSpPr>
          <p:grpSpPr bwMode="black">
            <a:xfrm>
              <a:off x="7912029" y="3108081"/>
              <a:ext cx="1082223" cy="207534"/>
              <a:chOff x="5953627" y="6205329"/>
              <a:chExt cx="1086337" cy="215543"/>
            </a:xfrm>
            <a:grpFill/>
            <a:effectLst/>
          </p:grpSpPr>
          <p:sp>
            <p:nvSpPr>
              <p:cNvPr id="133" name="Freeform 24">
                <a:extLst>
                  <a:ext uri="{FF2B5EF4-FFF2-40B4-BE49-F238E27FC236}">
                    <a16:creationId xmlns:a16="http://schemas.microsoft.com/office/drawing/2014/main" id="{AFB73714-F10C-4092-9B31-B678FCFAE54F}"/>
                  </a:ext>
                </a:extLst>
              </p:cNvPr>
              <p:cNvSpPr>
                <a:spLocks/>
              </p:cNvSpPr>
              <p:nvPr/>
            </p:nvSpPr>
            <p:spPr bwMode="black">
              <a:xfrm>
                <a:off x="5953627" y="6214946"/>
                <a:ext cx="116725" cy="157181"/>
              </a:xfrm>
              <a:custGeom>
                <a:avLst/>
                <a:gdLst/>
                <a:ahLst/>
                <a:cxnLst>
                  <a:cxn ang="0">
                    <a:pos x="215" y="68"/>
                  </a:cxn>
                  <a:cxn ang="0">
                    <a:pos x="215" y="474"/>
                  </a:cxn>
                  <a:cxn ang="0">
                    <a:pos x="134" y="474"/>
                  </a:cxn>
                  <a:cxn ang="0">
                    <a:pos x="134" y="68"/>
                  </a:cxn>
                  <a:cxn ang="0">
                    <a:pos x="0" y="68"/>
                  </a:cxn>
                  <a:cxn ang="0">
                    <a:pos x="0" y="0"/>
                  </a:cxn>
                  <a:cxn ang="0">
                    <a:pos x="352" y="0"/>
                  </a:cxn>
                  <a:cxn ang="0">
                    <a:pos x="352" y="68"/>
                  </a:cxn>
                  <a:cxn ang="0">
                    <a:pos x="215" y="68"/>
                  </a:cxn>
                </a:cxnLst>
                <a:rect l="0" t="0" r="r" b="b"/>
                <a:pathLst>
                  <a:path w="352" h="474">
                    <a:moveTo>
                      <a:pt x="215" y="68"/>
                    </a:moveTo>
                    <a:lnTo>
                      <a:pt x="215" y="474"/>
                    </a:lnTo>
                    <a:lnTo>
                      <a:pt x="134" y="474"/>
                    </a:lnTo>
                    <a:lnTo>
                      <a:pt x="134" y="68"/>
                    </a:lnTo>
                    <a:lnTo>
                      <a:pt x="0" y="68"/>
                    </a:lnTo>
                    <a:lnTo>
                      <a:pt x="0" y="0"/>
                    </a:lnTo>
                    <a:lnTo>
                      <a:pt x="352" y="0"/>
                    </a:lnTo>
                    <a:lnTo>
                      <a:pt x="352" y="68"/>
                    </a:lnTo>
                    <a:lnTo>
                      <a:pt x="215" y="68"/>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4" name="Freeform 25">
                <a:extLst>
                  <a:ext uri="{FF2B5EF4-FFF2-40B4-BE49-F238E27FC236}">
                    <a16:creationId xmlns:a16="http://schemas.microsoft.com/office/drawing/2014/main" id="{00307C96-E381-49D5-8CA4-78E0860DB128}"/>
                  </a:ext>
                </a:extLst>
              </p:cNvPr>
              <p:cNvSpPr>
                <a:spLocks noEditPoints="1"/>
              </p:cNvSpPr>
              <p:nvPr/>
            </p:nvSpPr>
            <p:spPr bwMode="black">
              <a:xfrm>
                <a:off x="6046808" y="6257059"/>
                <a:ext cx="102466" cy="118383"/>
              </a:xfrm>
              <a:custGeom>
                <a:avLst/>
                <a:gdLst/>
                <a:ahLst/>
                <a:cxnLst>
                  <a:cxn ang="0">
                    <a:pos x="33" y="85"/>
                  </a:cxn>
                  <a:cxn ang="0">
                    <a:pos x="45" y="115"/>
                  </a:cxn>
                  <a:cxn ang="0">
                    <a:pos x="76" y="125"/>
                  </a:cxn>
                  <a:cxn ang="0">
                    <a:pos x="100" y="121"/>
                  </a:cxn>
                  <a:cxn ang="0">
                    <a:pos x="119" y="111"/>
                  </a:cxn>
                  <a:cxn ang="0">
                    <a:pos x="119" y="139"/>
                  </a:cxn>
                  <a:cxn ang="0">
                    <a:pos x="112" y="143"/>
                  </a:cxn>
                  <a:cxn ang="0">
                    <a:pos x="100" y="146"/>
                  </a:cxn>
                  <a:cxn ang="0">
                    <a:pos x="86" y="149"/>
                  </a:cxn>
                  <a:cxn ang="0">
                    <a:pos x="68" y="151"/>
                  </a:cxn>
                  <a:cxn ang="0">
                    <a:pos x="40" y="146"/>
                  </a:cxn>
                  <a:cxn ang="0">
                    <a:pos x="18" y="132"/>
                  </a:cxn>
                  <a:cxn ang="0">
                    <a:pos x="4"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1" y="35"/>
                  </a:cxn>
                  <a:cxn ang="0">
                    <a:pos x="82" y="28"/>
                  </a:cxn>
                  <a:cxn ang="0">
                    <a:pos x="68" y="25"/>
                  </a:cxn>
                  <a:cxn ang="0">
                    <a:pos x="56" y="28"/>
                  </a:cxn>
                  <a:cxn ang="0">
                    <a:pos x="45" y="35"/>
                  </a:cxn>
                  <a:cxn ang="0">
                    <a:pos x="37" y="46"/>
                  </a:cxn>
                  <a:cxn ang="0">
                    <a:pos x="33" y="60"/>
                  </a:cxn>
                  <a:cxn ang="0">
                    <a:pos x="99" y="60"/>
                  </a:cxn>
                  <a:cxn ang="0">
                    <a:pos x="97" y="46"/>
                  </a:cxn>
                </a:cxnLst>
                <a:rect l="0" t="0" r="r" b="b"/>
                <a:pathLst>
                  <a:path w="131" h="151">
                    <a:moveTo>
                      <a:pt x="33" y="85"/>
                    </a:moveTo>
                    <a:cubicBezTo>
                      <a:pt x="34" y="98"/>
                      <a:pt x="38" y="108"/>
                      <a:pt x="45" y="115"/>
                    </a:cubicBezTo>
                    <a:cubicBezTo>
                      <a:pt x="52" y="122"/>
                      <a:pt x="63" y="125"/>
                      <a:pt x="76" y="125"/>
                    </a:cubicBezTo>
                    <a:cubicBezTo>
                      <a:pt x="84" y="125"/>
                      <a:pt x="92" y="124"/>
                      <a:pt x="100" y="121"/>
                    </a:cubicBezTo>
                    <a:cubicBezTo>
                      <a:pt x="107" y="119"/>
                      <a:pt x="114" y="115"/>
                      <a:pt x="119" y="111"/>
                    </a:cubicBezTo>
                    <a:cubicBezTo>
                      <a:pt x="119" y="139"/>
                      <a:pt x="119" y="139"/>
                      <a:pt x="119" y="139"/>
                    </a:cubicBezTo>
                    <a:cubicBezTo>
                      <a:pt x="117" y="140"/>
                      <a:pt x="115" y="141"/>
                      <a:pt x="112" y="143"/>
                    </a:cubicBezTo>
                    <a:cubicBezTo>
                      <a:pt x="109" y="144"/>
                      <a:pt x="105" y="145"/>
                      <a:pt x="100" y="146"/>
                    </a:cubicBezTo>
                    <a:cubicBezTo>
                      <a:pt x="96" y="148"/>
                      <a:pt x="91" y="149"/>
                      <a:pt x="86" y="149"/>
                    </a:cubicBezTo>
                    <a:cubicBezTo>
                      <a:pt x="80" y="150"/>
                      <a:pt x="75" y="151"/>
                      <a:pt x="68" y="151"/>
                    </a:cubicBezTo>
                    <a:cubicBezTo>
                      <a:pt x="58" y="151"/>
                      <a:pt x="48" y="149"/>
                      <a:pt x="40" y="146"/>
                    </a:cubicBezTo>
                    <a:cubicBezTo>
                      <a:pt x="31" y="143"/>
                      <a:pt x="24" y="138"/>
                      <a:pt x="18" y="132"/>
                    </a:cubicBezTo>
                    <a:cubicBezTo>
                      <a:pt x="12" y="125"/>
                      <a:pt x="8" y="118"/>
                      <a:pt x="4" y="108"/>
                    </a:cubicBezTo>
                    <a:cubicBezTo>
                      <a:pt x="1" y="99"/>
                      <a:pt x="0" y="89"/>
                      <a:pt x="0" y="77"/>
                    </a:cubicBezTo>
                    <a:cubicBezTo>
                      <a:pt x="0" y="63"/>
                      <a:pt x="2" y="52"/>
                      <a:pt x="6" y="42"/>
                    </a:cubicBezTo>
                    <a:cubicBezTo>
                      <a:pt x="10" y="33"/>
                      <a:pt x="15" y="25"/>
                      <a:pt x="22" y="18"/>
                    </a:cubicBezTo>
                    <a:cubicBezTo>
                      <a:pt x="28" y="12"/>
                      <a:pt x="36" y="7"/>
                      <a:pt x="44" y="4"/>
                    </a:cubicBezTo>
                    <a:cubicBezTo>
                      <a:pt x="52" y="1"/>
                      <a:pt x="60" y="0"/>
                      <a:pt x="68" y="0"/>
                    </a:cubicBezTo>
                    <a:cubicBezTo>
                      <a:pt x="79" y="0"/>
                      <a:pt x="88" y="2"/>
                      <a:pt x="96" y="5"/>
                    </a:cubicBezTo>
                    <a:cubicBezTo>
                      <a:pt x="103" y="8"/>
                      <a:pt x="110" y="13"/>
                      <a:pt x="115" y="19"/>
                    </a:cubicBezTo>
                    <a:cubicBezTo>
                      <a:pt x="120" y="25"/>
                      <a:pt x="124" y="32"/>
                      <a:pt x="127" y="41"/>
                    </a:cubicBezTo>
                    <a:cubicBezTo>
                      <a:pt x="130" y="49"/>
                      <a:pt x="131" y="59"/>
                      <a:pt x="131" y="69"/>
                    </a:cubicBezTo>
                    <a:cubicBezTo>
                      <a:pt x="131" y="85"/>
                      <a:pt x="131" y="85"/>
                      <a:pt x="131" y="85"/>
                    </a:cubicBezTo>
                    <a:lnTo>
                      <a:pt x="33" y="85"/>
                    </a:lnTo>
                    <a:close/>
                    <a:moveTo>
                      <a:pt x="97" y="46"/>
                    </a:moveTo>
                    <a:cubicBezTo>
                      <a:pt x="96" y="42"/>
                      <a:pt x="94" y="38"/>
                      <a:pt x="91" y="35"/>
                    </a:cubicBezTo>
                    <a:cubicBezTo>
                      <a:pt x="89" y="32"/>
                      <a:pt x="86" y="30"/>
                      <a:pt x="82" y="28"/>
                    </a:cubicBezTo>
                    <a:cubicBezTo>
                      <a:pt x="78" y="26"/>
                      <a:pt x="73" y="25"/>
                      <a:pt x="68" y="25"/>
                    </a:cubicBezTo>
                    <a:cubicBezTo>
                      <a:pt x="64" y="25"/>
                      <a:pt x="60" y="26"/>
                      <a:pt x="56" y="28"/>
                    </a:cubicBezTo>
                    <a:cubicBezTo>
                      <a:pt x="52" y="29"/>
                      <a:pt x="48" y="32"/>
                      <a:pt x="45" y="35"/>
                    </a:cubicBezTo>
                    <a:cubicBezTo>
                      <a:pt x="42" y="38"/>
                      <a:pt x="39" y="42"/>
                      <a:pt x="37" y="46"/>
                    </a:cubicBezTo>
                    <a:cubicBezTo>
                      <a:pt x="35"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5" name="Freeform 26">
                <a:extLst>
                  <a:ext uri="{FF2B5EF4-FFF2-40B4-BE49-F238E27FC236}">
                    <a16:creationId xmlns:a16="http://schemas.microsoft.com/office/drawing/2014/main" id="{8A015692-DC23-4B15-9097-E2AC74D05D51}"/>
                  </a:ext>
                </a:extLst>
              </p:cNvPr>
              <p:cNvSpPr>
                <a:spLocks/>
              </p:cNvSpPr>
              <p:nvPr/>
            </p:nvSpPr>
            <p:spPr bwMode="black">
              <a:xfrm>
                <a:off x="6161875" y="6257059"/>
                <a:ext cx="73616" cy="163813"/>
              </a:xfrm>
              <a:custGeom>
                <a:avLst/>
                <a:gdLst/>
                <a:ahLst/>
                <a:cxnLst>
                  <a:cxn ang="0">
                    <a:pos x="73" y="192"/>
                  </a:cxn>
                  <a:cxn ang="0">
                    <a:pos x="53" y="207"/>
                  </a:cxn>
                  <a:cxn ang="0">
                    <a:pos x="29" y="209"/>
                  </a:cxn>
                  <a:cxn ang="0">
                    <a:pos x="24" y="193"/>
                  </a:cxn>
                  <a:cxn ang="0">
                    <a:pos x="34" y="194"/>
                  </a:cxn>
                  <a:cxn ang="0">
                    <a:pos x="48" y="190"/>
                  </a:cxn>
                  <a:cxn ang="0">
                    <a:pos x="52" y="182"/>
                  </a:cxn>
                  <a:cxn ang="0">
                    <a:pos x="48" y="175"/>
                  </a:cxn>
                  <a:cxn ang="0">
                    <a:pos x="35" y="172"/>
                  </a:cxn>
                  <a:cxn ang="0">
                    <a:pos x="30" y="172"/>
                  </a:cxn>
                  <a:cxn ang="0">
                    <a:pos x="22" y="149"/>
                  </a:cxn>
                  <a:cxn ang="0">
                    <a:pos x="6" y="145"/>
                  </a:cxn>
                  <a:cxn ang="0">
                    <a:pos x="0" y="112"/>
                  </a:cxn>
                  <a:cxn ang="0">
                    <a:pos x="19" y="122"/>
                  </a:cxn>
                  <a:cxn ang="0">
                    <a:pos x="38" y="125"/>
                  </a:cxn>
                  <a:cxn ang="0">
                    <a:pos x="62" y="110"/>
                  </a:cxn>
                  <a:cxn ang="0">
                    <a:pos x="57" y="98"/>
                  </a:cxn>
                  <a:cxn ang="0">
                    <a:pos x="34" y="86"/>
                  </a:cxn>
                  <a:cxn ang="0">
                    <a:pos x="9" y="70"/>
                  </a:cxn>
                  <a:cxn ang="0">
                    <a:pos x="0" y="44"/>
                  </a:cxn>
                  <a:cxn ang="0">
                    <a:pos x="14" y="12"/>
                  </a:cxn>
                  <a:cxn ang="0">
                    <a:pos x="54" y="0"/>
                  </a:cxn>
                  <a:cxn ang="0">
                    <a:pos x="72" y="2"/>
                  </a:cxn>
                  <a:cxn ang="0">
                    <a:pos x="87" y="6"/>
                  </a:cxn>
                  <a:cxn ang="0">
                    <a:pos x="79" y="31"/>
                  </a:cxn>
                  <a:cxn ang="0">
                    <a:pos x="62" y="26"/>
                  </a:cxn>
                  <a:cxn ang="0">
                    <a:pos x="38" y="30"/>
                  </a:cxn>
                  <a:cxn ang="0">
                    <a:pos x="34" y="48"/>
                  </a:cxn>
                  <a:cxn ang="0">
                    <a:pos x="46" y="58"/>
                  </a:cxn>
                  <a:cxn ang="0">
                    <a:pos x="72" y="70"/>
                  </a:cxn>
                  <a:cxn ang="0">
                    <a:pos x="92" y="91"/>
                  </a:cxn>
                  <a:cxn ang="0">
                    <a:pos x="92" y="121"/>
                  </a:cxn>
                  <a:cxn ang="0">
                    <a:pos x="69" y="144"/>
                  </a:cxn>
                  <a:cxn ang="0">
                    <a:pos x="50" y="160"/>
                  </a:cxn>
                  <a:cxn ang="0">
                    <a:pos x="69" y="167"/>
                  </a:cxn>
                  <a:cxn ang="0">
                    <a:pos x="75" y="182"/>
                  </a:cxn>
                </a:cxnLst>
                <a:rect l="0" t="0" r="r" b="b"/>
                <a:pathLst>
                  <a:path w="94" h="209">
                    <a:moveTo>
                      <a:pt x="75" y="182"/>
                    </a:moveTo>
                    <a:cubicBezTo>
                      <a:pt x="75" y="186"/>
                      <a:pt x="75" y="189"/>
                      <a:pt x="73" y="192"/>
                    </a:cubicBezTo>
                    <a:cubicBezTo>
                      <a:pt x="72" y="196"/>
                      <a:pt x="69" y="199"/>
                      <a:pt x="66" y="201"/>
                    </a:cubicBezTo>
                    <a:cubicBezTo>
                      <a:pt x="63" y="203"/>
                      <a:pt x="58" y="205"/>
                      <a:pt x="53" y="207"/>
                    </a:cubicBezTo>
                    <a:cubicBezTo>
                      <a:pt x="48" y="208"/>
                      <a:pt x="42" y="209"/>
                      <a:pt x="34" y="209"/>
                    </a:cubicBezTo>
                    <a:cubicBezTo>
                      <a:pt x="33" y="209"/>
                      <a:pt x="31" y="209"/>
                      <a:pt x="29" y="209"/>
                    </a:cubicBezTo>
                    <a:cubicBezTo>
                      <a:pt x="28" y="209"/>
                      <a:pt x="26" y="209"/>
                      <a:pt x="24" y="208"/>
                    </a:cubicBezTo>
                    <a:cubicBezTo>
                      <a:pt x="24" y="193"/>
                      <a:pt x="24" y="193"/>
                      <a:pt x="24" y="193"/>
                    </a:cubicBezTo>
                    <a:cubicBezTo>
                      <a:pt x="26" y="194"/>
                      <a:pt x="28" y="194"/>
                      <a:pt x="29" y="194"/>
                    </a:cubicBezTo>
                    <a:cubicBezTo>
                      <a:pt x="31" y="194"/>
                      <a:pt x="32" y="194"/>
                      <a:pt x="34" y="194"/>
                    </a:cubicBezTo>
                    <a:cubicBezTo>
                      <a:pt x="37" y="194"/>
                      <a:pt x="40" y="193"/>
                      <a:pt x="42" y="193"/>
                    </a:cubicBezTo>
                    <a:cubicBezTo>
                      <a:pt x="44" y="192"/>
                      <a:pt x="46" y="191"/>
                      <a:pt x="48" y="190"/>
                    </a:cubicBezTo>
                    <a:cubicBezTo>
                      <a:pt x="49" y="189"/>
                      <a:pt x="50" y="188"/>
                      <a:pt x="51" y="186"/>
                    </a:cubicBezTo>
                    <a:cubicBezTo>
                      <a:pt x="51" y="185"/>
                      <a:pt x="52" y="183"/>
                      <a:pt x="52" y="182"/>
                    </a:cubicBezTo>
                    <a:cubicBezTo>
                      <a:pt x="52" y="181"/>
                      <a:pt x="52" y="180"/>
                      <a:pt x="51" y="179"/>
                    </a:cubicBezTo>
                    <a:cubicBezTo>
                      <a:pt x="50" y="177"/>
                      <a:pt x="49" y="176"/>
                      <a:pt x="48" y="175"/>
                    </a:cubicBezTo>
                    <a:cubicBezTo>
                      <a:pt x="47" y="174"/>
                      <a:pt x="45" y="174"/>
                      <a:pt x="43" y="173"/>
                    </a:cubicBezTo>
                    <a:cubicBezTo>
                      <a:pt x="41" y="172"/>
                      <a:pt x="38" y="172"/>
                      <a:pt x="35" y="172"/>
                    </a:cubicBezTo>
                    <a:cubicBezTo>
                      <a:pt x="35" y="172"/>
                      <a:pt x="34" y="172"/>
                      <a:pt x="33" y="172"/>
                    </a:cubicBezTo>
                    <a:cubicBezTo>
                      <a:pt x="32" y="172"/>
                      <a:pt x="31" y="172"/>
                      <a:pt x="30" y="172"/>
                    </a:cubicBezTo>
                    <a:cubicBezTo>
                      <a:pt x="30" y="150"/>
                      <a:pt x="30" y="150"/>
                      <a:pt x="30" y="150"/>
                    </a:cubicBezTo>
                    <a:cubicBezTo>
                      <a:pt x="28" y="150"/>
                      <a:pt x="25" y="150"/>
                      <a:pt x="22" y="149"/>
                    </a:cubicBezTo>
                    <a:cubicBezTo>
                      <a:pt x="19" y="149"/>
                      <a:pt x="17" y="148"/>
                      <a:pt x="14" y="147"/>
                    </a:cubicBezTo>
                    <a:cubicBezTo>
                      <a:pt x="11" y="147"/>
                      <a:pt x="9" y="146"/>
                      <a:pt x="6" y="145"/>
                    </a:cubicBezTo>
                    <a:cubicBezTo>
                      <a:pt x="4" y="144"/>
                      <a:pt x="1" y="144"/>
                      <a:pt x="0" y="143"/>
                    </a:cubicBezTo>
                    <a:cubicBezTo>
                      <a:pt x="0" y="112"/>
                      <a:pt x="0" y="112"/>
                      <a:pt x="0" y="112"/>
                    </a:cubicBezTo>
                    <a:cubicBezTo>
                      <a:pt x="3" y="114"/>
                      <a:pt x="6" y="116"/>
                      <a:pt x="9" y="118"/>
                    </a:cubicBezTo>
                    <a:cubicBezTo>
                      <a:pt x="12" y="119"/>
                      <a:pt x="16" y="121"/>
                      <a:pt x="19" y="122"/>
                    </a:cubicBezTo>
                    <a:cubicBezTo>
                      <a:pt x="23" y="123"/>
                      <a:pt x="26" y="124"/>
                      <a:pt x="29" y="124"/>
                    </a:cubicBezTo>
                    <a:cubicBezTo>
                      <a:pt x="33" y="125"/>
                      <a:pt x="36" y="125"/>
                      <a:pt x="38" y="125"/>
                    </a:cubicBezTo>
                    <a:cubicBezTo>
                      <a:pt x="47" y="125"/>
                      <a:pt x="53" y="124"/>
                      <a:pt x="56" y="121"/>
                    </a:cubicBezTo>
                    <a:cubicBezTo>
                      <a:pt x="60" y="118"/>
                      <a:pt x="62" y="115"/>
                      <a:pt x="62" y="110"/>
                    </a:cubicBezTo>
                    <a:cubicBezTo>
                      <a:pt x="62" y="107"/>
                      <a:pt x="61" y="105"/>
                      <a:pt x="61" y="103"/>
                    </a:cubicBezTo>
                    <a:cubicBezTo>
                      <a:pt x="60" y="102"/>
                      <a:pt x="59" y="100"/>
                      <a:pt x="57" y="98"/>
                    </a:cubicBezTo>
                    <a:cubicBezTo>
                      <a:pt x="55" y="96"/>
                      <a:pt x="52" y="95"/>
                      <a:pt x="48" y="93"/>
                    </a:cubicBezTo>
                    <a:cubicBezTo>
                      <a:pt x="44" y="91"/>
                      <a:pt x="40" y="89"/>
                      <a:pt x="34" y="86"/>
                    </a:cubicBezTo>
                    <a:cubicBezTo>
                      <a:pt x="29" y="84"/>
                      <a:pt x="24" y="82"/>
                      <a:pt x="20" y="79"/>
                    </a:cubicBezTo>
                    <a:cubicBezTo>
                      <a:pt x="15" y="77"/>
                      <a:pt x="12" y="74"/>
                      <a:pt x="9" y="70"/>
                    </a:cubicBezTo>
                    <a:cubicBezTo>
                      <a:pt x="6" y="67"/>
                      <a:pt x="4" y="63"/>
                      <a:pt x="2" y="59"/>
                    </a:cubicBezTo>
                    <a:cubicBezTo>
                      <a:pt x="0" y="55"/>
                      <a:pt x="0" y="50"/>
                      <a:pt x="0" y="44"/>
                    </a:cubicBezTo>
                    <a:cubicBezTo>
                      <a:pt x="0" y="37"/>
                      <a:pt x="1" y="32"/>
                      <a:pt x="3" y="26"/>
                    </a:cubicBezTo>
                    <a:cubicBezTo>
                      <a:pt x="6" y="21"/>
                      <a:pt x="10" y="16"/>
                      <a:pt x="14" y="12"/>
                    </a:cubicBezTo>
                    <a:cubicBezTo>
                      <a:pt x="19" y="9"/>
                      <a:pt x="25" y="5"/>
                      <a:pt x="32" y="3"/>
                    </a:cubicBezTo>
                    <a:cubicBezTo>
                      <a:pt x="38" y="1"/>
                      <a:pt x="46" y="0"/>
                      <a:pt x="54" y="0"/>
                    </a:cubicBezTo>
                    <a:cubicBezTo>
                      <a:pt x="57" y="0"/>
                      <a:pt x="60" y="0"/>
                      <a:pt x="64" y="0"/>
                    </a:cubicBezTo>
                    <a:cubicBezTo>
                      <a:pt x="67" y="1"/>
                      <a:pt x="70" y="1"/>
                      <a:pt x="72" y="2"/>
                    </a:cubicBezTo>
                    <a:cubicBezTo>
                      <a:pt x="75" y="2"/>
                      <a:pt x="78" y="3"/>
                      <a:pt x="80" y="4"/>
                    </a:cubicBezTo>
                    <a:cubicBezTo>
                      <a:pt x="83" y="4"/>
                      <a:pt x="85" y="5"/>
                      <a:pt x="87" y="6"/>
                    </a:cubicBezTo>
                    <a:cubicBezTo>
                      <a:pt x="87" y="35"/>
                      <a:pt x="87" y="35"/>
                      <a:pt x="87" y="35"/>
                    </a:cubicBezTo>
                    <a:cubicBezTo>
                      <a:pt x="85" y="34"/>
                      <a:pt x="82" y="32"/>
                      <a:pt x="79" y="31"/>
                    </a:cubicBezTo>
                    <a:cubicBezTo>
                      <a:pt x="77" y="30"/>
                      <a:pt x="74" y="29"/>
                      <a:pt x="71" y="28"/>
                    </a:cubicBezTo>
                    <a:cubicBezTo>
                      <a:pt x="68" y="27"/>
                      <a:pt x="65" y="26"/>
                      <a:pt x="62" y="26"/>
                    </a:cubicBezTo>
                    <a:cubicBezTo>
                      <a:pt x="59" y="26"/>
                      <a:pt x="56" y="25"/>
                      <a:pt x="53" y="25"/>
                    </a:cubicBezTo>
                    <a:cubicBezTo>
                      <a:pt x="47" y="25"/>
                      <a:pt x="42" y="27"/>
                      <a:pt x="38" y="30"/>
                    </a:cubicBezTo>
                    <a:cubicBezTo>
                      <a:pt x="34" y="33"/>
                      <a:pt x="32" y="36"/>
                      <a:pt x="32" y="41"/>
                    </a:cubicBezTo>
                    <a:cubicBezTo>
                      <a:pt x="32" y="44"/>
                      <a:pt x="33" y="46"/>
                      <a:pt x="34" y="48"/>
                    </a:cubicBezTo>
                    <a:cubicBezTo>
                      <a:pt x="34" y="50"/>
                      <a:pt x="36" y="52"/>
                      <a:pt x="38" y="53"/>
                    </a:cubicBezTo>
                    <a:cubicBezTo>
                      <a:pt x="40" y="55"/>
                      <a:pt x="42" y="57"/>
                      <a:pt x="46" y="58"/>
                    </a:cubicBezTo>
                    <a:cubicBezTo>
                      <a:pt x="49" y="60"/>
                      <a:pt x="53" y="62"/>
                      <a:pt x="58" y="63"/>
                    </a:cubicBezTo>
                    <a:cubicBezTo>
                      <a:pt x="63" y="66"/>
                      <a:pt x="68" y="68"/>
                      <a:pt x="72" y="70"/>
                    </a:cubicBezTo>
                    <a:cubicBezTo>
                      <a:pt x="77" y="73"/>
                      <a:pt x="81" y="76"/>
                      <a:pt x="84" y="79"/>
                    </a:cubicBezTo>
                    <a:cubicBezTo>
                      <a:pt x="87" y="83"/>
                      <a:pt x="90" y="86"/>
                      <a:pt x="92" y="91"/>
                    </a:cubicBezTo>
                    <a:cubicBezTo>
                      <a:pt x="94" y="95"/>
                      <a:pt x="94" y="100"/>
                      <a:pt x="94" y="106"/>
                    </a:cubicBezTo>
                    <a:cubicBezTo>
                      <a:pt x="94" y="111"/>
                      <a:pt x="94" y="117"/>
                      <a:pt x="92" y="121"/>
                    </a:cubicBezTo>
                    <a:cubicBezTo>
                      <a:pt x="90" y="126"/>
                      <a:pt x="87" y="131"/>
                      <a:pt x="83" y="135"/>
                    </a:cubicBezTo>
                    <a:cubicBezTo>
                      <a:pt x="80" y="138"/>
                      <a:pt x="75" y="142"/>
                      <a:pt x="69" y="144"/>
                    </a:cubicBezTo>
                    <a:cubicBezTo>
                      <a:pt x="64" y="147"/>
                      <a:pt x="58" y="149"/>
                      <a:pt x="50" y="150"/>
                    </a:cubicBezTo>
                    <a:cubicBezTo>
                      <a:pt x="50" y="160"/>
                      <a:pt x="50" y="160"/>
                      <a:pt x="50" y="160"/>
                    </a:cubicBezTo>
                    <a:cubicBezTo>
                      <a:pt x="55" y="160"/>
                      <a:pt x="58" y="161"/>
                      <a:pt x="61" y="162"/>
                    </a:cubicBezTo>
                    <a:cubicBezTo>
                      <a:pt x="65" y="163"/>
                      <a:pt x="67" y="165"/>
                      <a:pt x="69" y="167"/>
                    </a:cubicBezTo>
                    <a:cubicBezTo>
                      <a:pt x="71" y="169"/>
                      <a:pt x="73" y="171"/>
                      <a:pt x="74" y="174"/>
                    </a:cubicBezTo>
                    <a:cubicBezTo>
                      <a:pt x="75" y="176"/>
                      <a:pt x="75" y="179"/>
                      <a:pt x="75" y="18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6" name="Freeform 27">
                <a:extLst>
                  <a:ext uri="{FF2B5EF4-FFF2-40B4-BE49-F238E27FC236}">
                    <a16:creationId xmlns:a16="http://schemas.microsoft.com/office/drawing/2014/main" id="{E45C0544-F894-4798-8021-A730C049F9FF}"/>
                  </a:ext>
                </a:extLst>
              </p:cNvPr>
              <p:cNvSpPr>
                <a:spLocks noEditPoints="1"/>
              </p:cNvSpPr>
              <p:nvPr/>
            </p:nvSpPr>
            <p:spPr bwMode="black">
              <a:xfrm>
                <a:off x="6247097" y="6257059"/>
                <a:ext cx="102797" cy="118383"/>
              </a:xfrm>
              <a:custGeom>
                <a:avLst/>
                <a:gdLst/>
                <a:ahLst/>
                <a:cxnLst>
                  <a:cxn ang="0">
                    <a:pos x="33" y="85"/>
                  </a:cxn>
                  <a:cxn ang="0">
                    <a:pos x="45" y="115"/>
                  </a:cxn>
                  <a:cxn ang="0">
                    <a:pos x="76" y="125"/>
                  </a:cxn>
                  <a:cxn ang="0">
                    <a:pos x="100" y="121"/>
                  </a:cxn>
                  <a:cxn ang="0">
                    <a:pos x="120" y="111"/>
                  </a:cxn>
                  <a:cxn ang="0">
                    <a:pos x="120" y="139"/>
                  </a:cxn>
                  <a:cxn ang="0">
                    <a:pos x="112" y="143"/>
                  </a:cxn>
                  <a:cxn ang="0">
                    <a:pos x="101" y="146"/>
                  </a:cxn>
                  <a:cxn ang="0">
                    <a:pos x="86" y="149"/>
                  </a:cxn>
                  <a:cxn ang="0">
                    <a:pos x="69" y="151"/>
                  </a:cxn>
                  <a:cxn ang="0">
                    <a:pos x="40" y="146"/>
                  </a:cxn>
                  <a:cxn ang="0">
                    <a:pos x="18" y="132"/>
                  </a:cxn>
                  <a:cxn ang="0">
                    <a:pos x="5"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5"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6" y="125"/>
                    </a:cubicBezTo>
                    <a:cubicBezTo>
                      <a:pt x="85" y="125"/>
                      <a:pt x="92" y="124"/>
                      <a:pt x="100" y="121"/>
                    </a:cubicBezTo>
                    <a:cubicBezTo>
                      <a:pt x="108" y="119"/>
                      <a:pt x="114" y="115"/>
                      <a:pt x="120" y="111"/>
                    </a:cubicBezTo>
                    <a:cubicBezTo>
                      <a:pt x="120" y="139"/>
                      <a:pt x="120" y="139"/>
                      <a:pt x="120" y="139"/>
                    </a:cubicBezTo>
                    <a:cubicBezTo>
                      <a:pt x="118" y="140"/>
                      <a:pt x="115" y="141"/>
                      <a:pt x="112" y="143"/>
                    </a:cubicBezTo>
                    <a:cubicBezTo>
                      <a:pt x="109" y="144"/>
                      <a:pt x="105" y="145"/>
                      <a:pt x="101" y="146"/>
                    </a:cubicBezTo>
                    <a:cubicBezTo>
                      <a:pt x="96" y="148"/>
                      <a:pt x="91" y="149"/>
                      <a:pt x="86" y="149"/>
                    </a:cubicBezTo>
                    <a:cubicBezTo>
                      <a:pt x="81" y="150"/>
                      <a:pt x="75" y="151"/>
                      <a:pt x="69" y="151"/>
                    </a:cubicBezTo>
                    <a:cubicBezTo>
                      <a:pt x="58" y="151"/>
                      <a:pt x="48" y="149"/>
                      <a:pt x="40" y="146"/>
                    </a:cubicBezTo>
                    <a:cubicBezTo>
                      <a:pt x="31" y="143"/>
                      <a:pt x="24" y="138"/>
                      <a:pt x="18" y="132"/>
                    </a:cubicBezTo>
                    <a:cubicBezTo>
                      <a:pt x="12" y="125"/>
                      <a:pt x="8" y="118"/>
                      <a:pt x="5" y="108"/>
                    </a:cubicBezTo>
                    <a:cubicBezTo>
                      <a:pt x="2" y="99"/>
                      <a:pt x="0" y="89"/>
                      <a:pt x="0" y="77"/>
                    </a:cubicBezTo>
                    <a:cubicBezTo>
                      <a:pt x="0" y="63"/>
                      <a:pt x="2" y="52"/>
                      <a:pt x="6" y="42"/>
                    </a:cubicBezTo>
                    <a:cubicBezTo>
                      <a:pt x="10" y="33"/>
                      <a:pt x="15" y="25"/>
                      <a:pt x="22" y="18"/>
                    </a:cubicBezTo>
                    <a:cubicBezTo>
                      <a:pt x="29" y="12"/>
                      <a:pt x="36" y="7"/>
                      <a:pt x="44" y="4"/>
                    </a:cubicBezTo>
                    <a:cubicBezTo>
                      <a:pt x="52" y="1"/>
                      <a:pt x="60" y="0"/>
                      <a:pt x="68" y="0"/>
                    </a:cubicBezTo>
                    <a:cubicBezTo>
                      <a:pt x="79" y="0"/>
                      <a:pt x="88" y="2"/>
                      <a:pt x="96" y="5"/>
                    </a:cubicBezTo>
                    <a:cubicBezTo>
                      <a:pt x="104" y="8"/>
                      <a:pt x="110" y="13"/>
                      <a:pt x="115"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8" y="26"/>
                      <a:pt x="74" y="25"/>
                      <a:pt x="68" y="25"/>
                    </a:cubicBezTo>
                    <a:cubicBezTo>
                      <a:pt x="64" y="25"/>
                      <a:pt x="60" y="26"/>
                      <a:pt x="56" y="28"/>
                    </a:cubicBezTo>
                    <a:cubicBezTo>
                      <a:pt x="52" y="29"/>
                      <a:pt x="49" y="32"/>
                      <a:pt x="45"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7" name="Freeform 28">
                <a:extLst>
                  <a:ext uri="{FF2B5EF4-FFF2-40B4-BE49-F238E27FC236}">
                    <a16:creationId xmlns:a16="http://schemas.microsoft.com/office/drawing/2014/main" id="{088CEF8F-FDFA-4674-ADA2-3FDCDB58CAFA}"/>
                  </a:ext>
                </a:extLst>
              </p:cNvPr>
              <p:cNvSpPr>
                <a:spLocks/>
              </p:cNvSpPr>
              <p:nvPr/>
            </p:nvSpPr>
            <p:spPr bwMode="black">
              <a:xfrm>
                <a:off x="6369459" y="6205329"/>
                <a:ext cx="103461" cy="166797"/>
              </a:xfrm>
              <a:custGeom>
                <a:avLst/>
                <a:gdLst/>
                <a:ahLst/>
                <a:cxnLst>
                  <a:cxn ang="0">
                    <a:pos x="212" y="503"/>
                  </a:cxn>
                  <a:cxn ang="0">
                    <a:pos x="78" y="340"/>
                  </a:cxn>
                  <a:cxn ang="0">
                    <a:pos x="78" y="340"/>
                  </a:cxn>
                  <a:cxn ang="0">
                    <a:pos x="78" y="503"/>
                  </a:cxn>
                  <a:cxn ang="0">
                    <a:pos x="0" y="503"/>
                  </a:cxn>
                  <a:cxn ang="0">
                    <a:pos x="0" y="0"/>
                  </a:cxn>
                  <a:cxn ang="0">
                    <a:pos x="78" y="0"/>
                  </a:cxn>
                  <a:cxn ang="0">
                    <a:pos x="78" y="319"/>
                  </a:cxn>
                  <a:cxn ang="0">
                    <a:pos x="78" y="319"/>
                  </a:cxn>
                  <a:cxn ang="0">
                    <a:pos x="205" y="163"/>
                  </a:cxn>
                  <a:cxn ang="0">
                    <a:pos x="302" y="163"/>
                  </a:cxn>
                  <a:cxn ang="0">
                    <a:pos x="156" y="326"/>
                  </a:cxn>
                  <a:cxn ang="0">
                    <a:pos x="312" y="503"/>
                  </a:cxn>
                  <a:cxn ang="0">
                    <a:pos x="212" y="503"/>
                  </a:cxn>
                </a:cxnLst>
                <a:rect l="0" t="0" r="r" b="b"/>
                <a:pathLst>
                  <a:path w="312" h="503">
                    <a:moveTo>
                      <a:pt x="212" y="503"/>
                    </a:moveTo>
                    <a:lnTo>
                      <a:pt x="78" y="340"/>
                    </a:lnTo>
                    <a:lnTo>
                      <a:pt x="78" y="340"/>
                    </a:lnTo>
                    <a:lnTo>
                      <a:pt x="78" y="503"/>
                    </a:lnTo>
                    <a:lnTo>
                      <a:pt x="0" y="503"/>
                    </a:lnTo>
                    <a:lnTo>
                      <a:pt x="0" y="0"/>
                    </a:lnTo>
                    <a:lnTo>
                      <a:pt x="78" y="0"/>
                    </a:lnTo>
                    <a:lnTo>
                      <a:pt x="78" y="319"/>
                    </a:lnTo>
                    <a:lnTo>
                      <a:pt x="78" y="319"/>
                    </a:lnTo>
                    <a:lnTo>
                      <a:pt x="205" y="163"/>
                    </a:lnTo>
                    <a:lnTo>
                      <a:pt x="302" y="163"/>
                    </a:lnTo>
                    <a:lnTo>
                      <a:pt x="156" y="326"/>
                    </a:lnTo>
                    <a:lnTo>
                      <a:pt x="312" y="503"/>
                    </a:lnTo>
                    <a:lnTo>
                      <a:pt x="212"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8" name="Freeform 29">
                <a:extLst>
                  <a:ext uri="{FF2B5EF4-FFF2-40B4-BE49-F238E27FC236}">
                    <a16:creationId xmlns:a16="http://schemas.microsoft.com/office/drawing/2014/main" id="{D5A9C48E-2FDB-4DFE-8014-AFA305455FA3}"/>
                  </a:ext>
                </a:extLst>
              </p:cNvPr>
              <p:cNvSpPr>
                <a:spLocks/>
              </p:cNvSpPr>
              <p:nvPr/>
            </p:nvSpPr>
            <p:spPr bwMode="black">
              <a:xfrm>
                <a:off x="6484526" y="6205329"/>
                <a:ext cx="104124" cy="166797"/>
              </a:xfrm>
              <a:custGeom>
                <a:avLst/>
                <a:gdLst/>
                <a:ahLst/>
                <a:cxnLst>
                  <a:cxn ang="0">
                    <a:pos x="213" y="503"/>
                  </a:cxn>
                  <a:cxn ang="0">
                    <a:pos x="78" y="340"/>
                  </a:cxn>
                  <a:cxn ang="0">
                    <a:pos x="78" y="340"/>
                  </a:cxn>
                  <a:cxn ang="0">
                    <a:pos x="78" y="503"/>
                  </a:cxn>
                  <a:cxn ang="0">
                    <a:pos x="0" y="503"/>
                  </a:cxn>
                  <a:cxn ang="0">
                    <a:pos x="0" y="0"/>
                  </a:cxn>
                  <a:cxn ang="0">
                    <a:pos x="78" y="0"/>
                  </a:cxn>
                  <a:cxn ang="0">
                    <a:pos x="78" y="319"/>
                  </a:cxn>
                  <a:cxn ang="0">
                    <a:pos x="78" y="319"/>
                  </a:cxn>
                  <a:cxn ang="0">
                    <a:pos x="206" y="163"/>
                  </a:cxn>
                  <a:cxn ang="0">
                    <a:pos x="302" y="163"/>
                  </a:cxn>
                  <a:cxn ang="0">
                    <a:pos x="158" y="326"/>
                  </a:cxn>
                  <a:cxn ang="0">
                    <a:pos x="314" y="503"/>
                  </a:cxn>
                  <a:cxn ang="0">
                    <a:pos x="213" y="503"/>
                  </a:cxn>
                </a:cxnLst>
                <a:rect l="0" t="0" r="r" b="b"/>
                <a:pathLst>
                  <a:path w="314" h="503">
                    <a:moveTo>
                      <a:pt x="213" y="503"/>
                    </a:moveTo>
                    <a:lnTo>
                      <a:pt x="78" y="340"/>
                    </a:lnTo>
                    <a:lnTo>
                      <a:pt x="78" y="340"/>
                    </a:lnTo>
                    <a:lnTo>
                      <a:pt x="78" y="503"/>
                    </a:lnTo>
                    <a:lnTo>
                      <a:pt x="0" y="503"/>
                    </a:lnTo>
                    <a:lnTo>
                      <a:pt x="0" y="0"/>
                    </a:lnTo>
                    <a:lnTo>
                      <a:pt x="78" y="0"/>
                    </a:lnTo>
                    <a:lnTo>
                      <a:pt x="78" y="319"/>
                    </a:lnTo>
                    <a:lnTo>
                      <a:pt x="78" y="319"/>
                    </a:lnTo>
                    <a:lnTo>
                      <a:pt x="206" y="163"/>
                    </a:lnTo>
                    <a:lnTo>
                      <a:pt x="302" y="163"/>
                    </a:lnTo>
                    <a:lnTo>
                      <a:pt x="158" y="326"/>
                    </a:lnTo>
                    <a:lnTo>
                      <a:pt x="314" y="503"/>
                    </a:lnTo>
                    <a:lnTo>
                      <a:pt x="213"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9" name="Freeform 30">
                <a:extLst>
                  <a:ext uri="{FF2B5EF4-FFF2-40B4-BE49-F238E27FC236}">
                    <a16:creationId xmlns:a16="http://schemas.microsoft.com/office/drawing/2014/main" id="{390C6FF2-068D-4B6E-8A9F-658C213E639D}"/>
                  </a:ext>
                </a:extLst>
              </p:cNvPr>
              <p:cNvSpPr>
                <a:spLocks noEditPoints="1"/>
              </p:cNvSpPr>
              <p:nvPr/>
            </p:nvSpPr>
            <p:spPr bwMode="black">
              <a:xfrm>
                <a:off x="6597272" y="6212293"/>
                <a:ext cx="100476" cy="163149"/>
              </a:xfrm>
              <a:custGeom>
                <a:avLst/>
                <a:gdLst/>
                <a:ahLst/>
                <a:cxnLst>
                  <a:cxn ang="0">
                    <a:pos x="95" y="204"/>
                  </a:cxn>
                  <a:cxn ang="0">
                    <a:pos x="95" y="183"/>
                  </a:cxn>
                  <a:cxn ang="0">
                    <a:pos x="95" y="183"/>
                  </a:cxn>
                  <a:cxn ang="0">
                    <a:pos x="88" y="192"/>
                  </a:cxn>
                  <a:cxn ang="0">
                    <a:pos x="78" y="200"/>
                  </a:cxn>
                  <a:cxn ang="0">
                    <a:pos x="66" y="206"/>
                  </a:cxn>
                  <a:cxn ang="0">
                    <a:pos x="51" y="208"/>
                  </a:cxn>
                  <a:cxn ang="0">
                    <a:pos x="13" y="193"/>
                  </a:cxn>
                  <a:cxn ang="0">
                    <a:pos x="0" y="148"/>
                  </a:cxn>
                  <a:cxn ang="0">
                    <a:pos x="0" y="60"/>
                  </a:cxn>
                  <a:cxn ang="0">
                    <a:pos x="33" y="60"/>
                  </a:cxn>
                  <a:cxn ang="0">
                    <a:pos x="33" y="144"/>
                  </a:cxn>
                  <a:cxn ang="0">
                    <a:pos x="35" y="161"/>
                  </a:cxn>
                  <a:cxn ang="0">
                    <a:pos x="41" y="173"/>
                  </a:cxn>
                  <a:cxn ang="0">
                    <a:pos x="51" y="179"/>
                  </a:cxn>
                  <a:cxn ang="0">
                    <a:pos x="63" y="181"/>
                  </a:cxn>
                  <a:cxn ang="0">
                    <a:pos x="75" y="179"/>
                  </a:cxn>
                  <a:cxn ang="0">
                    <a:pos x="86" y="171"/>
                  </a:cxn>
                  <a:cxn ang="0">
                    <a:pos x="93" y="160"/>
                  </a:cxn>
                  <a:cxn ang="0">
                    <a:pos x="95" y="144"/>
                  </a:cxn>
                  <a:cxn ang="0">
                    <a:pos x="95" y="60"/>
                  </a:cxn>
                  <a:cxn ang="0">
                    <a:pos x="128" y="60"/>
                  </a:cxn>
                  <a:cxn ang="0">
                    <a:pos x="128" y="204"/>
                  </a:cxn>
                  <a:cxn ang="0">
                    <a:pos x="95" y="204"/>
                  </a:cxn>
                  <a:cxn ang="0">
                    <a:pos x="53" y="17"/>
                  </a:cxn>
                  <a:cxn ang="0">
                    <a:pos x="52" y="23"/>
                  </a:cxn>
                  <a:cxn ang="0">
                    <a:pos x="48" y="28"/>
                  </a:cxn>
                  <a:cxn ang="0">
                    <a:pos x="43" y="32"/>
                  </a:cxn>
                  <a:cxn ang="0">
                    <a:pos x="36" y="33"/>
                  </a:cxn>
                  <a:cxn ang="0">
                    <a:pos x="29" y="32"/>
                  </a:cxn>
                  <a:cxn ang="0">
                    <a:pos x="23" y="28"/>
                  </a:cxn>
                  <a:cxn ang="0">
                    <a:pos x="20" y="23"/>
                  </a:cxn>
                  <a:cxn ang="0">
                    <a:pos x="18" y="17"/>
                  </a:cxn>
                  <a:cxn ang="0">
                    <a:pos x="20" y="10"/>
                  </a:cxn>
                  <a:cxn ang="0">
                    <a:pos x="23" y="5"/>
                  </a:cxn>
                  <a:cxn ang="0">
                    <a:pos x="29" y="1"/>
                  </a:cxn>
                  <a:cxn ang="0">
                    <a:pos x="36" y="0"/>
                  </a:cxn>
                  <a:cxn ang="0">
                    <a:pos x="43" y="1"/>
                  </a:cxn>
                  <a:cxn ang="0">
                    <a:pos x="48" y="5"/>
                  </a:cxn>
                  <a:cxn ang="0">
                    <a:pos x="52" y="10"/>
                  </a:cxn>
                  <a:cxn ang="0">
                    <a:pos x="53" y="17"/>
                  </a:cxn>
                  <a:cxn ang="0">
                    <a:pos x="113" y="17"/>
                  </a:cxn>
                  <a:cxn ang="0">
                    <a:pos x="111" y="23"/>
                  </a:cxn>
                  <a:cxn ang="0">
                    <a:pos x="108" y="28"/>
                  </a:cxn>
                  <a:cxn ang="0">
                    <a:pos x="102" y="32"/>
                  </a:cxn>
                  <a:cxn ang="0">
                    <a:pos x="95" y="33"/>
                  </a:cxn>
                  <a:cxn ang="0">
                    <a:pos x="88" y="32"/>
                  </a:cxn>
                  <a:cxn ang="0">
                    <a:pos x="83" y="28"/>
                  </a:cxn>
                  <a:cxn ang="0">
                    <a:pos x="79" y="23"/>
                  </a:cxn>
                  <a:cxn ang="0">
                    <a:pos x="78" y="17"/>
                  </a:cxn>
                  <a:cxn ang="0">
                    <a:pos x="79" y="10"/>
                  </a:cxn>
                  <a:cxn ang="0">
                    <a:pos x="83" y="5"/>
                  </a:cxn>
                  <a:cxn ang="0">
                    <a:pos x="88" y="1"/>
                  </a:cxn>
                  <a:cxn ang="0">
                    <a:pos x="95" y="0"/>
                  </a:cxn>
                  <a:cxn ang="0">
                    <a:pos x="102" y="1"/>
                  </a:cxn>
                  <a:cxn ang="0">
                    <a:pos x="108" y="5"/>
                  </a:cxn>
                  <a:cxn ang="0">
                    <a:pos x="111" y="10"/>
                  </a:cxn>
                  <a:cxn ang="0">
                    <a:pos x="113" y="17"/>
                  </a:cxn>
                </a:cxnLst>
                <a:rect l="0" t="0" r="r" b="b"/>
                <a:pathLst>
                  <a:path w="128" h="208">
                    <a:moveTo>
                      <a:pt x="95" y="204"/>
                    </a:moveTo>
                    <a:cubicBezTo>
                      <a:pt x="95" y="183"/>
                      <a:pt x="95" y="183"/>
                      <a:pt x="95" y="183"/>
                    </a:cubicBezTo>
                    <a:cubicBezTo>
                      <a:pt x="95" y="183"/>
                      <a:pt x="95" y="183"/>
                      <a:pt x="95" y="183"/>
                    </a:cubicBezTo>
                    <a:cubicBezTo>
                      <a:pt x="93" y="186"/>
                      <a:pt x="90" y="189"/>
                      <a:pt x="88" y="192"/>
                    </a:cubicBezTo>
                    <a:cubicBezTo>
                      <a:pt x="85" y="195"/>
                      <a:pt x="82" y="198"/>
                      <a:pt x="78" y="200"/>
                    </a:cubicBezTo>
                    <a:cubicBezTo>
                      <a:pt x="74" y="203"/>
                      <a:pt x="70" y="204"/>
                      <a:pt x="66" y="206"/>
                    </a:cubicBezTo>
                    <a:cubicBezTo>
                      <a:pt x="61" y="207"/>
                      <a:pt x="57" y="208"/>
                      <a:pt x="51" y="208"/>
                    </a:cubicBezTo>
                    <a:cubicBezTo>
                      <a:pt x="35" y="208"/>
                      <a:pt x="22" y="203"/>
                      <a:pt x="13" y="193"/>
                    </a:cubicBezTo>
                    <a:cubicBezTo>
                      <a:pt x="4" y="183"/>
                      <a:pt x="0" y="168"/>
                      <a:pt x="0" y="148"/>
                    </a:cubicBezTo>
                    <a:cubicBezTo>
                      <a:pt x="0" y="60"/>
                      <a:pt x="0" y="60"/>
                      <a:pt x="0" y="60"/>
                    </a:cubicBezTo>
                    <a:cubicBezTo>
                      <a:pt x="33" y="60"/>
                      <a:pt x="33" y="60"/>
                      <a:pt x="33" y="60"/>
                    </a:cubicBezTo>
                    <a:cubicBezTo>
                      <a:pt x="33" y="144"/>
                      <a:pt x="33" y="144"/>
                      <a:pt x="33" y="144"/>
                    </a:cubicBezTo>
                    <a:cubicBezTo>
                      <a:pt x="33" y="150"/>
                      <a:pt x="34" y="156"/>
                      <a:pt x="35" y="161"/>
                    </a:cubicBezTo>
                    <a:cubicBezTo>
                      <a:pt x="36" y="166"/>
                      <a:pt x="38" y="170"/>
                      <a:pt x="41" y="173"/>
                    </a:cubicBezTo>
                    <a:cubicBezTo>
                      <a:pt x="44" y="176"/>
                      <a:pt x="47" y="178"/>
                      <a:pt x="51" y="179"/>
                    </a:cubicBezTo>
                    <a:cubicBezTo>
                      <a:pt x="54" y="180"/>
                      <a:pt x="58" y="181"/>
                      <a:pt x="63" y="181"/>
                    </a:cubicBezTo>
                    <a:cubicBezTo>
                      <a:pt x="67" y="181"/>
                      <a:pt x="71" y="180"/>
                      <a:pt x="75" y="179"/>
                    </a:cubicBezTo>
                    <a:cubicBezTo>
                      <a:pt x="79" y="177"/>
                      <a:pt x="83" y="175"/>
                      <a:pt x="86" y="171"/>
                    </a:cubicBezTo>
                    <a:cubicBezTo>
                      <a:pt x="89" y="168"/>
                      <a:pt x="91" y="164"/>
                      <a:pt x="93" y="160"/>
                    </a:cubicBezTo>
                    <a:cubicBezTo>
                      <a:pt x="95" y="155"/>
                      <a:pt x="95" y="149"/>
                      <a:pt x="95" y="144"/>
                    </a:cubicBezTo>
                    <a:cubicBezTo>
                      <a:pt x="95" y="60"/>
                      <a:pt x="95" y="60"/>
                      <a:pt x="95" y="60"/>
                    </a:cubicBezTo>
                    <a:cubicBezTo>
                      <a:pt x="128" y="60"/>
                      <a:pt x="128" y="60"/>
                      <a:pt x="128" y="60"/>
                    </a:cubicBezTo>
                    <a:cubicBezTo>
                      <a:pt x="128" y="204"/>
                      <a:pt x="128" y="204"/>
                      <a:pt x="128" y="204"/>
                    </a:cubicBezTo>
                    <a:lnTo>
                      <a:pt x="95" y="204"/>
                    </a:lnTo>
                    <a:close/>
                    <a:moveTo>
                      <a:pt x="53" y="17"/>
                    </a:moveTo>
                    <a:cubicBezTo>
                      <a:pt x="53" y="19"/>
                      <a:pt x="53" y="21"/>
                      <a:pt x="52" y="23"/>
                    </a:cubicBezTo>
                    <a:cubicBezTo>
                      <a:pt x="51" y="25"/>
                      <a:pt x="50" y="27"/>
                      <a:pt x="48" y="28"/>
                    </a:cubicBezTo>
                    <a:cubicBezTo>
                      <a:pt x="47" y="30"/>
                      <a:pt x="45" y="31"/>
                      <a:pt x="43" y="32"/>
                    </a:cubicBezTo>
                    <a:cubicBezTo>
                      <a:pt x="41" y="33"/>
                      <a:pt x="38" y="33"/>
                      <a:pt x="36" y="33"/>
                    </a:cubicBezTo>
                    <a:cubicBezTo>
                      <a:pt x="33" y="33"/>
                      <a:pt x="31" y="33"/>
                      <a:pt x="29" y="32"/>
                    </a:cubicBezTo>
                    <a:cubicBezTo>
                      <a:pt x="27" y="31"/>
                      <a:pt x="25" y="30"/>
                      <a:pt x="23" y="28"/>
                    </a:cubicBezTo>
                    <a:cubicBezTo>
                      <a:pt x="22" y="27"/>
                      <a:pt x="21" y="25"/>
                      <a:pt x="20" y="23"/>
                    </a:cubicBezTo>
                    <a:cubicBezTo>
                      <a:pt x="19" y="21"/>
                      <a:pt x="18" y="19"/>
                      <a:pt x="18" y="17"/>
                    </a:cubicBezTo>
                    <a:cubicBezTo>
                      <a:pt x="18" y="14"/>
                      <a:pt x="19" y="12"/>
                      <a:pt x="20" y="10"/>
                    </a:cubicBezTo>
                    <a:cubicBezTo>
                      <a:pt x="21" y="8"/>
                      <a:pt x="22" y="6"/>
                      <a:pt x="23" y="5"/>
                    </a:cubicBezTo>
                    <a:cubicBezTo>
                      <a:pt x="25" y="3"/>
                      <a:pt x="27" y="2"/>
                      <a:pt x="29" y="1"/>
                    </a:cubicBezTo>
                    <a:cubicBezTo>
                      <a:pt x="31" y="0"/>
                      <a:pt x="33" y="0"/>
                      <a:pt x="36" y="0"/>
                    </a:cubicBezTo>
                    <a:cubicBezTo>
                      <a:pt x="38" y="0"/>
                      <a:pt x="41" y="0"/>
                      <a:pt x="43" y="1"/>
                    </a:cubicBezTo>
                    <a:cubicBezTo>
                      <a:pt x="45" y="2"/>
                      <a:pt x="47" y="3"/>
                      <a:pt x="48" y="5"/>
                    </a:cubicBezTo>
                    <a:cubicBezTo>
                      <a:pt x="50" y="6"/>
                      <a:pt x="51" y="8"/>
                      <a:pt x="52" y="10"/>
                    </a:cubicBezTo>
                    <a:cubicBezTo>
                      <a:pt x="53" y="12"/>
                      <a:pt x="53" y="14"/>
                      <a:pt x="53" y="17"/>
                    </a:cubicBezTo>
                    <a:close/>
                    <a:moveTo>
                      <a:pt x="113" y="17"/>
                    </a:moveTo>
                    <a:cubicBezTo>
                      <a:pt x="113" y="19"/>
                      <a:pt x="112" y="21"/>
                      <a:pt x="111" y="23"/>
                    </a:cubicBezTo>
                    <a:cubicBezTo>
                      <a:pt x="110" y="25"/>
                      <a:pt x="109" y="27"/>
                      <a:pt x="108" y="28"/>
                    </a:cubicBezTo>
                    <a:cubicBezTo>
                      <a:pt x="106" y="30"/>
                      <a:pt x="104" y="31"/>
                      <a:pt x="102" y="32"/>
                    </a:cubicBezTo>
                    <a:cubicBezTo>
                      <a:pt x="100" y="33"/>
                      <a:pt x="98" y="33"/>
                      <a:pt x="95" y="33"/>
                    </a:cubicBezTo>
                    <a:cubicBezTo>
                      <a:pt x="93" y="33"/>
                      <a:pt x="90" y="33"/>
                      <a:pt x="88" y="32"/>
                    </a:cubicBezTo>
                    <a:cubicBezTo>
                      <a:pt x="86" y="31"/>
                      <a:pt x="84" y="30"/>
                      <a:pt x="83" y="28"/>
                    </a:cubicBezTo>
                    <a:cubicBezTo>
                      <a:pt x="81" y="27"/>
                      <a:pt x="80" y="25"/>
                      <a:pt x="79" y="23"/>
                    </a:cubicBezTo>
                    <a:cubicBezTo>
                      <a:pt x="78" y="21"/>
                      <a:pt x="78" y="19"/>
                      <a:pt x="78" y="17"/>
                    </a:cubicBezTo>
                    <a:cubicBezTo>
                      <a:pt x="78" y="14"/>
                      <a:pt x="78" y="12"/>
                      <a:pt x="79" y="10"/>
                    </a:cubicBezTo>
                    <a:cubicBezTo>
                      <a:pt x="80" y="8"/>
                      <a:pt x="81" y="6"/>
                      <a:pt x="83" y="5"/>
                    </a:cubicBezTo>
                    <a:cubicBezTo>
                      <a:pt x="84" y="3"/>
                      <a:pt x="86" y="2"/>
                      <a:pt x="88" y="1"/>
                    </a:cubicBezTo>
                    <a:cubicBezTo>
                      <a:pt x="90" y="0"/>
                      <a:pt x="93" y="0"/>
                      <a:pt x="95" y="0"/>
                    </a:cubicBezTo>
                    <a:cubicBezTo>
                      <a:pt x="98" y="0"/>
                      <a:pt x="100" y="0"/>
                      <a:pt x="102" y="1"/>
                    </a:cubicBezTo>
                    <a:cubicBezTo>
                      <a:pt x="104" y="2"/>
                      <a:pt x="106" y="3"/>
                      <a:pt x="108" y="5"/>
                    </a:cubicBezTo>
                    <a:cubicBezTo>
                      <a:pt x="109" y="6"/>
                      <a:pt x="110" y="8"/>
                      <a:pt x="111" y="10"/>
                    </a:cubicBezTo>
                    <a:cubicBezTo>
                      <a:pt x="112" y="12"/>
                      <a:pt x="113" y="14"/>
                      <a:pt x="113" y="1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0" name="Freeform 31">
                <a:extLst>
                  <a:ext uri="{FF2B5EF4-FFF2-40B4-BE49-F238E27FC236}">
                    <a16:creationId xmlns:a16="http://schemas.microsoft.com/office/drawing/2014/main" id="{86D02054-FFC2-4DC2-8CE2-6A4B30B120C8}"/>
                  </a:ext>
                </a:extLst>
              </p:cNvPr>
              <p:cNvSpPr>
                <a:spLocks/>
              </p:cNvSpPr>
              <p:nvPr/>
            </p:nvSpPr>
            <p:spPr bwMode="black">
              <a:xfrm>
                <a:off x="6727261" y="6257723"/>
                <a:ext cx="64995" cy="114403"/>
              </a:xfrm>
              <a:custGeom>
                <a:avLst/>
                <a:gdLst/>
                <a:ahLst/>
                <a:cxnLst>
                  <a:cxn ang="0">
                    <a:pos x="79" y="32"/>
                  </a:cxn>
                  <a:cxn ang="0">
                    <a:pos x="74" y="31"/>
                  </a:cxn>
                  <a:cxn ang="0">
                    <a:pos x="69" y="29"/>
                  </a:cxn>
                  <a:cxn ang="0">
                    <a:pos x="64" y="29"/>
                  </a:cxn>
                  <a:cxn ang="0">
                    <a:pos x="51" y="32"/>
                  </a:cxn>
                  <a:cxn ang="0">
                    <a:pos x="41" y="41"/>
                  </a:cxn>
                  <a:cxn ang="0">
                    <a:pos x="35" y="54"/>
                  </a:cxn>
                  <a:cxn ang="0">
                    <a:pos x="32" y="73"/>
                  </a:cxn>
                  <a:cxn ang="0">
                    <a:pos x="32" y="146"/>
                  </a:cxn>
                  <a:cxn ang="0">
                    <a:pos x="0" y="146"/>
                  </a:cxn>
                  <a:cxn ang="0">
                    <a:pos x="0" y="2"/>
                  </a:cxn>
                  <a:cxn ang="0">
                    <a:pos x="32" y="2"/>
                  </a:cxn>
                  <a:cxn ang="0">
                    <a:pos x="32" y="30"/>
                  </a:cxn>
                  <a:cxn ang="0">
                    <a:pos x="33" y="30"/>
                  </a:cxn>
                  <a:cxn ang="0">
                    <a:pos x="40" y="17"/>
                  </a:cxn>
                  <a:cxn ang="0">
                    <a:pos x="48" y="7"/>
                  </a:cxn>
                  <a:cxn ang="0">
                    <a:pos x="59" y="2"/>
                  </a:cxn>
                  <a:cxn ang="0">
                    <a:pos x="70" y="0"/>
                  </a:cxn>
                  <a:cxn ang="0">
                    <a:pos x="77" y="0"/>
                  </a:cxn>
                  <a:cxn ang="0">
                    <a:pos x="83" y="2"/>
                  </a:cxn>
                  <a:cxn ang="0">
                    <a:pos x="83" y="34"/>
                  </a:cxn>
                  <a:cxn ang="0">
                    <a:pos x="79" y="32"/>
                  </a:cxn>
                </a:cxnLst>
                <a:rect l="0" t="0" r="r" b="b"/>
                <a:pathLst>
                  <a:path w="83" h="146">
                    <a:moveTo>
                      <a:pt x="79" y="32"/>
                    </a:moveTo>
                    <a:cubicBezTo>
                      <a:pt x="78" y="32"/>
                      <a:pt x="76" y="31"/>
                      <a:pt x="74" y="31"/>
                    </a:cubicBezTo>
                    <a:cubicBezTo>
                      <a:pt x="73" y="30"/>
                      <a:pt x="71" y="30"/>
                      <a:pt x="69" y="29"/>
                    </a:cubicBezTo>
                    <a:cubicBezTo>
                      <a:pt x="67" y="29"/>
                      <a:pt x="66" y="29"/>
                      <a:pt x="64" y="29"/>
                    </a:cubicBezTo>
                    <a:cubicBezTo>
                      <a:pt x="59" y="29"/>
                      <a:pt x="55" y="30"/>
                      <a:pt x="51" y="32"/>
                    </a:cubicBezTo>
                    <a:cubicBezTo>
                      <a:pt x="48" y="34"/>
                      <a:pt x="44" y="37"/>
                      <a:pt x="41" y="41"/>
                    </a:cubicBezTo>
                    <a:cubicBezTo>
                      <a:pt x="39" y="44"/>
                      <a:pt x="36" y="49"/>
                      <a:pt x="35" y="54"/>
                    </a:cubicBezTo>
                    <a:cubicBezTo>
                      <a:pt x="33" y="60"/>
                      <a:pt x="32" y="66"/>
                      <a:pt x="32" y="73"/>
                    </a:cubicBezTo>
                    <a:cubicBezTo>
                      <a:pt x="32" y="146"/>
                      <a:pt x="32" y="146"/>
                      <a:pt x="32" y="146"/>
                    </a:cubicBezTo>
                    <a:cubicBezTo>
                      <a:pt x="0" y="146"/>
                      <a:pt x="0" y="146"/>
                      <a:pt x="0" y="146"/>
                    </a:cubicBezTo>
                    <a:cubicBezTo>
                      <a:pt x="0" y="2"/>
                      <a:pt x="0" y="2"/>
                      <a:pt x="0" y="2"/>
                    </a:cubicBezTo>
                    <a:cubicBezTo>
                      <a:pt x="32" y="2"/>
                      <a:pt x="32" y="2"/>
                      <a:pt x="32" y="2"/>
                    </a:cubicBezTo>
                    <a:cubicBezTo>
                      <a:pt x="32" y="30"/>
                      <a:pt x="32" y="30"/>
                      <a:pt x="32" y="30"/>
                    </a:cubicBezTo>
                    <a:cubicBezTo>
                      <a:pt x="33" y="30"/>
                      <a:pt x="33" y="30"/>
                      <a:pt x="33" y="30"/>
                    </a:cubicBezTo>
                    <a:cubicBezTo>
                      <a:pt x="35" y="25"/>
                      <a:pt x="37" y="20"/>
                      <a:pt x="40" y="17"/>
                    </a:cubicBezTo>
                    <a:cubicBezTo>
                      <a:pt x="42" y="13"/>
                      <a:pt x="45" y="10"/>
                      <a:pt x="48" y="7"/>
                    </a:cubicBezTo>
                    <a:cubicBezTo>
                      <a:pt x="52" y="5"/>
                      <a:pt x="55" y="3"/>
                      <a:pt x="59" y="2"/>
                    </a:cubicBezTo>
                    <a:cubicBezTo>
                      <a:pt x="62" y="0"/>
                      <a:pt x="66" y="0"/>
                      <a:pt x="70" y="0"/>
                    </a:cubicBezTo>
                    <a:cubicBezTo>
                      <a:pt x="72" y="0"/>
                      <a:pt x="74" y="0"/>
                      <a:pt x="77" y="0"/>
                    </a:cubicBezTo>
                    <a:cubicBezTo>
                      <a:pt x="79" y="1"/>
                      <a:pt x="81" y="1"/>
                      <a:pt x="83" y="2"/>
                    </a:cubicBezTo>
                    <a:cubicBezTo>
                      <a:pt x="83" y="34"/>
                      <a:pt x="83" y="34"/>
                      <a:pt x="83" y="34"/>
                    </a:cubicBezTo>
                    <a:cubicBezTo>
                      <a:pt x="82" y="33"/>
                      <a:pt x="81" y="33"/>
                      <a:pt x="79" y="3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1" name="Rectangle 32">
                <a:extLst>
                  <a:ext uri="{FF2B5EF4-FFF2-40B4-BE49-F238E27FC236}">
                    <a16:creationId xmlns:a16="http://schemas.microsoft.com/office/drawing/2014/main" id="{68A8BAF1-B8C9-4C2B-BAB5-D0E21B32D52D}"/>
                  </a:ext>
                </a:extLst>
              </p:cNvPr>
              <p:cNvSpPr>
                <a:spLocks noChangeArrowheads="1"/>
              </p:cNvSpPr>
              <p:nvPr/>
            </p:nvSpPr>
            <p:spPr bwMode="black">
              <a:xfrm>
                <a:off x="6805851" y="6205329"/>
                <a:ext cx="25534" cy="166797"/>
              </a:xfrm>
              <a:prstGeom prst="rect">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2" name="Freeform 33">
                <a:extLst>
                  <a:ext uri="{FF2B5EF4-FFF2-40B4-BE49-F238E27FC236}">
                    <a16:creationId xmlns:a16="http://schemas.microsoft.com/office/drawing/2014/main" id="{C240A0FF-BC5B-4DB7-800F-0265FCE8BF19}"/>
                  </a:ext>
                </a:extLst>
              </p:cNvPr>
              <p:cNvSpPr>
                <a:spLocks noEditPoints="1"/>
              </p:cNvSpPr>
              <p:nvPr/>
            </p:nvSpPr>
            <p:spPr bwMode="black">
              <a:xfrm>
                <a:off x="6852607" y="6257059"/>
                <a:ext cx="102797" cy="118383"/>
              </a:xfrm>
              <a:custGeom>
                <a:avLst/>
                <a:gdLst/>
                <a:ahLst/>
                <a:cxnLst>
                  <a:cxn ang="0">
                    <a:pos x="33" y="85"/>
                  </a:cxn>
                  <a:cxn ang="0">
                    <a:pos x="45"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9" y="132"/>
                  </a:cxn>
                  <a:cxn ang="0">
                    <a:pos x="5" y="108"/>
                  </a:cxn>
                  <a:cxn ang="0">
                    <a:pos x="0" y="77"/>
                  </a:cxn>
                  <a:cxn ang="0">
                    <a:pos x="6" y="42"/>
                  </a:cxn>
                  <a:cxn ang="0">
                    <a:pos x="22" y="18"/>
                  </a:cxn>
                  <a:cxn ang="0">
                    <a:pos x="44" y="4"/>
                  </a:cxn>
                  <a:cxn ang="0">
                    <a:pos x="69"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9" y="25"/>
                  </a:cxn>
                  <a:cxn ang="0">
                    <a:pos x="56" y="28"/>
                  </a:cxn>
                  <a:cxn ang="0">
                    <a:pos x="46"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7" y="125"/>
                    </a:cubicBezTo>
                    <a:cubicBezTo>
                      <a:pt x="85" y="125"/>
                      <a:pt x="93" y="124"/>
                      <a:pt x="100" y="121"/>
                    </a:cubicBezTo>
                    <a:cubicBezTo>
                      <a:pt x="108" y="119"/>
                      <a:pt x="114" y="115"/>
                      <a:pt x="120" y="111"/>
                    </a:cubicBezTo>
                    <a:cubicBezTo>
                      <a:pt x="120" y="139"/>
                      <a:pt x="120" y="139"/>
                      <a:pt x="120" y="139"/>
                    </a:cubicBezTo>
                    <a:cubicBezTo>
                      <a:pt x="118" y="140"/>
                      <a:pt x="115" y="141"/>
                      <a:pt x="112" y="143"/>
                    </a:cubicBezTo>
                    <a:cubicBezTo>
                      <a:pt x="109" y="144"/>
                      <a:pt x="105" y="145"/>
                      <a:pt x="101" y="146"/>
                    </a:cubicBezTo>
                    <a:cubicBezTo>
                      <a:pt x="97" y="148"/>
                      <a:pt x="92" y="149"/>
                      <a:pt x="86" y="149"/>
                    </a:cubicBezTo>
                    <a:cubicBezTo>
                      <a:pt x="81" y="150"/>
                      <a:pt x="75" y="151"/>
                      <a:pt x="69" y="151"/>
                    </a:cubicBezTo>
                    <a:cubicBezTo>
                      <a:pt x="58" y="151"/>
                      <a:pt x="49" y="149"/>
                      <a:pt x="40" y="146"/>
                    </a:cubicBezTo>
                    <a:cubicBezTo>
                      <a:pt x="32" y="143"/>
                      <a:pt x="24" y="138"/>
                      <a:pt x="19" y="132"/>
                    </a:cubicBezTo>
                    <a:cubicBezTo>
                      <a:pt x="13" y="125"/>
                      <a:pt x="8" y="118"/>
                      <a:pt x="5" y="108"/>
                    </a:cubicBezTo>
                    <a:cubicBezTo>
                      <a:pt x="2" y="99"/>
                      <a:pt x="0" y="89"/>
                      <a:pt x="0" y="77"/>
                    </a:cubicBezTo>
                    <a:cubicBezTo>
                      <a:pt x="0" y="63"/>
                      <a:pt x="2" y="52"/>
                      <a:pt x="6" y="42"/>
                    </a:cubicBezTo>
                    <a:cubicBezTo>
                      <a:pt x="10" y="33"/>
                      <a:pt x="16" y="25"/>
                      <a:pt x="22" y="18"/>
                    </a:cubicBezTo>
                    <a:cubicBezTo>
                      <a:pt x="29" y="12"/>
                      <a:pt x="36" y="7"/>
                      <a:pt x="44" y="4"/>
                    </a:cubicBezTo>
                    <a:cubicBezTo>
                      <a:pt x="52" y="1"/>
                      <a:pt x="60" y="0"/>
                      <a:pt x="69"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9" y="25"/>
                    </a:cubicBezTo>
                    <a:cubicBezTo>
                      <a:pt x="64" y="25"/>
                      <a:pt x="60" y="26"/>
                      <a:pt x="56" y="28"/>
                    </a:cubicBezTo>
                    <a:cubicBezTo>
                      <a:pt x="52" y="29"/>
                      <a:pt x="49" y="32"/>
                      <a:pt x="46" y="35"/>
                    </a:cubicBezTo>
                    <a:cubicBezTo>
                      <a:pt x="43"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43" name="Freeform 34">
                <a:extLst>
                  <a:ext uri="{FF2B5EF4-FFF2-40B4-BE49-F238E27FC236}">
                    <a16:creationId xmlns:a16="http://schemas.microsoft.com/office/drawing/2014/main" id="{9344833F-822A-48B5-B9C8-4297DB82FBED}"/>
                  </a:ext>
                </a:extLst>
              </p:cNvPr>
              <p:cNvSpPr>
                <a:spLocks/>
              </p:cNvSpPr>
              <p:nvPr/>
            </p:nvSpPr>
            <p:spPr bwMode="black">
              <a:xfrm>
                <a:off x="6974969" y="6257723"/>
                <a:ext cx="64995" cy="114403"/>
              </a:xfrm>
              <a:custGeom>
                <a:avLst/>
                <a:gdLst/>
                <a:ahLst/>
                <a:cxnLst>
                  <a:cxn ang="0">
                    <a:pos x="80" y="32"/>
                  </a:cxn>
                  <a:cxn ang="0">
                    <a:pos x="75" y="31"/>
                  </a:cxn>
                  <a:cxn ang="0">
                    <a:pos x="70" y="29"/>
                  </a:cxn>
                  <a:cxn ang="0">
                    <a:pos x="64" y="29"/>
                  </a:cxn>
                  <a:cxn ang="0">
                    <a:pos x="52" y="32"/>
                  </a:cxn>
                  <a:cxn ang="0">
                    <a:pos x="42" y="41"/>
                  </a:cxn>
                  <a:cxn ang="0">
                    <a:pos x="35" y="54"/>
                  </a:cxn>
                  <a:cxn ang="0">
                    <a:pos x="33" y="73"/>
                  </a:cxn>
                  <a:cxn ang="0">
                    <a:pos x="33" y="146"/>
                  </a:cxn>
                  <a:cxn ang="0">
                    <a:pos x="0" y="146"/>
                  </a:cxn>
                  <a:cxn ang="0">
                    <a:pos x="0" y="2"/>
                  </a:cxn>
                  <a:cxn ang="0">
                    <a:pos x="33" y="2"/>
                  </a:cxn>
                  <a:cxn ang="0">
                    <a:pos x="33" y="30"/>
                  </a:cxn>
                  <a:cxn ang="0">
                    <a:pos x="33" y="30"/>
                  </a:cxn>
                  <a:cxn ang="0">
                    <a:pos x="40" y="17"/>
                  </a:cxn>
                  <a:cxn ang="0">
                    <a:pos x="49" y="7"/>
                  </a:cxn>
                  <a:cxn ang="0">
                    <a:pos x="59" y="2"/>
                  </a:cxn>
                  <a:cxn ang="0">
                    <a:pos x="70" y="0"/>
                  </a:cxn>
                  <a:cxn ang="0">
                    <a:pos x="77" y="0"/>
                  </a:cxn>
                  <a:cxn ang="0">
                    <a:pos x="83" y="2"/>
                  </a:cxn>
                  <a:cxn ang="0">
                    <a:pos x="83" y="34"/>
                  </a:cxn>
                  <a:cxn ang="0">
                    <a:pos x="80" y="32"/>
                  </a:cxn>
                </a:cxnLst>
                <a:rect l="0" t="0" r="r" b="b"/>
                <a:pathLst>
                  <a:path w="83" h="146">
                    <a:moveTo>
                      <a:pt x="80" y="32"/>
                    </a:moveTo>
                    <a:cubicBezTo>
                      <a:pt x="78" y="32"/>
                      <a:pt x="77" y="31"/>
                      <a:pt x="75" y="31"/>
                    </a:cubicBezTo>
                    <a:cubicBezTo>
                      <a:pt x="73" y="30"/>
                      <a:pt x="71" y="30"/>
                      <a:pt x="70" y="29"/>
                    </a:cubicBezTo>
                    <a:cubicBezTo>
                      <a:pt x="68" y="29"/>
                      <a:pt x="66" y="29"/>
                      <a:pt x="64" y="29"/>
                    </a:cubicBezTo>
                    <a:cubicBezTo>
                      <a:pt x="60" y="29"/>
                      <a:pt x="56" y="30"/>
                      <a:pt x="52" y="32"/>
                    </a:cubicBezTo>
                    <a:cubicBezTo>
                      <a:pt x="48" y="34"/>
                      <a:pt x="45" y="37"/>
                      <a:pt x="42" y="41"/>
                    </a:cubicBezTo>
                    <a:cubicBezTo>
                      <a:pt x="39" y="44"/>
                      <a:pt x="37" y="49"/>
                      <a:pt x="35" y="54"/>
                    </a:cubicBezTo>
                    <a:cubicBezTo>
                      <a:pt x="34" y="60"/>
                      <a:pt x="33" y="66"/>
                      <a:pt x="33" y="73"/>
                    </a:cubicBezTo>
                    <a:cubicBezTo>
                      <a:pt x="33" y="146"/>
                      <a:pt x="33" y="146"/>
                      <a:pt x="33" y="146"/>
                    </a:cubicBezTo>
                    <a:cubicBezTo>
                      <a:pt x="0" y="146"/>
                      <a:pt x="0" y="146"/>
                      <a:pt x="0" y="146"/>
                    </a:cubicBezTo>
                    <a:cubicBezTo>
                      <a:pt x="0" y="2"/>
                      <a:pt x="0" y="2"/>
                      <a:pt x="0" y="2"/>
                    </a:cubicBezTo>
                    <a:cubicBezTo>
                      <a:pt x="33" y="2"/>
                      <a:pt x="33" y="2"/>
                      <a:pt x="33" y="2"/>
                    </a:cubicBezTo>
                    <a:cubicBezTo>
                      <a:pt x="33" y="30"/>
                      <a:pt x="33" y="30"/>
                      <a:pt x="33" y="30"/>
                    </a:cubicBezTo>
                    <a:cubicBezTo>
                      <a:pt x="33" y="30"/>
                      <a:pt x="33" y="30"/>
                      <a:pt x="33" y="30"/>
                    </a:cubicBezTo>
                    <a:cubicBezTo>
                      <a:pt x="35" y="25"/>
                      <a:pt x="37" y="20"/>
                      <a:pt x="40" y="17"/>
                    </a:cubicBezTo>
                    <a:cubicBezTo>
                      <a:pt x="43" y="13"/>
                      <a:pt x="46" y="10"/>
                      <a:pt x="49" y="7"/>
                    </a:cubicBezTo>
                    <a:cubicBezTo>
                      <a:pt x="52" y="5"/>
                      <a:pt x="55" y="3"/>
                      <a:pt x="59" y="2"/>
                    </a:cubicBezTo>
                    <a:cubicBezTo>
                      <a:pt x="63" y="0"/>
                      <a:pt x="66" y="0"/>
                      <a:pt x="70" y="0"/>
                    </a:cubicBezTo>
                    <a:cubicBezTo>
                      <a:pt x="73" y="0"/>
                      <a:pt x="75" y="0"/>
                      <a:pt x="77" y="0"/>
                    </a:cubicBezTo>
                    <a:cubicBezTo>
                      <a:pt x="79" y="1"/>
                      <a:pt x="81" y="1"/>
                      <a:pt x="83" y="2"/>
                    </a:cubicBezTo>
                    <a:cubicBezTo>
                      <a:pt x="83" y="34"/>
                      <a:pt x="83" y="34"/>
                      <a:pt x="83" y="34"/>
                    </a:cubicBezTo>
                    <a:cubicBezTo>
                      <a:pt x="82" y="33"/>
                      <a:pt x="81" y="33"/>
                      <a:pt x="80" y="3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7" name="Group 26">
              <a:extLst>
                <a:ext uri="{FF2B5EF4-FFF2-40B4-BE49-F238E27FC236}">
                  <a16:creationId xmlns:a16="http://schemas.microsoft.com/office/drawing/2014/main" id="{28844132-490A-472D-AE5C-2959DE4097AB}"/>
                </a:ext>
              </a:extLst>
            </p:cNvPr>
            <p:cNvGrpSpPr/>
            <p:nvPr/>
          </p:nvGrpSpPr>
          <p:grpSpPr bwMode="black">
            <a:xfrm>
              <a:off x="6803199" y="2526022"/>
              <a:ext cx="915643" cy="323947"/>
              <a:chOff x="7376591" y="6134773"/>
              <a:chExt cx="919129" cy="336446"/>
            </a:xfrm>
            <a:grpFill/>
            <a:effectLst/>
          </p:grpSpPr>
          <p:sp>
            <p:nvSpPr>
              <p:cNvPr id="126" name="Freeform 24">
                <a:extLst>
                  <a:ext uri="{FF2B5EF4-FFF2-40B4-BE49-F238E27FC236}">
                    <a16:creationId xmlns:a16="http://schemas.microsoft.com/office/drawing/2014/main" id="{EA2C2A8F-B145-4502-8851-A97B6F6CAEA8}"/>
                  </a:ext>
                </a:extLst>
              </p:cNvPr>
              <p:cNvSpPr>
                <a:spLocks/>
              </p:cNvSpPr>
              <p:nvPr/>
            </p:nvSpPr>
            <p:spPr bwMode="black">
              <a:xfrm>
                <a:off x="7984332" y="6141379"/>
                <a:ext cx="40319" cy="39180"/>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6"/>
                      <a:pt x="75" y="25"/>
                    </a:cubicBezTo>
                    <a:cubicBezTo>
                      <a:pt x="66" y="41"/>
                      <a:pt x="58" y="57"/>
                      <a:pt x="50" y="73"/>
                    </a:cubicBezTo>
                    <a:cubicBezTo>
                      <a:pt x="33" y="64"/>
                      <a:pt x="16" y="56"/>
                      <a:pt x="0" y="48"/>
                    </a:cubicBezTo>
                    <a:cubicBezTo>
                      <a:pt x="7" y="32"/>
                      <a:pt x="14" y="16"/>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7" name="Freeform 25">
                <a:extLst>
                  <a:ext uri="{FF2B5EF4-FFF2-40B4-BE49-F238E27FC236}">
                    <a16:creationId xmlns:a16="http://schemas.microsoft.com/office/drawing/2014/main" id="{815E7882-A35B-4821-AAC3-3A205266C6C1}"/>
                  </a:ext>
                </a:extLst>
              </p:cNvPr>
              <p:cNvSpPr>
                <a:spLocks/>
              </p:cNvSpPr>
              <p:nvPr/>
            </p:nvSpPr>
            <p:spPr bwMode="black">
              <a:xfrm>
                <a:off x="8116906" y="6158463"/>
                <a:ext cx="39863" cy="39408"/>
              </a:xfrm>
              <a:custGeom>
                <a:avLst/>
                <a:gdLst/>
                <a:ahLst/>
                <a:cxnLst>
                  <a:cxn ang="0">
                    <a:pos x="21" y="0"/>
                  </a:cxn>
                  <a:cxn ang="0">
                    <a:pos x="74" y="25"/>
                  </a:cxn>
                  <a:cxn ang="0">
                    <a:pos x="49" y="73"/>
                  </a:cxn>
                  <a:cxn ang="0">
                    <a:pos x="0" y="44"/>
                  </a:cxn>
                  <a:cxn ang="0">
                    <a:pos x="21" y="0"/>
                  </a:cxn>
                </a:cxnLst>
                <a:rect l="0" t="0" r="r" b="b"/>
                <a:pathLst>
                  <a:path w="74" h="73">
                    <a:moveTo>
                      <a:pt x="21" y="0"/>
                    </a:moveTo>
                    <a:cubicBezTo>
                      <a:pt x="39" y="9"/>
                      <a:pt x="56" y="17"/>
                      <a:pt x="74" y="25"/>
                    </a:cubicBezTo>
                    <a:cubicBezTo>
                      <a:pt x="66" y="41"/>
                      <a:pt x="58" y="57"/>
                      <a:pt x="49" y="73"/>
                    </a:cubicBezTo>
                    <a:cubicBezTo>
                      <a:pt x="33" y="64"/>
                      <a:pt x="16" y="54"/>
                      <a:pt x="0" y="44"/>
                    </a:cubicBezTo>
                    <a:cubicBezTo>
                      <a:pt x="7" y="30"/>
                      <a:pt x="14" y="15"/>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8" name="Freeform 26">
                <a:extLst>
                  <a:ext uri="{FF2B5EF4-FFF2-40B4-BE49-F238E27FC236}">
                    <a16:creationId xmlns:a16="http://schemas.microsoft.com/office/drawing/2014/main" id="{80A3E8F1-350F-4D14-81B3-5EC4368EC2B3}"/>
                  </a:ext>
                </a:extLst>
              </p:cNvPr>
              <p:cNvSpPr>
                <a:spLocks/>
              </p:cNvSpPr>
              <p:nvPr/>
            </p:nvSpPr>
            <p:spPr bwMode="black">
              <a:xfrm>
                <a:off x="8017134" y="6172131"/>
                <a:ext cx="40319" cy="39180"/>
              </a:xfrm>
              <a:custGeom>
                <a:avLst/>
                <a:gdLst/>
                <a:ahLst/>
                <a:cxnLst>
                  <a:cxn ang="0">
                    <a:pos x="21" y="0"/>
                  </a:cxn>
                  <a:cxn ang="0">
                    <a:pos x="75" y="25"/>
                  </a:cxn>
                  <a:cxn ang="0">
                    <a:pos x="50" y="73"/>
                  </a:cxn>
                  <a:cxn ang="0">
                    <a:pos x="0" y="44"/>
                  </a:cxn>
                  <a:cxn ang="0">
                    <a:pos x="21" y="0"/>
                  </a:cxn>
                </a:cxnLst>
                <a:rect l="0" t="0" r="r" b="b"/>
                <a:pathLst>
                  <a:path w="75" h="73">
                    <a:moveTo>
                      <a:pt x="21" y="0"/>
                    </a:moveTo>
                    <a:cubicBezTo>
                      <a:pt x="39" y="9"/>
                      <a:pt x="57" y="17"/>
                      <a:pt x="75" y="25"/>
                    </a:cubicBezTo>
                    <a:cubicBezTo>
                      <a:pt x="67" y="41"/>
                      <a:pt x="58" y="57"/>
                      <a:pt x="50" y="73"/>
                    </a:cubicBezTo>
                    <a:cubicBezTo>
                      <a:pt x="34" y="64"/>
                      <a:pt x="17" y="54"/>
                      <a:pt x="0" y="44"/>
                    </a:cubicBezTo>
                    <a:cubicBezTo>
                      <a:pt x="7" y="30"/>
                      <a:pt x="14" y="15"/>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9" name="Freeform 27">
                <a:extLst>
                  <a:ext uri="{FF2B5EF4-FFF2-40B4-BE49-F238E27FC236}">
                    <a16:creationId xmlns:a16="http://schemas.microsoft.com/office/drawing/2014/main" id="{BE54526B-1D68-4129-8AF7-51C659608568}"/>
                  </a:ext>
                </a:extLst>
              </p:cNvPr>
              <p:cNvSpPr>
                <a:spLocks/>
              </p:cNvSpPr>
              <p:nvPr/>
            </p:nvSpPr>
            <p:spPr bwMode="black">
              <a:xfrm>
                <a:off x="8077498" y="6174181"/>
                <a:ext cx="39863" cy="39408"/>
              </a:xfrm>
              <a:custGeom>
                <a:avLst/>
                <a:gdLst/>
                <a:ahLst/>
                <a:cxnLst>
                  <a:cxn ang="0">
                    <a:pos x="21" y="0"/>
                  </a:cxn>
                  <a:cxn ang="0">
                    <a:pos x="74" y="25"/>
                  </a:cxn>
                  <a:cxn ang="0">
                    <a:pos x="50" y="73"/>
                  </a:cxn>
                  <a:cxn ang="0">
                    <a:pos x="0" y="48"/>
                  </a:cxn>
                  <a:cxn ang="0">
                    <a:pos x="21" y="0"/>
                  </a:cxn>
                </a:cxnLst>
                <a:rect l="0" t="0" r="r" b="b"/>
                <a:pathLst>
                  <a:path w="74" h="73">
                    <a:moveTo>
                      <a:pt x="21" y="0"/>
                    </a:moveTo>
                    <a:cubicBezTo>
                      <a:pt x="39" y="8"/>
                      <a:pt x="57" y="17"/>
                      <a:pt x="74" y="25"/>
                    </a:cubicBezTo>
                    <a:cubicBezTo>
                      <a:pt x="66" y="41"/>
                      <a:pt x="58" y="57"/>
                      <a:pt x="50" y="73"/>
                    </a:cubicBezTo>
                    <a:cubicBezTo>
                      <a:pt x="33" y="65"/>
                      <a:pt x="16" y="56"/>
                      <a:pt x="0" y="48"/>
                    </a:cubicBezTo>
                    <a:cubicBezTo>
                      <a:pt x="7" y="32"/>
                      <a:pt x="14" y="16"/>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0" name="Freeform 28">
                <a:extLst>
                  <a:ext uri="{FF2B5EF4-FFF2-40B4-BE49-F238E27FC236}">
                    <a16:creationId xmlns:a16="http://schemas.microsoft.com/office/drawing/2014/main" id="{452E79FD-88F5-4F4E-AE08-DFE3A17E80F4}"/>
                  </a:ext>
                </a:extLst>
              </p:cNvPr>
              <p:cNvSpPr>
                <a:spLocks/>
              </p:cNvSpPr>
              <p:nvPr/>
            </p:nvSpPr>
            <p:spPr bwMode="black">
              <a:xfrm>
                <a:off x="7977726" y="6187620"/>
                <a:ext cx="40546" cy="39408"/>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7"/>
                      <a:pt x="75" y="25"/>
                    </a:cubicBezTo>
                    <a:cubicBezTo>
                      <a:pt x="67" y="41"/>
                      <a:pt x="59" y="57"/>
                      <a:pt x="50" y="73"/>
                    </a:cubicBezTo>
                    <a:cubicBezTo>
                      <a:pt x="34" y="65"/>
                      <a:pt x="17" y="56"/>
                      <a:pt x="0" y="48"/>
                    </a:cubicBezTo>
                    <a:cubicBezTo>
                      <a:pt x="7" y="32"/>
                      <a:pt x="14" y="16"/>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1" name="Freeform 29">
                <a:extLst>
                  <a:ext uri="{FF2B5EF4-FFF2-40B4-BE49-F238E27FC236}">
                    <a16:creationId xmlns:a16="http://schemas.microsoft.com/office/drawing/2014/main" id="{89C588D0-22C2-48C2-B13F-68CDA4A4500A}"/>
                  </a:ext>
                </a:extLst>
              </p:cNvPr>
              <p:cNvSpPr>
                <a:spLocks/>
              </p:cNvSpPr>
              <p:nvPr/>
            </p:nvSpPr>
            <p:spPr bwMode="black">
              <a:xfrm>
                <a:off x="7376591" y="6239329"/>
                <a:ext cx="159452" cy="231890"/>
              </a:xfrm>
              <a:custGeom>
                <a:avLst/>
                <a:gdLst/>
                <a:ahLst/>
                <a:cxnLst>
                  <a:cxn ang="0">
                    <a:pos x="293" y="196"/>
                  </a:cxn>
                  <a:cxn ang="0">
                    <a:pos x="114" y="236"/>
                  </a:cxn>
                  <a:cxn ang="0">
                    <a:pos x="131" y="430"/>
                  </a:cxn>
                  <a:cxn ang="0">
                    <a:pos x="129" y="430"/>
                  </a:cxn>
                  <a:cxn ang="0">
                    <a:pos x="237" y="142"/>
                  </a:cxn>
                  <a:cxn ang="0">
                    <a:pos x="237" y="140"/>
                  </a:cxn>
                  <a:cxn ang="0">
                    <a:pos x="218" y="119"/>
                  </a:cxn>
                  <a:cxn ang="0">
                    <a:pos x="170" y="104"/>
                  </a:cxn>
                  <a:cxn ang="0">
                    <a:pos x="135" y="123"/>
                  </a:cxn>
                  <a:cxn ang="0">
                    <a:pos x="126" y="119"/>
                  </a:cxn>
                  <a:cxn ang="0">
                    <a:pos x="293" y="196"/>
                  </a:cxn>
                </a:cxnLst>
                <a:rect l="0" t="0" r="r" b="b"/>
                <a:pathLst>
                  <a:path w="296" h="430">
                    <a:moveTo>
                      <a:pt x="293" y="196"/>
                    </a:moveTo>
                    <a:cubicBezTo>
                      <a:pt x="222" y="194"/>
                      <a:pt x="147" y="199"/>
                      <a:pt x="114" y="236"/>
                    </a:cubicBezTo>
                    <a:cubicBezTo>
                      <a:pt x="114" y="300"/>
                      <a:pt x="163" y="369"/>
                      <a:pt x="131" y="430"/>
                    </a:cubicBezTo>
                    <a:cubicBezTo>
                      <a:pt x="131" y="430"/>
                      <a:pt x="130" y="430"/>
                      <a:pt x="129" y="430"/>
                    </a:cubicBezTo>
                    <a:cubicBezTo>
                      <a:pt x="107" y="295"/>
                      <a:pt x="0" y="144"/>
                      <a:pt x="237" y="142"/>
                    </a:cubicBezTo>
                    <a:cubicBezTo>
                      <a:pt x="237" y="141"/>
                      <a:pt x="237" y="141"/>
                      <a:pt x="237" y="140"/>
                    </a:cubicBezTo>
                    <a:cubicBezTo>
                      <a:pt x="231" y="133"/>
                      <a:pt x="224" y="126"/>
                      <a:pt x="218" y="119"/>
                    </a:cubicBezTo>
                    <a:cubicBezTo>
                      <a:pt x="202" y="112"/>
                      <a:pt x="196" y="104"/>
                      <a:pt x="170" y="104"/>
                    </a:cubicBezTo>
                    <a:cubicBezTo>
                      <a:pt x="159" y="110"/>
                      <a:pt x="143" y="127"/>
                      <a:pt x="135" y="123"/>
                    </a:cubicBezTo>
                    <a:cubicBezTo>
                      <a:pt x="132" y="122"/>
                      <a:pt x="129" y="120"/>
                      <a:pt x="126" y="119"/>
                    </a:cubicBezTo>
                    <a:cubicBezTo>
                      <a:pt x="179" y="0"/>
                      <a:pt x="296" y="71"/>
                      <a:pt x="293" y="19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32" name="Freeform 30">
                <a:extLst>
                  <a:ext uri="{FF2B5EF4-FFF2-40B4-BE49-F238E27FC236}">
                    <a16:creationId xmlns:a16="http://schemas.microsoft.com/office/drawing/2014/main" id="{D172E4E3-6254-4E46-99C8-E07BF9744B41}"/>
                  </a:ext>
                </a:extLst>
              </p:cNvPr>
              <p:cNvSpPr>
                <a:spLocks noEditPoints="1"/>
              </p:cNvSpPr>
              <p:nvPr/>
            </p:nvSpPr>
            <p:spPr bwMode="black">
              <a:xfrm>
                <a:off x="7545838" y="6134773"/>
                <a:ext cx="749882" cy="298633"/>
              </a:xfrm>
              <a:custGeom>
                <a:avLst/>
                <a:gdLst/>
                <a:ahLst/>
                <a:cxnLst>
                  <a:cxn ang="0">
                    <a:pos x="981" y="334"/>
                  </a:cxn>
                  <a:cxn ang="0">
                    <a:pos x="1113" y="334"/>
                  </a:cxn>
                  <a:cxn ang="0">
                    <a:pos x="1102" y="184"/>
                  </a:cxn>
                  <a:cxn ang="0">
                    <a:pos x="1102" y="188"/>
                  </a:cxn>
                  <a:cxn ang="0">
                    <a:pos x="1136" y="334"/>
                  </a:cxn>
                  <a:cxn ang="0">
                    <a:pos x="1344" y="213"/>
                  </a:cxn>
                  <a:cxn ang="0">
                    <a:pos x="1392" y="390"/>
                  </a:cxn>
                  <a:cxn ang="0">
                    <a:pos x="1253" y="351"/>
                  </a:cxn>
                  <a:cxn ang="0">
                    <a:pos x="1000" y="390"/>
                  </a:cxn>
                  <a:cxn ang="0">
                    <a:pos x="894" y="369"/>
                  </a:cxn>
                  <a:cxn ang="0">
                    <a:pos x="850" y="390"/>
                  </a:cxn>
                  <a:cxn ang="0">
                    <a:pos x="739" y="371"/>
                  </a:cxn>
                  <a:cxn ang="0">
                    <a:pos x="645" y="390"/>
                  </a:cxn>
                  <a:cxn ang="0">
                    <a:pos x="453" y="267"/>
                  </a:cxn>
                  <a:cxn ang="0">
                    <a:pos x="297" y="390"/>
                  </a:cxn>
                  <a:cxn ang="0">
                    <a:pos x="155" y="545"/>
                  </a:cxn>
                  <a:cxn ang="0">
                    <a:pos x="52" y="526"/>
                  </a:cxn>
                  <a:cxn ang="0">
                    <a:pos x="0" y="505"/>
                  </a:cxn>
                  <a:cxn ang="0">
                    <a:pos x="4" y="493"/>
                  </a:cxn>
                  <a:cxn ang="0">
                    <a:pos x="113" y="507"/>
                  </a:cxn>
                  <a:cxn ang="0">
                    <a:pos x="272" y="326"/>
                  </a:cxn>
                  <a:cxn ang="0">
                    <a:pos x="226" y="252"/>
                  </a:cxn>
                  <a:cxn ang="0">
                    <a:pos x="246" y="202"/>
                  </a:cxn>
                  <a:cxn ang="0">
                    <a:pos x="257" y="211"/>
                  </a:cxn>
                  <a:cxn ang="0">
                    <a:pos x="297" y="334"/>
                  </a:cxn>
                  <a:cxn ang="0">
                    <a:pos x="424" y="302"/>
                  </a:cxn>
                  <a:cxn ang="0">
                    <a:pos x="384" y="221"/>
                  </a:cxn>
                  <a:cxn ang="0">
                    <a:pos x="376" y="230"/>
                  </a:cxn>
                  <a:cxn ang="0">
                    <a:pos x="318" y="181"/>
                  </a:cxn>
                  <a:cxn ang="0">
                    <a:pos x="522" y="0"/>
                  </a:cxn>
                  <a:cxn ang="0">
                    <a:pos x="522" y="56"/>
                  </a:cxn>
                  <a:cxn ang="0">
                    <a:pos x="359" y="121"/>
                  </a:cxn>
                  <a:cxn ang="0">
                    <a:pos x="420" y="177"/>
                  </a:cxn>
                  <a:cxn ang="0">
                    <a:pos x="582" y="334"/>
                  </a:cxn>
                  <a:cxn ang="0">
                    <a:pos x="712" y="328"/>
                  </a:cxn>
                  <a:cxn ang="0">
                    <a:pos x="731" y="242"/>
                  </a:cxn>
                  <a:cxn ang="0">
                    <a:pos x="735" y="244"/>
                  </a:cxn>
                  <a:cxn ang="0">
                    <a:pos x="825" y="334"/>
                  </a:cxn>
                  <a:cxn ang="0">
                    <a:pos x="866" y="328"/>
                  </a:cxn>
                  <a:cxn ang="0">
                    <a:pos x="885" y="242"/>
                  </a:cxn>
                  <a:cxn ang="0">
                    <a:pos x="887" y="246"/>
                  </a:cxn>
                  <a:cxn ang="0">
                    <a:pos x="954" y="332"/>
                  </a:cxn>
                  <a:cxn ang="0">
                    <a:pos x="935" y="257"/>
                  </a:cxn>
                  <a:cxn ang="0">
                    <a:pos x="956" y="221"/>
                  </a:cxn>
                  <a:cxn ang="0">
                    <a:pos x="958" y="221"/>
                  </a:cxn>
                  <a:cxn ang="0">
                    <a:pos x="981" y="334"/>
                  </a:cxn>
                  <a:cxn ang="0">
                    <a:pos x="1357" y="330"/>
                  </a:cxn>
                  <a:cxn ang="0">
                    <a:pos x="1324" y="259"/>
                  </a:cxn>
                  <a:cxn ang="0">
                    <a:pos x="1284" y="298"/>
                  </a:cxn>
                  <a:cxn ang="0">
                    <a:pos x="1357" y="330"/>
                  </a:cxn>
                </a:cxnLst>
                <a:rect l="0" t="0" r="r" b="b"/>
                <a:pathLst>
                  <a:path w="1392" h="554">
                    <a:moveTo>
                      <a:pt x="981" y="334"/>
                    </a:moveTo>
                    <a:cubicBezTo>
                      <a:pt x="1025" y="334"/>
                      <a:pt x="1069" y="334"/>
                      <a:pt x="1113" y="334"/>
                    </a:cubicBezTo>
                    <a:cubicBezTo>
                      <a:pt x="1113" y="258"/>
                      <a:pt x="1048" y="238"/>
                      <a:pt x="1102" y="184"/>
                    </a:cubicBezTo>
                    <a:cubicBezTo>
                      <a:pt x="1102" y="186"/>
                      <a:pt x="1102" y="187"/>
                      <a:pt x="1102" y="188"/>
                    </a:cubicBezTo>
                    <a:cubicBezTo>
                      <a:pt x="1136" y="217"/>
                      <a:pt x="1137" y="270"/>
                      <a:pt x="1136" y="334"/>
                    </a:cubicBezTo>
                    <a:cubicBezTo>
                      <a:pt x="1259" y="335"/>
                      <a:pt x="1246" y="228"/>
                      <a:pt x="1344" y="213"/>
                    </a:cubicBezTo>
                    <a:cubicBezTo>
                      <a:pt x="1367" y="281"/>
                      <a:pt x="1392" y="283"/>
                      <a:pt x="1392" y="390"/>
                    </a:cubicBezTo>
                    <a:cubicBezTo>
                      <a:pt x="1314" y="391"/>
                      <a:pt x="1302" y="366"/>
                      <a:pt x="1253" y="351"/>
                    </a:cubicBezTo>
                    <a:cubicBezTo>
                      <a:pt x="1213" y="406"/>
                      <a:pt x="1094" y="390"/>
                      <a:pt x="1000" y="390"/>
                    </a:cubicBezTo>
                    <a:cubicBezTo>
                      <a:pt x="959" y="390"/>
                      <a:pt x="910" y="394"/>
                      <a:pt x="894" y="369"/>
                    </a:cubicBezTo>
                    <a:cubicBezTo>
                      <a:pt x="881" y="377"/>
                      <a:pt x="869" y="386"/>
                      <a:pt x="850" y="390"/>
                    </a:cubicBezTo>
                    <a:cubicBezTo>
                      <a:pt x="805" y="400"/>
                      <a:pt x="763" y="383"/>
                      <a:pt x="739" y="371"/>
                    </a:cubicBezTo>
                    <a:cubicBezTo>
                      <a:pt x="714" y="387"/>
                      <a:pt x="690" y="390"/>
                      <a:pt x="645" y="390"/>
                    </a:cubicBezTo>
                    <a:cubicBezTo>
                      <a:pt x="509" y="390"/>
                      <a:pt x="525" y="322"/>
                      <a:pt x="453" y="267"/>
                    </a:cubicBezTo>
                    <a:cubicBezTo>
                      <a:pt x="454" y="357"/>
                      <a:pt x="389" y="392"/>
                      <a:pt x="297" y="390"/>
                    </a:cubicBezTo>
                    <a:cubicBezTo>
                      <a:pt x="298" y="458"/>
                      <a:pt x="211" y="533"/>
                      <a:pt x="155" y="545"/>
                    </a:cubicBezTo>
                    <a:cubicBezTo>
                      <a:pt x="115" y="554"/>
                      <a:pt x="77" y="536"/>
                      <a:pt x="52" y="526"/>
                    </a:cubicBezTo>
                    <a:cubicBezTo>
                      <a:pt x="34" y="519"/>
                      <a:pt x="17" y="512"/>
                      <a:pt x="0" y="505"/>
                    </a:cubicBezTo>
                    <a:cubicBezTo>
                      <a:pt x="1" y="501"/>
                      <a:pt x="2" y="497"/>
                      <a:pt x="4" y="493"/>
                    </a:cubicBezTo>
                    <a:cubicBezTo>
                      <a:pt x="31" y="502"/>
                      <a:pt x="76" y="515"/>
                      <a:pt x="113" y="507"/>
                    </a:cubicBezTo>
                    <a:cubicBezTo>
                      <a:pt x="179" y="493"/>
                      <a:pt x="290" y="419"/>
                      <a:pt x="272" y="326"/>
                    </a:cubicBezTo>
                    <a:cubicBezTo>
                      <a:pt x="267" y="297"/>
                      <a:pt x="242" y="272"/>
                      <a:pt x="226" y="252"/>
                    </a:cubicBezTo>
                    <a:cubicBezTo>
                      <a:pt x="233" y="235"/>
                      <a:pt x="239" y="218"/>
                      <a:pt x="246" y="202"/>
                    </a:cubicBezTo>
                    <a:cubicBezTo>
                      <a:pt x="249" y="205"/>
                      <a:pt x="253" y="208"/>
                      <a:pt x="257" y="211"/>
                    </a:cubicBezTo>
                    <a:cubicBezTo>
                      <a:pt x="276" y="251"/>
                      <a:pt x="297" y="267"/>
                      <a:pt x="297" y="334"/>
                    </a:cubicBezTo>
                    <a:cubicBezTo>
                      <a:pt x="347" y="336"/>
                      <a:pt x="404" y="329"/>
                      <a:pt x="424" y="302"/>
                    </a:cubicBezTo>
                    <a:cubicBezTo>
                      <a:pt x="451" y="266"/>
                      <a:pt x="412" y="228"/>
                      <a:pt x="384" y="221"/>
                    </a:cubicBezTo>
                    <a:cubicBezTo>
                      <a:pt x="381" y="224"/>
                      <a:pt x="379" y="227"/>
                      <a:pt x="376" y="230"/>
                    </a:cubicBezTo>
                    <a:cubicBezTo>
                      <a:pt x="354" y="217"/>
                      <a:pt x="335" y="200"/>
                      <a:pt x="318" y="181"/>
                    </a:cubicBezTo>
                    <a:cubicBezTo>
                      <a:pt x="317" y="59"/>
                      <a:pt x="430" y="25"/>
                      <a:pt x="522" y="0"/>
                    </a:cubicBezTo>
                    <a:cubicBezTo>
                      <a:pt x="522" y="19"/>
                      <a:pt x="522" y="37"/>
                      <a:pt x="522" y="56"/>
                    </a:cubicBezTo>
                    <a:cubicBezTo>
                      <a:pt x="482" y="65"/>
                      <a:pt x="381" y="95"/>
                      <a:pt x="359" y="121"/>
                    </a:cubicBezTo>
                    <a:cubicBezTo>
                      <a:pt x="364" y="147"/>
                      <a:pt x="402" y="162"/>
                      <a:pt x="420" y="177"/>
                    </a:cubicBezTo>
                    <a:cubicBezTo>
                      <a:pt x="460" y="207"/>
                      <a:pt x="546" y="325"/>
                      <a:pt x="582" y="334"/>
                    </a:cubicBezTo>
                    <a:cubicBezTo>
                      <a:pt x="603" y="340"/>
                      <a:pt x="701" y="336"/>
                      <a:pt x="712" y="328"/>
                    </a:cubicBezTo>
                    <a:cubicBezTo>
                      <a:pt x="729" y="317"/>
                      <a:pt x="723" y="263"/>
                      <a:pt x="731" y="242"/>
                    </a:cubicBezTo>
                    <a:cubicBezTo>
                      <a:pt x="733" y="243"/>
                      <a:pt x="734" y="243"/>
                      <a:pt x="735" y="244"/>
                    </a:cubicBezTo>
                    <a:cubicBezTo>
                      <a:pt x="743" y="294"/>
                      <a:pt x="764" y="334"/>
                      <a:pt x="825" y="334"/>
                    </a:cubicBezTo>
                    <a:cubicBezTo>
                      <a:pt x="841" y="334"/>
                      <a:pt x="856" y="335"/>
                      <a:pt x="866" y="328"/>
                    </a:cubicBezTo>
                    <a:cubicBezTo>
                      <a:pt x="883" y="317"/>
                      <a:pt x="877" y="263"/>
                      <a:pt x="885" y="242"/>
                    </a:cubicBezTo>
                    <a:cubicBezTo>
                      <a:pt x="885" y="243"/>
                      <a:pt x="886" y="245"/>
                      <a:pt x="887" y="246"/>
                    </a:cubicBezTo>
                    <a:cubicBezTo>
                      <a:pt x="899" y="274"/>
                      <a:pt x="903" y="354"/>
                      <a:pt x="954" y="332"/>
                    </a:cubicBezTo>
                    <a:cubicBezTo>
                      <a:pt x="983" y="318"/>
                      <a:pt x="946" y="266"/>
                      <a:pt x="935" y="257"/>
                    </a:cubicBezTo>
                    <a:cubicBezTo>
                      <a:pt x="942" y="245"/>
                      <a:pt x="949" y="233"/>
                      <a:pt x="956" y="221"/>
                    </a:cubicBezTo>
                    <a:cubicBezTo>
                      <a:pt x="957" y="221"/>
                      <a:pt x="957" y="221"/>
                      <a:pt x="958" y="221"/>
                    </a:cubicBezTo>
                    <a:cubicBezTo>
                      <a:pt x="970" y="255"/>
                      <a:pt x="981" y="280"/>
                      <a:pt x="981" y="334"/>
                    </a:cubicBezTo>
                    <a:close/>
                    <a:moveTo>
                      <a:pt x="1357" y="330"/>
                    </a:moveTo>
                    <a:cubicBezTo>
                      <a:pt x="1356" y="303"/>
                      <a:pt x="1340" y="274"/>
                      <a:pt x="1324" y="259"/>
                    </a:cubicBezTo>
                    <a:cubicBezTo>
                      <a:pt x="1311" y="262"/>
                      <a:pt x="1274" y="291"/>
                      <a:pt x="1284" y="298"/>
                    </a:cubicBezTo>
                    <a:cubicBezTo>
                      <a:pt x="1298" y="316"/>
                      <a:pt x="1327" y="329"/>
                      <a:pt x="1357" y="33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8" name="Group 27">
              <a:extLst>
                <a:ext uri="{FF2B5EF4-FFF2-40B4-BE49-F238E27FC236}">
                  <a16:creationId xmlns:a16="http://schemas.microsoft.com/office/drawing/2014/main" id="{2B4B3CD8-AECF-4B45-BD84-11C88307BDC6}"/>
                </a:ext>
              </a:extLst>
            </p:cNvPr>
            <p:cNvGrpSpPr/>
            <p:nvPr/>
          </p:nvGrpSpPr>
          <p:grpSpPr bwMode="black">
            <a:xfrm>
              <a:off x="7910530" y="4706745"/>
              <a:ext cx="712165" cy="180546"/>
              <a:chOff x="420233" y="6191684"/>
              <a:chExt cx="714879" cy="187513"/>
            </a:xfrm>
            <a:grpFill/>
            <a:effectLst/>
          </p:grpSpPr>
          <p:sp>
            <p:nvSpPr>
              <p:cNvPr id="114" name="Freeform 20">
                <a:extLst>
                  <a:ext uri="{FF2B5EF4-FFF2-40B4-BE49-F238E27FC236}">
                    <a16:creationId xmlns:a16="http://schemas.microsoft.com/office/drawing/2014/main" id="{BFAD4EB4-6882-417F-AA79-E704175F43B7}"/>
                  </a:ext>
                </a:extLst>
              </p:cNvPr>
              <p:cNvSpPr>
                <a:spLocks/>
              </p:cNvSpPr>
              <p:nvPr/>
            </p:nvSpPr>
            <p:spPr bwMode="black">
              <a:xfrm>
                <a:off x="420233" y="6223203"/>
                <a:ext cx="114883" cy="155994"/>
              </a:xfrm>
              <a:custGeom>
                <a:avLst/>
                <a:gdLst/>
                <a:ahLst/>
                <a:cxnLst>
                  <a:cxn ang="0">
                    <a:pos x="253" y="323"/>
                  </a:cxn>
                  <a:cxn ang="0">
                    <a:pos x="253" y="271"/>
                  </a:cxn>
                  <a:cxn ang="0">
                    <a:pos x="214" y="289"/>
                  </a:cxn>
                  <a:cxn ang="0">
                    <a:pos x="168" y="295"/>
                  </a:cxn>
                  <a:cxn ang="0">
                    <a:pos x="123" y="286"/>
                  </a:cxn>
                  <a:cxn ang="0">
                    <a:pos x="88" y="263"/>
                  </a:cxn>
                  <a:cxn ang="0">
                    <a:pos x="66" y="225"/>
                  </a:cxn>
                  <a:cxn ang="0">
                    <a:pos x="58" y="175"/>
                  </a:cxn>
                  <a:cxn ang="0">
                    <a:pos x="67" y="121"/>
                  </a:cxn>
                  <a:cxn ang="0">
                    <a:pos x="92" y="82"/>
                  </a:cxn>
                  <a:cxn ang="0">
                    <a:pos x="129" y="57"/>
                  </a:cxn>
                  <a:cxn ang="0">
                    <a:pos x="174" y="49"/>
                  </a:cxn>
                  <a:cxn ang="0">
                    <a:pos x="216" y="55"/>
                  </a:cxn>
                  <a:cxn ang="0">
                    <a:pos x="253" y="70"/>
                  </a:cxn>
                  <a:cxn ang="0">
                    <a:pos x="253" y="14"/>
                  </a:cxn>
                  <a:cxn ang="0">
                    <a:pos x="238" y="8"/>
                  </a:cxn>
                  <a:cxn ang="0">
                    <a:pos x="218" y="4"/>
                  </a:cxn>
                  <a:cxn ang="0">
                    <a:pos x="196" y="1"/>
                  </a:cxn>
                  <a:cxn ang="0">
                    <a:pos x="173" y="0"/>
                  </a:cxn>
                  <a:cxn ang="0">
                    <a:pos x="105" y="13"/>
                  </a:cxn>
                  <a:cxn ang="0">
                    <a:pos x="50" y="48"/>
                  </a:cxn>
                  <a:cxn ang="0">
                    <a:pos x="13" y="105"/>
                  </a:cxn>
                  <a:cxn ang="0">
                    <a:pos x="0" y="178"/>
                  </a:cxn>
                  <a:cxn ang="0">
                    <a:pos x="10" y="244"/>
                  </a:cxn>
                  <a:cxn ang="0">
                    <a:pos x="41" y="297"/>
                  </a:cxn>
                  <a:cxn ang="0">
                    <a:pos x="91" y="331"/>
                  </a:cxn>
                  <a:cxn ang="0">
                    <a:pos x="159" y="343"/>
                  </a:cxn>
                  <a:cxn ang="0">
                    <a:pos x="185" y="342"/>
                  </a:cxn>
                  <a:cxn ang="0">
                    <a:pos x="211" y="338"/>
                  </a:cxn>
                  <a:cxn ang="0">
                    <a:pos x="234" y="332"/>
                  </a:cxn>
                  <a:cxn ang="0">
                    <a:pos x="253" y="323"/>
                  </a:cxn>
                </a:cxnLst>
                <a:rect l="0" t="0" r="r" b="b"/>
                <a:pathLst>
                  <a:path w="253" h="343">
                    <a:moveTo>
                      <a:pt x="253" y="323"/>
                    </a:moveTo>
                    <a:cubicBezTo>
                      <a:pt x="253" y="271"/>
                      <a:pt x="253" y="271"/>
                      <a:pt x="253" y="271"/>
                    </a:cubicBezTo>
                    <a:cubicBezTo>
                      <a:pt x="241" y="279"/>
                      <a:pt x="228" y="285"/>
                      <a:pt x="214" y="289"/>
                    </a:cubicBezTo>
                    <a:cubicBezTo>
                      <a:pt x="200" y="293"/>
                      <a:pt x="184" y="295"/>
                      <a:pt x="168" y="295"/>
                    </a:cubicBezTo>
                    <a:cubicBezTo>
                      <a:pt x="151" y="295"/>
                      <a:pt x="136" y="292"/>
                      <a:pt x="123" y="286"/>
                    </a:cubicBezTo>
                    <a:cubicBezTo>
                      <a:pt x="109" y="281"/>
                      <a:pt x="98" y="273"/>
                      <a:pt x="88" y="263"/>
                    </a:cubicBezTo>
                    <a:cubicBezTo>
                      <a:pt x="78" y="252"/>
                      <a:pt x="71" y="240"/>
                      <a:pt x="66" y="225"/>
                    </a:cubicBezTo>
                    <a:cubicBezTo>
                      <a:pt x="60" y="210"/>
                      <a:pt x="58" y="194"/>
                      <a:pt x="58" y="175"/>
                    </a:cubicBezTo>
                    <a:cubicBezTo>
                      <a:pt x="58" y="155"/>
                      <a:pt x="61" y="137"/>
                      <a:pt x="67" y="121"/>
                    </a:cubicBezTo>
                    <a:cubicBezTo>
                      <a:pt x="73" y="106"/>
                      <a:pt x="81" y="92"/>
                      <a:pt x="92" y="82"/>
                    </a:cubicBezTo>
                    <a:cubicBezTo>
                      <a:pt x="102" y="71"/>
                      <a:pt x="114" y="63"/>
                      <a:pt x="129" y="57"/>
                    </a:cubicBezTo>
                    <a:cubicBezTo>
                      <a:pt x="143" y="52"/>
                      <a:pt x="158" y="49"/>
                      <a:pt x="174" y="49"/>
                    </a:cubicBezTo>
                    <a:cubicBezTo>
                      <a:pt x="189" y="49"/>
                      <a:pt x="203" y="51"/>
                      <a:pt x="216" y="55"/>
                    </a:cubicBezTo>
                    <a:cubicBezTo>
                      <a:pt x="230" y="58"/>
                      <a:pt x="242" y="63"/>
                      <a:pt x="253" y="70"/>
                    </a:cubicBezTo>
                    <a:cubicBezTo>
                      <a:pt x="253" y="14"/>
                      <a:pt x="253" y="14"/>
                      <a:pt x="253" y="14"/>
                    </a:cubicBezTo>
                    <a:cubicBezTo>
                      <a:pt x="249" y="12"/>
                      <a:pt x="244" y="10"/>
                      <a:pt x="238" y="8"/>
                    </a:cubicBezTo>
                    <a:cubicBezTo>
                      <a:pt x="232" y="7"/>
                      <a:pt x="225" y="5"/>
                      <a:pt x="218" y="4"/>
                    </a:cubicBezTo>
                    <a:cubicBezTo>
                      <a:pt x="211" y="3"/>
                      <a:pt x="204" y="2"/>
                      <a:pt x="196" y="1"/>
                    </a:cubicBezTo>
                    <a:cubicBezTo>
                      <a:pt x="188" y="1"/>
                      <a:pt x="180" y="0"/>
                      <a:pt x="173" y="0"/>
                    </a:cubicBezTo>
                    <a:cubicBezTo>
                      <a:pt x="149" y="0"/>
                      <a:pt x="126" y="5"/>
                      <a:pt x="105" y="13"/>
                    </a:cubicBezTo>
                    <a:cubicBezTo>
                      <a:pt x="84" y="21"/>
                      <a:pt x="66" y="33"/>
                      <a:pt x="50" y="48"/>
                    </a:cubicBezTo>
                    <a:cubicBezTo>
                      <a:pt x="35" y="64"/>
                      <a:pt x="22" y="83"/>
                      <a:pt x="13" y="105"/>
                    </a:cubicBezTo>
                    <a:cubicBezTo>
                      <a:pt x="4" y="127"/>
                      <a:pt x="0" y="151"/>
                      <a:pt x="0" y="178"/>
                    </a:cubicBezTo>
                    <a:cubicBezTo>
                      <a:pt x="0" y="202"/>
                      <a:pt x="3" y="224"/>
                      <a:pt x="10" y="244"/>
                    </a:cubicBezTo>
                    <a:cubicBezTo>
                      <a:pt x="18" y="265"/>
                      <a:pt x="28" y="282"/>
                      <a:pt x="41" y="297"/>
                    </a:cubicBezTo>
                    <a:cubicBezTo>
                      <a:pt x="55" y="311"/>
                      <a:pt x="72" y="323"/>
                      <a:pt x="91" y="331"/>
                    </a:cubicBezTo>
                    <a:cubicBezTo>
                      <a:pt x="111" y="339"/>
                      <a:pt x="134" y="343"/>
                      <a:pt x="159" y="343"/>
                    </a:cubicBezTo>
                    <a:cubicBezTo>
                      <a:pt x="168" y="343"/>
                      <a:pt x="176" y="343"/>
                      <a:pt x="185" y="342"/>
                    </a:cubicBezTo>
                    <a:cubicBezTo>
                      <a:pt x="194" y="341"/>
                      <a:pt x="203" y="340"/>
                      <a:pt x="211" y="338"/>
                    </a:cubicBezTo>
                    <a:cubicBezTo>
                      <a:pt x="219" y="336"/>
                      <a:pt x="227" y="334"/>
                      <a:pt x="234" y="332"/>
                    </a:cubicBezTo>
                    <a:cubicBezTo>
                      <a:pt x="241" y="329"/>
                      <a:pt x="248" y="327"/>
                      <a:pt x="253" y="32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5" name="Freeform 21">
                <a:extLst>
                  <a:ext uri="{FF2B5EF4-FFF2-40B4-BE49-F238E27FC236}">
                    <a16:creationId xmlns:a16="http://schemas.microsoft.com/office/drawing/2014/main" id="{461DA06C-29B8-4E6F-99B4-6EAF6862D3BB}"/>
                  </a:ext>
                </a:extLst>
              </p:cNvPr>
              <p:cNvSpPr>
                <a:spLocks/>
              </p:cNvSpPr>
              <p:nvPr/>
            </p:nvSpPr>
            <p:spPr bwMode="black">
              <a:xfrm>
                <a:off x="659820" y="6266369"/>
                <a:ext cx="160334" cy="110544"/>
              </a:xfrm>
              <a:custGeom>
                <a:avLst/>
                <a:gdLst/>
                <a:ahLst/>
                <a:cxnLst>
                  <a:cxn ang="0">
                    <a:pos x="353" y="243"/>
                  </a:cxn>
                  <a:cxn ang="0">
                    <a:pos x="353" y="96"/>
                  </a:cxn>
                  <a:cxn ang="0">
                    <a:pos x="333" y="23"/>
                  </a:cxn>
                  <a:cxn ang="0">
                    <a:pos x="276" y="0"/>
                  </a:cxn>
                  <a:cxn ang="0">
                    <a:pos x="230" y="11"/>
                  </a:cxn>
                  <a:cxn ang="0">
                    <a:pos x="196" y="46"/>
                  </a:cxn>
                  <a:cxn ang="0">
                    <a:pos x="186" y="27"/>
                  </a:cxn>
                  <a:cxn ang="0">
                    <a:pos x="171" y="12"/>
                  </a:cxn>
                  <a:cxn ang="0">
                    <a:pos x="152" y="3"/>
                  </a:cxn>
                  <a:cxn ang="0">
                    <a:pos x="129" y="0"/>
                  </a:cxn>
                  <a:cxn ang="0">
                    <a:pos x="86" y="11"/>
                  </a:cxn>
                  <a:cxn ang="0">
                    <a:pos x="54" y="42"/>
                  </a:cxn>
                  <a:cxn ang="0">
                    <a:pos x="53" y="42"/>
                  </a:cxn>
                  <a:cxn ang="0">
                    <a:pos x="53" y="6"/>
                  </a:cxn>
                  <a:cxn ang="0">
                    <a:pos x="0" y="6"/>
                  </a:cxn>
                  <a:cxn ang="0">
                    <a:pos x="0" y="243"/>
                  </a:cxn>
                  <a:cxn ang="0">
                    <a:pos x="53" y="243"/>
                  </a:cxn>
                  <a:cxn ang="0">
                    <a:pos x="53" y="110"/>
                  </a:cxn>
                  <a:cxn ang="0">
                    <a:pos x="57" y="82"/>
                  </a:cxn>
                  <a:cxn ang="0">
                    <a:pos x="67" y="61"/>
                  </a:cxn>
                  <a:cxn ang="0">
                    <a:pos x="83" y="48"/>
                  </a:cxn>
                  <a:cxn ang="0">
                    <a:pos x="103" y="44"/>
                  </a:cxn>
                  <a:cxn ang="0">
                    <a:pos x="122" y="47"/>
                  </a:cxn>
                  <a:cxn ang="0">
                    <a:pos x="137" y="57"/>
                  </a:cxn>
                  <a:cxn ang="0">
                    <a:pos x="146" y="76"/>
                  </a:cxn>
                  <a:cxn ang="0">
                    <a:pos x="149" y="104"/>
                  </a:cxn>
                  <a:cxn ang="0">
                    <a:pos x="149" y="243"/>
                  </a:cxn>
                  <a:cxn ang="0">
                    <a:pos x="203" y="243"/>
                  </a:cxn>
                  <a:cxn ang="0">
                    <a:pos x="203" y="110"/>
                  </a:cxn>
                  <a:cxn ang="0">
                    <a:pos x="207" y="84"/>
                  </a:cxn>
                  <a:cxn ang="0">
                    <a:pos x="217" y="63"/>
                  </a:cxn>
                  <a:cxn ang="0">
                    <a:pos x="233" y="49"/>
                  </a:cxn>
                  <a:cxn ang="0">
                    <a:pos x="253" y="44"/>
                  </a:cxn>
                  <a:cxn ang="0">
                    <a:pos x="272" y="47"/>
                  </a:cxn>
                  <a:cxn ang="0">
                    <a:pos x="287" y="57"/>
                  </a:cxn>
                  <a:cxn ang="0">
                    <a:pos x="296" y="77"/>
                  </a:cxn>
                  <a:cxn ang="0">
                    <a:pos x="300" y="109"/>
                  </a:cxn>
                  <a:cxn ang="0">
                    <a:pos x="300" y="243"/>
                  </a:cxn>
                  <a:cxn ang="0">
                    <a:pos x="353" y="243"/>
                  </a:cxn>
                </a:cxnLst>
                <a:rect l="0" t="0" r="r" b="b"/>
                <a:pathLst>
                  <a:path w="353" h="243">
                    <a:moveTo>
                      <a:pt x="353" y="243"/>
                    </a:moveTo>
                    <a:cubicBezTo>
                      <a:pt x="353" y="96"/>
                      <a:pt x="353" y="96"/>
                      <a:pt x="353" y="96"/>
                    </a:cubicBezTo>
                    <a:cubicBezTo>
                      <a:pt x="353" y="63"/>
                      <a:pt x="347" y="38"/>
                      <a:pt x="333" y="23"/>
                    </a:cubicBezTo>
                    <a:cubicBezTo>
                      <a:pt x="320" y="8"/>
                      <a:pt x="301" y="0"/>
                      <a:pt x="276" y="0"/>
                    </a:cubicBezTo>
                    <a:cubicBezTo>
                      <a:pt x="259" y="0"/>
                      <a:pt x="243" y="4"/>
                      <a:pt x="230" y="11"/>
                    </a:cubicBezTo>
                    <a:cubicBezTo>
                      <a:pt x="217" y="18"/>
                      <a:pt x="206" y="30"/>
                      <a:pt x="196" y="46"/>
                    </a:cubicBezTo>
                    <a:cubicBezTo>
                      <a:pt x="194" y="39"/>
                      <a:pt x="191" y="33"/>
                      <a:pt x="186" y="27"/>
                    </a:cubicBezTo>
                    <a:cubicBezTo>
                      <a:pt x="182" y="21"/>
                      <a:pt x="177" y="16"/>
                      <a:pt x="171" y="12"/>
                    </a:cubicBezTo>
                    <a:cubicBezTo>
                      <a:pt x="165" y="8"/>
                      <a:pt x="159" y="5"/>
                      <a:pt x="152" y="3"/>
                    </a:cubicBezTo>
                    <a:cubicBezTo>
                      <a:pt x="145" y="1"/>
                      <a:pt x="137" y="0"/>
                      <a:pt x="129" y="0"/>
                    </a:cubicBezTo>
                    <a:cubicBezTo>
                      <a:pt x="113" y="0"/>
                      <a:pt x="98" y="4"/>
                      <a:pt x="86" y="11"/>
                    </a:cubicBezTo>
                    <a:cubicBezTo>
                      <a:pt x="73" y="18"/>
                      <a:pt x="62" y="28"/>
                      <a:pt x="54" y="42"/>
                    </a:cubicBezTo>
                    <a:cubicBezTo>
                      <a:pt x="53" y="42"/>
                      <a:pt x="53" y="42"/>
                      <a:pt x="53" y="42"/>
                    </a:cubicBezTo>
                    <a:cubicBezTo>
                      <a:pt x="53" y="6"/>
                      <a:pt x="53" y="6"/>
                      <a:pt x="53" y="6"/>
                    </a:cubicBezTo>
                    <a:cubicBezTo>
                      <a:pt x="0" y="6"/>
                      <a:pt x="0" y="6"/>
                      <a:pt x="0" y="6"/>
                    </a:cubicBezTo>
                    <a:cubicBezTo>
                      <a:pt x="0" y="243"/>
                      <a:pt x="0" y="243"/>
                      <a:pt x="0" y="243"/>
                    </a:cubicBezTo>
                    <a:cubicBezTo>
                      <a:pt x="53" y="243"/>
                      <a:pt x="53" y="243"/>
                      <a:pt x="53" y="243"/>
                    </a:cubicBezTo>
                    <a:cubicBezTo>
                      <a:pt x="53" y="110"/>
                      <a:pt x="53" y="110"/>
                      <a:pt x="53" y="110"/>
                    </a:cubicBezTo>
                    <a:cubicBezTo>
                      <a:pt x="53" y="99"/>
                      <a:pt x="54" y="90"/>
                      <a:pt x="57" y="82"/>
                    </a:cubicBezTo>
                    <a:cubicBezTo>
                      <a:pt x="60" y="74"/>
                      <a:pt x="63" y="67"/>
                      <a:pt x="67" y="61"/>
                    </a:cubicBezTo>
                    <a:cubicBezTo>
                      <a:pt x="72" y="56"/>
                      <a:pt x="77" y="51"/>
                      <a:pt x="83" y="48"/>
                    </a:cubicBezTo>
                    <a:cubicBezTo>
                      <a:pt x="89" y="45"/>
                      <a:pt x="96" y="44"/>
                      <a:pt x="103" y="44"/>
                    </a:cubicBezTo>
                    <a:cubicBezTo>
                      <a:pt x="110" y="44"/>
                      <a:pt x="116" y="45"/>
                      <a:pt x="122" y="47"/>
                    </a:cubicBezTo>
                    <a:cubicBezTo>
                      <a:pt x="128" y="49"/>
                      <a:pt x="133" y="53"/>
                      <a:pt x="137" y="57"/>
                    </a:cubicBezTo>
                    <a:cubicBezTo>
                      <a:pt x="141" y="62"/>
                      <a:pt x="144" y="68"/>
                      <a:pt x="146" y="76"/>
                    </a:cubicBezTo>
                    <a:cubicBezTo>
                      <a:pt x="148" y="84"/>
                      <a:pt x="149" y="93"/>
                      <a:pt x="149" y="104"/>
                    </a:cubicBezTo>
                    <a:cubicBezTo>
                      <a:pt x="149" y="243"/>
                      <a:pt x="149" y="243"/>
                      <a:pt x="149" y="243"/>
                    </a:cubicBezTo>
                    <a:cubicBezTo>
                      <a:pt x="203" y="243"/>
                      <a:pt x="203" y="243"/>
                      <a:pt x="203" y="243"/>
                    </a:cubicBezTo>
                    <a:cubicBezTo>
                      <a:pt x="203" y="110"/>
                      <a:pt x="203" y="110"/>
                      <a:pt x="203" y="110"/>
                    </a:cubicBezTo>
                    <a:cubicBezTo>
                      <a:pt x="203" y="101"/>
                      <a:pt x="204" y="92"/>
                      <a:pt x="207" y="84"/>
                    </a:cubicBezTo>
                    <a:cubicBezTo>
                      <a:pt x="209" y="76"/>
                      <a:pt x="212" y="69"/>
                      <a:pt x="217" y="63"/>
                    </a:cubicBezTo>
                    <a:cubicBezTo>
                      <a:pt x="221" y="57"/>
                      <a:pt x="227" y="53"/>
                      <a:pt x="233" y="49"/>
                    </a:cubicBezTo>
                    <a:cubicBezTo>
                      <a:pt x="239" y="45"/>
                      <a:pt x="245" y="44"/>
                      <a:pt x="253" y="44"/>
                    </a:cubicBezTo>
                    <a:cubicBezTo>
                      <a:pt x="260" y="44"/>
                      <a:pt x="267" y="45"/>
                      <a:pt x="272" y="47"/>
                    </a:cubicBezTo>
                    <a:cubicBezTo>
                      <a:pt x="278" y="48"/>
                      <a:pt x="283" y="52"/>
                      <a:pt x="287" y="57"/>
                    </a:cubicBezTo>
                    <a:cubicBezTo>
                      <a:pt x="291" y="62"/>
                      <a:pt x="294" y="68"/>
                      <a:pt x="296" y="77"/>
                    </a:cubicBezTo>
                    <a:cubicBezTo>
                      <a:pt x="298" y="85"/>
                      <a:pt x="300" y="96"/>
                      <a:pt x="300" y="109"/>
                    </a:cubicBezTo>
                    <a:cubicBezTo>
                      <a:pt x="300" y="243"/>
                      <a:pt x="300" y="243"/>
                      <a:pt x="300" y="243"/>
                    </a:cubicBezTo>
                    <a:lnTo>
                      <a:pt x="353" y="24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6" name="Freeform 22">
                <a:extLst>
                  <a:ext uri="{FF2B5EF4-FFF2-40B4-BE49-F238E27FC236}">
                    <a16:creationId xmlns:a16="http://schemas.microsoft.com/office/drawing/2014/main" id="{9BEC1B67-13B5-461A-8E8A-1A34C34F2E1E}"/>
                  </a:ext>
                </a:extLst>
              </p:cNvPr>
              <p:cNvSpPr>
                <a:spLocks/>
              </p:cNvSpPr>
              <p:nvPr/>
            </p:nvSpPr>
            <p:spPr bwMode="black">
              <a:xfrm>
                <a:off x="1039643" y="6266369"/>
                <a:ext cx="95469" cy="110544"/>
              </a:xfrm>
              <a:custGeom>
                <a:avLst/>
                <a:gdLst/>
                <a:ahLst/>
                <a:cxnLst>
                  <a:cxn ang="0">
                    <a:pos x="210" y="243"/>
                  </a:cxn>
                  <a:cxn ang="0">
                    <a:pos x="210" y="97"/>
                  </a:cxn>
                  <a:cxn ang="0">
                    <a:pos x="189" y="24"/>
                  </a:cxn>
                  <a:cxn ang="0">
                    <a:pos x="131" y="0"/>
                  </a:cxn>
                  <a:cxn ang="0">
                    <a:pos x="88" y="10"/>
                  </a:cxn>
                  <a:cxn ang="0">
                    <a:pos x="54" y="44"/>
                  </a:cxn>
                  <a:cxn ang="0">
                    <a:pos x="53" y="44"/>
                  </a:cxn>
                  <a:cxn ang="0">
                    <a:pos x="53" y="6"/>
                  </a:cxn>
                  <a:cxn ang="0">
                    <a:pos x="0" y="6"/>
                  </a:cxn>
                  <a:cxn ang="0">
                    <a:pos x="0" y="243"/>
                  </a:cxn>
                  <a:cxn ang="0">
                    <a:pos x="53" y="243"/>
                  </a:cxn>
                  <a:cxn ang="0">
                    <a:pos x="53" y="108"/>
                  </a:cxn>
                  <a:cxn ang="0">
                    <a:pos x="57" y="82"/>
                  </a:cxn>
                  <a:cxn ang="0">
                    <a:pos x="69" y="62"/>
                  </a:cxn>
                  <a:cxn ang="0">
                    <a:pos x="87" y="48"/>
                  </a:cxn>
                  <a:cxn ang="0">
                    <a:pos x="109" y="44"/>
                  </a:cxn>
                  <a:cxn ang="0">
                    <a:pos x="145" y="60"/>
                  </a:cxn>
                  <a:cxn ang="0">
                    <a:pos x="156" y="110"/>
                  </a:cxn>
                  <a:cxn ang="0">
                    <a:pos x="156" y="243"/>
                  </a:cxn>
                  <a:cxn ang="0">
                    <a:pos x="210" y="243"/>
                  </a:cxn>
                </a:cxnLst>
                <a:rect l="0" t="0" r="r" b="b"/>
                <a:pathLst>
                  <a:path w="210" h="243">
                    <a:moveTo>
                      <a:pt x="210" y="243"/>
                    </a:moveTo>
                    <a:cubicBezTo>
                      <a:pt x="210" y="97"/>
                      <a:pt x="210" y="97"/>
                      <a:pt x="210" y="97"/>
                    </a:cubicBezTo>
                    <a:cubicBezTo>
                      <a:pt x="210" y="64"/>
                      <a:pt x="203" y="40"/>
                      <a:pt x="189" y="24"/>
                    </a:cubicBezTo>
                    <a:cubicBezTo>
                      <a:pt x="175" y="8"/>
                      <a:pt x="156" y="0"/>
                      <a:pt x="131" y="0"/>
                    </a:cubicBezTo>
                    <a:cubicBezTo>
                      <a:pt x="115" y="0"/>
                      <a:pt x="100" y="3"/>
                      <a:pt x="88" y="10"/>
                    </a:cubicBezTo>
                    <a:cubicBezTo>
                      <a:pt x="75" y="17"/>
                      <a:pt x="63" y="28"/>
                      <a:pt x="54" y="44"/>
                    </a:cubicBezTo>
                    <a:cubicBezTo>
                      <a:pt x="53" y="44"/>
                      <a:pt x="53" y="44"/>
                      <a:pt x="53" y="44"/>
                    </a:cubicBezTo>
                    <a:cubicBezTo>
                      <a:pt x="53" y="6"/>
                      <a:pt x="53" y="6"/>
                      <a:pt x="53" y="6"/>
                    </a:cubicBezTo>
                    <a:cubicBezTo>
                      <a:pt x="0" y="6"/>
                      <a:pt x="0" y="6"/>
                      <a:pt x="0" y="6"/>
                    </a:cubicBezTo>
                    <a:cubicBezTo>
                      <a:pt x="0" y="243"/>
                      <a:pt x="0" y="243"/>
                      <a:pt x="0" y="243"/>
                    </a:cubicBezTo>
                    <a:cubicBezTo>
                      <a:pt x="53" y="243"/>
                      <a:pt x="53" y="243"/>
                      <a:pt x="53" y="243"/>
                    </a:cubicBezTo>
                    <a:cubicBezTo>
                      <a:pt x="53" y="108"/>
                      <a:pt x="53" y="108"/>
                      <a:pt x="53" y="108"/>
                    </a:cubicBezTo>
                    <a:cubicBezTo>
                      <a:pt x="53" y="99"/>
                      <a:pt x="54" y="90"/>
                      <a:pt x="57" y="82"/>
                    </a:cubicBezTo>
                    <a:cubicBezTo>
                      <a:pt x="60" y="74"/>
                      <a:pt x="64" y="67"/>
                      <a:pt x="69" y="62"/>
                    </a:cubicBezTo>
                    <a:cubicBezTo>
                      <a:pt x="74" y="56"/>
                      <a:pt x="80" y="52"/>
                      <a:pt x="87" y="48"/>
                    </a:cubicBezTo>
                    <a:cubicBezTo>
                      <a:pt x="94" y="45"/>
                      <a:pt x="101" y="44"/>
                      <a:pt x="109" y="44"/>
                    </a:cubicBezTo>
                    <a:cubicBezTo>
                      <a:pt x="126" y="44"/>
                      <a:pt x="138" y="49"/>
                      <a:pt x="145" y="60"/>
                    </a:cubicBezTo>
                    <a:cubicBezTo>
                      <a:pt x="153" y="71"/>
                      <a:pt x="156" y="87"/>
                      <a:pt x="156" y="110"/>
                    </a:cubicBezTo>
                    <a:cubicBezTo>
                      <a:pt x="156" y="243"/>
                      <a:pt x="156" y="243"/>
                      <a:pt x="156" y="243"/>
                    </a:cubicBezTo>
                    <a:lnTo>
                      <a:pt x="210" y="24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7" name="Freeform 25">
                <a:extLst>
                  <a:ext uri="{FF2B5EF4-FFF2-40B4-BE49-F238E27FC236}">
                    <a16:creationId xmlns:a16="http://schemas.microsoft.com/office/drawing/2014/main" id="{535E6863-C3EB-426D-92F3-8F6499F94A07}"/>
                  </a:ext>
                </a:extLst>
              </p:cNvPr>
              <p:cNvSpPr>
                <a:spLocks/>
              </p:cNvSpPr>
              <p:nvPr/>
            </p:nvSpPr>
            <p:spPr bwMode="black">
              <a:xfrm>
                <a:off x="611629" y="6191684"/>
                <a:ext cx="37229" cy="28778"/>
              </a:xfrm>
              <a:custGeom>
                <a:avLst/>
                <a:gdLst/>
                <a:ahLst/>
                <a:cxnLst>
                  <a:cxn ang="0">
                    <a:pos x="53" y="0"/>
                  </a:cxn>
                  <a:cxn ang="0">
                    <a:pos x="163" y="0"/>
                  </a:cxn>
                  <a:cxn ang="0">
                    <a:pos x="63" y="126"/>
                  </a:cxn>
                  <a:cxn ang="0">
                    <a:pos x="0" y="126"/>
                  </a:cxn>
                  <a:cxn ang="0">
                    <a:pos x="53" y="0"/>
                  </a:cxn>
                </a:cxnLst>
                <a:rect l="0" t="0" r="r" b="b"/>
                <a:pathLst>
                  <a:path w="163" h="126">
                    <a:moveTo>
                      <a:pt x="53" y="0"/>
                    </a:moveTo>
                    <a:lnTo>
                      <a:pt x="163" y="0"/>
                    </a:lnTo>
                    <a:lnTo>
                      <a:pt x="63" y="126"/>
                    </a:lnTo>
                    <a:lnTo>
                      <a:pt x="0" y="126"/>
                    </a:lnTo>
                    <a:lnTo>
                      <a:pt x="53" y="0"/>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8" name="Freeform 26">
                <a:extLst>
                  <a:ext uri="{FF2B5EF4-FFF2-40B4-BE49-F238E27FC236}">
                    <a16:creationId xmlns:a16="http://schemas.microsoft.com/office/drawing/2014/main" id="{0856E178-18F2-44B9-93E6-7D53C77DEAE1}"/>
                  </a:ext>
                </a:extLst>
              </p:cNvPr>
              <p:cNvSpPr>
                <a:spLocks/>
              </p:cNvSpPr>
              <p:nvPr/>
            </p:nvSpPr>
            <p:spPr bwMode="black">
              <a:xfrm>
                <a:off x="998760" y="6266826"/>
                <a:ext cx="20099" cy="50019"/>
              </a:xfrm>
              <a:custGeom>
                <a:avLst/>
                <a:gdLst/>
                <a:ahLst/>
                <a:cxnLst>
                  <a:cxn ang="0">
                    <a:pos x="0" y="0"/>
                  </a:cxn>
                  <a:cxn ang="0">
                    <a:pos x="44" y="0"/>
                  </a:cxn>
                  <a:cxn ang="0">
                    <a:pos x="44" y="28"/>
                  </a:cxn>
                  <a:cxn ang="0">
                    <a:pos x="39" y="63"/>
                  </a:cxn>
                  <a:cxn ang="0">
                    <a:pos x="26" y="93"/>
                  </a:cxn>
                  <a:cxn ang="0">
                    <a:pos x="7" y="110"/>
                  </a:cxn>
                  <a:cxn ang="0">
                    <a:pos x="6" y="97"/>
                  </a:cxn>
                  <a:cxn ang="0">
                    <a:pos x="4" y="86"/>
                  </a:cxn>
                  <a:cxn ang="0">
                    <a:pos x="11" y="78"/>
                  </a:cxn>
                  <a:cxn ang="0">
                    <a:pos x="20" y="58"/>
                  </a:cxn>
                  <a:cxn ang="0">
                    <a:pos x="21" y="46"/>
                  </a:cxn>
                  <a:cxn ang="0">
                    <a:pos x="0" y="46"/>
                  </a:cxn>
                  <a:cxn ang="0">
                    <a:pos x="0" y="0"/>
                  </a:cxn>
                </a:cxnLst>
                <a:rect l="0" t="0" r="r" b="b"/>
                <a:pathLst>
                  <a:path w="44" h="110">
                    <a:moveTo>
                      <a:pt x="0" y="0"/>
                    </a:moveTo>
                    <a:cubicBezTo>
                      <a:pt x="44" y="0"/>
                      <a:pt x="44" y="0"/>
                      <a:pt x="44" y="0"/>
                    </a:cubicBezTo>
                    <a:cubicBezTo>
                      <a:pt x="44" y="28"/>
                      <a:pt x="44" y="28"/>
                      <a:pt x="44" y="28"/>
                    </a:cubicBezTo>
                    <a:cubicBezTo>
                      <a:pt x="44" y="28"/>
                      <a:pt x="43" y="47"/>
                      <a:pt x="39" y="63"/>
                    </a:cubicBezTo>
                    <a:cubicBezTo>
                      <a:pt x="35" y="78"/>
                      <a:pt x="34" y="84"/>
                      <a:pt x="26" y="93"/>
                    </a:cubicBezTo>
                    <a:cubicBezTo>
                      <a:pt x="18" y="102"/>
                      <a:pt x="7" y="110"/>
                      <a:pt x="7" y="110"/>
                    </a:cubicBezTo>
                    <a:cubicBezTo>
                      <a:pt x="7" y="110"/>
                      <a:pt x="7" y="103"/>
                      <a:pt x="6" y="97"/>
                    </a:cubicBezTo>
                    <a:cubicBezTo>
                      <a:pt x="5" y="91"/>
                      <a:pt x="4" y="86"/>
                      <a:pt x="4" y="86"/>
                    </a:cubicBezTo>
                    <a:cubicBezTo>
                      <a:pt x="4" y="86"/>
                      <a:pt x="6" y="84"/>
                      <a:pt x="11" y="78"/>
                    </a:cubicBezTo>
                    <a:cubicBezTo>
                      <a:pt x="15" y="72"/>
                      <a:pt x="19" y="62"/>
                      <a:pt x="20" y="58"/>
                    </a:cubicBezTo>
                    <a:cubicBezTo>
                      <a:pt x="21" y="54"/>
                      <a:pt x="21" y="46"/>
                      <a:pt x="21" y="46"/>
                    </a:cubicBezTo>
                    <a:cubicBezTo>
                      <a:pt x="0" y="46"/>
                      <a:pt x="0" y="46"/>
                      <a:pt x="0" y="46"/>
                    </a:cubicBezTo>
                    <a:lnTo>
                      <a:pt x="0" y="0"/>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9" name="Freeform 36">
                <a:extLst>
                  <a:ext uri="{FF2B5EF4-FFF2-40B4-BE49-F238E27FC236}">
                    <a16:creationId xmlns:a16="http://schemas.microsoft.com/office/drawing/2014/main" id="{EBF9A98E-E963-4B8D-9E44-CF588D5EFD6A}"/>
                  </a:ext>
                </a:extLst>
              </p:cNvPr>
              <p:cNvSpPr>
                <a:spLocks/>
              </p:cNvSpPr>
              <p:nvPr/>
            </p:nvSpPr>
            <p:spPr bwMode="black">
              <a:xfrm>
                <a:off x="420233" y="6223203"/>
                <a:ext cx="114883" cy="155994"/>
              </a:xfrm>
              <a:custGeom>
                <a:avLst/>
                <a:gdLst/>
                <a:ahLst/>
                <a:cxnLst>
                  <a:cxn ang="0">
                    <a:pos x="253" y="323"/>
                  </a:cxn>
                  <a:cxn ang="0">
                    <a:pos x="253" y="271"/>
                  </a:cxn>
                  <a:cxn ang="0">
                    <a:pos x="214" y="289"/>
                  </a:cxn>
                  <a:cxn ang="0">
                    <a:pos x="168" y="295"/>
                  </a:cxn>
                  <a:cxn ang="0">
                    <a:pos x="123" y="286"/>
                  </a:cxn>
                  <a:cxn ang="0">
                    <a:pos x="88" y="263"/>
                  </a:cxn>
                  <a:cxn ang="0">
                    <a:pos x="66" y="225"/>
                  </a:cxn>
                  <a:cxn ang="0">
                    <a:pos x="58" y="175"/>
                  </a:cxn>
                  <a:cxn ang="0">
                    <a:pos x="67" y="121"/>
                  </a:cxn>
                  <a:cxn ang="0">
                    <a:pos x="92" y="82"/>
                  </a:cxn>
                  <a:cxn ang="0">
                    <a:pos x="129" y="57"/>
                  </a:cxn>
                  <a:cxn ang="0">
                    <a:pos x="174" y="49"/>
                  </a:cxn>
                  <a:cxn ang="0">
                    <a:pos x="216" y="55"/>
                  </a:cxn>
                  <a:cxn ang="0">
                    <a:pos x="253" y="70"/>
                  </a:cxn>
                  <a:cxn ang="0">
                    <a:pos x="253" y="14"/>
                  </a:cxn>
                  <a:cxn ang="0">
                    <a:pos x="238" y="8"/>
                  </a:cxn>
                  <a:cxn ang="0">
                    <a:pos x="218" y="4"/>
                  </a:cxn>
                  <a:cxn ang="0">
                    <a:pos x="196" y="1"/>
                  </a:cxn>
                  <a:cxn ang="0">
                    <a:pos x="173" y="0"/>
                  </a:cxn>
                  <a:cxn ang="0">
                    <a:pos x="105" y="13"/>
                  </a:cxn>
                  <a:cxn ang="0">
                    <a:pos x="50" y="48"/>
                  </a:cxn>
                  <a:cxn ang="0">
                    <a:pos x="13" y="105"/>
                  </a:cxn>
                  <a:cxn ang="0">
                    <a:pos x="0" y="178"/>
                  </a:cxn>
                  <a:cxn ang="0">
                    <a:pos x="10" y="244"/>
                  </a:cxn>
                  <a:cxn ang="0">
                    <a:pos x="41" y="297"/>
                  </a:cxn>
                  <a:cxn ang="0">
                    <a:pos x="91" y="331"/>
                  </a:cxn>
                  <a:cxn ang="0">
                    <a:pos x="159" y="343"/>
                  </a:cxn>
                  <a:cxn ang="0">
                    <a:pos x="185" y="342"/>
                  </a:cxn>
                  <a:cxn ang="0">
                    <a:pos x="211" y="338"/>
                  </a:cxn>
                  <a:cxn ang="0">
                    <a:pos x="234" y="332"/>
                  </a:cxn>
                  <a:cxn ang="0">
                    <a:pos x="253" y="323"/>
                  </a:cxn>
                </a:cxnLst>
                <a:rect l="0" t="0" r="r" b="b"/>
                <a:pathLst>
                  <a:path w="253" h="343">
                    <a:moveTo>
                      <a:pt x="253" y="323"/>
                    </a:moveTo>
                    <a:cubicBezTo>
                      <a:pt x="253" y="271"/>
                      <a:pt x="253" y="271"/>
                      <a:pt x="253" y="271"/>
                    </a:cubicBezTo>
                    <a:cubicBezTo>
                      <a:pt x="241" y="279"/>
                      <a:pt x="228" y="285"/>
                      <a:pt x="214" y="289"/>
                    </a:cubicBezTo>
                    <a:cubicBezTo>
                      <a:pt x="200" y="293"/>
                      <a:pt x="184" y="295"/>
                      <a:pt x="168" y="295"/>
                    </a:cubicBezTo>
                    <a:cubicBezTo>
                      <a:pt x="151" y="295"/>
                      <a:pt x="136" y="292"/>
                      <a:pt x="123" y="286"/>
                    </a:cubicBezTo>
                    <a:cubicBezTo>
                      <a:pt x="109" y="281"/>
                      <a:pt x="98" y="273"/>
                      <a:pt x="88" y="263"/>
                    </a:cubicBezTo>
                    <a:cubicBezTo>
                      <a:pt x="78" y="252"/>
                      <a:pt x="71" y="240"/>
                      <a:pt x="66" y="225"/>
                    </a:cubicBezTo>
                    <a:cubicBezTo>
                      <a:pt x="60" y="210"/>
                      <a:pt x="58" y="194"/>
                      <a:pt x="58" y="175"/>
                    </a:cubicBezTo>
                    <a:cubicBezTo>
                      <a:pt x="58" y="155"/>
                      <a:pt x="61" y="137"/>
                      <a:pt x="67" y="121"/>
                    </a:cubicBezTo>
                    <a:cubicBezTo>
                      <a:pt x="73" y="106"/>
                      <a:pt x="81" y="92"/>
                      <a:pt x="92" y="82"/>
                    </a:cubicBezTo>
                    <a:cubicBezTo>
                      <a:pt x="102" y="71"/>
                      <a:pt x="114" y="63"/>
                      <a:pt x="129" y="57"/>
                    </a:cubicBezTo>
                    <a:cubicBezTo>
                      <a:pt x="143" y="52"/>
                      <a:pt x="158" y="49"/>
                      <a:pt x="174" y="49"/>
                    </a:cubicBezTo>
                    <a:cubicBezTo>
                      <a:pt x="189" y="49"/>
                      <a:pt x="203" y="51"/>
                      <a:pt x="216" y="55"/>
                    </a:cubicBezTo>
                    <a:cubicBezTo>
                      <a:pt x="230" y="58"/>
                      <a:pt x="242" y="63"/>
                      <a:pt x="253" y="70"/>
                    </a:cubicBezTo>
                    <a:cubicBezTo>
                      <a:pt x="253" y="14"/>
                      <a:pt x="253" y="14"/>
                      <a:pt x="253" y="14"/>
                    </a:cubicBezTo>
                    <a:cubicBezTo>
                      <a:pt x="249" y="12"/>
                      <a:pt x="244" y="10"/>
                      <a:pt x="238" y="8"/>
                    </a:cubicBezTo>
                    <a:cubicBezTo>
                      <a:pt x="232" y="7"/>
                      <a:pt x="225" y="5"/>
                      <a:pt x="218" y="4"/>
                    </a:cubicBezTo>
                    <a:cubicBezTo>
                      <a:pt x="211" y="3"/>
                      <a:pt x="204" y="2"/>
                      <a:pt x="196" y="1"/>
                    </a:cubicBezTo>
                    <a:cubicBezTo>
                      <a:pt x="188" y="1"/>
                      <a:pt x="180" y="0"/>
                      <a:pt x="173" y="0"/>
                    </a:cubicBezTo>
                    <a:cubicBezTo>
                      <a:pt x="149" y="0"/>
                      <a:pt x="126" y="5"/>
                      <a:pt x="105" y="13"/>
                    </a:cubicBezTo>
                    <a:cubicBezTo>
                      <a:pt x="84" y="21"/>
                      <a:pt x="66" y="33"/>
                      <a:pt x="50" y="48"/>
                    </a:cubicBezTo>
                    <a:cubicBezTo>
                      <a:pt x="35" y="64"/>
                      <a:pt x="22" y="83"/>
                      <a:pt x="13" y="105"/>
                    </a:cubicBezTo>
                    <a:cubicBezTo>
                      <a:pt x="4" y="127"/>
                      <a:pt x="0" y="151"/>
                      <a:pt x="0" y="178"/>
                    </a:cubicBezTo>
                    <a:cubicBezTo>
                      <a:pt x="0" y="202"/>
                      <a:pt x="3" y="224"/>
                      <a:pt x="10" y="244"/>
                    </a:cubicBezTo>
                    <a:cubicBezTo>
                      <a:pt x="18" y="265"/>
                      <a:pt x="28" y="282"/>
                      <a:pt x="41" y="297"/>
                    </a:cubicBezTo>
                    <a:cubicBezTo>
                      <a:pt x="55" y="311"/>
                      <a:pt x="72" y="323"/>
                      <a:pt x="91" y="331"/>
                    </a:cubicBezTo>
                    <a:cubicBezTo>
                      <a:pt x="111" y="339"/>
                      <a:pt x="134" y="343"/>
                      <a:pt x="159" y="343"/>
                    </a:cubicBezTo>
                    <a:cubicBezTo>
                      <a:pt x="168" y="343"/>
                      <a:pt x="176" y="343"/>
                      <a:pt x="185" y="342"/>
                    </a:cubicBezTo>
                    <a:cubicBezTo>
                      <a:pt x="194" y="341"/>
                      <a:pt x="203" y="340"/>
                      <a:pt x="211" y="338"/>
                    </a:cubicBezTo>
                    <a:cubicBezTo>
                      <a:pt x="219" y="336"/>
                      <a:pt x="227" y="334"/>
                      <a:pt x="234" y="332"/>
                    </a:cubicBezTo>
                    <a:cubicBezTo>
                      <a:pt x="241" y="329"/>
                      <a:pt x="248" y="327"/>
                      <a:pt x="253" y="32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0" name="Freeform 37">
                <a:extLst>
                  <a:ext uri="{FF2B5EF4-FFF2-40B4-BE49-F238E27FC236}">
                    <a16:creationId xmlns:a16="http://schemas.microsoft.com/office/drawing/2014/main" id="{A999888D-7C21-4949-9D25-230536FEC38A}"/>
                  </a:ext>
                </a:extLst>
              </p:cNvPr>
              <p:cNvSpPr>
                <a:spLocks noEditPoints="1"/>
              </p:cNvSpPr>
              <p:nvPr/>
            </p:nvSpPr>
            <p:spPr bwMode="black">
              <a:xfrm>
                <a:off x="546993" y="6266369"/>
                <a:ext cx="90445" cy="112828"/>
              </a:xfrm>
              <a:custGeom>
                <a:avLst/>
                <a:gdLst/>
                <a:ahLst/>
                <a:cxnLst>
                  <a:cxn ang="0">
                    <a:pos x="193" y="53"/>
                  </a:cxn>
                  <a:cxn ang="0">
                    <a:pos x="176" y="24"/>
                  </a:cxn>
                  <a:cxn ang="0">
                    <a:pos x="148" y="6"/>
                  </a:cxn>
                  <a:cxn ang="0">
                    <a:pos x="107" y="0"/>
                  </a:cxn>
                  <a:cxn ang="0">
                    <a:pos x="82" y="2"/>
                  </a:cxn>
                  <a:cxn ang="0">
                    <a:pos x="58" y="7"/>
                  </a:cxn>
                  <a:cxn ang="0">
                    <a:pos x="37" y="14"/>
                  </a:cxn>
                  <a:cxn ang="0">
                    <a:pos x="23" y="21"/>
                  </a:cxn>
                  <a:cxn ang="0">
                    <a:pos x="23" y="68"/>
                  </a:cxn>
                  <a:cxn ang="0">
                    <a:pos x="59" y="49"/>
                  </a:cxn>
                  <a:cxn ang="0">
                    <a:pos x="101" y="42"/>
                  </a:cxn>
                  <a:cxn ang="0">
                    <a:pos x="135" y="53"/>
                  </a:cxn>
                  <a:cxn ang="0">
                    <a:pos x="146" y="90"/>
                  </a:cxn>
                  <a:cxn ang="0">
                    <a:pos x="77" y="100"/>
                  </a:cxn>
                  <a:cxn ang="0">
                    <a:pos x="42" y="109"/>
                  </a:cxn>
                  <a:cxn ang="0">
                    <a:pos x="18" y="126"/>
                  </a:cxn>
                  <a:cxn ang="0">
                    <a:pos x="4" y="150"/>
                  </a:cxn>
                  <a:cxn ang="0">
                    <a:pos x="0" y="178"/>
                  </a:cxn>
                  <a:cxn ang="0">
                    <a:pos x="5" y="207"/>
                  </a:cxn>
                  <a:cxn ang="0">
                    <a:pos x="19" y="229"/>
                  </a:cxn>
                  <a:cxn ang="0">
                    <a:pos x="43" y="243"/>
                  </a:cxn>
                  <a:cxn ang="0">
                    <a:pos x="75" y="248"/>
                  </a:cxn>
                  <a:cxn ang="0">
                    <a:pos x="115" y="239"/>
                  </a:cxn>
                  <a:cxn ang="0">
                    <a:pos x="145" y="210"/>
                  </a:cxn>
                  <a:cxn ang="0">
                    <a:pos x="146" y="210"/>
                  </a:cxn>
                  <a:cxn ang="0">
                    <a:pos x="146" y="243"/>
                  </a:cxn>
                  <a:cxn ang="0">
                    <a:pos x="199" y="243"/>
                  </a:cxn>
                  <a:cxn ang="0">
                    <a:pos x="199" y="92"/>
                  </a:cxn>
                  <a:cxn ang="0">
                    <a:pos x="193" y="53"/>
                  </a:cxn>
                  <a:cxn ang="0">
                    <a:pos x="146" y="149"/>
                  </a:cxn>
                  <a:cxn ang="0">
                    <a:pos x="142" y="171"/>
                  </a:cxn>
                  <a:cxn ang="0">
                    <a:pos x="131" y="189"/>
                  </a:cxn>
                  <a:cxn ang="0">
                    <a:pos x="114" y="202"/>
                  </a:cxn>
                  <a:cxn ang="0">
                    <a:pos x="91" y="206"/>
                  </a:cxn>
                  <a:cxn ang="0">
                    <a:pos x="75" y="204"/>
                  </a:cxn>
                  <a:cxn ang="0">
                    <a:pos x="63" y="197"/>
                  </a:cxn>
                  <a:cxn ang="0">
                    <a:pos x="55" y="186"/>
                  </a:cxn>
                  <a:cxn ang="0">
                    <a:pos x="52" y="173"/>
                  </a:cxn>
                  <a:cxn ang="0">
                    <a:pos x="54" y="158"/>
                  </a:cxn>
                  <a:cxn ang="0">
                    <a:pos x="61" y="147"/>
                  </a:cxn>
                  <a:cxn ang="0">
                    <a:pos x="74" y="139"/>
                  </a:cxn>
                  <a:cxn ang="0">
                    <a:pos x="95" y="134"/>
                  </a:cxn>
                  <a:cxn ang="0">
                    <a:pos x="146" y="127"/>
                  </a:cxn>
                  <a:cxn ang="0">
                    <a:pos x="146" y="149"/>
                  </a:cxn>
                </a:cxnLst>
                <a:rect l="0" t="0" r="r" b="b"/>
                <a:pathLst>
                  <a:path w="199" h="248">
                    <a:moveTo>
                      <a:pt x="193" y="53"/>
                    </a:moveTo>
                    <a:cubicBezTo>
                      <a:pt x="189" y="42"/>
                      <a:pt x="184" y="32"/>
                      <a:pt x="176" y="24"/>
                    </a:cubicBezTo>
                    <a:cubicBezTo>
                      <a:pt x="169" y="16"/>
                      <a:pt x="159" y="10"/>
                      <a:pt x="148" y="6"/>
                    </a:cubicBezTo>
                    <a:cubicBezTo>
                      <a:pt x="136" y="2"/>
                      <a:pt x="123" y="0"/>
                      <a:pt x="107" y="0"/>
                    </a:cubicBezTo>
                    <a:cubicBezTo>
                      <a:pt x="99" y="0"/>
                      <a:pt x="91" y="1"/>
                      <a:pt x="82" y="2"/>
                    </a:cubicBezTo>
                    <a:cubicBezTo>
                      <a:pt x="74" y="3"/>
                      <a:pt x="66" y="5"/>
                      <a:pt x="58" y="7"/>
                    </a:cubicBezTo>
                    <a:cubicBezTo>
                      <a:pt x="50" y="9"/>
                      <a:pt x="43" y="12"/>
                      <a:pt x="37" y="14"/>
                    </a:cubicBezTo>
                    <a:cubicBezTo>
                      <a:pt x="31" y="17"/>
                      <a:pt x="26" y="19"/>
                      <a:pt x="23" y="21"/>
                    </a:cubicBezTo>
                    <a:cubicBezTo>
                      <a:pt x="23" y="68"/>
                      <a:pt x="23" y="68"/>
                      <a:pt x="23" y="68"/>
                    </a:cubicBezTo>
                    <a:cubicBezTo>
                      <a:pt x="33" y="60"/>
                      <a:pt x="46" y="54"/>
                      <a:pt x="59" y="49"/>
                    </a:cubicBezTo>
                    <a:cubicBezTo>
                      <a:pt x="73" y="44"/>
                      <a:pt x="87" y="42"/>
                      <a:pt x="101" y="42"/>
                    </a:cubicBezTo>
                    <a:cubicBezTo>
                      <a:pt x="116" y="42"/>
                      <a:pt x="127" y="46"/>
                      <a:pt x="135" y="53"/>
                    </a:cubicBezTo>
                    <a:cubicBezTo>
                      <a:pt x="142" y="61"/>
                      <a:pt x="146" y="73"/>
                      <a:pt x="146" y="90"/>
                    </a:cubicBezTo>
                    <a:cubicBezTo>
                      <a:pt x="77" y="100"/>
                      <a:pt x="77" y="100"/>
                      <a:pt x="77" y="100"/>
                    </a:cubicBezTo>
                    <a:cubicBezTo>
                      <a:pt x="63" y="101"/>
                      <a:pt x="52" y="104"/>
                      <a:pt x="42" y="109"/>
                    </a:cubicBezTo>
                    <a:cubicBezTo>
                      <a:pt x="32" y="114"/>
                      <a:pt x="24" y="119"/>
                      <a:pt x="18" y="126"/>
                    </a:cubicBezTo>
                    <a:cubicBezTo>
                      <a:pt x="12" y="133"/>
                      <a:pt x="7" y="141"/>
                      <a:pt x="4" y="150"/>
                    </a:cubicBezTo>
                    <a:cubicBezTo>
                      <a:pt x="1" y="158"/>
                      <a:pt x="0" y="168"/>
                      <a:pt x="0" y="178"/>
                    </a:cubicBezTo>
                    <a:cubicBezTo>
                      <a:pt x="0" y="188"/>
                      <a:pt x="1" y="198"/>
                      <a:pt x="5" y="207"/>
                    </a:cubicBezTo>
                    <a:cubicBezTo>
                      <a:pt x="8" y="215"/>
                      <a:pt x="13" y="223"/>
                      <a:pt x="19" y="229"/>
                    </a:cubicBezTo>
                    <a:cubicBezTo>
                      <a:pt x="25" y="235"/>
                      <a:pt x="33" y="240"/>
                      <a:pt x="43" y="243"/>
                    </a:cubicBezTo>
                    <a:cubicBezTo>
                      <a:pt x="52" y="247"/>
                      <a:pt x="63" y="248"/>
                      <a:pt x="75" y="248"/>
                    </a:cubicBezTo>
                    <a:cubicBezTo>
                      <a:pt x="90" y="248"/>
                      <a:pt x="104" y="245"/>
                      <a:pt x="115" y="239"/>
                    </a:cubicBezTo>
                    <a:cubicBezTo>
                      <a:pt x="127" y="232"/>
                      <a:pt x="137" y="222"/>
                      <a:pt x="145" y="210"/>
                    </a:cubicBezTo>
                    <a:cubicBezTo>
                      <a:pt x="146" y="210"/>
                      <a:pt x="146" y="210"/>
                      <a:pt x="146" y="210"/>
                    </a:cubicBezTo>
                    <a:cubicBezTo>
                      <a:pt x="146" y="243"/>
                      <a:pt x="146" y="243"/>
                      <a:pt x="146" y="243"/>
                    </a:cubicBezTo>
                    <a:cubicBezTo>
                      <a:pt x="199" y="243"/>
                      <a:pt x="199" y="243"/>
                      <a:pt x="199" y="243"/>
                    </a:cubicBezTo>
                    <a:cubicBezTo>
                      <a:pt x="199" y="92"/>
                      <a:pt x="199" y="92"/>
                      <a:pt x="199" y="92"/>
                    </a:cubicBezTo>
                    <a:cubicBezTo>
                      <a:pt x="199" y="78"/>
                      <a:pt x="197" y="65"/>
                      <a:pt x="193" y="53"/>
                    </a:cubicBezTo>
                    <a:close/>
                    <a:moveTo>
                      <a:pt x="146" y="149"/>
                    </a:moveTo>
                    <a:cubicBezTo>
                      <a:pt x="146" y="157"/>
                      <a:pt x="145" y="164"/>
                      <a:pt x="142" y="171"/>
                    </a:cubicBezTo>
                    <a:cubicBezTo>
                      <a:pt x="140" y="178"/>
                      <a:pt x="136" y="184"/>
                      <a:pt x="131" y="189"/>
                    </a:cubicBezTo>
                    <a:cubicBezTo>
                      <a:pt x="126" y="194"/>
                      <a:pt x="121" y="199"/>
                      <a:pt x="114" y="202"/>
                    </a:cubicBezTo>
                    <a:cubicBezTo>
                      <a:pt x="107" y="205"/>
                      <a:pt x="100" y="206"/>
                      <a:pt x="91" y="206"/>
                    </a:cubicBezTo>
                    <a:cubicBezTo>
                      <a:pt x="85" y="206"/>
                      <a:pt x="80" y="205"/>
                      <a:pt x="75" y="204"/>
                    </a:cubicBezTo>
                    <a:cubicBezTo>
                      <a:pt x="70" y="202"/>
                      <a:pt x="66" y="199"/>
                      <a:pt x="63" y="197"/>
                    </a:cubicBezTo>
                    <a:cubicBezTo>
                      <a:pt x="59" y="194"/>
                      <a:pt x="57" y="190"/>
                      <a:pt x="55" y="186"/>
                    </a:cubicBezTo>
                    <a:cubicBezTo>
                      <a:pt x="53" y="182"/>
                      <a:pt x="52" y="177"/>
                      <a:pt x="52" y="173"/>
                    </a:cubicBezTo>
                    <a:cubicBezTo>
                      <a:pt x="52" y="167"/>
                      <a:pt x="53" y="162"/>
                      <a:pt x="54" y="158"/>
                    </a:cubicBezTo>
                    <a:cubicBezTo>
                      <a:pt x="55" y="154"/>
                      <a:pt x="57" y="150"/>
                      <a:pt x="61" y="147"/>
                    </a:cubicBezTo>
                    <a:cubicBezTo>
                      <a:pt x="64" y="144"/>
                      <a:pt x="68" y="141"/>
                      <a:pt x="74" y="139"/>
                    </a:cubicBezTo>
                    <a:cubicBezTo>
                      <a:pt x="79" y="137"/>
                      <a:pt x="86" y="135"/>
                      <a:pt x="95" y="134"/>
                    </a:cubicBezTo>
                    <a:cubicBezTo>
                      <a:pt x="146" y="127"/>
                      <a:pt x="146" y="127"/>
                      <a:pt x="146" y="127"/>
                    </a:cubicBezTo>
                    <a:lnTo>
                      <a:pt x="146" y="14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1" name="Freeform 38">
                <a:extLst>
                  <a:ext uri="{FF2B5EF4-FFF2-40B4-BE49-F238E27FC236}">
                    <a16:creationId xmlns:a16="http://schemas.microsoft.com/office/drawing/2014/main" id="{D5BF967C-774D-48A2-984A-DCF5E98A10D6}"/>
                  </a:ext>
                </a:extLst>
              </p:cNvPr>
              <p:cNvSpPr>
                <a:spLocks/>
              </p:cNvSpPr>
              <p:nvPr/>
            </p:nvSpPr>
            <p:spPr bwMode="black">
              <a:xfrm>
                <a:off x="659820" y="6266369"/>
                <a:ext cx="160334" cy="110544"/>
              </a:xfrm>
              <a:custGeom>
                <a:avLst/>
                <a:gdLst/>
                <a:ahLst/>
                <a:cxnLst>
                  <a:cxn ang="0">
                    <a:pos x="353" y="243"/>
                  </a:cxn>
                  <a:cxn ang="0">
                    <a:pos x="353" y="96"/>
                  </a:cxn>
                  <a:cxn ang="0">
                    <a:pos x="333" y="23"/>
                  </a:cxn>
                  <a:cxn ang="0">
                    <a:pos x="276" y="0"/>
                  </a:cxn>
                  <a:cxn ang="0">
                    <a:pos x="230" y="11"/>
                  </a:cxn>
                  <a:cxn ang="0">
                    <a:pos x="196" y="46"/>
                  </a:cxn>
                  <a:cxn ang="0">
                    <a:pos x="186" y="27"/>
                  </a:cxn>
                  <a:cxn ang="0">
                    <a:pos x="171" y="12"/>
                  </a:cxn>
                  <a:cxn ang="0">
                    <a:pos x="152" y="3"/>
                  </a:cxn>
                  <a:cxn ang="0">
                    <a:pos x="129" y="0"/>
                  </a:cxn>
                  <a:cxn ang="0">
                    <a:pos x="86" y="11"/>
                  </a:cxn>
                  <a:cxn ang="0">
                    <a:pos x="54" y="42"/>
                  </a:cxn>
                  <a:cxn ang="0">
                    <a:pos x="53" y="42"/>
                  </a:cxn>
                  <a:cxn ang="0">
                    <a:pos x="53" y="6"/>
                  </a:cxn>
                  <a:cxn ang="0">
                    <a:pos x="0" y="6"/>
                  </a:cxn>
                  <a:cxn ang="0">
                    <a:pos x="0" y="243"/>
                  </a:cxn>
                  <a:cxn ang="0">
                    <a:pos x="53" y="243"/>
                  </a:cxn>
                  <a:cxn ang="0">
                    <a:pos x="53" y="110"/>
                  </a:cxn>
                  <a:cxn ang="0">
                    <a:pos x="57" y="82"/>
                  </a:cxn>
                  <a:cxn ang="0">
                    <a:pos x="67" y="61"/>
                  </a:cxn>
                  <a:cxn ang="0">
                    <a:pos x="83" y="48"/>
                  </a:cxn>
                  <a:cxn ang="0">
                    <a:pos x="103" y="44"/>
                  </a:cxn>
                  <a:cxn ang="0">
                    <a:pos x="122" y="47"/>
                  </a:cxn>
                  <a:cxn ang="0">
                    <a:pos x="137" y="57"/>
                  </a:cxn>
                  <a:cxn ang="0">
                    <a:pos x="146" y="76"/>
                  </a:cxn>
                  <a:cxn ang="0">
                    <a:pos x="149" y="104"/>
                  </a:cxn>
                  <a:cxn ang="0">
                    <a:pos x="149" y="243"/>
                  </a:cxn>
                  <a:cxn ang="0">
                    <a:pos x="203" y="243"/>
                  </a:cxn>
                  <a:cxn ang="0">
                    <a:pos x="203" y="110"/>
                  </a:cxn>
                  <a:cxn ang="0">
                    <a:pos x="207" y="84"/>
                  </a:cxn>
                  <a:cxn ang="0">
                    <a:pos x="217" y="63"/>
                  </a:cxn>
                  <a:cxn ang="0">
                    <a:pos x="233" y="49"/>
                  </a:cxn>
                  <a:cxn ang="0">
                    <a:pos x="253" y="44"/>
                  </a:cxn>
                  <a:cxn ang="0">
                    <a:pos x="272" y="47"/>
                  </a:cxn>
                  <a:cxn ang="0">
                    <a:pos x="287" y="57"/>
                  </a:cxn>
                  <a:cxn ang="0">
                    <a:pos x="296" y="77"/>
                  </a:cxn>
                  <a:cxn ang="0">
                    <a:pos x="300" y="109"/>
                  </a:cxn>
                  <a:cxn ang="0">
                    <a:pos x="300" y="243"/>
                  </a:cxn>
                  <a:cxn ang="0">
                    <a:pos x="353" y="243"/>
                  </a:cxn>
                </a:cxnLst>
                <a:rect l="0" t="0" r="r" b="b"/>
                <a:pathLst>
                  <a:path w="353" h="243">
                    <a:moveTo>
                      <a:pt x="353" y="243"/>
                    </a:moveTo>
                    <a:cubicBezTo>
                      <a:pt x="353" y="96"/>
                      <a:pt x="353" y="96"/>
                      <a:pt x="353" y="96"/>
                    </a:cubicBezTo>
                    <a:cubicBezTo>
                      <a:pt x="353" y="63"/>
                      <a:pt x="347" y="38"/>
                      <a:pt x="333" y="23"/>
                    </a:cubicBezTo>
                    <a:cubicBezTo>
                      <a:pt x="320" y="8"/>
                      <a:pt x="301" y="0"/>
                      <a:pt x="276" y="0"/>
                    </a:cubicBezTo>
                    <a:cubicBezTo>
                      <a:pt x="259" y="0"/>
                      <a:pt x="243" y="4"/>
                      <a:pt x="230" y="11"/>
                    </a:cubicBezTo>
                    <a:cubicBezTo>
                      <a:pt x="217" y="18"/>
                      <a:pt x="206" y="30"/>
                      <a:pt x="196" y="46"/>
                    </a:cubicBezTo>
                    <a:cubicBezTo>
                      <a:pt x="194" y="39"/>
                      <a:pt x="191" y="33"/>
                      <a:pt x="186" y="27"/>
                    </a:cubicBezTo>
                    <a:cubicBezTo>
                      <a:pt x="182" y="21"/>
                      <a:pt x="177" y="16"/>
                      <a:pt x="171" y="12"/>
                    </a:cubicBezTo>
                    <a:cubicBezTo>
                      <a:pt x="165" y="8"/>
                      <a:pt x="159" y="5"/>
                      <a:pt x="152" y="3"/>
                    </a:cubicBezTo>
                    <a:cubicBezTo>
                      <a:pt x="145" y="1"/>
                      <a:pt x="137" y="0"/>
                      <a:pt x="129" y="0"/>
                    </a:cubicBezTo>
                    <a:cubicBezTo>
                      <a:pt x="113" y="0"/>
                      <a:pt x="98" y="4"/>
                      <a:pt x="86" y="11"/>
                    </a:cubicBezTo>
                    <a:cubicBezTo>
                      <a:pt x="73" y="18"/>
                      <a:pt x="62" y="28"/>
                      <a:pt x="54" y="42"/>
                    </a:cubicBezTo>
                    <a:cubicBezTo>
                      <a:pt x="53" y="42"/>
                      <a:pt x="53" y="42"/>
                      <a:pt x="53" y="42"/>
                    </a:cubicBezTo>
                    <a:cubicBezTo>
                      <a:pt x="53" y="6"/>
                      <a:pt x="53" y="6"/>
                      <a:pt x="53" y="6"/>
                    </a:cubicBezTo>
                    <a:cubicBezTo>
                      <a:pt x="0" y="6"/>
                      <a:pt x="0" y="6"/>
                      <a:pt x="0" y="6"/>
                    </a:cubicBezTo>
                    <a:cubicBezTo>
                      <a:pt x="0" y="243"/>
                      <a:pt x="0" y="243"/>
                      <a:pt x="0" y="243"/>
                    </a:cubicBezTo>
                    <a:cubicBezTo>
                      <a:pt x="53" y="243"/>
                      <a:pt x="53" y="243"/>
                      <a:pt x="53" y="243"/>
                    </a:cubicBezTo>
                    <a:cubicBezTo>
                      <a:pt x="53" y="110"/>
                      <a:pt x="53" y="110"/>
                      <a:pt x="53" y="110"/>
                    </a:cubicBezTo>
                    <a:cubicBezTo>
                      <a:pt x="53" y="99"/>
                      <a:pt x="54" y="90"/>
                      <a:pt x="57" y="82"/>
                    </a:cubicBezTo>
                    <a:cubicBezTo>
                      <a:pt x="60" y="74"/>
                      <a:pt x="63" y="67"/>
                      <a:pt x="67" y="61"/>
                    </a:cubicBezTo>
                    <a:cubicBezTo>
                      <a:pt x="72" y="56"/>
                      <a:pt x="77" y="51"/>
                      <a:pt x="83" y="48"/>
                    </a:cubicBezTo>
                    <a:cubicBezTo>
                      <a:pt x="89" y="45"/>
                      <a:pt x="96" y="44"/>
                      <a:pt x="103" y="44"/>
                    </a:cubicBezTo>
                    <a:cubicBezTo>
                      <a:pt x="110" y="44"/>
                      <a:pt x="116" y="45"/>
                      <a:pt x="122" y="47"/>
                    </a:cubicBezTo>
                    <a:cubicBezTo>
                      <a:pt x="128" y="49"/>
                      <a:pt x="133" y="53"/>
                      <a:pt x="137" y="57"/>
                    </a:cubicBezTo>
                    <a:cubicBezTo>
                      <a:pt x="141" y="62"/>
                      <a:pt x="144" y="68"/>
                      <a:pt x="146" y="76"/>
                    </a:cubicBezTo>
                    <a:cubicBezTo>
                      <a:pt x="148" y="84"/>
                      <a:pt x="149" y="93"/>
                      <a:pt x="149" y="104"/>
                    </a:cubicBezTo>
                    <a:cubicBezTo>
                      <a:pt x="149" y="243"/>
                      <a:pt x="149" y="243"/>
                      <a:pt x="149" y="243"/>
                    </a:cubicBezTo>
                    <a:cubicBezTo>
                      <a:pt x="203" y="243"/>
                      <a:pt x="203" y="243"/>
                      <a:pt x="203" y="243"/>
                    </a:cubicBezTo>
                    <a:cubicBezTo>
                      <a:pt x="203" y="110"/>
                      <a:pt x="203" y="110"/>
                      <a:pt x="203" y="110"/>
                    </a:cubicBezTo>
                    <a:cubicBezTo>
                      <a:pt x="203" y="101"/>
                      <a:pt x="204" y="92"/>
                      <a:pt x="207" y="84"/>
                    </a:cubicBezTo>
                    <a:cubicBezTo>
                      <a:pt x="209" y="76"/>
                      <a:pt x="212" y="69"/>
                      <a:pt x="217" y="63"/>
                    </a:cubicBezTo>
                    <a:cubicBezTo>
                      <a:pt x="221" y="57"/>
                      <a:pt x="227" y="53"/>
                      <a:pt x="233" y="49"/>
                    </a:cubicBezTo>
                    <a:cubicBezTo>
                      <a:pt x="239" y="45"/>
                      <a:pt x="245" y="44"/>
                      <a:pt x="253" y="44"/>
                    </a:cubicBezTo>
                    <a:cubicBezTo>
                      <a:pt x="260" y="44"/>
                      <a:pt x="267" y="45"/>
                      <a:pt x="272" y="47"/>
                    </a:cubicBezTo>
                    <a:cubicBezTo>
                      <a:pt x="278" y="48"/>
                      <a:pt x="283" y="52"/>
                      <a:pt x="287" y="57"/>
                    </a:cubicBezTo>
                    <a:cubicBezTo>
                      <a:pt x="291" y="62"/>
                      <a:pt x="294" y="68"/>
                      <a:pt x="296" y="77"/>
                    </a:cubicBezTo>
                    <a:cubicBezTo>
                      <a:pt x="298" y="85"/>
                      <a:pt x="300" y="96"/>
                      <a:pt x="300" y="109"/>
                    </a:cubicBezTo>
                    <a:cubicBezTo>
                      <a:pt x="300" y="243"/>
                      <a:pt x="300" y="243"/>
                      <a:pt x="300" y="243"/>
                    </a:cubicBezTo>
                    <a:lnTo>
                      <a:pt x="353" y="24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2" name="Freeform 39">
                <a:extLst>
                  <a:ext uri="{FF2B5EF4-FFF2-40B4-BE49-F238E27FC236}">
                    <a16:creationId xmlns:a16="http://schemas.microsoft.com/office/drawing/2014/main" id="{86B954B1-D13E-4B92-98CF-51E56D81E48C}"/>
                  </a:ext>
                </a:extLst>
              </p:cNvPr>
              <p:cNvSpPr>
                <a:spLocks/>
              </p:cNvSpPr>
              <p:nvPr/>
            </p:nvSpPr>
            <p:spPr bwMode="black">
              <a:xfrm>
                <a:off x="1039643" y="6266369"/>
                <a:ext cx="95469" cy="110544"/>
              </a:xfrm>
              <a:custGeom>
                <a:avLst/>
                <a:gdLst/>
                <a:ahLst/>
                <a:cxnLst>
                  <a:cxn ang="0">
                    <a:pos x="210" y="243"/>
                  </a:cxn>
                  <a:cxn ang="0">
                    <a:pos x="210" y="97"/>
                  </a:cxn>
                  <a:cxn ang="0">
                    <a:pos x="189" y="24"/>
                  </a:cxn>
                  <a:cxn ang="0">
                    <a:pos x="131" y="0"/>
                  </a:cxn>
                  <a:cxn ang="0">
                    <a:pos x="88" y="10"/>
                  </a:cxn>
                  <a:cxn ang="0">
                    <a:pos x="54" y="44"/>
                  </a:cxn>
                  <a:cxn ang="0">
                    <a:pos x="53" y="44"/>
                  </a:cxn>
                  <a:cxn ang="0">
                    <a:pos x="53" y="6"/>
                  </a:cxn>
                  <a:cxn ang="0">
                    <a:pos x="0" y="6"/>
                  </a:cxn>
                  <a:cxn ang="0">
                    <a:pos x="0" y="243"/>
                  </a:cxn>
                  <a:cxn ang="0">
                    <a:pos x="53" y="243"/>
                  </a:cxn>
                  <a:cxn ang="0">
                    <a:pos x="53" y="108"/>
                  </a:cxn>
                  <a:cxn ang="0">
                    <a:pos x="57" y="82"/>
                  </a:cxn>
                  <a:cxn ang="0">
                    <a:pos x="69" y="62"/>
                  </a:cxn>
                  <a:cxn ang="0">
                    <a:pos x="87" y="48"/>
                  </a:cxn>
                  <a:cxn ang="0">
                    <a:pos x="109" y="44"/>
                  </a:cxn>
                  <a:cxn ang="0">
                    <a:pos x="145" y="60"/>
                  </a:cxn>
                  <a:cxn ang="0">
                    <a:pos x="156" y="110"/>
                  </a:cxn>
                  <a:cxn ang="0">
                    <a:pos x="156" y="243"/>
                  </a:cxn>
                  <a:cxn ang="0">
                    <a:pos x="210" y="243"/>
                  </a:cxn>
                </a:cxnLst>
                <a:rect l="0" t="0" r="r" b="b"/>
                <a:pathLst>
                  <a:path w="210" h="243">
                    <a:moveTo>
                      <a:pt x="210" y="243"/>
                    </a:moveTo>
                    <a:cubicBezTo>
                      <a:pt x="210" y="97"/>
                      <a:pt x="210" y="97"/>
                      <a:pt x="210" y="97"/>
                    </a:cubicBezTo>
                    <a:cubicBezTo>
                      <a:pt x="210" y="64"/>
                      <a:pt x="203" y="40"/>
                      <a:pt x="189" y="24"/>
                    </a:cubicBezTo>
                    <a:cubicBezTo>
                      <a:pt x="175" y="8"/>
                      <a:pt x="156" y="0"/>
                      <a:pt x="131" y="0"/>
                    </a:cubicBezTo>
                    <a:cubicBezTo>
                      <a:pt x="115" y="0"/>
                      <a:pt x="100" y="3"/>
                      <a:pt x="88" y="10"/>
                    </a:cubicBezTo>
                    <a:cubicBezTo>
                      <a:pt x="75" y="17"/>
                      <a:pt x="63" y="28"/>
                      <a:pt x="54" y="44"/>
                    </a:cubicBezTo>
                    <a:cubicBezTo>
                      <a:pt x="53" y="44"/>
                      <a:pt x="53" y="44"/>
                      <a:pt x="53" y="44"/>
                    </a:cubicBezTo>
                    <a:cubicBezTo>
                      <a:pt x="53" y="6"/>
                      <a:pt x="53" y="6"/>
                      <a:pt x="53" y="6"/>
                    </a:cubicBezTo>
                    <a:cubicBezTo>
                      <a:pt x="0" y="6"/>
                      <a:pt x="0" y="6"/>
                      <a:pt x="0" y="6"/>
                    </a:cubicBezTo>
                    <a:cubicBezTo>
                      <a:pt x="0" y="243"/>
                      <a:pt x="0" y="243"/>
                      <a:pt x="0" y="243"/>
                    </a:cubicBezTo>
                    <a:cubicBezTo>
                      <a:pt x="53" y="243"/>
                      <a:pt x="53" y="243"/>
                      <a:pt x="53" y="243"/>
                    </a:cubicBezTo>
                    <a:cubicBezTo>
                      <a:pt x="53" y="108"/>
                      <a:pt x="53" y="108"/>
                      <a:pt x="53" y="108"/>
                    </a:cubicBezTo>
                    <a:cubicBezTo>
                      <a:pt x="53" y="99"/>
                      <a:pt x="54" y="90"/>
                      <a:pt x="57" y="82"/>
                    </a:cubicBezTo>
                    <a:cubicBezTo>
                      <a:pt x="60" y="74"/>
                      <a:pt x="64" y="67"/>
                      <a:pt x="69" y="62"/>
                    </a:cubicBezTo>
                    <a:cubicBezTo>
                      <a:pt x="74" y="56"/>
                      <a:pt x="80" y="52"/>
                      <a:pt x="87" y="48"/>
                    </a:cubicBezTo>
                    <a:cubicBezTo>
                      <a:pt x="94" y="45"/>
                      <a:pt x="101" y="44"/>
                      <a:pt x="109" y="44"/>
                    </a:cubicBezTo>
                    <a:cubicBezTo>
                      <a:pt x="126" y="44"/>
                      <a:pt x="138" y="49"/>
                      <a:pt x="145" y="60"/>
                    </a:cubicBezTo>
                    <a:cubicBezTo>
                      <a:pt x="153" y="71"/>
                      <a:pt x="156" y="87"/>
                      <a:pt x="156" y="110"/>
                    </a:cubicBezTo>
                    <a:cubicBezTo>
                      <a:pt x="156" y="243"/>
                      <a:pt x="156" y="243"/>
                      <a:pt x="156" y="243"/>
                    </a:cubicBezTo>
                    <a:lnTo>
                      <a:pt x="210" y="24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3" name="Freeform 42">
                <a:extLst>
                  <a:ext uri="{FF2B5EF4-FFF2-40B4-BE49-F238E27FC236}">
                    <a16:creationId xmlns:a16="http://schemas.microsoft.com/office/drawing/2014/main" id="{AFD64964-75DA-4CFB-ADCA-66556304FC0E}"/>
                  </a:ext>
                </a:extLst>
              </p:cNvPr>
              <p:cNvSpPr>
                <a:spLocks/>
              </p:cNvSpPr>
              <p:nvPr/>
            </p:nvSpPr>
            <p:spPr bwMode="black">
              <a:xfrm>
                <a:off x="611629" y="6191684"/>
                <a:ext cx="37229" cy="28778"/>
              </a:xfrm>
              <a:custGeom>
                <a:avLst/>
                <a:gdLst/>
                <a:ahLst/>
                <a:cxnLst>
                  <a:cxn ang="0">
                    <a:pos x="53" y="0"/>
                  </a:cxn>
                  <a:cxn ang="0">
                    <a:pos x="163" y="0"/>
                  </a:cxn>
                  <a:cxn ang="0">
                    <a:pos x="63" y="126"/>
                  </a:cxn>
                  <a:cxn ang="0">
                    <a:pos x="0" y="126"/>
                  </a:cxn>
                  <a:cxn ang="0">
                    <a:pos x="53" y="0"/>
                  </a:cxn>
                </a:cxnLst>
                <a:rect l="0" t="0" r="r" b="b"/>
                <a:pathLst>
                  <a:path w="163" h="126">
                    <a:moveTo>
                      <a:pt x="53" y="0"/>
                    </a:moveTo>
                    <a:lnTo>
                      <a:pt x="163" y="0"/>
                    </a:lnTo>
                    <a:lnTo>
                      <a:pt x="63" y="126"/>
                    </a:lnTo>
                    <a:lnTo>
                      <a:pt x="0" y="126"/>
                    </a:lnTo>
                    <a:lnTo>
                      <a:pt x="53" y="0"/>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4" name="Freeform 43">
                <a:extLst>
                  <a:ext uri="{FF2B5EF4-FFF2-40B4-BE49-F238E27FC236}">
                    <a16:creationId xmlns:a16="http://schemas.microsoft.com/office/drawing/2014/main" id="{3C9F5DB5-2861-4F9F-9C08-764B00A09E19}"/>
                  </a:ext>
                </a:extLst>
              </p:cNvPr>
              <p:cNvSpPr>
                <a:spLocks noEditPoints="1"/>
              </p:cNvSpPr>
              <p:nvPr/>
            </p:nvSpPr>
            <p:spPr bwMode="black">
              <a:xfrm>
                <a:off x="891414" y="6266369"/>
                <a:ext cx="111000" cy="112828"/>
              </a:xfrm>
              <a:custGeom>
                <a:avLst/>
                <a:gdLst/>
                <a:ahLst/>
                <a:cxnLst>
                  <a:cxn ang="0">
                    <a:pos x="236" y="72"/>
                  </a:cxn>
                  <a:cxn ang="0">
                    <a:pos x="213" y="34"/>
                  </a:cxn>
                  <a:cxn ang="0">
                    <a:pos x="176" y="9"/>
                  </a:cxn>
                  <a:cxn ang="0">
                    <a:pos x="126" y="0"/>
                  </a:cxn>
                  <a:cxn ang="0">
                    <a:pos x="75" y="8"/>
                  </a:cxn>
                  <a:cxn ang="0">
                    <a:pos x="35" y="32"/>
                  </a:cxn>
                  <a:cxn ang="0">
                    <a:pos x="9" y="72"/>
                  </a:cxn>
                  <a:cxn ang="0">
                    <a:pos x="0" y="127"/>
                  </a:cxn>
                  <a:cxn ang="0">
                    <a:pos x="8" y="177"/>
                  </a:cxn>
                  <a:cxn ang="0">
                    <a:pos x="32" y="215"/>
                  </a:cxn>
                  <a:cxn ang="0">
                    <a:pos x="70" y="240"/>
                  </a:cxn>
                  <a:cxn ang="0">
                    <a:pos x="120" y="248"/>
                  </a:cxn>
                  <a:cxn ang="0">
                    <a:pos x="171" y="240"/>
                  </a:cxn>
                  <a:cxn ang="0">
                    <a:pos x="210" y="215"/>
                  </a:cxn>
                  <a:cxn ang="0">
                    <a:pos x="235" y="175"/>
                  </a:cxn>
                  <a:cxn ang="0">
                    <a:pos x="244" y="122"/>
                  </a:cxn>
                  <a:cxn ang="0">
                    <a:pos x="236" y="72"/>
                  </a:cxn>
                  <a:cxn ang="0">
                    <a:pos x="171" y="184"/>
                  </a:cxn>
                  <a:cxn ang="0">
                    <a:pos x="123" y="205"/>
                  </a:cxn>
                  <a:cxn ang="0">
                    <a:pos x="96" y="200"/>
                  </a:cxn>
                  <a:cxn ang="0">
                    <a:pos x="74" y="185"/>
                  </a:cxn>
                  <a:cxn ang="0">
                    <a:pos x="60" y="160"/>
                  </a:cxn>
                  <a:cxn ang="0">
                    <a:pos x="55" y="125"/>
                  </a:cxn>
                  <a:cxn ang="0">
                    <a:pos x="61" y="89"/>
                  </a:cxn>
                  <a:cxn ang="0">
                    <a:pos x="75" y="63"/>
                  </a:cxn>
                  <a:cxn ang="0">
                    <a:pos x="96" y="49"/>
                  </a:cxn>
                  <a:cxn ang="0">
                    <a:pos x="123" y="44"/>
                  </a:cxn>
                  <a:cxn ang="0">
                    <a:pos x="171" y="64"/>
                  </a:cxn>
                  <a:cxn ang="0">
                    <a:pos x="188" y="124"/>
                  </a:cxn>
                  <a:cxn ang="0">
                    <a:pos x="171" y="184"/>
                  </a:cxn>
                </a:cxnLst>
                <a:rect l="0" t="0" r="r" b="b"/>
                <a:pathLst>
                  <a:path w="244" h="248">
                    <a:moveTo>
                      <a:pt x="236" y="72"/>
                    </a:moveTo>
                    <a:cubicBezTo>
                      <a:pt x="231" y="57"/>
                      <a:pt x="223" y="44"/>
                      <a:pt x="213" y="34"/>
                    </a:cubicBezTo>
                    <a:cubicBezTo>
                      <a:pt x="203" y="23"/>
                      <a:pt x="191" y="15"/>
                      <a:pt x="176" y="9"/>
                    </a:cubicBezTo>
                    <a:cubicBezTo>
                      <a:pt x="162" y="3"/>
                      <a:pt x="145" y="0"/>
                      <a:pt x="126" y="0"/>
                    </a:cubicBezTo>
                    <a:cubicBezTo>
                      <a:pt x="107" y="0"/>
                      <a:pt x="90" y="3"/>
                      <a:pt x="75" y="8"/>
                    </a:cubicBezTo>
                    <a:cubicBezTo>
                      <a:pt x="59" y="13"/>
                      <a:pt x="46" y="22"/>
                      <a:pt x="35" y="32"/>
                    </a:cubicBezTo>
                    <a:cubicBezTo>
                      <a:pt x="24" y="43"/>
                      <a:pt x="15" y="56"/>
                      <a:pt x="9" y="72"/>
                    </a:cubicBezTo>
                    <a:cubicBezTo>
                      <a:pt x="3" y="88"/>
                      <a:pt x="0" y="106"/>
                      <a:pt x="0" y="127"/>
                    </a:cubicBezTo>
                    <a:cubicBezTo>
                      <a:pt x="0" y="145"/>
                      <a:pt x="3" y="162"/>
                      <a:pt x="8" y="177"/>
                    </a:cubicBezTo>
                    <a:cubicBezTo>
                      <a:pt x="14" y="192"/>
                      <a:pt x="22" y="205"/>
                      <a:pt x="32" y="215"/>
                    </a:cubicBezTo>
                    <a:cubicBezTo>
                      <a:pt x="43" y="226"/>
                      <a:pt x="55" y="234"/>
                      <a:pt x="70" y="240"/>
                    </a:cubicBezTo>
                    <a:cubicBezTo>
                      <a:pt x="85" y="246"/>
                      <a:pt x="101" y="248"/>
                      <a:pt x="120" y="248"/>
                    </a:cubicBezTo>
                    <a:cubicBezTo>
                      <a:pt x="138" y="248"/>
                      <a:pt x="155" y="245"/>
                      <a:pt x="171" y="240"/>
                    </a:cubicBezTo>
                    <a:cubicBezTo>
                      <a:pt x="186" y="234"/>
                      <a:pt x="199" y="226"/>
                      <a:pt x="210" y="215"/>
                    </a:cubicBezTo>
                    <a:cubicBezTo>
                      <a:pt x="220" y="204"/>
                      <a:pt x="229" y="190"/>
                      <a:pt x="235" y="175"/>
                    </a:cubicBezTo>
                    <a:cubicBezTo>
                      <a:pt x="241" y="159"/>
                      <a:pt x="244" y="141"/>
                      <a:pt x="244" y="122"/>
                    </a:cubicBezTo>
                    <a:cubicBezTo>
                      <a:pt x="244" y="104"/>
                      <a:pt x="241" y="87"/>
                      <a:pt x="236" y="72"/>
                    </a:cubicBezTo>
                    <a:close/>
                    <a:moveTo>
                      <a:pt x="171" y="184"/>
                    </a:moveTo>
                    <a:cubicBezTo>
                      <a:pt x="160" y="198"/>
                      <a:pt x="144" y="205"/>
                      <a:pt x="123" y="205"/>
                    </a:cubicBezTo>
                    <a:cubicBezTo>
                      <a:pt x="113" y="205"/>
                      <a:pt x="104" y="203"/>
                      <a:pt x="96" y="200"/>
                    </a:cubicBezTo>
                    <a:cubicBezTo>
                      <a:pt x="88" y="197"/>
                      <a:pt x="80" y="192"/>
                      <a:pt x="74" y="185"/>
                    </a:cubicBezTo>
                    <a:cubicBezTo>
                      <a:pt x="68" y="178"/>
                      <a:pt x="64" y="170"/>
                      <a:pt x="60" y="160"/>
                    </a:cubicBezTo>
                    <a:cubicBezTo>
                      <a:pt x="57" y="150"/>
                      <a:pt x="55" y="139"/>
                      <a:pt x="55" y="125"/>
                    </a:cubicBezTo>
                    <a:cubicBezTo>
                      <a:pt x="55" y="111"/>
                      <a:pt x="57" y="99"/>
                      <a:pt x="61" y="89"/>
                    </a:cubicBezTo>
                    <a:cubicBezTo>
                      <a:pt x="64" y="79"/>
                      <a:pt x="69" y="70"/>
                      <a:pt x="75" y="63"/>
                    </a:cubicBezTo>
                    <a:cubicBezTo>
                      <a:pt x="81" y="57"/>
                      <a:pt x="88" y="52"/>
                      <a:pt x="96" y="49"/>
                    </a:cubicBezTo>
                    <a:cubicBezTo>
                      <a:pt x="104" y="45"/>
                      <a:pt x="113" y="44"/>
                      <a:pt x="123" y="44"/>
                    </a:cubicBezTo>
                    <a:cubicBezTo>
                      <a:pt x="143" y="44"/>
                      <a:pt x="159" y="50"/>
                      <a:pt x="171" y="64"/>
                    </a:cubicBezTo>
                    <a:cubicBezTo>
                      <a:pt x="182" y="78"/>
                      <a:pt x="188" y="97"/>
                      <a:pt x="188" y="124"/>
                    </a:cubicBezTo>
                    <a:cubicBezTo>
                      <a:pt x="188" y="150"/>
                      <a:pt x="182" y="170"/>
                      <a:pt x="171" y="18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25" name="Freeform 44">
                <a:extLst>
                  <a:ext uri="{FF2B5EF4-FFF2-40B4-BE49-F238E27FC236}">
                    <a16:creationId xmlns:a16="http://schemas.microsoft.com/office/drawing/2014/main" id="{686897F2-4967-426D-B7B3-C1AD7098175E}"/>
                  </a:ext>
                </a:extLst>
              </p:cNvPr>
              <p:cNvSpPr>
                <a:spLocks/>
              </p:cNvSpPr>
              <p:nvPr/>
            </p:nvSpPr>
            <p:spPr bwMode="black">
              <a:xfrm>
                <a:off x="998760" y="6266826"/>
                <a:ext cx="20099" cy="50019"/>
              </a:xfrm>
              <a:custGeom>
                <a:avLst/>
                <a:gdLst/>
                <a:ahLst/>
                <a:cxnLst>
                  <a:cxn ang="0">
                    <a:pos x="0" y="0"/>
                  </a:cxn>
                  <a:cxn ang="0">
                    <a:pos x="44" y="0"/>
                  </a:cxn>
                  <a:cxn ang="0">
                    <a:pos x="44" y="28"/>
                  </a:cxn>
                  <a:cxn ang="0">
                    <a:pos x="39" y="63"/>
                  </a:cxn>
                  <a:cxn ang="0">
                    <a:pos x="26" y="93"/>
                  </a:cxn>
                  <a:cxn ang="0">
                    <a:pos x="7" y="110"/>
                  </a:cxn>
                  <a:cxn ang="0">
                    <a:pos x="6" y="97"/>
                  </a:cxn>
                  <a:cxn ang="0">
                    <a:pos x="4" y="86"/>
                  </a:cxn>
                  <a:cxn ang="0">
                    <a:pos x="11" y="78"/>
                  </a:cxn>
                  <a:cxn ang="0">
                    <a:pos x="20" y="58"/>
                  </a:cxn>
                  <a:cxn ang="0">
                    <a:pos x="21" y="46"/>
                  </a:cxn>
                  <a:cxn ang="0">
                    <a:pos x="0" y="46"/>
                  </a:cxn>
                  <a:cxn ang="0">
                    <a:pos x="0" y="0"/>
                  </a:cxn>
                </a:cxnLst>
                <a:rect l="0" t="0" r="r" b="b"/>
                <a:pathLst>
                  <a:path w="44" h="110">
                    <a:moveTo>
                      <a:pt x="0" y="0"/>
                    </a:moveTo>
                    <a:cubicBezTo>
                      <a:pt x="44" y="0"/>
                      <a:pt x="44" y="0"/>
                      <a:pt x="44" y="0"/>
                    </a:cubicBezTo>
                    <a:cubicBezTo>
                      <a:pt x="44" y="28"/>
                      <a:pt x="44" y="28"/>
                      <a:pt x="44" y="28"/>
                    </a:cubicBezTo>
                    <a:cubicBezTo>
                      <a:pt x="44" y="28"/>
                      <a:pt x="43" y="47"/>
                      <a:pt x="39" y="63"/>
                    </a:cubicBezTo>
                    <a:cubicBezTo>
                      <a:pt x="35" y="78"/>
                      <a:pt x="34" y="84"/>
                      <a:pt x="26" y="93"/>
                    </a:cubicBezTo>
                    <a:cubicBezTo>
                      <a:pt x="18" y="102"/>
                      <a:pt x="7" y="110"/>
                      <a:pt x="7" y="110"/>
                    </a:cubicBezTo>
                    <a:cubicBezTo>
                      <a:pt x="7" y="110"/>
                      <a:pt x="7" y="103"/>
                      <a:pt x="6" y="97"/>
                    </a:cubicBezTo>
                    <a:cubicBezTo>
                      <a:pt x="5" y="91"/>
                      <a:pt x="4" y="86"/>
                      <a:pt x="4" y="86"/>
                    </a:cubicBezTo>
                    <a:cubicBezTo>
                      <a:pt x="4" y="86"/>
                      <a:pt x="6" y="84"/>
                      <a:pt x="11" y="78"/>
                    </a:cubicBezTo>
                    <a:cubicBezTo>
                      <a:pt x="15" y="72"/>
                      <a:pt x="19" y="62"/>
                      <a:pt x="20" y="58"/>
                    </a:cubicBezTo>
                    <a:cubicBezTo>
                      <a:pt x="21" y="54"/>
                      <a:pt x="21" y="46"/>
                      <a:pt x="21" y="46"/>
                    </a:cubicBezTo>
                    <a:cubicBezTo>
                      <a:pt x="0" y="46"/>
                      <a:pt x="0" y="46"/>
                      <a:pt x="0" y="46"/>
                    </a:cubicBezTo>
                    <a:lnTo>
                      <a:pt x="0" y="0"/>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29" name="Group 28">
              <a:extLst>
                <a:ext uri="{FF2B5EF4-FFF2-40B4-BE49-F238E27FC236}">
                  <a16:creationId xmlns:a16="http://schemas.microsoft.com/office/drawing/2014/main" id="{C481F37A-CBC3-4B37-8CD3-81D714D1A89D}"/>
                </a:ext>
              </a:extLst>
            </p:cNvPr>
            <p:cNvGrpSpPr/>
            <p:nvPr/>
          </p:nvGrpSpPr>
          <p:grpSpPr bwMode="black">
            <a:xfrm>
              <a:off x="3754570" y="3564615"/>
              <a:ext cx="1389796" cy="384501"/>
              <a:chOff x="2649884" y="6146155"/>
              <a:chExt cx="1395225" cy="400069"/>
            </a:xfrm>
            <a:grpFill/>
            <a:effectLst/>
          </p:grpSpPr>
          <p:sp>
            <p:nvSpPr>
              <p:cNvPr id="103" name="Line 6">
                <a:extLst>
                  <a:ext uri="{FF2B5EF4-FFF2-40B4-BE49-F238E27FC236}">
                    <a16:creationId xmlns:a16="http://schemas.microsoft.com/office/drawing/2014/main" id="{AA91D2ED-D6C0-4B3A-AB46-49E999DE1715}"/>
                  </a:ext>
                </a:extLst>
              </p:cNvPr>
              <p:cNvSpPr>
                <a:spLocks noChangeShapeType="1"/>
              </p:cNvSpPr>
              <p:nvPr/>
            </p:nvSpPr>
            <p:spPr bwMode="black">
              <a:xfrm>
                <a:off x="2649884" y="6545967"/>
                <a:ext cx="257" cy="257"/>
              </a:xfrm>
              <a:prstGeom prst="line">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4" name="Freeform 7">
                <a:extLst>
                  <a:ext uri="{FF2B5EF4-FFF2-40B4-BE49-F238E27FC236}">
                    <a16:creationId xmlns:a16="http://schemas.microsoft.com/office/drawing/2014/main" id="{46A609B3-D422-4C2A-861C-3484EC6AF6CF}"/>
                  </a:ext>
                </a:extLst>
              </p:cNvPr>
              <p:cNvSpPr>
                <a:spLocks noEditPoints="1"/>
              </p:cNvSpPr>
              <p:nvPr/>
            </p:nvSpPr>
            <p:spPr bwMode="black">
              <a:xfrm>
                <a:off x="3268640" y="6412953"/>
                <a:ext cx="69723" cy="81043"/>
              </a:xfrm>
              <a:custGeom>
                <a:avLst/>
                <a:gdLst/>
                <a:ahLst/>
                <a:cxnLst>
                  <a:cxn ang="0">
                    <a:pos x="283" y="342"/>
                  </a:cxn>
                  <a:cxn ang="0">
                    <a:pos x="219" y="346"/>
                  </a:cxn>
                  <a:cxn ang="0">
                    <a:pos x="235" y="206"/>
                  </a:cxn>
                  <a:cxn ang="0">
                    <a:pos x="139" y="22"/>
                  </a:cxn>
                  <a:cxn ang="0">
                    <a:pos x="279" y="86"/>
                  </a:cxn>
                  <a:cxn ang="0">
                    <a:pos x="283" y="342"/>
                  </a:cxn>
                  <a:cxn ang="0">
                    <a:pos x="139" y="162"/>
                  </a:cxn>
                  <a:cxn ang="0">
                    <a:pos x="211" y="82"/>
                  </a:cxn>
                  <a:cxn ang="0">
                    <a:pos x="139" y="162"/>
                  </a:cxn>
                </a:cxnLst>
                <a:rect l="0" t="0" r="r" b="b"/>
                <a:pathLst>
                  <a:path w="301" h="350">
                    <a:moveTo>
                      <a:pt x="283" y="342"/>
                    </a:moveTo>
                    <a:cubicBezTo>
                      <a:pt x="269" y="350"/>
                      <a:pt x="240" y="344"/>
                      <a:pt x="219" y="346"/>
                    </a:cubicBezTo>
                    <a:cubicBezTo>
                      <a:pt x="222" y="297"/>
                      <a:pt x="209" y="232"/>
                      <a:pt x="235" y="206"/>
                    </a:cubicBezTo>
                    <a:cubicBezTo>
                      <a:pt x="101" y="301"/>
                      <a:pt x="0" y="67"/>
                      <a:pt x="139" y="22"/>
                    </a:cubicBezTo>
                    <a:cubicBezTo>
                      <a:pt x="205" y="0"/>
                      <a:pt x="264" y="37"/>
                      <a:pt x="279" y="86"/>
                    </a:cubicBezTo>
                    <a:cubicBezTo>
                      <a:pt x="301" y="157"/>
                      <a:pt x="271" y="257"/>
                      <a:pt x="283" y="342"/>
                    </a:cubicBezTo>
                    <a:close/>
                    <a:moveTo>
                      <a:pt x="139" y="162"/>
                    </a:moveTo>
                    <a:cubicBezTo>
                      <a:pt x="194" y="204"/>
                      <a:pt x="259" y="130"/>
                      <a:pt x="211" y="82"/>
                    </a:cubicBezTo>
                    <a:cubicBezTo>
                      <a:pt x="150" y="55"/>
                      <a:pt x="110" y="111"/>
                      <a:pt x="139" y="16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5" name="Freeform 8">
                <a:extLst>
                  <a:ext uri="{FF2B5EF4-FFF2-40B4-BE49-F238E27FC236}">
                    <a16:creationId xmlns:a16="http://schemas.microsoft.com/office/drawing/2014/main" id="{0377D80F-25CF-4860-AFCE-9BD1776A53CC}"/>
                  </a:ext>
                </a:extLst>
              </p:cNvPr>
              <p:cNvSpPr>
                <a:spLocks noEditPoints="1"/>
              </p:cNvSpPr>
              <p:nvPr/>
            </p:nvSpPr>
            <p:spPr bwMode="black">
              <a:xfrm>
                <a:off x="3766475" y="6217679"/>
                <a:ext cx="120664" cy="196304"/>
              </a:xfrm>
              <a:custGeom>
                <a:avLst/>
                <a:gdLst/>
                <a:ahLst/>
                <a:cxnLst>
                  <a:cxn ang="0">
                    <a:pos x="492" y="322"/>
                  </a:cxn>
                  <a:cxn ang="0">
                    <a:pos x="428" y="322"/>
                  </a:cxn>
                  <a:cxn ang="0">
                    <a:pos x="112" y="282"/>
                  </a:cxn>
                  <a:cxn ang="0">
                    <a:pos x="356" y="274"/>
                  </a:cxn>
                  <a:cxn ang="0">
                    <a:pos x="356" y="718"/>
                  </a:cxn>
                  <a:cxn ang="0">
                    <a:pos x="148" y="778"/>
                  </a:cxn>
                  <a:cxn ang="0">
                    <a:pos x="288" y="590"/>
                  </a:cxn>
                  <a:cxn ang="0">
                    <a:pos x="288" y="342"/>
                  </a:cxn>
                  <a:cxn ang="0">
                    <a:pos x="52" y="338"/>
                  </a:cxn>
                  <a:cxn ang="0">
                    <a:pos x="492" y="322"/>
                  </a:cxn>
                  <a:cxn ang="0">
                    <a:pos x="196" y="734"/>
                  </a:cxn>
                  <a:cxn ang="0">
                    <a:pos x="276" y="738"/>
                  </a:cxn>
                  <a:cxn ang="0">
                    <a:pos x="272" y="646"/>
                  </a:cxn>
                  <a:cxn ang="0">
                    <a:pos x="196" y="734"/>
                  </a:cxn>
                </a:cxnLst>
                <a:rect l="0" t="0" r="r" b="b"/>
                <a:pathLst>
                  <a:path w="521" h="848">
                    <a:moveTo>
                      <a:pt x="492" y="322"/>
                    </a:moveTo>
                    <a:cubicBezTo>
                      <a:pt x="471" y="322"/>
                      <a:pt x="449" y="322"/>
                      <a:pt x="428" y="322"/>
                    </a:cubicBezTo>
                    <a:cubicBezTo>
                      <a:pt x="459" y="112"/>
                      <a:pt x="119" y="90"/>
                      <a:pt x="112" y="282"/>
                    </a:cubicBezTo>
                    <a:cubicBezTo>
                      <a:pt x="176" y="264"/>
                      <a:pt x="281" y="268"/>
                      <a:pt x="356" y="274"/>
                    </a:cubicBezTo>
                    <a:cubicBezTo>
                      <a:pt x="342" y="394"/>
                      <a:pt x="374" y="598"/>
                      <a:pt x="356" y="718"/>
                    </a:cubicBezTo>
                    <a:cubicBezTo>
                      <a:pt x="343" y="804"/>
                      <a:pt x="209" y="848"/>
                      <a:pt x="148" y="778"/>
                    </a:cubicBezTo>
                    <a:cubicBezTo>
                      <a:pt x="69" y="687"/>
                      <a:pt x="172" y="524"/>
                      <a:pt x="288" y="590"/>
                    </a:cubicBezTo>
                    <a:cubicBezTo>
                      <a:pt x="288" y="507"/>
                      <a:pt x="288" y="425"/>
                      <a:pt x="288" y="342"/>
                    </a:cubicBezTo>
                    <a:cubicBezTo>
                      <a:pt x="217" y="333"/>
                      <a:pt x="129" y="341"/>
                      <a:pt x="52" y="338"/>
                    </a:cubicBezTo>
                    <a:cubicBezTo>
                      <a:pt x="0" y="21"/>
                      <a:pt x="521" y="0"/>
                      <a:pt x="492" y="322"/>
                    </a:cubicBezTo>
                    <a:close/>
                    <a:moveTo>
                      <a:pt x="196" y="734"/>
                    </a:moveTo>
                    <a:cubicBezTo>
                      <a:pt x="213" y="750"/>
                      <a:pt x="254" y="749"/>
                      <a:pt x="276" y="738"/>
                    </a:cubicBezTo>
                    <a:cubicBezTo>
                      <a:pt x="297" y="716"/>
                      <a:pt x="296" y="664"/>
                      <a:pt x="272" y="646"/>
                    </a:cubicBezTo>
                    <a:cubicBezTo>
                      <a:pt x="204" y="618"/>
                      <a:pt x="162" y="685"/>
                      <a:pt x="196" y="73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6" name="Freeform 9">
                <a:extLst>
                  <a:ext uri="{FF2B5EF4-FFF2-40B4-BE49-F238E27FC236}">
                    <a16:creationId xmlns:a16="http://schemas.microsoft.com/office/drawing/2014/main" id="{704A9557-E4A0-4BF1-9267-3ACA04BB845D}"/>
                  </a:ext>
                </a:extLst>
              </p:cNvPr>
              <p:cNvSpPr>
                <a:spLocks noEditPoints="1"/>
              </p:cNvSpPr>
              <p:nvPr/>
            </p:nvSpPr>
            <p:spPr bwMode="black">
              <a:xfrm>
                <a:off x="3361775" y="6220251"/>
                <a:ext cx="243901" cy="203250"/>
              </a:xfrm>
              <a:custGeom>
                <a:avLst/>
                <a:gdLst/>
                <a:ahLst/>
                <a:cxnLst>
                  <a:cxn ang="0">
                    <a:pos x="552" y="699"/>
                  </a:cxn>
                  <a:cxn ang="0">
                    <a:pos x="844" y="535"/>
                  </a:cxn>
                  <a:cxn ang="0">
                    <a:pos x="844" y="83"/>
                  </a:cxn>
                  <a:cxn ang="0">
                    <a:pos x="912" y="83"/>
                  </a:cxn>
                  <a:cxn ang="0">
                    <a:pos x="912" y="539"/>
                  </a:cxn>
                  <a:cxn ang="0">
                    <a:pos x="980" y="599"/>
                  </a:cxn>
                  <a:cxn ang="0">
                    <a:pos x="760" y="767"/>
                  </a:cxn>
                  <a:cxn ang="0">
                    <a:pos x="740" y="639"/>
                  </a:cxn>
                  <a:cxn ang="0">
                    <a:pos x="544" y="791"/>
                  </a:cxn>
                  <a:cxn ang="0">
                    <a:pos x="484" y="791"/>
                  </a:cxn>
                  <a:cxn ang="0">
                    <a:pos x="484" y="255"/>
                  </a:cxn>
                  <a:cxn ang="0">
                    <a:pos x="108" y="191"/>
                  </a:cxn>
                  <a:cxn ang="0">
                    <a:pos x="240" y="263"/>
                  </a:cxn>
                  <a:cxn ang="0">
                    <a:pos x="128" y="583"/>
                  </a:cxn>
                  <a:cxn ang="0">
                    <a:pos x="284" y="731"/>
                  </a:cxn>
                  <a:cxn ang="0">
                    <a:pos x="68" y="735"/>
                  </a:cxn>
                  <a:cxn ang="0">
                    <a:pos x="60" y="683"/>
                  </a:cxn>
                  <a:cxn ang="0">
                    <a:pos x="60" y="359"/>
                  </a:cxn>
                  <a:cxn ang="0">
                    <a:pos x="140" y="263"/>
                  </a:cxn>
                  <a:cxn ang="0">
                    <a:pos x="0" y="211"/>
                  </a:cxn>
                  <a:cxn ang="0">
                    <a:pos x="552" y="247"/>
                  </a:cxn>
                  <a:cxn ang="0">
                    <a:pos x="552" y="699"/>
                  </a:cxn>
                  <a:cxn ang="0">
                    <a:pos x="128" y="647"/>
                  </a:cxn>
                  <a:cxn ang="0">
                    <a:pos x="216" y="727"/>
                  </a:cxn>
                  <a:cxn ang="0">
                    <a:pos x="208" y="635"/>
                  </a:cxn>
                  <a:cxn ang="0">
                    <a:pos x="128" y="647"/>
                  </a:cxn>
                  <a:cxn ang="0">
                    <a:pos x="916" y="727"/>
                  </a:cxn>
                  <a:cxn ang="0">
                    <a:pos x="908" y="603"/>
                  </a:cxn>
                  <a:cxn ang="0">
                    <a:pos x="836" y="599"/>
                  </a:cxn>
                  <a:cxn ang="0">
                    <a:pos x="916" y="727"/>
                  </a:cxn>
                </a:cxnLst>
                <a:rect l="0" t="0" r="r" b="b"/>
                <a:pathLst>
                  <a:path w="1053" h="878">
                    <a:moveTo>
                      <a:pt x="552" y="699"/>
                    </a:moveTo>
                    <a:cubicBezTo>
                      <a:pt x="629" y="640"/>
                      <a:pt x="712" y="553"/>
                      <a:pt x="844" y="535"/>
                    </a:cubicBezTo>
                    <a:cubicBezTo>
                      <a:pt x="844" y="384"/>
                      <a:pt x="844" y="234"/>
                      <a:pt x="844" y="83"/>
                    </a:cubicBezTo>
                    <a:cubicBezTo>
                      <a:pt x="867" y="83"/>
                      <a:pt x="889" y="83"/>
                      <a:pt x="912" y="83"/>
                    </a:cubicBezTo>
                    <a:cubicBezTo>
                      <a:pt x="912" y="235"/>
                      <a:pt x="912" y="387"/>
                      <a:pt x="912" y="539"/>
                    </a:cubicBezTo>
                    <a:cubicBezTo>
                      <a:pt x="940" y="567"/>
                      <a:pt x="965" y="571"/>
                      <a:pt x="980" y="599"/>
                    </a:cubicBezTo>
                    <a:cubicBezTo>
                      <a:pt x="1053" y="735"/>
                      <a:pt x="865" y="878"/>
                      <a:pt x="760" y="767"/>
                    </a:cubicBezTo>
                    <a:cubicBezTo>
                      <a:pt x="737" y="742"/>
                      <a:pt x="721" y="686"/>
                      <a:pt x="740" y="639"/>
                    </a:cubicBezTo>
                    <a:cubicBezTo>
                      <a:pt x="678" y="677"/>
                      <a:pt x="603" y="736"/>
                      <a:pt x="544" y="791"/>
                    </a:cubicBezTo>
                    <a:cubicBezTo>
                      <a:pt x="524" y="791"/>
                      <a:pt x="504" y="791"/>
                      <a:pt x="484" y="791"/>
                    </a:cubicBezTo>
                    <a:cubicBezTo>
                      <a:pt x="466" y="623"/>
                      <a:pt x="509" y="408"/>
                      <a:pt x="484" y="255"/>
                    </a:cubicBezTo>
                    <a:cubicBezTo>
                      <a:pt x="462" y="117"/>
                      <a:pt x="210" y="106"/>
                      <a:pt x="108" y="191"/>
                    </a:cubicBezTo>
                    <a:cubicBezTo>
                      <a:pt x="155" y="212"/>
                      <a:pt x="210" y="225"/>
                      <a:pt x="240" y="263"/>
                    </a:cubicBezTo>
                    <a:cubicBezTo>
                      <a:pt x="117" y="283"/>
                      <a:pt x="121" y="423"/>
                      <a:pt x="128" y="583"/>
                    </a:cubicBezTo>
                    <a:cubicBezTo>
                      <a:pt x="214" y="537"/>
                      <a:pt x="323" y="629"/>
                      <a:pt x="284" y="731"/>
                    </a:cubicBezTo>
                    <a:cubicBezTo>
                      <a:pt x="252" y="814"/>
                      <a:pt x="102" y="828"/>
                      <a:pt x="68" y="735"/>
                    </a:cubicBezTo>
                    <a:cubicBezTo>
                      <a:pt x="65" y="727"/>
                      <a:pt x="61" y="699"/>
                      <a:pt x="60" y="683"/>
                    </a:cubicBezTo>
                    <a:cubicBezTo>
                      <a:pt x="53" y="599"/>
                      <a:pt x="51" y="438"/>
                      <a:pt x="60" y="359"/>
                    </a:cubicBezTo>
                    <a:cubicBezTo>
                      <a:pt x="66" y="310"/>
                      <a:pt x="94" y="283"/>
                      <a:pt x="140" y="263"/>
                    </a:cubicBezTo>
                    <a:cubicBezTo>
                      <a:pt x="104" y="235"/>
                      <a:pt x="50" y="225"/>
                      <a:pt x="0" y="211"/>
                    </a:cubicBezTo>
                    <a:cubicBezTo>
                      <a:pt x="82" y="46"/>
                      <a:pt x="522" y="0"/>
                      <a:pt x="552" y="247"/>
                    </a:cubicBezTo>
                    <a:cubicBezTo>
                      <a:pt x="569" y="385"/>
                      <a:pt x="539" y="542"/>
                      <a:pt x="552" y="699"/>
                    </a:cubicBezTo>
                    <a:close/>
                    <a:moveTo>
                      <a:pt x="128" y="647"/>
                    </a:moveTo>
                    <a:cubicBezTo>
                      <a:pt x="90" y="699"/>
                      <a:pt x="163" y="780"/>
                      <a:pt x="216" y="727"/>
                    </a:cubicBezTo>
                    <a:cubicBezTo>
                      <a:pt x="236" y="707"/>
                      <a:pt x="231" y="653"/>
                      <a:pt x="208" y="635"/>
                    </a:cubicBezTo>
                    <a:cubicBezTo>
                      <a:pt x="169" y="627"/>
                      <a:pt x="141" y="630"/>
                      <a:pt x="128" y="647"/>
                    </a:cubicBezTo>
                    <a:close/>
                    <a:moveTo>
                      <a:pt x="916" y="727"/>
                    </a:moveTo>
                    <a:cubicBezTo>
                      <a:pt x="944" y="704"/>
                      <a:pt x="940" y="622"/>
                      <a:pt x="908" y="603"/>
                    </a:cubicBezTo>
                    <a:cubicBezTo>
                      <a:pt x="891" y="593"/>
                      <a:pt x="862" y="593"/>
                      <a:pt x="836" y="599"/>
                    </a:cubicBezTo>
                    <a:cubicBezTo>
                      <a:pt x="722" y="627"/>
                      <a:pt x="823" y="805"/>
                      <a:pt x="916" y="72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7" name="Freeform 10">
                <a:extLst>
                  <a:ext uri="{FF2B5EF4-FFF2-40B4-BE49-F238E27FC236}">
                    <a16:creationId xmlns:a16="http://schemas.microsoft.com/office/drawing/2014/main" id="{638B7CDA-F833-4E8E-A08F-2C679F22DFF9}"/>
                  </a:ext>
                </a:extLst>
              </p:cNvPr>
              <p:cNvSpPr>
                <a:spLocks noEditPoints="1"/>
              </p:cNvSpPr>
              <p:nvPr/>
            </p:nvSpPr>
            <p:spPr bwMode="black">
              <a:xfrm>
                <a:off x="2849790" y="6233887"/>
                <a:ext cx="132499" cy="169547"/>
              </a:xfrm>
              <a:custGeom>
                <a:avLst/>
                <a:gdLst/>
                <a:ahLst/>
                <a:cxnLst>
                  <a:cxn ang="0">
                    <a:pos x="556" y="732"/>
                  </a:cxn>
                  <a:cxn ang="0">
                    <a:pos x="136" y="732"/>
                  </a:cxn>
                  <a:cxn ang="0">
                    <a:pos x="136" y="496"/>
                  </a:cxn>
                  <a:cxn ang="0">
                    <a:pos x="144" y="268"/>
                  </a:cxn>
                  <a:cxn ang="0">
                    <a:pos x="364" y="272"/>
                  </a:cxn>
                  <a:cxn ang="0">
                    <a:pos x="204" y="420"/>
                  </a:cxn>
                  <a:cxn ang="0">
                    <a:pos x="204" y="660"/>
                  </a:cxn>
                  <a:cxn ang="0">
                    <a:pos x="488" y="664"/>
                  </a:cxn>
                  <a:cxn ang="0">
                    <a:pos x="484" y="224"/>
                  </a:cxn>
                  <a:cxn ang="0">
                    <a:pos x="212" y="92"/>
                  </a:cxn>
                  <a:cxn ang="0">
                    <a:pos x="76" y="352"/>
                  </a:cxn>
                  <a:cxn ang="0">
                    <a:pos x="8" y="356"/>
                  </a:cxn>
                  <a:cxn ang="0">
                    <a:pos x="252" y="16"/>
                  </a:cxn>
                  <a:cxn ang="0">
                    <a:pos x="556" y="232"/>
                  </a:cxn>
                  <a:cxn ang="0">
                    <a:pos x="556" y="732"/>
                  </a:cxn>
                  <a:cxn ang="0">
                    <a:pos x="284" y="268"/>
                  </a:cxn>
                  <a:cxn ang="0">
                    <a:pos x="288" y="364"/>
                  </a:cxn>
                  <a:cxn ang="0">
                    <a:pos x="300" y="352"/>
                  </a:cxn>
                  <a:cxn ang="0">
                    <a:pos x="284" y="268"/>
                  </a:cxn>
                </a:cxnLst>
                <a:rect l="0" t="0" r="r" b="b"/>
                <a:pathLst>
                  <a:path w="572" h="732">
                    <a:moveTo>
                      <a:pt x="556" y="732"/>
                    </a:moveTo>
                    <a:cubicBezTo>
                      <a:pt x="416" y="732"/>
                      <a:pt x="276" y="732"/>
                      <a:pt x="136" y="732"/>
                    </a:cubicBezTo>
                    <a:cubicBezTo>
                      <a:pt x="136" y="657"/>
                      <a:pt x="136" y="580"/>
                      <a:pt x="136" y="496"/>
                    </a:cubicBezTo>
                    <a:cubicBezTo>
                      <a:pt x="136" y="421"/>
                      <a:pt x="122" y="324"/>
                      <a:pt x="144" y="268"/>
                    </a:cubicBezTo>
                    <a:cubicBezTo>
                      <a:pt x="180" y="175"/>
                      <a:pt x="334" y="182"/>
                      <a:pt x="364" y="272"/>
                    </a:cubicBezTo>
                    <a:cubicBezTo>
                      <a:pt x="400" y="381"/>
                      <a:pt x="297" y="467"/>
                      <a:pt x="204" y="420"/>
                    </a:cubicBezTo>
                    <a:cubicBezTo>
                      <a:pt x="204" y="500"/>
                      <a:pt x="204" y="580"/>
                      <a:pt x="204" y="660"/>
                    </a:cubicBezTo>
                    <a:cubicBezTo>
                      <a:pt x="291" y="669"/>
                      <a:pt x="395" y="661"/>
                      <a:pt x="488" y="664"/>
                    </a:cubicBezTo>
                    <a:cubicBezTo>
                      <a:pt x="471" y="524"/>
                      <a:pt x="512" y="351"/>
                      <a:pt x="484" y="224"/>
                    </a:cubicBezTo>
                    <a:cubicBezTo>
                      <a:pt x="459" y="113"/>
                      <a:pt x="334" y="47"/>
                      <a:pt x="212" y="92"/>
                    </a:cubicBezTo>
                    <a:cubicBezTo>
                      <a:pt x="120" y="126"/>
                      <a:pt x="69" y="210"/>
                      <a:pt x="76" y="352"/>
                    </a:cubicBezTo>
                    <a:cubicBezTo>
                      <a:pt x="60" y="360"/>
                      <a:pt x="30" y="354"/>
                      <a:pt x="8" y="356"/>
                    </a:cubicBezTo>
                    <a:cubicBezTo>
                      <a:pt x="0" y="157"/>
                      <a:pt x="89" y="33"/>
                      <a:pt x="252" y="16"/>
                    </a:cubicBezTo>
                    <a:cubicBezTo>
                      <a:pt x="409" y="0"/>
                      <a:pt x="540" y="91"/>
                      <a:pt x="556" y="232"/>
                    </a:cubicBezTo>
                    <a:cubicBezTo>
                      <a:pt x="572" y="376"/>
                      <a:pt x="544" y="560"/>
                      <a:pt x="556" y="732"/>
                    </a:cubicBezTo>
                    <a:close/>
                    <a:moveTo>
                      <a:pt x="284" y="268"/>
                    </a:moveTo>
                    <a:cubicBezTo>
                      <a:pt x="172" y="208"/>
                      <a:pt x="175" y="423"/>
                      <a:pt x="288" y="364"/>
                    </a:cubicBezTo>
                    <a:cubicBezTo>
                      <a:pt x="289" y="363"/>
                      <a:pt x="292" y="354"/>
                      <a:pt x="300" y="352"/>
                    </a:cubicBezTo>
                    <a:cubicBezTo>
                      <a:pt x="310" y="317"/>
                      <a:pt x="305" y="279"/>
                      <a:pt x="284" y="26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8" name="Freeform 11">
                <a:extLst>
                  <a:ext uri="{FF2B5EF4-FFF2-40B4-BE49-F238E27FC236}">
                    <a16:creationId xmlns:a16="http://schemas.microsoft.com/office/drawing/2014/main" id="{3DFFCDE4-151D-497D-94B5-1CB71D62B730}"/>
                  </a:ext>
                </a:extLst>
              </p:cNvPr>
              <p:cNvSpPr>
                <a:spLocks noEditPoints="1"/>
              </p:cNvSpPr>
              <p:nvPr/>
            </p:nvSpPr>
            <p:spPr bwMode="black">
              <a:xfrm>
                <a:off x="3617254" y="6233630"/>
                <a:ext cx="129669" cy="169804"/>
              </a:xfrm>
              <a:custGeom>
                <a:avLst/>
                <a:gdLst/>
                <a:ahLst/>
                <a:cxnLst>
                  <a:cxn ang="0">
                    <a:pos x="541" y="733"/>
                  </a:cxn>
                  <a:cxn ang="0">
                    <a:pos x="477" y="733"/>
                  </a:cxn>
                  <a:cxn ang="0">
                    <a:pos x="465" y="209"/>
                  </a:cxn>
                  <a:cxn ang="0">
                    <a:pos x="145" y="125"/>
                  </a:cxn>
                  <a:cxn ang="0">
                    <a:pos x="69" y="577"/>
                  </a:cxn>
                  <a:cxn ang="0">
                    <a:pos x="133" y="381"/>
                  </a:cxn>
                  <a:cxn ang="0">
                    <a:pos x="209" y="201"/>
                  </a:cxn>
                  <a:cxn ang="0">
                    <a:pos x="297" y="413"/>
                  </a:cxn>
                  <a:cxn ang="0">
                    <a:pos x="193" y="373"/>
                  </a:cxn>
                  <a:cxn ang="0">
                    <a:pos x="77" y="733"/>
                  </a:cxn>
                  <a:cxn ang="0">
                    <a:pos x="5" y="733"/>
                  </a:cxn>
                  <a:cxn ang="0">
                    <a:pos x="5" y="321"/>
                  </a:cxn>
                  <a:cxn ang="0">
                    <a:pos x="241" y="17"/>
                  </a:cxn>
                  <a:cxn ang="0">
                    <a:pos x="541" y="225"/>
                  </a:cxn>
                  <a:cxn ang="0">
                    <a:pos x="541" y="733"/>
                  </a:cxn>
                  <a:cxn ang="0">
                    <a:pos x="241" y="341"/>
                  </a:cxn>
                  <a:cxn ang="0">
                    <a:pos x="317" y="345"/>
                  </a:cxn>
                  <a:cxn ang="0">
                    <a:pos x="241" y="341"/>
                  </a:cxn>
                </a:cxnLst>
                <a:rect l="0" t="0" r="r" b="b"/>
                <a:pathLst>
                  <a:path w="560" h="733">
                    <a:moveTo>
                      <a:pt x="541" y="733"/>
                    </a:moveTo>
                    <a:cubicBezTo>
                      <a:pt x="520" y="733"/>
                      <a:pt x="498" y="733"/>
                      <a:pt x="477" y="733"/>
                    </a:cubicBezTo>
                    <a:cubicBezTo>
                      <a:pt x="458" y="568"/>
                      <a:pt x="507" y="346"/>
                      <a:pt x="465" y="209"/>
                    </a:cubicBezTo>
                    <a:cubicBezTo>
                      <a:pt x="429" y="91"/>
                      <a:pt x="253" y="30"/>
                      <a:pt x="145" y="125"/>
                    </a:cubicBezTo>
                    <a:cubicBezTo>
                      <a:pt x="50" y="208"/>
                      <a:pt x="68" y="391"/>
                      <a:pt x="69" y="577"/>
                    </a:cubicBezTo>
                    <a:cubicBezTo>
                      <a:pt x="91" y="512"/>
                      <a:pt x="113" y="450"/>
                      <a:pt x="133" y="381"/>
                    </a:cubicBezTo>
                    <a:cubicBezTo>
                      <a:pt x="153" y="314"/>
                      <a:pt x="162" y="238"/>
                      <a:pt x="209" y="201"/>
                    </a:cubicBezTo>
                    <a:cubicBezTo>
                      <a:pt x="368" y="76"/>
                      <a:pt x="492" y="389"/>
                      <a:pt x="297" y="413"/>
                    </a:cubicBezTo>
                    <a:cubicBezTo>
                      <a:pt x="249" y="419"/>
                      <a:pt x="218" y="401"/>
                      <a:pt x="193" y="373"/>
                    </a:cubicBezTo>
                    <a:cubicBezTo>
                      <a:pt x="159" y="498"/>
                      <a:pt x="114" y="611"/>
                      <a:pt x="77" y="733"/>
                    </a:cubicBezTo>
                    <a:cubicBezTo>
                      <a:pt x="53" y="733"/>
                      <a:pt x="29" y="733"/>
                      <a:pt x="5" y="733"/>
                    </a:cubicBezTo>
                    <a:cubicBezTo>
                      <a:pt x="8" y="582"/>
                      <a:pt x="0" y="440"/>
                      <a:pt x="5" y="321"/>
                    </a:cubicBezTo>
                    <a:cubicBezTo>
                      <a:pt x="11" y="169"/>
                      <a:pt x="84" y="33"/>
                      <a:pt x="241" y="17"/>
                    </a:cubicBezTo>
                    <a:cubicBezTo>
                      <a:pt x="401" y="0"/>
                      <a:pt x="524" y="91"/>
                      <a:pt x="541" y="225"/>
                    </a:cubicBezTo>
                    <a:cubicBezTo>
                      <a:pt x="560" y="379"/>
                      <a:pt x="527" y="557"/>
                      <a:pt x="541" y="733"/>
                    </a:cubicBezTo>
                    <a:close/>
                    <a:moveTo>
                      <a:pt x="241" y="341"/>
                    </a:moveTo>
                    <a:cubicBezTo>
                      <a:pt x="260" y="350"/>
                      <a:pt x="294" y="352"/>
                      <a:pt x="317" y="345"/>
                    </a:cubicBezTo>
                    <a:cubicBezTo>
                      <a:pt x="414" y="228"/>
                      <a:pt x="155" y="200"/>
                      <a:pt x="241" y="341"/>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9" name="Freeform 12">
                <a:extLst>
                  <a:ext uri="{FF2B5EF4-FFF2-40B4-BE49-F238E27FC236}">
                    <a16:creationId xmlns:a16="http://schemas.microsoft.com/office/drawing/2014/main" id="{69CA7AAC-1713-4ACA-A587-1956808F25EE}"/>
                  </a:ext>
                </a:extLst>
              </p:cNvPr>
              <p:cNvSpPr>
                <a:spLocks noEditPoints="1"/>
              </p:cNvSpPr>
              <p:nvPr/>
            </p:nvSpPr>
            <p:spPr bwMode="black">
              <a:xfrm>
                <a:off x="3200461" y="6233630"/>
                <a:ext cx="129669" cy="169804"/>
              </a:xfrm>
              <a:custGeom>
                <a:avLst/>
                <a:gdLst/>
                <a:ahLst/>
                <a:cxnLst>
                  <a:cxn ang="0">
                    <a:pos x="541" y="733"/>
                  </a:cxn>
                  <a:cxn ang="0">
                    <a:pos x="477" y="733"/>
                  </a:cxn>
                  <a:cxn ang="0">
                    <a:pos x="465" y="209"/>
                  </a:cxn>
                  <a:cxn ang="0">
                    <a:pos x="145" y="125"/>
                  </a:cxn>
                  <a:cxn ang="0">
                    <a:pos x="69" y="577"/>
                  </a:cxn>
                  <a:cxn ang="0">
                    <a:pos x="133" y="381"/>
                  </a:cxn>
                  <a:cxn ang="0">
                    <a:pos x="209" y="201"/>
                  </a:cxn>
                  <a:cxn ang="0">
                    <a:pos x="297" y="413"/>
                  </a:cxn>
                  <a:cxn ang="0">
                    <a:pos x="193" y="373"/>
                  </a:cxn>
                  <a:cxn ang="0">
                    <a:pos x="77" y="733"/>
                  </a:cxn>
                  <a:cxn ang="0">
                    <a:pos x="5" y="733"/>
                  </a:cxn>
                  <a:cxn ang="0">
                    <a:pos x="5" y="321"/>
                  </a:cxn>
                  <a:cxn ang="0">
                    <a:pos x="241" y="17"/>
                  </a:cxn>
                  <a:cxn ang="0">
                    <a:pos x="541" y="225"/>
                  </a:cxn>
                  <a:cxn ang="0">
                    <a:pos x="541" y="733"/>
                  </a:cxn>
                  <a:cxn ang="0">
                    <a:pos x="241" y="341"/>
                  </a:cxn>
                  <a:cxn ang="0">
                    <a:pos x="317" y="345"/>
                  </a:cxn>
                  <a:cxn ang="0">
                    <a:pos x="241" y="341"/>
                  </a:cxn>
                </a:cxnLst>
                <a:rect l="0" t="0" r="r" b="b"/>
                <a:pathLst>
                  <a:path w="560" h="733">
                    <a:moveTo>
                      <a:pt x="541" y="733"/>
                    </a:moveTo>
                    <a:cubicBezTo>
                      <a:pt x="520" y="733"/>
                      <a:pt x="498" y="733"/>
                      <a:pt x="477" y="733"/>
                    </a:cubicBezTo>
                    <a:cubicBezTo>
                      <a:pt x="458" y="568"/>
                      <a:pt x="507" y="346"/>
                      <a:pt x="465" y="209"/>
                    </a:cubicBezTo>
                    <a:cubicBezTo>
                      <a:pt x="429" y="91"/>
                      <a:pt x="253" y="30"/>
                      <a:pt x="145" y="125"/>
                    </a:cubicBezTo>
                    <a:cubicBezTo>
                      <a:pt x="50" y="208"/>
                      <a:pt x="68" y="391"/>
                      <a:pt x="69" y="577"/>
                    </a:cubicBezTo>
                    <a:cubicBezTo>
                      <a:pt x="91" y="512"/>
                      <a:pt x="113" y="450"/>
                      <a:pt x="133" y="381"/>
                    </a:cubicBezTo>
                    <a:cubicBezTo>
                      <a:pt x="153" y="314"/>
                      <a:pt x="162" y="238"/>
                      <a:pt x="209" y="201"/>
                    </a:cubicBezTo>
                    <a:cubicBezTo>
                      <a:pt x="368" y="76"/>
                      <a:pt x="492" y="389"/>
                      <a:pt x="297" y="413"/>
                    </a:cubicBezTo>
                    <a:cubicBezTo>
                      <a:pt x="249" y="419"/>
                      <a:pt x="218" y="401"/>
                      <a:pt x="193" y="373"/>
                    </a:cubicBezTo>
                    <a:cubicBezTo>
                      <a:pt x="159" y="498"/>
                      <a:pt x="114" y="611"/>
                      <a:pt x="77" y="733"/>
                    </a:cubicBezTo>
                    <a:cubicBezTo>
                      <a:pt x="53" y="733"/>
                      <a:pt x="29" y="733"/>
                      <a:pt x="5" y="733"/>
                    </a:cubicBezTo>
                    <a:cubicBezTo>
                      <a:pt x="8" y="582"/>
                      <a:pt x="0" y="440"/>
                      <a:pt x="5" y="321"/>
                    </a:cubicBezTo>
                    <a:cubicBezTo>
                      <a:pt x="11" y="169"/>
                      <a:pt x="84" y="33"/>
                      <a:pt x="241" y="17"/>
                    </a:cubicBezTo>
                    <a:cubicBezTo>
                      <a:pt x="401" y="0"/>
                      <a:pt x="524" y="91"/>
                      <a:pt x="541" y="225"/>
                    </a:cubicBezTo>
                    <a:cubicBezTo>
                      <a:pt x="560" y="379"/>
                      <a:pt x="527" y="557"/>
                      <a:pt x="541" y="733"/>
                    </a:cubicBezTo>
                    <a:close/>
                    <a:moveTo>
                      <a:pt x="241" y="341"/>
                    </a:moveTo>
                    <a:cubicBezTo>
                      <a:pt x="260" y="350"/>
                      <a:pt x="294" y="352"/>
                      <a:pt x="317" y="345"/>
                    </a:cubicBezTo>
                    <a:cubicBezTo>
                      <a:pt x="414" y="228"/>
                      <a:pt x="155" y="200"/>
                      <a:pt x="241" y="341"/>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0" name="Freeform 13">
                <a:extLst>
                  <a:ext uri="{FF2B5EF4-FFF2-40B4-BE49-F238E27FC236}">
                    <a16:creationId xmlns:a16="http://schemas.microsoft.com/office/drawing/2014/main" id="{1391EA82-A2C7-467B-B70D-5A09460E39A4}"/>
                  </a:ext>
                </a:extLst>
              </p:cNvPr>
              <p:cNvSpPr>
                <a:spLocks noEditPoints="1"/>
              </p:cNvSpPr>
              <p:nvPr/>
            </p:nvSpPr>
            <p:spPr bwMode="black">
              <a:xfrm>
                <a:off x="2690020" y="6219480"/>
                <a:ext cx="130183" cy="183955"/>
              </a:xfrm>
              <a:custGeom>
                <a:avLst/>
                <a:gdLst/>
                <a:ahLst/>
                <a:cxnLst>
                  <a:cxn ang="0">
                    <a:pos x="354" y="722"/>
                  </a:cxn>
                  <a:cxn ang="0">
                    <a:pos x="490" y="726"/>
                  </a:cxn>
                  <a:cxn ang="0">
                    <a:pos x="494" y="86"/>
                  </a:cxn>
                  <a:cxn ang="0">
                    <a:pos x="562" y="86"/>
                  </a:cxn>
                  <a:cxn ang="0">
                    <a:pos x="562" y="794"/>
                  </a:cxn>
                  <a:cxn ang="0">
                    <a:pos x="198" y="794"/>
                  </a:cxn>
                  <a:cxn ang="0">
                    <a:pos x="202" y="726"/>
                  </a:cxn>
                  <a:cxn ang="0">
                    <a:pos x="286" y="726"/>
                  </a:cxn>
                  <a:cxn ang="0">
                    <a:pos x="286" y="394"/>
                  </a:cxn>
                  <a:cxn ang="0">
                    <a:pos x="346" y="218"/>
                  </a:cxn>
                  <a:cxn ang="0">
                    <a:pos x="154" y="158"/>
                  </a:cxn>
                  <a:cxn ang="0">
                    <a:pos x="246" y="198"/>
                  </a:cxn>
                  <a:cxn ang="0">
                    <a:pos x="90" y="378"/>
                  </a:cxn>
                  <a:cxn ang="0">
                    <a:pos x="34" y="290"/>
                  </a:cxn>
                  <a:cxn ang="0">
                    <a:pos x="418" y="222"/>
                  </a:cxn>
                  <a:cxn ang="0">
                    <a:pos x="354" y="398"/>
                  </a:cxn>
                  <a:cxn ang="0">
                    <a:pos x="354" y="722"/>
                  </a:cxn>
                  <a:cxn ang="0">
                    <a:pos x="114" y="318"/>
                  </a:cxn>
                  <a:cxn ang="0">
                    <a:pos x="186" y="222"/>
                  </a:cxn>
                  <a:cxn ang="0">
                    <a:pos x="114" y="318"/>
                  </a:cxn>
                </a:cxnLst>
                <a:rect l="0" t="0" r="r" b="b"/>
                <a:pathLst>
                  <a:path w="562" h="794">
                    <a:moveTo>
                      <a:pt x="354" y="722"/>
                    </a:moveTo>
                    <a:cubicBezTo>
                      <a:pt x="391" y="731"/>
                      <a:pt x="446" y="723"/>
                      <a:pt x="490" y="726"/>
                    </a:cubicBezTo>
                    <a:cubicBezTo>
                      <a:pt x="499" y="521"/>
                      <a:pt x="491" y="298"/>
                      <a:pt x="494" y="86"/>
                    </a:cubicBezTo>
                    <a:cubicBezTo>
                      <a:pt x="517" y="86"/>
                      <a:pt x="539" y="86"/>
                      <a:pt x="562" y="86"/>
                    </a:cubicBezTo>
                    <a:cubicBezTo>
                      <a:pt x="562" y="322"/>
                      <a:pt x="562" y="558"/>
                      <a:pt x="562" y="794"/>
                    </a:cubicBezTo>
                    <a:cubicBezTo>
                      <a:pt x="441" y="794"/>
                      <a:pt x="319" y="794"/>
                      <a:pt x="198" y="794"/>
                    </a:cubicBezTo>
                    <a:cubicBezTo>
                      <a:pt x="200" y="772"/>
                      <a:pt x="194" y="742"/>
                      <a:pt x="202" y="726"/>
                    </a:cubicBezTo>
                    <a:cubicBezTo>
                      <a:pt x="230" y="726"/>
                      <a:pt x="258" y="726"/>
                      <a:pt x="286" y="726"/>
                    </a:cubicBezTo>
                    <a:cubicBezTo>
                      <a:pt x="297" y="618"/>
                      <a:pt x="272" y="509"/>
                      <a:pt x="286" y="394"/>
                    </a:cubicBezTo>
                    <a:cubicBezTo>
                      <a:pt x="295" y="319"/>
                      <a:pt x="349" y="283"/>
                      <a:pt x="346" y="218"/>
                    </a:cubicBezTo>
                    <a:cubicBezTo>
                      <a:pt x="342" y="133"/>
                      <a:pt x="237" y="126"/>
                      <a:pt x="154" y="158"/>
                    </a:cubicBezTo>
                    <a:cubicBezTo>
                      <a:pt x="192" y="171"/>
                      <a:pt x="226" y="173"/>
                      <a:pt x="246" y="198"/>
                    </a:cubicBezTo>
                    <a:cubicBezTo>
                      <a:pt x="326" y="296"/>
                      <a:pt x="201" y="438"/>
                      <a:pt x="90" y="378"/>
                    </a:cubicBezTo>
                    <a:cubicBezTo>
                      <a:pt x="65" y="364"/>
                      <a:pt x="39" y="327"/>
                      <a:pt x="34" y="290"/>
                    </a:cubicBezTo>
                    <a:cubicBezTo>
                      <a:pt x="0" y="40"/>
                      <a:pt x="420" y="0"/>
                      <a:pt x="418" y="222"/>
                    </a:cubicBezTo>
                    <a:cubicBezTo>
                      <a:pt x="417" y="288"/>
                      <a:pt x="365" y="328"/>
                      <a:pt x="354" y="398"/>
                    </a:cubicBezTo>
                    <a:cubicBezTo>
                      <a:pt x="339" y="500"/>
                      <a:pt x="365" y="597"/>
                      <a:pt x="354" y="722"/>
                    </a:cubicBezTo>
                    <a:close/>
                    <a:moveTo>
                      <a:pt x="114" y="318"/>
                    </a:moveTo>
                    <a:cubicBezTo>
                      <a:pt x="172" y="360"/>
                      <a:pt x="243" y="273"/>
                      <a:pt x="186" y="222"/>
                    </a:cubicBezTo>
                    <a:cubicBezTo>
                      <a:pt x="109" y="182"/>
                      <a:pt x="66" y="283"/>
                      <a:pt x="114" y="31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1" name="Freeform 14">
                <a:extLst>
                  <a:ext uri="{FF2B5EF4-FFF2-40B4-BE49-F238E27FC236}">
                    <a16:creationId xmlns:a16="http://schemas.microsoft.com/office/drawing/2014/main" id="{840841A6-FE6E-41E4-8F97-90EFE2236F23}"/>
                  </a:ext>
                </a:extLst>
              </p:cNvPr>
              <p:cNvSpPr>
                <a:spLocks noEditPoints="1"/>
              </p:cNvSpPr>
              <p:nvPr/>
            </p:nvSpPr>
            <p:spPr bwMode="black">
              <a:xfrm>
                <a:off x="3881737" y="6232086"/>
                <a:ext cx="163372" cy="171348"/>
              </a:xfrm>
              <a:custGeom>
                <a:avLst/>
                <a:gdLst/>
                <a:ahLst/>
                <a:cxnLst>
                  <a:cxn ang="0">
                    <a:pos x="290" y="672"/>
                  </a:cxn>
                  <a:cxn ang="0">
                    <a:pos x="638" y="672"/>
                  </a:cxn>
                  <a:cxn ang="0">
                    <a:pos x="638" y="32"/>
                  </a:cxn>
                  <a:cxn ang="0">
                    <a:pos x="706" y="32"/>
                  </a:cxn>
                  <a:cxn ang="0">
                    <a:pos x="706" y="740"/>
                  </a:cxn>
                  <a:cxn ang="0">
                    <a:pos x="138" y="740"/>
                  </a:cxn>
                  <a:cxn ang="0">
                    <a:pos x="138" y="676"/>
                  </a:cxn>
                  <a:cxn ang="0">
                    <a:pos x="222" y="672"/>
                  </a:cxn>
                  <a:cxn ang="0">
                    <a:pos x="222" y="248"/>
                  </a:cxn>
                  <a:cxn ang="0">
                    <a:pos x="154" y="24"/>
                  </a:cxn>
                  <a:cxn ang="0">
                    <a:pos x="290" y="380"/>
                  </a:cxn>
                  <a:cxn ang="0">
                    <a:pos x="290" y="672"/>
                  </a:cxn>
                  <a:cxn ang="0">
                    <a:pos x="126" y="104"/>
                  </a:cxn>
                  <a:cxn ang="0">
                    <a:pos x="218" y="180"/>
                  </a:cxn>
                  <a:cxn ang="0">
                    <a:pos x="126" y="104"/>
                  </a:cxn>
                </a:cxnLst>
                <a:rect l="0" t="0" r="r" b="b"/>
                <a:pathLst>
                  <a:path w="706" h="740">
                    <a:moveTo>
                      <a:pt x="290" y="672"/>
                    </a:moveTo>
                    <a:cubicBezTo>
                      <a:pt x="406" y="672"/>
                      <a:pt x="522" y="672"/>
                      <a:pt x="638" y="672"/>
                    </a:cubicBezTo>
                    <a:cubicBezTo>
                      <a:pt x="638" y="459"/>
                      <a:pt x="638" y="245"/>
                      <a:pt x="638" y="32"/>
                    </a:cubicBezTo>
                    <a:cubicBezTo>
                      <a:pt x="661" y="32"/>
                      <a:pt x="683" y="32"/>
                      <a:pt x="706" y="32"/>
                    </a:cubicBezTo>
                    <a:cubicBezTo>
                      <a:pt x="706" y="268"/>
                      <a:pt x="706" y="504"/>
                      <a:pt x="706" y="740"/>
                    </a:cubicBezTo>
                    <a:cubicBezTo>
                      <a:pt x="517" y="740"/>
                      <a:pt x="327" y="740"/>
                      <a:pt x="138" y="740"/>
                    </a:cubicBezTo>
                    <a:cubicBezTo>
                      <a:pt x="138" y="719"/>
                      <a:pt x="138" y="697"/>
                      <a:pt x="138" y="676"/>
                    </a:cubicBezTo>
                    <a:cubicBezTo>
                      <a:pt x="159" y="667"/>
                      <a:pt x="195" y="674"/>
                      <a:pt x="222" y="672"/>
                    </a:cubicBezTo>
                    <a:cubicBezTo>
                      <a:pt x="222" y="531"/>
                      <a:pt x="222" y="389"/>
                      <a:pt x="222" y="248"/>
                    </a:cubicBezTo>
                    <a:cubicBezTo>
                      <a:pt x="40" y="312"/>
                      <a:pt x="0" y="45"/>
                      <a:pt x="154" y="24"/>
                    </a:cubicBezTo>
                    <a:cubicBezTo>
                      <a:pt x="326" y="0"/>
                      <a:pt x="290" y="215"/>
                      <a:pt x="290" y="380"/>
                    </a:cubicBezTo>
                    <a:cubicBezTo>
                      <a:pt x="290" y="485"/>
                      <a:pt x="290" y="585"/>
                      <a:pt x="290" y="672"/>
                    </a:cubicBezTo>
                    <a:close/>
                    <a:moveTo>
                      <a:pt x="126" y="104"/>
                    </a:moveTo>
                    <a:cubicBezTo>
                      <a:pt x="88" y="173"/>
                      <a:pt x="167" y="221"/>
                      <a:pt x="218" y="180"/>
                    </a:cubicBezTo>
                    <a:cubicBezTo>
                      <a:pt x="267" y="112"/>
                      <a:pt x="175" y="53"/>
                      <a:pt x="126" y="10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2" name="Freeform 15">
                <a:extLst>
                  <a:ext uri="{FF2B5EF4-FFF2-40B4-BE49-F238E27FC236}">
                    <a16:creationId xmlns:a16="http://schemas.microsoft.com/office/drawing/2014/main" id="{842C4CF1-E33F-4D85-B865-9A207A9482FE}"/>
                  </a:ext>
                </a:extLst>
              </p:cNvPr>
              <p:cNvSpPr>
                <a:spLocks noEditPoints="1"/>
              </p:cNvSpPr>
              <p:nvPr/>
            </p:nvSpPr>
            <p:spPr bwMode="black">
              <a:xfrm>
                <a:off x="2994638" y="6232086"/>
                <a:ext cx="163630" cy="171348"/>
              </a:xfrm>
              <a:custGeom>
                <a:avLst/>
                <a:gdLst/>
                <a:ahLst/>
                <a:cxnLst>
                  <a:cxn ang="0">
                    <a:pos x="290" y="672"/>
                  </a:cxn>
                  <a:cxn ang="0">
                    <a:pos x="638" y="672"/>
                  </a:cxn>
                  <a:cxn ang="0">
                    <a:pos x="638" y="32"/>
                  </a:cxn>
                  <a:cxn ang="0">
                    <a:pos x="706" y="32"/>
                  </a:cxn>
                  <a:cxn ang="0">
                    <a:pos x="706" y="740"/>
                  </a:cxn>
                  <a:cxn ang="0">
                    <a:pos x="138" y="740"/>
                  </a:cxn>
                  <a:cxn ang="0">
                    <a:pos x="138" y="676"/>
                  </a:cxn>
                  <a:cxn ang="0">
                    <a:pos x="222" y="672"/>
                  </a:cxn>
                  <a:cxn ang="0">
                    <a:pos x="222" y="248"/>
                  </a:cxn>
                  <a:cxn ang="0">
                    <a:pos x="154" y="24"/>
                  </a:cxn>
                  <a:cxn ang="0">
                    <a:pos x="290" y="380"/>
                  </a:cxn>
                  <a:cxn ang="0">
                    <a:pos x="290" y="672"/>
                  </a:cxn>
                  <a:cxn ang="0">
                    <a:pos x="126" y="104"/>
                  </a:cxn>
                  <a:cxn ang="0">
                    <a:pos x="218" y="180"/>
                  </a:cxn>
                  <a:cxn ang="0">
                    <a:pos x="126" y="104"/>
                  </a:cxn>
                </a:cxnLst>
                <a:rect l="0" t="0" r="r" b="b"/>
                <a:pathLst>
                  <a:path w="706" h="740">
                    <a:moveTo>
                      <a:pt x="290" y="672"/>
                    </a:moveTo>
                    <a:cubicBezTo>
                      <a:pt x="406" y="672"/>
                      <a:pt x="522" y="672"/>
                      <a:pt x="638" y="672"/>
                    </a:cubicBezTo>
                    <a:cubicBezTo>
                      <a:pt x="638" y="459"/>
                      <a:pt x="638" y="245"/>
                      <a:pt x="638" y="32"/>
                    </a:cubicBezTo>
                    <a:cubicBezTo>
                      <a:pt x="661" y="32"/>
                      <a:pt x="683" y="32"/>
                      <a:pt x="706" y="32"/>
                    </a:cubicBezTo>
                    <a:cubicBezTo>
                      <a:pt x="706" y="268"/>
                      <a:pt x="706" y="504"/>
                      <a:pt x="706" y="740"/>
                    </a:cubicBezTo>
                    <a:cubicBezTo>
                      <a:pt x="517" y="740"/>
                      <a:pt x="327" y="740"/>
                      <a:pt x="138" y="740"/>
                    </a:cubicBezTo>
                    <a:cubicBezTo>
                      <a:pt x="138" y="719"/>
                      <a:pt x="138" y="697"/>
                      <a:pt x="138" y="676"/>
                    </a:cubicBezTo>
                    <a:cubicBezTo>
                      <a:pt x="159" y="667"/>
                      <a:pt x="195" y="674"/>
                      <a:pt x="222" y="672"/>
                    </a:cubicBezTo>
                    <a:cubicBezTo>
                      <a:pt x="222" y="531"/>
                      <a:pt x="222" y="389"/>
                      <a:pt x="222" y="248"/>
                    </a:cubicBezTo>
                    <a:cubicBezTo>
                      <a:pt x="40" y="312"/>
                      <a:pt x="0" y="45"/>
                      <a:pt x="154" y="24"/>
                    </a:cubicBezTo>
                    <a:cubicBezTo>
                      <a:pt x="326" y="0"/>
                      <a:pt x="290" y="215"/>
                      <a:pt x="290" y="380"/>
                    </a:cubicBezTo>
                    <a:cubicBezTo>
                      <a:pt x="290" y="485"/>
                      <a:pt x="290" y="585"/>
                      <a:pt x="290" y="672"/>
                    </a:cubicBezTo>
                    <a:close/>
                    <a:moveTo>
                      <a:pt x="126" y="104"/>
                    </a:moveTo>
                    <a:cubicBezTo>
                      <a:pt x="88" y="173"/>
                      <a:pt x="167" y="221"/>
                      <a:pt x="218" y="180"/>
                    </a:cubicBezTo>
                    <a:cubicBezTo>
                      <a:pt x="267" y="112"/>
                      <a:pt x="175" y="53"/>
                      <a:pt x="126" y="10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13" name="Freeform 16">
                <a:extLst>
                  <a:ext uri="{FF2B5EF4-FFF2-40B4-BE49-F238E27FC236}">
                    <a16:creationId xmlns:a16="http://schemas.microsoft.com/office/drawing/2014/main" id="{4DAADA28-9823-4434-AFFC-77CB191E2381}"/>
                  </a:ext>
                </a:extLst>
              </p:cNvPr>
              <p:cNvSpPr>
                <a:spLocks noEditPoints="1"/>
              </p:cNvSpPr>
              <p:nvPr/>
            </p:nvSpPr>
            <p:spPr bwMode="black">
              <a:xfrm>
                <a:off x="3781912" y="6146155"/>
                <a:ext cx="128125" cy="69208"/>
              </a:xfrm>
              <a:custGeom>
                <a:avLst/>
                <a:gdLst/>
                <a:ahLst/>
                <a:cxnLst>
                  <a:cxn ang="0">
                    <a:pos x="554" y="67"/>
                  </a:cxn>
                  <a:cxn ang="0">
                    <a:pos x="234" y="287"/>
                  </a:cxn>
                  <a:cxn ang="0">
                    <a:pos x="30" y="191"/>
                  </a:cxn>
                  <a:cxn ang="0">
                    <a:pos x="246" y="179"/>
                  </a:cxn>
                  <a:cxn ang="0">
                    <a:pos x="222" y="227"/>
                  </a:cxn>
                  <a:cxn ang="0">
                    <a:pos x="502" y="27"/>
                  </a:cxn>
                  <a:cxn ang="0">
                    <a:pos x="554" y="67"/>
                  </a:cxn>
                  <a:cxn ang="0">
                    <a:pos x="182" y="131"/>
                  </a:cxn>
                  <a:cxn ang="0">
                    <a:pos x="94" y="195"/>
                  </a:cxn>
                  <a:cxn ang="0">
                    <a:pos x="182" y="131"/>
                  </a:cxn>
                </a:cxnLst>
                <a:rect l="0" t="0" r="r" b="b"/>
                <a:pathLst>
                  <a:path w="554" h="299">
                    <a:moveTo>
                      <a:pt x="554" y="67"/>
                    </a:moveTo>
                    <a:cubicBezTo>
                      <a:pt x="480" y="153"/>
                      <a:pt x="377" y="270"/>
                      <a:pt x="234" y="287"/>
                    </a:cubicBezTo>
                    <a:cubicBezTo>
                      <a:pt x="135" y="299"/>
                      <a:pt x="43" y="264"/>
                      <a:pt x="30" y="191"/>
                    </a:cubicBezTo>
                    <a:cubicBezTo>
                      <a:pt x="0" y="23"/>
                      <a:pt x="272" y="0"/>
                      <a:pt x="246" y="179"/>
                    </a:cubicBezTo>
                    <a:cubicBezTo>
                      <a:pt x="243" y="200"/>
                      <a:pt x="238" y="205"/>
                      <a:pt x="222" y="227"/>
                    </a:cubicBezTo>
                    <a:cubicBezTo>
                      <a:pt x="347" y="192"/>
                      <a:pt x="439" y="124"/>
                      <a:pt x="502" y="27"/>
                    </a:cubicBezTo>
                    <a:cubicBezTo>
                      <a:pt x="525" y="34"/>
                      <a:pt x="537" y="53"/>
                      <a:pt x="554" y="67"/>
                    </a:cubicBezTo>
                    <a:close/>
                    <a:moveTo>
                      <a:pt x="182" y="131"/>
                    </a:moveTo>
                    <a:cubicBezTo>
                      <a:pt x="152" y="84"/>
                      <a:pt x="58" y="117"/>
                      <a:pt x="94" y="195"/>
                    </a:cubicBezTo>
                    <a:cubicBezTo>
                      <a:pt x="146" y="242"/>
                      <a:pt x="217" y="185"/>
                      <a:pt x="182" y="131"/>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0" name="Group 29">
              <a:extLst>
                <a:ext uri="{FF2B5EF4-FFF2-40B4-BE49-F238E27FC236}">
                  <a16:creationId xmlns:a16="http://schemas.microsoft.com/office/drawing/2014/main" id="{CAC36D50-3FA7-494C-857F-A6CB6D6E3E70}"/>
                </a:ext>
              </a:extLst>
            </p:cNvPr>
            <p:cNvGrpSpPr/>
            <p:nvPr/>
          </p:nvGrpSpPr>
          <p:grpSpPr bwMode="black">
            <a:xfrm>
              <a:off x="3754846" y="5195652"/>
              <a:ext cx="837045" cy="261824"/>
              <a:chOff x="8632347" y="6167032"/>
              <a:chExt cx="840228" cy="271928"/>
            </a:xfrm>
            <a:grpFill/>
            <a:effectLst/>
          </p:grpSpPr>
          <p:sp>
            <p:nvSpPr>
              <p:cNvPr id="100" name="Freeform 17">
                <a:extLst>
                  <a:ext uri="{FF2B5EF4-FFF2-40B4-BE49-F238E27FC236}">
                    <a16:creationId xmlns:a16="http://schemas.microsoft.com/office/drawing/2014/main" id="{506A0501-B76F-46E8-A7F0-56532739DDEB}"/>
                  </a:ext>
                </a:extLst>
              </p:cNvPr>
              <p:cNvSpPr>
                <a:spLocks noEditPoints="1"/>
              </p:cNvSpPr>
              <p:nvPr/>
            </p:nvSpPr>
            <p:spPr bwMode="black">
              <a:xfrm>
                <a:off x="8632347" y="6169214"/>
                <a:ext cx="243121" cy="269746"/>
              </a:xfrm>
              <a:custGeom>
                <a:avLst/>
                <a:gdLst/>
                <a:ahLst/>
                <a:cxnLst>
                  <a:cxn ang="0">
                    <a:pos x="128" y="112"/>
                  </a:cxn>
                  <a:cxn ang="0">
                    <a:pos x="147" y="130"/>
                  </a:cxn>
                  <a:cxn ang="0">
                    <a:pos x="136" y="133"/>
                  </a:cxn>
                  <a:cxn ang="0">
                    <a:pos x="118" y="148"/>
                  </a:cxn>
                  <a:cxn ang="0">
                    <a:pos x="206" y="148"/>
                  </a:cxn>
                  <a:cxn ang="0">
                    <a:pos x="217" y="136"/>
                  </a:cxn>
                  <a:cxn ang="0">
                    <a:pos x="236" y="155"/>
                  </a:cxn>
                  <a:cxn ang="0">
                    <a:pos x="224" y="161"/>
                  </a:cxn>
                  <a:cxn ang="0">
                    <a:pos x="113" y="239"/>
                  </a:cxn>
                  <a:cxn ang="0">
                    <a:pos x="0" y="262"/>
                  </a:cxn>
                  <a:cxn ang="0">
                    <a:pos x="0" y="258"/>
                  </a:cxn>
                  <a:cxn ang="0">
                    <a:pos x="114" y="226"/>
                  </a:cxn>
                  <a:cxn ang="0">
                    <a:pos x="206" y="154"/>
                  </a:cxn>
                  <a:cxn ang="0">
                    <a:pos x="113" y="154"/>
                  </a:cxn>
                  <a:cxn ang="0">
                    <a:pos x="19" y="203"/>
                  </a:cxn>
                  <a:cxn ang="0">
                    <a:pos x="17" y="198"/>
                  </a:cxn>
                  <a:cxn ang="0">
                    <a:pos x="78" y="162"/>
                  </a:cxn>
                  <a:cxn ang="0">
                    <a:pos x="128" y="112"/>
                  </a:cxn>
                  <a:cxn ang="0">
                    <a:pos x="99" y="45"/>
                  </a:cxn>
                  <a:cxn ang="0">
                    <a:pos x="86" y="53"/>
                  </a:cxn>
                  <a:cxn ang="0">
                    <a:pos x="114" y="75"/>
                  </a:cxn>
                  <a:cxn ang="0">
                    <a:pos x="111" y="93"/>
                  </a:cxn>
                  <a:cxn ang="0">
                    <a:pos x="100" y="90"/>
                  </a:cxn>
                  <a:cxn ang="0">
                    <a:pos x="82" y="55"/>
                  </a:cxn>
                  <a:cxn ang="0">
                    <a:pos x="50" y="73"/>
                  </a:cxn>
                  <a:cxn ang="0">
                    <a:pos x="10" y="91"/>
                  </a:cxn>
                  <a:cxn ang="0">
                    <a:pos x="8" y="87"/>
                  </a:cxn>
                  <a:cxn ang="0">
                    <a:pos x="79" y="41"/>
                  </a:cxn>
                  <a:cxn ang="0">
                    <a:pos x="117" y="0"/>
                  </a:cxn>
                  <a:cxn ang="0">
                    <a:pos x="136" y="17"/>
                  </a:cxn>
                  <a:cxn ang="0">
                    <a:pos x="126" y="21"/>
                  </a:cxn>
                  <a:cxn ang="0">
                    <a:pos x="105" y="39"/>
                  </a:cxn>
                  <a:cxn ang="0">
                    <a:pos x="191" y="39"/>
                  </a:cxn>
                  <a:cxn ang="0">
                    <a:pos x="204" y="26"/>
                  </a:cxn>
                  <a:cxn ang="0">
                    <a:pos x="224" y="46"/>
                  </a:cxn>
                  <a:cxn ang="0">
                    <a:pos x="211" y="51"/>
                  </a:cxn>
                  <a:cxn ang="0">
                    <a:pos x="132" y="108"/>
                  </a:cxn>
                  <a:cxn ang="0">
                    <a:pos x="2" y="145"/>
                  </a:cxn>
                  <a:cxn ang="0">
                    <a:pos x="1" y="141"/>
                  </a:cxn>
                  <a:cxn ang="0">
                    <a:pos x="104" y="109"/>
                  </a:cxn>
                  <a:cxn ang="0">
                    <a:pos x="191" y="45"/>
                  </a:cxn>
                  <a:cxn ang="0">
                    <a:pos x="99" y="45"/>
                  </a:cxn>
                  <a:cxn ang="0">
                    <a:pos x="93" y="169"/>
                  </a:cxn>
                  <a:cxn ang="0">
                    <a:pos x="119" y="195"/>
                  </a:cxn>
                  <a:cxn ang="0">
                    <a:pos x="114" y="216"/>
                  </a:cxn>
                  <a:cxn ang="0">
                    <a:pos x="102" y="209"/>
                  </a:cxn>
                  <a:cxn ang="0">
                    <a:pos x="90" y="172"/>
                  </a:cxn>
                  <a:cxn ang="0">
                    <a:pos x="93" y="169"/>
                  </a:cxn>
                </a:cxnLst>
                <a:rect l="0" t="0" r="r" b="b"/>
                <a:pathLst>
                  <a:path w="236" h="262">
                    <a:moveTo>
                      <a:pt x="128" y="112"/>
                    </a:moveTo>
                    <a:cubicBezTo>
                      <a:pt x="147" y="130"/>
                      <a:pt x="147" y="130"/>
                      <a:pt x="147" y="130"/>
                    </a:cubicBezTo>
                    <a:cubicBezTo>
                      <a:pt x="136" y="133"/>
                      <a:pt x="136" y="133"/>
                      <a:pt x="136" y="133"/>
                    </a:cubicBezTo>
                    <a:cubicBezTo>
                      <a:pt x="134" y="135"/>
                      <a:pt x="128" y="140"/>
                      <a:pt x="118" y="148"/>
                    </a:cubicBezTo>
                    <a:cubicBezTo>
                      <a:pt x="206" y="148"/>
                      <a:pt x="206" y="148"/>
                      <a:pt x="206" y="148"/>
                    </a:cubicBezTo>
                    <a:cubicBezTo>
                      <a:pt x="217" y="136"/>
                      <a:pt x="217" y="136"/>
                      <a:pt x="217" y="136"/>
                    </a:cubicBezTo>
                    <a:cubicBezTo>
                      <a:pt x="236" y="155"/>
                      <a:pt x="236" y="155"/>
                      <a:pt x="236" y="155"/>
                    </a:cubicBezTo>
                    <a:cubicBezTo>
                      <a:pt x="224" y="161"/>
                      <a:pt x="224" y="161"/>
                      <a:pt x="224" y="161"/>
                    </a:cubicBezTo>
                    <a:cubicBezTo>
                      <a:pt x="186" y="200"/>
                      <a:pt x="149" y="226"/>
                      <a:pt x="113" y="239"/>
                    </a:cubicBezTo>
                    <a:cubicBezTo>
                      <a:pt x="76" y="251"/>
                      <a:pt x="38" y="259"/>
                      <a:pt x="0" y="262"/>
                    </a:cubicBezTo>
                    <a:cubicBezTo>
                      <a:pt x="0" y="258"/>
                      <a:pt x="0" y="258"/>
                      <a:pt x="0" y="258"/>
                    </a:cubicBezTo>
                    <a:cubicBezTo>
                      <a:pt x="42" y="252"/>
                      <a:pt x="80" y="241"/>
                      <a:pt x="114" y="226"/>
                    </a:cubicBezTo>
                    <a:cubicBezTo>
                      <a:pt x="148" y="211"/>
                      <a:pt x="179" y="187"/>
                      <a:pt x="206" y="154"/>
                    </a:cubicBezTo>
                    <a:cubicBezTo>
                      <a:pt x="113" y="154"/>
                      <a:pt x="113" y="154"/>
                      <a:pt x="113" y="154"/>
                    </a:cubicBezTo>
                    <a:cubicBezTo>
                      <a:pt x="86" y="174"/>
                      <a:pt x="55" y="190"/>
                      <a:pt x="19" y="203"/>
                    </a:cubicBezTo>
                    <a:cubicBezTo>
                      <a:pt x="17" y="198"/>
                      <a:pt x="17" y="198"/>
                      <a:pt x="17" y="198"/>
                    </a:cubicBezTo>
                    <a:cubicBezTo>
                      <a:pt x="40" y="187"/>
                      <a:pt x="60" y="175"/>
                      <a:pt x="78" y="162"/>
                    </a:cubicBezTo>
                    <a:cubicBezTo>
                      <a:pt x="97" y="148"/>
                      <a:pt x="113" y="132"/>
                      <a:pt x="128" y="112"/>
                    </a:cubicBezTo>
                    <a:close/>
                    <a:moveTo>
                      <a:pt x="99" y="45"/>
                    </a:moveTo>
                    <a:cubicBezTo>
                      <a:pt x="86" y="53"/>
                      <a:pt x="86" y="53"/>
                      <a:pt x="86" y="53"/>
                    </a:cubicBezTo>
                    <a:cubicBezTo>
                      <a:pt x="101" y="62"/>
                      <a:pt x="111" y="69"/>
                      <a:pt x="114" y="75"/>
                    </a:cubicBezTo>
                    <a:cubicBezTo>
                      <a:pt x="118" y="81"/>
                      <a:pt x="117" y="87"/>
                      <a:pt x="111" y="93"/>
                    </a:cubicBezTo>
                    <a:cubicBezTo>
                      <a:pt x="106" y="99"/>
                      <a:pt x="102" y="98"/>
                      <a:pt x="100" y="90"/>
                    </a:cubicBezTo>
                    <a:cubicBezTo>
                      <a:pt x="98" y="81"/>
                      <a:pt x="92" y="70"/>
                      <a:pt x="82" y="55"/>
                    </a:cubicBezTo>
                    <a:cubicBezTo>
                      <a:pt x="73" y="61"/>
                      <a:pt x="62" y="67"/>
                      <a:pt x="50" y="73"/>
                    </a:cubicBezTo>
                    <a:cubicBezTo>
                      <a:pt x="39" y="79"/>
                      <a:pt x="25" y="85"/>
                      <a:pt x="10" y="91"/>
                    </a:cubicBezTo>
                    <a:cubicBezTo>
                      <a:pt x="8" y="87"/>
                      <a:pt x="8" y="87"/>
                      <a:pt x="8" y="87"/>
                    </a:cubicBezTo>
                    <a:cubicBezTo>
                      <a:pt x="37" y="73"/>
                      <a:pt x="61" y="57"/>
                      <a:pt x="79" y="41"/>
                    </a:cubicBezTo>
                    <a:cubicBezTo>
                      <a:pt x="98" y="25"/>
                      <a:pt x="110" y="12"/>
                      <a:pt x="117" y="0"/>
                    </a:cubicBezTo>
                    <a:cubicBezTo>
                      <a:pt x="136" y="17"/>
                      <a:pt x="136" y="17"/>
                      <a:pt x="136" y="17"/>
                    </a:cubicBezTo>
                    <a:cubicBezTo>
                      <a:pt x="126" y="21"/>
                      <a:pt x="126" y="21"/>
                      <a:pt x="126" y="21"/>
                    </a:cubicBezTo>
                    <a:cubicBezTo>
                      <a:pt x="105" y="39"/>
                      <a:pt x="105" y="39"/>
                      <a:pt x="105" y="39"/>
                    </a:cubicBezTo>
                    <a:cubicBezTo>
                      <a:pt x="191" y="39"/>
                      <a:pt x="191" y="39"/>
                      <a:pt x="191" y="39"/>
                    </a:cubicBezTo>
                    <a:cubicBezTo>
                      <a:pt x="204" y="26"/>
                      <a:pt x="204" y="26"/>
                      <a:pt x="204" y="26"/>
                    </a:cubicBezTo>
                    <a:cubicBezTo>
                      <a:pt x="224" y="46"/>
                      <a:pt x="224" y="46"/>
                      <a:pt x="224" y="46"/>
                    </a:cubicBezTo>
                    <a:cubicBezTo>
                      <a:pt x="211" y="51"/>
                      <a:pt x="211" y="51"/>
                      <a:pt x="211" y="51"/>
                    </a:cubicBezTo>
                    <a:cubicBezTo>
                      <a:pt x="190" y="71"/>
                      <a:pt x="163" y="90"/>
                      <a:pt x="132" y="108"/>
                    </a:cubicBezTo>
                    <a:cubicBezTo>
                      <a:pt x="101" y="125"/>
                      <a:pt x="58" y="138"/>
                      <a:pt x="2" y="145"/>
                    </a:cubicBezTo>
                    <a:cubicBezTo>
                      <a:pt x="1" y="141"/>
                      <a:pt x="1" y="141"/>
                      <a:pt x="1" y="141"/>
                    </a:cubicBezTo>
                    <a:cubicBezTo>
                      <a:pt x="38" y="134"/>
                      <a:pt x="72" y="124"/>
                      <a:pt x="104" y="109"/>
                    </a:cubicBezTo>
                    <a:cubicBezTo>
                      <a:pt x="135" y="95"/>
                      <a:pt x="164" y="74"/>
                      <a:pt x="191" y="45"/>
                    </a:cubicBezTo>
                    <a:lnTo>
                      <a:pt x="99" y="45"/>
                    </a:lnTo>
                    <a:close/>
                    <a:moveTo>
                      <a:pt x="93" y="169"/>
                    </a:moveTo>
                    <a:cubicBezTo>
                      <a:pt x="107" y="179"/>
                      <a:pt x="115" y="188"/>
                      <a:pt x="119" y="195"/>
                    </a:cubicBezTo>
                    <a:cubicBezTo>
                      <a:pt x="122" y="202"/>
                      <a:pt x="121" y="209"/>
                      <a:pt x="114" y="216"/>
                    </a:cubicBezTo>
                    <a:cubicBezTo>
                      <a:pt x="108" y="222"/>
                      <a:pt x="104" y="220"/>
                      <a:pt x="102" y="209"/>
                    </a:cubicBezTo>
                    <a:cubicBezTo>
                      <a:pt x="101" y="199"/>
                      <a:pt x="97" y="186"/>
                      <a:pt x="90" y="172"/>
                    </a:cubicBezTo>
                    <a:lnTo>
                      <a:pt x="93" y="16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1" name="Freeform 18">
                <a:extLst>
                  <a:ext uri="{FF2B5EF4-FFF2-40B4-BE49-F238E27FC236}">
                    <a16:creationId xmlns:a16="http://schemas.microsoft.com/office/drawing/2014/main" id="{1F0B7325-397A-4DB0-9DE0-986EF4756A19}"/>
                  </a:ext>
                </a:extLst>
              </p:cNvPr>
              <p:cNvSpPr>
                <a:spLocks noEditPoints="1"/>
              </p:cNvSpPr>
              <p:nvPr/>
            </p:nvSpPr>
            <p:spPr bwMode="black">
              <a:xfrm>
                <a:off x="8908640" y="6167032"/>
                <a:ext cx="273238" cy="270182"/>
              </a:xfrm>
              <a:custGeom>
                <a:avLst/>
                <a:gdLst/>
                <a:ahLst/>
                <a:cxnLst>
                  <a:cxn ang="0">
                    <a:pos x="28" y="7"/>
                  </a:cxn>
                  <a:cxn ang="0">
                    <a:pos x="52" y="50"/>
                  </a:cxn>
                  <a:cxn ang="0">
                    <a:pos x="81" y="38"/>
                  </a:cxn>
                  <a:cxn ang="0">
                    <a:pos x="32" y="56"/>
                  </a:cxn>
                  <a:cxn ang="0">
                    <a:pos x="0" y="50"/>
                  </a:cxn>
                  <a:cxn ang="0">
                    <a:pos x="42" y="34"/>
                  </a:cxn>
                  <a:cxn ang="0">
                    <a:pos x="10" y="87"/>
                  </a:cxn>
                  <a:cxn ang="0">
                    <a:pos x="72" y="77"/>
                  </a:cxn>
                  <a:cxn ang="0">
                    <a:pos x="42" y="93"/>
                  </a:cxn>
                  <a:cxn ang="0">
                    <a:pos x="10" y="87"/>
                  </a:cxn>
                  <a:cxn ang="0">
                    <a:pos x="62" y="128"/>
                  </a:cxn>
                  <a:cxn ang="0">
                    <a:pos x="89" y="135"/>
                  </a:cxn>
                  <a:cxn ang="0">
                    <a:pos x="23" y="138"/>
                  </a:cxn>
                  <a:cxn ang="0">
                    <a:pos x="16" y="159"/>
                  </a:cxn>
                  <a:cxn ang="0">
                    <a:pos x="67" y="168"/>
                  </a:cxn>
                  <a:cxn ang="0">
                    <a:pos x="88" y="170"/>
                  </a:cxn>
                  <a:cxn ang="0">
                    <a:pos x="82" y="234"/>
                  </a:cxn>
                  <a:cxn ang="0">
                    <a:pos x="68" y="229"/>
                  </a:cxn>
                  <a:cxn ang="0">
                    <a:pos x="31" y="245"/>
                  </a:cxn>
                  <a:cxn ang="0">
                    <a:pos x="17" y="206"/>
                  </a:cxn>
                  <a:cxn ang="0">
                    <a:pos x="31" y="174"/>
                  </a:cxn>
                  <a:cxn ang="0">
                    <a:pos x="68" y="223"/>
                  </a:cxn>
                  <a:cxn ang="0">
                    <a:pos x="31" y="174"/>
                  </a:cxn>
                  <a:cxn ang="0">
                    <a:pos x="104" y="35"/>
                  </a:cxn>
                  <a:cxn ang="0">
                    <a:pos x="126" y="43"/>
                  </a:cxn>
                  <a:cxn ang="0">
                    <a:pos x="154" y="10"/>
                  </a:cxn>
                  <a:cxn ang="0">
                    <a:pos x="132" y="43"/>
                  </a:cxn>
                  <a:cxn ang="0">
                    <a:pos x="164" y="33"/>
                  </a:cxn>
                  <a:cxn ang="0">
                    <a:pos x="172" y="52"/>
                  </a:cxn>
                  <a:cxn ang="0">
                    <a:pos x="152" y="261"/>
                  </a:cxn>
                  <a:cxn ang="0">
                    <a:pos x="125" y="236"/>
                  </a:cxn>
                  <a:cxn ang="0">
                    <a:pos x="159" y="229"/>
                  </a:cxn>
                  <a:cxn ang="0">
                    <a:pos x="69" y="257"/>
                  </a:cxn>
                  <a:cxn ang="0">
                    <a:pos x="143" y="161"/>
                  </a:cxn>
                  <a:cxn ang="0">
                    <a:pos x="95" y="164"/>
                  </a:cxn>
                  <a:cxn ang="0">
                    <a:pos x="104" y="154"/>
                  </a:cxn>
                  <a:cxn ang="0">
                    <a:pos x="117" y="80"/>
                  </a:cxn>
                  <a:cxn ang="0">
                    <a:pos x="159" y="50"/>
                  </a:cxn>
                  <a:cxn ang="0">
                    <a:pos x="117" y="87"/>
                  </a:cxn>
                  <a:cxn ang="0">
                    <a:pos x="159" y="116"/>
                  </a:cxn>
                  <a:cxn ang="0">
                    <a:pos x="117" y="87"/>
                  </a:cxn>
                  <a:cxn ang="0">
                    <a:pos x="117" y="154"/>
                  </a:cxn>
                  <a:cxn ang="0">
                    <a:pos x="159" y="123"/>
                  </a:cxn>
                  <a:cxn ang="0">
                    <a:pos x="238" y="79"/>
                  </a:cxn>
                  <a:cxn ang="0">
                    <a:pos x="265" y="87"/>
                  </a:cxn>
                  <a:cxn ang="0">
                    <a:pos x="238" y="237"/>
                  </a:cxn>
                  <a:cxn ang="0">
                    <a:pos x="187" y="238"/>
                  </a:cxn>
                  <a:cxn ang="0">
                    <a:pos x="218" y="237"/>
                  </a:cxn>
                  <a:cxn ang="0">
                    <a:pos x="225" y="87"/>
                  </a:cxn>
                  <a:cxn ang="0">
                    <a:pos x="186" y="90"/>
                  </a:cxn>
                  <a:cxn ang="0">
                    <a:pos x="225" y="80"/>
                  </a:cxn>
                  <a:cxn ang="0">
                    <a:pos x="246" y="16"/>
                  </a:cxn>
                  <a:cxn ang="0">
                    <a:pos x="238" y="79"/>
                  </a:cxn>
                  <a:cxn ang="0">
                    <a:pos x="212" y="140"/>
                  </a:cxn>
                  <a:cxn ang="0">
                    <a:pos x="206" y="166"/>
                  </a:cxn>
                  <a:cxn ang="0">
                    <a:pos x="179" y="118"/>
                  </a:cxn>
                </a:cxnLst>
                <a:rect l="0" t="0" r="r" b="b"/>
                <a:pathLst>
                  <a:path w="265" h="262">
                    <a:moveTo>
                      <a:pt x="26" y="10"/>
                    </a:moveTo>
                    <a:cubicBezTo>
                      <a:pt x="28" y="7"/>
                      <a:pt x="28" y="7"/>
                      <a:pt x="28" y="7"/>
                    </a:cubicBezTo>
                    <a:cubicBezTo>
                      <a:pt x="46" y="15"/>
                      <a:pt x="57" y="23"/>
                      <a:pt x="60" y="29"/>
                    </a:cubicBezTo>
                    <a:cubicBezTo>
                      <a:pt x="63" y="36"/>
                      <a:pt x="60" y="43"/>
                      <a:pt x="52" y="50"/>
                    </a:cubicBezTo>
                    <a:cubicBezTo>
                      <a:pt x="70" y="50"/>
                      <a:pt x="70" y="50"/>
                      <a:pt x="70" y="50"/>
                    </a:cubicBezTo>
                    <a:cubicBezTo>
                      <a:pt x="81" y="38"/>
                      <a:pt x="81" y="38"/>
                      <a:pt x="81" y="38"/>
                    </a:cubicBezTo>
                    <a:cubicBezTo>
                      <a:pt x="99" y="56"/>
                      <a:pt x="99" y="56"/>
                      <a:pt x="99" y="56"/>
                    </a:cubicBezTo>
                    <a:cubicBezTo>
                      <a:pt x="32" y="56"/>
                      <a:pt x="32" y="56"/>
                      <a:pt x="32" y="56"/>
                    </a:cubicBezTo>
                    <a:cubicBezTo>
                      <a:pt x="26" y="56"/>
                      <a:pt x="19" y="57"/>
                      <a:pt x="10" y="60"/>
                    </a:cubicBezTo>
                    <a:cubicBezTo>
                      <a:pt x="0" y="50"/>
                      <a:pt x="0" y="50"/>
                      <a:pt x="0" y="50"/>
                    </a:cubicBezTo>
                    <a:cubicBezTo>
                      <a:pt x="46" y="50"/>
                      <a:pt x="46" y="50"/>
                      <a:pt x="46" y="50"/>
                    </a:cubicBezTo>
                    <a:cubicBezTo>
                      <a:pt x="46" y="45"/>
                      <a:pt x="44" y="40"/>
                      <a:pt x="42" y="34"/>
                    </a:cubicBezTo>
                    <a:cubicBezTo>
                      <a:pt x="40" y="28"/>
                      <a:pt x="34" y="20"/>
                      <a:pt x="26" y="10"/>
                    </a:cubicBezTo>
                    <a:close/>
                    <a:moveTo>
                      <a:pt x="10" y="87"/>
                    </a:moveTo>
                    <a:cubicBezTo>
                      <a:pt x="61" y="87"/>
                      <a:pt x="61" y="87"/>
                      <a:pt x="61" y="87"/>
                    </a:cubicBezTo>
                    <a:cubicBezTo>
                      <a:pt x="72" y="77"/>
                      <a:pt x="72" y="77"/>
                      <a:pt x="72" y="77"/>
                    </a:cubicBezTo>
                    <a:cubicBezTo>
                      <a:pt x="89" y="93"/>
                      <a:pt x="89" y="93"/>
                      <a:pt x="89" y="93"/>
                    </a:cubicBezTo>
                    <a:cubicBezTo>
                      <a:pt x="42" y="93"/>
                      <a:pt x="42" y="93"/>
                      <a:pt x="42" y="93"/>
                    </a:cubicBezTo>
                    <a:cubicBezTo>
                      <a:pt x="36" y="93"/>
                      <a:pt x="29" y="94"/>
                      <a:pt x="21" y="97"/>
                    </a:cubicBezTo>
                    <a:lnTo>
                      <a:pt x="10" y="87"/>
                    </a:lnTo>
                    <a:close/>
                    <a:moveTo>
                      <a:pt x="13" y="128"/>
                    </a:moveTo>
                    <a:cubicBezTo>
                      <a:pt x="62" y="128"/>
                      <a:pt x="62" y="128"/>
                      <a:pt x="62" y="128"/>
                    </a:cubicBezTo>
                    <a:cubicBezTo>
                      <a:pt x="73" y="117"/>
                      <a:pt x="73" y="117"/>
                      <a:pt x="73" y="117"/>
                    </a:cubicBezTo>
                    <a:cubicBezTo>
                      <a:pt x="89" y="135"/>
                      <a:pt x="89" y="135"/>
                      <a:pt x="89" y="135"/>
                    </a:cubicBezTo>
                    <a:cubicBezTo>
                      <a:pt x="44" y="135"/>
                      <a:pt x="44" y="135"/>
                      <a:pt x="44" y="135"/>
                    </a:cubicBezTo>
                    <a:cubicBezTo>
                      <a:pt x="38" y="135"/>
                      <a:pt x="31" y="136"/>
                      <a:pt x="23" y="138"/>
                    </a:cubicBezTo>
                    <a:lnTo>
                      <a:pt x="13" y="128"/>
                    </a:lnTo>
                    <a:close/>
                    <a:moveTo>
                      <a:pt x="16" y="159"/>
                    </a:moveTo>
                    <a:cubicBezTo>
                      <a:pt x="33" y="168"/>
                      <a:pt x="33" y="168"/>
                      <a:pt x="33" y="168"/>
                    </a:cubicBezTo>
                    <a:cubicBezTo>
                      <a:pt x="67" y="168"/>
                      <a:pt x="67" y="168"/>
                      <a:pt x="67" y="168"/>
                    </a:cubicBezTo>
                    <a:cubicBezTo>
                      <a:pt x="73" y="157"/>
                      <a:pt x="73" y="157"/>
                      <a:pt x="73" y="157"/>
                    </a:cubicBezTo>
                    <a:cubicBezTo>
                      <a:pt x="88" y="170"/>
                      <a:pt x="88" y="170"/>
                      <a:pt x="88" y="170"/>
                    </a:cubicBezTo>
                    <a:cubicBezTo>
                      <a:pt x="81" y="178"/>
                      <a:pt x="81" y="178"/>
                      <a:pt x="81" y="178"/>
                    </a:cubicBezTo>
                    <a:cubicBezTo>
                      <a:pt x="81" y="202"/>
                      <a:pt x="82" y="221"/>
                      <a:pt x="82" y="234"/>
                    </a:cubicBezTo>
                    <a:cubicBezTo>
                      <a:pt x="68" y="242"/>
                      <a:pt x="68" y="242"/>
                      <a:pt x="68" y="242"/>
                    </a:cubicBezTo>
                    <a:cubicBezTo>
                      <a:pt x="68" y="229"/>
                      <a:pt x="68" y="229"/>
                      <a:pt x="68" y="229"/>
                    </a:cubicBezTo>
                    <a:cubicBezTo>
                      <a:pt x="31" y="229"/>
                      <a:pt x="31" y="229"/>
                      <a:pt x="31" y="229"/>
                    </a:cubicBezTo>
                    <a:cubicBezTo>
                      <a:pt x="31" y="245"/>
                      <a:pt x="31" y="245"/>
                      <a:pt x="31" y="245"/>
                    </a:cubicBezTo>
                    <a:cubicBezTo>
                      <a:pt x="16" y="252"/>
                      <a:pt x="16" y="252"/>
                      <a:pt x="16" y="252"/>
                    </a:cubicBezTo>
                    <a:cubicBezTo>
                      <a:pt x="17" y="244"/>
                      <a:pt x="17" y="229"/>
                      <a:pt x="17" y="206"/>
                    </a:cubicBezTo>
                    <a:cubicBezTo>
                      <a:pt x="17" y="183"/>
                      <a:pt x="17" y="167"/>
                      <a:pt x="16" y="159"/>
                    </a:cubicBezTo>
                    <a:close/>
                    <a:moveTo>
                      <a:pt x="31" y="174"/>
                    </a:moveTo>
                    <a:cubicBezTo>
                      <a:pt x="31" y="223"/>
                      <a:pt x="31" y="223"/>
                      <a:pt x="31" y="223"/>
                    </a:cubicBezTo>
                    <a:cubicBezTo>
                      <a:pt x="68" y="223"/>
                      <a:pt x="68" y="223"/>
                      <a:pt x="68" y="223"/>
                    </a:cubicBezTo>
                    <a:cubicBezTo>
                      <a:pt x="68" y="174"/>
                      <a:pt x="68" y="174"/>
                      <a:pt x="68" y="174"/>
                    </a:cubicBezTo>
                    <a:lnTo>
                      <a:pt x="31" y="174"/>
                    </a:lnTo>
                    <a:close/>
                    <a:moveTo>
                      <a:pt x="104" y="154"/>
                    </a:moveTo>
                    <a:cubicBezTo>
                      <a:pt x="104" y="35"/>
                      <a:pt x="104" y="35"/>
                      <a:pt x="104" y="35"/>
                    </a:cubicBezTo>
                    <a:cubicBezTo>
                      <a:pt x="117" y="43"/>
                      <a:pt x="117" y="43"/>
                      <a:pt x="117" y="43"/>
                    </a:cubicBezTo>
                    <a:cubicBezTo>
                      <a:pt x="126" y="43"/>
                      <a:pt x="126" y="43"/>
                      <a:pt x="126" y="43"/>
                    </a:cubicBezTo>
                    <a:cubicBezTo>
                      <a:pt x="131" y="25"/>
                      <a:pt x="134" y="11"/>
                      <a:pt x="135" y="0"/>
                    </a:cubicBezTo>
                    <a:cubicBezTo>
                      <a:pt x="154" y="10"/>
                      <a:pt x="154" y="10"/>
                      <a:pt x="154" y="10"/>
                    </a:cubicBezTo>
                    <a:cubicBezTo>
                      <a:pt x="151" y="12"/>
                      <a:pt x="148" y="16"/>
                      <a:pt x="144" y="23"/>
                    </a:cubicBezTo>
                    <a:cubicBezTo>
                      <a:pt x="139" y="29"/>
                      <a:pt x="136" y="36"/>
                      <a:pt x="132" y="43"/>
                    </a:cubicBezTo>
                    <a:cubicBezTo>
                      <a:pt x="158" y="43"/>
                      <a:pt x="158" y="43"/>
                      <a:pt x="158" y="43"/>
                    </a:cubicBezTo>
                    <a:cubicBezTo>
                      <a:pt x="164" y="33"/>
                      <a:pt x="164" y="33"/>
                      <a:pt x="164" y="33"/>
                    </a:cubicBezTo>
                    <a:cubicBezTo>
                      <a:pt x="179" y="44"/>
                      <a:pt x="179" y="44"/>
                      <a:pt x="179" y="44"/>
                    </a:cubicBezTo>
                    <a:cubicBezTo>
                      <a:pt x="172" y="52"/>
                      <a:pt x="172" y="52"/>
                      <a:pt x="172" y="52"/>
                    </a:cubicBezTo>
                    <a:cubicBezTo>
                      <a:pt x="172" y="237"/>
                      <a:pt x="172" y="237"/>
                      <a:pt x="172" y="237"/>
                    </a:cubicBezTo>
                    <a:cubicBezTo>
                      <a:pt x="173" y="248"/>
                      <a:pt x="166" y="256"/>
                      <a:pt x="152" y="261"/>
                    </a:cubicBezTo>
                    <a:cubicBezTo>
                      <a:pt x="150" y="251"/>
                      <a:pt x="141" y="244"/>
                      <a:pt x="125" y="241"/>
                    </a:cubicBezTo>
                    <a:cubicBezTo>
                      <a:pt x="125" y="236"/>
                      <a:pt x="125" y="236"/>
                      <a:pt x="125" y="236"/>
                    </a:cubicBezTo>
                    <a:cubicBezTo>
                      <a:pt x="139" y="238"/>
                      <a:pt x="147" y="238"/>
                      <a:pt x="152" y="238"/>
                    </a:cubicBezTo>
                    <a:cubicBezTo>
                      <a:pt x="156" y="237"/>
                      <a:pt x="159" y="235"/>
                      <a:pt x="159" y="229"/>
                    </a:cubicBezTo>
                    <a:cubicBezTo>
                      <a:pt x="159" y="162"/>
                      <a:pt x="159" y="162"/>
                      <a:pt x="159" y="162"/>
                    </a:cubicBezTo>
                    <a:cubicBezTo>
                      <a:pt x="138" y="205"/>
                      <a:pt x="108" y="237"/>
                      <a:pt x="69" y="257"/>
                    </a:cubicBezTo>
                    <a:cubicBezTo>
                      <a:pt x="68" y="254"/>
                      <a:pt x="68" y="254"/>
                      <a:pt x="68" y="254"/>
                    </a:cubicBezTo>
                    <a:cubicBezTo>
                      <a:pt x="102" y="229"/>
                      <a:pt x="127" y="198"/>
                      <a:pt x="143" y="161"/>
                    </a:cubicBezTo>
                    <a:cubicBezTo>
                      <a:pt x="116" y="161"/>
                      <a:pt x="116" y="161"/>
                      <a:pt x="116" y="161"/>
                    </a:cubicBezTo>
                    <a:cubicBezTo>
                      <a:pt x="110" y="161"/>
                      <a:pt x="103" y="162"/>
                      <a:pt x="95" y="164"/>
                    </a:cubicBezTo>
                    <a:cubicBezTo>
                      <a:pt x="85" y="154"/>
                      <a:pt x="85" y="154"/>
                      <a:pt x="85" y="154"/>
                    </a:cubicBezTo>
                    <a:lnTo>
                      <a:pt x="104" y="154"/>
                    </a:lnTo>
                    <a:close/>
                    <a:moveTo>
                      <a:pt x="117" y="50"/>
                    </a:moveTo>
                    <a:cubicBezTo>
                      <a:pt x="117" y="80"/>
                      <a:pt x="117" y="80"/>
                      <a:pt x="117" y="80"/>
                    </a:cubicBezTo>
                    <a:cubicBezTo>
                      <a:pt x="159" y="80"/>
                      <a:pt x="159" y="80"/>
                      <a:pt x="159" y="80"/>
                    </a:cubicBezTo>
                    <a:cubicBezTo>
                      <a:pt x="159" y="50"/>
                      <a:pt x="159" y="50"/>
                      <a:pt x="159" y="50"/>
                    </a:cubicBezTo>
                    <a:lnTo>
                      <a:pt x="117" y="50"/>
                    </a:lnTo>
                    <a:close/>
                    <a:moveTo>
                      <a:pt x="117" y="87"/>
                    </a:moveTo>
                    <a:cubicBezTo>
                      <a:pt x="117" y="116"/>
                      <a:pt x="117" y="116"/>
                      <a:pt x="117" y="116"/>
                    </a:cubicBezTo>
                    <a:cubicBezTo>
                      <a:pt x="159" y="116"/>
                      <a:pt x="159" y="116"/>
                      <a:pt x="159" y="116"/>
                    </a:cubicBezTo>
                    <a:cubicBezTo>
                      <a:pt x="159" y="87"/>
                      <a:pt x="159" y="87"/>
                      <a:pt x="159" y="87"/>
                    </a:cubicBezTo>
                    <a:lnTo>
                      <a:pt x="117" y="87"/>
                    </a:lnTo>
                    <a:close/>
                    <a:moveTo>
                      <a:pt x="117" y="123"/>
                    </a:moveTo>
                    <a:cubicBezTo>
                      <a:pt x="117" y="154"/>
                      <a:pt x="117" y="154"/>
                      <a:pt x="117" y="154"/>
                    </a:cubicBezTo>
                    <a:cubicBezTo>
                      <a:pt x="159" y="154"/>
                      <a:pt x="159" y="154"/>
                      <a:pt x="159" y="154"/>
                    </a:cubicBezTo>
                    <a:cubicBezTo>
                      <a:pt x="159" y="123"/>
                      <a:pt x="159" y="123"/>
                      <a:pt x="159" y="123"/>
                    </a:cubicBezTo>
                    <a:lnTo>
                      <a:pt x="117" y="123"/>
                    </a:lnTo>
                    <a:close/>
                    <a:moveTo>
                      <a:pt x="238" y="79"/>
                    </a:moveTo>
                    <a:cubicBezTo>
                      <a:pt x="250" y="69"/>
                      <a:pt x="250" y="69"/>
                      <a:pt x="250" y="69"/>
                    </a:cubicBezTo>
                    <a:cubicBezTo>
                      <a:pt x="265" y="87"/>
                      <a:pt x="265" y="87"/>
                      <a:pt x="265" y="87"/>
                    </a:cubicBezTo>
                    <a:cubicBezTo>
                      <a:pt x="238" y="87"/>
                      <a:pt x="238" y="87"/>
                      <a:pt x="238" y="87"/>
                    </a:cubicBezTo>
                    <a:cubicBezTo>
                      <a:pt x="238" y="237"/>
                      <a:pt x="238" y="237"/>
                      <a:pt x="238" y="237"/>
                    </a:cubicBezTo>
                    <a:cubicBezTo>
                      <a:pt x="238" y="247"/>
                      <a:pt x="231" y="255"/>
                      <a:pt x="217" y="262"/>
                    </a:cubicBezTo>
                    <a:cubicBezTo>
                      <a:pt x="216" y="252"/>
                      <a:pt x="206" y="244"/>
                      <a:pt x="187" y="238"/>
                    </a:cubicBezTo>
                    <a:cubicBezTo>
                      <a:pt x="188" y="234"/>
                      <a:pt x="188" y="234"/>
                      <a:pt x="188" y="234"/>
                    </a:cubicBezTo>
                    <a:cubicBezTo>
                      <a:pt x="204" y="236"/>
                      <a:pt x="214" y="237"/>
                      <a:pt x="218" y="237"/>
                    </a:cubicBezTo>
                    <a:cubicBezTo>
                      <a:pt x="222" y="236"/>
                      <a:pt x="224" y="234"/>
                      <a:pt x="225" y="230"/>
                    </a:cubicBezTo>
                    <a:cubicBezTo>
                      <a:pt x="225" y="87"/>
                      <a:pt x="225" y="87"/>
                      <a:pt x="225" y="87"/>
                    </a:cubicBezTo>
                    <a:cubicBezTo>
                      <a:pt x="207" y="87"/>
                      <a:pt x="207" y="87"/>
                      <a:pt x="207" y="87"/>
                    </a:cubicBezTo>
                    <a:cubicBezTo>
                      <a:pt x="201" y="87"/>
                      <a:pt x="194" y="88"/>
                      <a:pt x="186" y="90"/>
                    </a:cubicBezTo>
                    <a:cubicBezTo>
                      <a:pt x="176" y="80"/>
                      <a:pt x="176" y="80"/>
                      <a:pt x="176" y="80"/>
                    </a:cubicBezTo>
                    <a:cubicBezTo>
                      <a:pt x="225" y="80"/>
                      <a:pt x="225" y="80"/>
                      <a:pt x="225" y="80"/>
                    </a:cubicBezTo>
                    <a:cubicBezTo>
                      <a:pt x="225" y="43"/>
                      <a:pt x="225" y="18"/>
                      <a:pt x="224" y="6"/>
                    </a:cubicBezTo>
                    <a:cubicBezTo>
                      <a:pt x="246" y="16"/>
                      <a:pt x="246" y="16"/>
                      <a:pt x="246" y="16"/>
                    </a:cubicBezTo>
                    <a:cubicBezTo>
                      <a:pt x="238" y="24"/>
                      <a:pt x="238" y="24"/>
                      <a:pt x="238" y="24"/>
                    </a:cubicBezTo>
                    <a:lnTo>
                      <a:pt x="238" y="79"/>
                    </a:lnTo>
                    <a:close/>
                    <a:moveTo>
                      <a:pt x="182" y="115"/>
                    </a:moveTo>
                    <a:cubicBezTo>
                      <a:pt x="199" y="126"/>
                      <a:pt x="209" y="134"/>
                      <a:pt x="212" y="140"/>
                    </a:cubicBezTo>
                    <a:cubicBezTo>
                      <a:pt x="215" y="146"/>
                      <a:pt x="215" y="151"/>
                      <a:pt x="213" y="155"/>
                    </a:cubicBezTo>
                    <a:cubicBezTo>
                      <a:pt x="211" y="160"/>
                      <a:pt x="209" y="163"/>
                      <a:pt x="206" y="166"/>
                    </a:cubicBezTo>
                    <a:cubicBezTo>
                      <a:pt x="203" y="168"/>
                      <a:pt x="200" y="165"/>
                      <a:pt x="198" y="155"/>
                    </a:cubicBezTo>
                    <a:cubicBezTo>
                      <a:pt x="196" y="144"/>
                      <a:pt x="189" y="132"/>
                      <a:pt x="179" y="118"/>
                    </a:cubicBezTo>
                    <a:lnTo>
                      <a:pt x="182" y="115"/>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102" name="Freeform 19">
                <a:extLst>
                  <a:ext uri="{FF2B5EF4-FFF2-40B4-BE49-F238E27FC236}">
                    <a16:creationId xmlns:a16="http://schemas.microsoft.com/office/drawing/2014/main" id="{A5CF68E6-5D38-4362-AC5E-AB09A98814B5}"/>
                  </a:ext>
                </a:extLst>
              </p:cNvPr>
              <p:cNvSpPr>
                <a:spLocks noEditPoints="1"/>
              </p:cNvSpPr>
              <p:nvPr/>
            </p:nvSpPr>
            <p:spPr bwMode="black">
              <a:xfrm>
                <a:off x="9210686" y="6177071"/>
                <a:ext cx="261889" cy="257088"/>
              </a:xfrm>
              <a:custGeom>
                <a:avLst/>
                <a:gdLst/>
                <a:ahLst/>
                <a:cxnLst>
                  <a:cxn ang="0">
                    <a:pos x="1" y="122"/>
                  </a:cxn>
                  <a:cxn ang="0">
                    <a:pos x="16" y="27"/>
                  </a:cxn>
                  <a:cxn ang="0">
                    <a:pos x="70" y="17"/>
                  </a:cxn>
                  <a:cxn ang="0">
                    <a:pos x="78" y="38"/>
                  </a:cxn>
                  <a:cxn ang="0">
                    <a:pos x="63" y="211"/>
                  </a:cxn>
                  <a:cxn ang="0">
                    <a:pos x="16" y="190"/>
                  </a:cxn>
                  <a:cxn ang="0">
                    <a:pos x="0" y="222"/>
                  </a:cxn>
                  <a:cxn ang="0">
                    <a:pos x="16" y="105"/>
                  </a:cxn>
                  <a:cxn ang="0">
                    <a:pos x="63" y="34"/>
                  </a:cxn>
                  <a:cxn ang="0">
                    <a:pos x="16" y="111"/>
                  </a:cxn>
                  <a:cxn ang="0">
                    <a:pos x="63" y="183"/>
                  </a:cxn>
                  <a:cxn ang="0">
                    <a:pos x="16" y="111"/>
                  </a:cxn>
                  <a:cxn ang="0">
                    <a:pos x="96" y="160"/>
                  </a:cxn>
                  <a:cxn ang="0">
                    <a:pos x="110" y="72"/>
                  </a:cxn>
                  <a:cxn ang="0">
                    <a:pos x="139" y="22"/>
                  </a:cxn>
                  <a:cxn ang="0">
                    <a:pos x="90" y="24"/>
                  </a:cxn>
                  <a:cxn ang="0">
                    <a:pos x="218" y="15"/>
                  </a:cxn>
                  <a:cxn ang="0">
                    <a:pos x="254" y="22"/>
                  </a:cxn>
                  <a:cxn ang="0">
                    <a:pos x="190" y="72"/>
                  </a:cxn>
                  <a:cxn ang="0">
                    <a:pos x="229" y="62"/>
                  </a:cxn>
                  <a:cxn ang="0">
                    <a:pos x="236" y="83"/>
                  </a:cxn>
                  <a:cxn ang="0">
                    <a:pos x="221" y="245"/>
                  </a:cxn>
                  <a:cxn ang="0">
                    <a:pos x="110" y="224"/>
                  </a:cxn>
                  <a:cxn ang="0">
                    <a:pos x="94" y="249"/>
                  </a:cxn>
                  <a:cxn ang="0">
                    <a:pos x="144" y="143"/>
                  </a:cxn>
                  <a:cxn ang="0">
                    <a:pos x="110" y="217"/>
                  </a:cxn>
                  <a:cxn ang="0">
                    <a:pos x="221" y="79"/>
                  </a:cxn>
                  <a:cxn ang="0">
                    <a:pos x="190" y="144"/>
                  </a:cxn>
                  <a:cxn ang="0">
                    <a:pos x="211" y="151"/>
                  </a:cxn>
                  <a:cxn ang="0">
                    <a:pos x="203" y="168"/>
                  </a:cxn>
                  <a:cxn ang="0">
                    <a:pos x="176" y="152"/>
                  </a:cxn>
                  <a:cxn ang="0">
                    <a:pos x="153" y="79"/>
                  </a:cxn>
                  <a:cxn ang="0">
                    <a:pos x="110" y="181"/>
                  </a:cxn>
                  <a:cxn ang="0">
                    <a:pos x="139" y="79"/>
                  </a:cxn>
                  <a:cxn ang="0">
                    <a:pos x="153" y="22"/>
                  </a:cxn>
                  <a:cxn ang="0">
                    <a:pos x="176" y="72"/>
                  </a:cxn>
                  <a:cxn ang="0">
                    <a:pos x="153" y="22"/>
                  </a:cxn>
                </a:cxnLst>
                <a:rect l="0" t="0" r="r" b="b"/>
                <a:pathLst>
                  <a:path w="254" h="249">
                    <a:moveTo>
                      <a:pt x="0" y="222"/>
                    </a:moveTo>
                    <a:cubicBezTo>
                      <a:pt x="1" y="208"/>
                      <a:pt x="1" y="175"/>
                      <a:pt x="1" y="122"/>
                    </a:cubicBezTo>
                    <a:cubicBezTo>
                      <a:pt x="1" y="69"/>
                      <a:pt x="1" y="35"/>
                      <a:pt x="0" y="18"/>
                    </a:cubicBezTo>
                    <a:cubicBezTo>
                      <a:pt x="16" y="27"/>
                      <a:pt x="16" y="27"/>
                      <a:pt x="16" y="27"/>
                    </a:cubicBezTo>
                    <a:cubicBezTo>
                      <a:pt x="61" y="27"/>
                      <a:pt x="61" y="27"/>
                      <a:pt x="61" y="27"/>
                    </a:cubicBezTo>
                    <a:cubicBezTo>
                      <a:pt x="70" y="17"/>
                      <a:pt x="70" y="17"/>
                      <a:pt x="70" y="17"/>
                    </a:cubicBezTo>
                    <a:cubicBezTo>
                      <a:pt x="87" y="32"/>
                      <a:pt x="87" y="32"/>
                      <a:pt x="87" y="32"/>
                    </a:cubicBezTo>
                    <a:cubicBezTo>
                      <a:pt x="78" y="38"/>
                      <a:pt x="78" y="38"/>
                      <a:pt x="78" y="38"/>
                    </a:cubicBezTo>
                    <a:cubicBezTo>
                      <a:pt x="78" y="139"/>
                      <a:pt x="78" y="194"/>
                      <a:pt x="79" y="204"/>
                    </a:cubicBezTo>
                    <a:cubicBezTo>
                      <a:pt x="63" y="211"/>
                      <a:pt x="63" y="211"/>
                      <a:pt x="63" y="211"/>
                    </a:cubicBezTo>
                    <a:cubicBezTo>
                      <a:pt x="63" y="190"/>
                      <a:pt x="63" y="190"/>
                      <a:pt x="63" y="190"/>
                    </a:cubicBezTo>
                    <a:cubicBezTo>
                      <a:pt x="16" y="190"/>
                      <a:pt x="16" y="190"/>
                      <a:pt x="16" y="190"/>
                    </a:cubicBezTo>
                    <a:cubicBezTo>
                      <a:pt x="16" y="214"/>
                      <a:pt x="16" y="214"/>
                      <a:pt x="16" y="214"/>
                    </a:cubicBezTo>
                    <a:lnTo>
                      <a:pt x="0" y="222"/>
                    </a:lnTo>
                    <a:close/>
                    <a:moveTo>
                      <a:pt x="16" y="34"/>
                    </a:moveTo>
                    <a:cubicBezTo>
                      <a:pt x="16" y="105"/>
                      <a:pt x="16" y="105"/>
                      <a:pt x="16" y="105"/>
                    </a:cubicBezTo>
                    <a:cubicBezTo>
                      <a:pt x="63" y="105"/>
                      <a:pt x="63" y="105"/>
                      <a:pt x="63" y="105"/>
                    </a:cubicBezTo>
                    <a:cubicBezTo>
                      <a:pt x="63" y="34"/>
                      <a:pt x="63" y="34"/>
                      <a:pt x="63" y="34"/>
                    </a:cubicBezTo>
                    <a:lnTo>
                      <a:pt x="16" y="34"/>
                    </a:lnTo>
                    <a:close/>
                    <a:moveTo>
                      <a:pt x="16" y="111"/>
                    </a:moveTo>
                    <a:cubicBezTo>
                      <a:pt x="16" y="183"/>
                      <a:pt x="16" y="183"/>
                      <a:pt x="16" y="183"/>
                    </a:cubicBezTo>
                    <a:cubicBezTo>
                      <a:pt x="63" y="183"/>
                      <a:pt x="63" y="183"/>
                      <a:pt x="63" y="183"/>
                    </a:cubicBezTo>
                    <a:cubicBezTo>
                      <a:pt x="63" y="111"/>
                      <a:pt x="63" y="111"/>
                      <a:pt x="63" y="111"/>
                    </a:cubicBezTo>
                    <a:lnTo>
                      <a:pt x="16" y="111"/>
                    </a:lnTo>
                    <a:close/>
                    <a:moveTo>
                      <a:pt x="94" y="249"/>
                    </a:moveTo>
                    <a:cubicBezTo>
                      <a:pt x="95" y="224"/>
                      <a:pt x="96" y="194"/>
                      <a:pt x="96" y="160"/>
                    </a:cubicBezTo>
                    <a:cubicBezTo>
                      <a:pt x="96" y="125"/>
                      <a:pt x="95" y="93"/>
                      <a:pt x="94" y="63"/>
                    </a:cubicBezTo>
                    <a:cubicBezTo>
                      <a:pt x="110" y="72"/>
                      <a:pt x="110" y="72"/>
                      <a:pt x="110" y="72"/>
                    </a:cubicBezTo>
                    <a:cubicBezTo>
                      <a:pt x="139" y="72"/>
                      <a:pt x="139" y="72"/>
                      <a:pt x="139" y="72"/>
                    </a:cubicBezTo>
                    <a:cubicBezTo>
                      <a:pt x="139" y="22"/>
                      <a:pt x="139" y="22"/>
                      <a:pt x="139" y="22"/>
                    </a:cubicBezTo>
                    <a:cubicBezTo>
                      <a:pt x="105" y="22"/>
                      <a:pt x="105" y="22"/>
                      <a:pt x="105" y="22"/>
                    </a:cubicBezTo>
                    <a:cubicBezTo>
                      <a:pt x="90" y="24"/>
                      <a:pt x="90" y="24"/>
                      <a:pt x="90" y="24"/>
                    </a:cubicBezTo>
                    <a:cubicBezTo>
                      <a:pt x="81" y="15"/>
                      <a:pt x="81" y="15"/>
                      <a:pt x="81" y="15"/>
                    </a:cubicBezTo>
                    <a:cubicBezTo>
                      <a:pt x="218" y="15"/>
                      <a:pt x="218" y="15"/>
                      <a:pt x="218" y="15"/>
                    </a:cubicBezTo>
                    <a:cubicBezTo>
                      <a:pt x="233" y="0"/>
                      <a:pt x="233" y="0"/>
                      <a:pt x="233" y="0"/>
                    </a:cubicBezTo>
                    <a:cubicBezTo>
                      <a:pt x="254" y="22"/>
                      <a:pt x="254" y="22"/>
                      <a:pt x="254" y="22"/>
                    </a:cubicBezTo>
                    <a:cubicBezTo>
                      <a:pt x="190" y="22"/>
                      <a:pt x="190" y="22"/>
                      <a:pt x="190" y="22"/>
                    </a:cubicBezTo>
                    <a:cubicBezTo>
                      <a:pt x="190" y="72"/>
                      <a:pt x="190" y="72"/>
                      <a:pt x="190" y="72"/>
                    </a:cubicBezTo>
                    <a:cubicBezTo>
                      <a:pt x="219" y="72"/>
                      <a:pt x="219" y="72"/>
                      <a:pt x="219" y="72"/>
                    </a:cubicBezTo>
                    <a:cubicBezTo>
                      <a:pt x="229" y="62"/>
                      <a:pt x="229" y="62"/>
                      <a:pt x="229" y="62"/>
                    </a:cubicBezTo>
                    <a:cubicBezTo>
                      <a:pt x="246" y="77"/>
                      <a:pt x="246" y="77"/>
                      <a:pt x="246" y="77"/>
                    </a:cubicBezTo>
                    <a:cubicBezTo>
                      <a:pt x="236" y="83"/>
                      <a:pt x="236" y="83"/>
                      <a:pt x="236" y="83"/>
                    </a:cubicBezTo>
                    <a:cubicBezTo>
                      <a:pt x="236" y="160"/>
                      <a:pt x="236" y="211"/>
                      <a:pt x="237" y="237"/>
                    </a:cubicBezTo>
                    <a:cubicBezTo>
                      <a:pt x="221" y="245"/>
                      <a:pt x="221" y="245"/>
                      <a:pt x="221" y="245"/>
                    </a:cubicBezTo>
                    <a:cubicBezTo>
                      <a:pt x="221" y="224"/>
                      <a:pt x="221" y="224"/>
                      <a:pt x="221" y="224"/>
                    </a:cubicBezTo>
                    <a:cubicBezTo>
                      <a:pt x="110" y="224"/>
                      <a:pt x="110" y="224"/>
                      <a:pt x="110" y="224"/>
                    </a:cubicBezTo>
                    <a:cubicBezTo>
                      <a:pt x="110" y="241"/>
                      <a:pt x="110" y="241"/>
                      <a:pt x="110" y="241"/>
                    </a:cubicBezTo>
                    <a:lnTo>
                      <a:pt x="94" y="249"/>
                    </a:lnTo>
                    <a:close/>
                    <a:moveTo>
                      <a:pt x="153" y="79"/>
                    </a:moveTo>
                    <a:cubicBezTo>
                      <a:pt x="153" y="105"/>
                      <a:pt x="150" y="127"/>
                      <a:pt x="144" y="143"/>
                    </a:cubicBezTo>
                    <a:cubicBezTo>
                      <a:pt x="139" y="160"/>
                      <a:pt x="127" y="175"/>
                      <a:pt x="110" y="188"/>
                    </a:cubicBezTo>
                    <a:cubicBezTo>
                      <a:pt x="110" y="217"/>
                      <a:pt x="110" y="217"/>
                      <a:pt x="110" y="217"/>
                    </a:cubicBezTo>
                    <a:cubicBezTo>
                      <a:pt x="221" y="217"/>
                      <a:pt x="221" y="217"/>
                      <a:pt x="221" y="217"/>
                    </a:cubicBezTo>
                    <a:cubicBezTo>
                      <a:pt x="221" y="79"/>
                      <a:pt x="221" y="79"/>
                      <a:pt x="221" y="79"/>
                    </a:cubicBezTo>
                    <a:cubicBezTo>
                      <a:pt x="190" y="79"/>
                      <a:pt x="190" y="79"/>
                      <a:pt x="190" y="79"/>
                    </a:cubicBezTo>
                    <a:cubicBezTo>
                      <a:pt x="190" y="144"/>
                      <a:pt x="190" y="144"/>
                      <a:pt x="190" y="144"/>
                    </a:cubicBezTo>
                    <a:cubicBezTo>
                      <a:pt x="190" y="152"/>
                      <a:pt x="193" y="155"/>
                      <a:pt x="199" y="154"/>
                    </a:cubicBezTo>
                    <a:cubicBezTo>
                      <a:pt x="203" y="154"/>
                      <a:pt x="207" y="153"/>
                      <a:pt x="211" y="151"/>
                    </a:cubicBezTo>
                    <a:cubicBezTo>
                      <a:pt x="214" y="149"/>
                      <a:pt x="217" y="152"/>
                      <a:pt x="220" y="159"/>
                    </a:cubicBezTo>
                    <a:cubicBezTo>
                      <a:pt x="222" y="165"/>
                      <a:pt x="217" y="168"/>
                      <a:pt x="203" y="168"/>
                    </a:cubicBezTo>
                    <a:cubicBezTo>
                      <a:pt x="193" y="168"/>
                      <a:pt x="193" y="168"/>
                      <a:pt x="193" y="168"/>
                    </a:cubicBezTo>
                    <a:cubicBezTo>
                      <a:pt x="182" y="168"/>
                      <a:pt x="176" y="163"/>
                      <a:pt x="176" y="152"/>
                    </a:cubicBezTo>
                    <a:cubicBezTo>
                      <a:pt x="176" y="79"/>
                      <a:pt x="176" y="79"/>
                      <a:pt x="176" y="79"/>
                    </a:cubicBezTo>
                    <a:lnTo>
                      <a:pt x="153" y="79"/>
                    </a:lnTo>
                    <a:close/>
                    <a:moveTo>
                      <a:pt x="110" y="79"/>
                    </a:moveTo>
                    <a:cubicBezTo>
                      <a:pt x="110" y="181"/>
                      <a:pt x="110" y="181"/>
                      <a:pt x="110" y="181"/>
                    </a:cubicBezTo>
                    <a:cubicBezTo>
                      <a:pt x="122" y="167"/>
                      <a:pt x="130" y="152"/>
                      <a:pt x="133" y="137"/>
                    </a:cubicBezTo>
                    <a:cubicBezTo>
                      <a:pt x="137" y="121"/>
                      <a:pt x="139" y="102"/>
                      <a:pt x="139" y="79"/>
                    </a:cubicBezTo>
                    <a:lnTo>
                      <a:pt x="110" y="79"/>
                    </a:lnTo>
                    <a:close/>
                    <a:moveTo>
                      <a:pt x="153" y="22"/>
                    </a:moveTo>
                    <a:cubicBezTo>
                      <a:pt x="153" y="72"/>
                      <a:pt x="153" y="72"/>
                      <a:pt x="153" y="72"/>
                    </a:cubicBezTo>
                    <a:cubicBezTo>
                      <a:pt x="176" y="72"/>
                      <a:pt x="176" y="72"/>
                      <a:pt x="176" y="72"/>
                    </a:cubicBezTo>
                    <a:cubicBezTo>
                      <a:pt x="176" y="22"/>
                      <a:pt x="176" y="22"/>
                      <a:pt x="176" y="22"/>
                    </a:cubicBezTo>
                    <a:lnTo>
                      <a:pt x="153" y="22"/>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1" name="Group 30">
              <a:extLst>
                <a:ext uri="{FF2B5EF4-FFF2-40B4-BE49-F238E27FC236}">
                  <a16:creationId xmlns:a16="http://schemas.microsoft.com/office/drawing/2014/main" id="{FFB2588B-5C64-4123-BAE3-566D98CE1870}"/>
                </a:ext>
              </a:extLst>
            </p:cNvPr>
            <p:cNvGrpSpPr/>
            <p:nvPr/>
          </p:nvGrpSpPr>
          <p:grpSpPr bwMode="black">
            <a:xfrm>
              <a:off x="4680830" y="4223987"/>
              <a:ext cx="1068247" cy="168760"/>
              <a:chOff x="9809204" y="6215358"/>
              <a:chExt cx="1072317" cy="175273"/>
            </a:xfrm>
            <a:grpFill/>
            <a:effectLst/>
          </p:grpSpPr>
          <p:sp>
            <p:nvSpPr>
              <p:cNvPr id="92" name="Freeform 23">
                <a:extLst>
                  <a:ext uri="{FF2B5EF4-FFF2-40B4-BE49-F238E27FC236}">
                    <a16:creationId xmlns:a16="http://schemas.microsoft.com/office/drawing/2014/main" id="{FF82617C-CFB4-4D3B-AAFE-B947CE78D054}"/>
                  </a:ext>
                </a:extLst>
              </p:cNvPr>
              <p:cNvSpPr>
                <a:spLocks/>
              </p:cNvSpPr>
              <p:nvPr/>
            </p:nvSpPr>
            <p:spPr bwMode="black">
              <a:xfrm>
                <a:off x="9809204" y="6217861"/>
                <a:ext cx="129935" cy="169558"/>
              </a:xfrm>
              <a:custGeom>
                <a:avLst/>
                <a:gdLst/>
                <a:ahLst/>
                <a:cxnLst>
                  <a:cxn ang="0">
                    <a:pos x="109" y="201"/>
                  </a:cxn>
                  <a:cxn ang="0">
                    <a:pos x="40" y="112"/>
                  </a:cxn>
                  <a:cxn ang="0">
                    <a:pos x="37" y="107"/>
                  </a:cxn>
                  <a:cxn ang="0">
                    <a:pos x="34" y="103"/>
                  </a:cxn>
                  <a:cxn ang="0">
                    <a:pos x="34" y="103"/>
                  </a:cxn>
                  <a:cxn ang="0">
                    <a:pos x="34" y="201"/>
                  </a:cxn>
                  <a:cxn ang="0">
                    <a:pos x="0" y="201"/>
                  </a:cxn>
                  <a:cxn ang="0">
                    <a:pos x="0" y="0"/>
                  </a:cxn>
                  <a:cxn ang="0">
                    <a:pos x="34" y="0"/>
                  </a:cxn>
                  <a:cxn ang="0">
                    <a:pos x="34" y="95"/>
                  </a:cxn>
                  <a:cxn ang="0">
                    <a:pos x="34" y="95"/>
                  </a:cxn>
                  <a:cxn ang="0">
                    <a:pos x="37" y="90"/>
                  </a:cxn>
                  <a:cxn ang="0">
                    <a:pos x="40" y="86"/>
                  </a:cxn>
                  <a:cxn ang="0">
                    <a:pos x="107" y="0"/>
                  </a:cxn>
                  <a:cxn ang="0">
                    <a:pos x="148" y="0"/>
                  </a:cxn>
                  <a:cxn ang="0">
                    <a:pos x="67" y="96"/>
                  </a:cxn>
                  <a:cxn ang="0">
                    <a:pos x="154" y="201"/>
                  </a:cxn>
                  <a:cxn ang="0">
                    <a:pos x="109" y="201"/>
                  </a:cxn>
                </a:cxnLst>
                <a:rect l="0" t="0" r="r" b="b"/>
                <a:pathLst>
                  <a:path w="154" h="201">
                    <a:moveTo>
                      <a:pt x="109" y="201"/>
                    </a:moveTo>
                    <a:cubicBezTo>
                      <a:pt x="40" y="112"/>
                      <a:pt x="40" y="112"/>
                      <a:pt x="40" y="112"/>
                    </a:cubicBezTo>
                    <a:cubicBezTo>
                      <a:pt x="39" y="110"/>
                      <a:pt x="38" y="109"/>
                      <a:pt x="37" y="107"/>
                    </a:cubicBezTo>
                    <a:cubicBezTo>
                      <a:pt x="36" y="106"/>
                      <a:pt x="35" y="104"/>
                      <a:pt x="34" y="103"/>
                    </a:cubicBezTo>
                    <a:cubicBezTo>
                      <a:pt x="34" y="103"/>
                      <a:pt x="34" y="103"/>
                      <a:pt x="34" y="103"/>
                    </a:cubicBezTo>
                    <a:cubicBezTo>
                      <a:pt x="34" y="201"/>
                      <a:pt x="34" y="201"/>
                      <a:pt x="34" y="201"/>
                    </a:cubicBezTo>
                    <a:cubicBezTo>
                      <a:pt x="0" y="201"/>
                      <a:pt x="0" y="201"/>
                      <a:pt x="0" y="201"/>
                    </a:cubicBezTo>
                    <a:cubicBezTo>
                      <a:pt x="0" y="0"/>
                      <a:pt x="0" y="0"/>
                      <a:pt x="0" y="0"/>
                    </a:cubicBezTo>
                    <a:cubicBezTo>
                      <a:pt x="34" y="0"/>
                      <a:pt x="34" y="0"/>
                      <a:pt x="34" y="0"/>
                    </a:cubicBezTo>
                    <a:cubicBezTo>
                      <a:pt x="34" y="95"/>
                      <a:pt x="34" y="95"/>
                      <a:pt x="34" y="95"/>
                    </a:cubicBezTo>
                    <a:cubicBezTo>
                      <a:pt x="34" y="95"/>
                      <a:pt x="34" y="95"/>
                      <a:pt x="34" y="95"/>
                    </a:cubicBezTo>
                    <a:cubicBezTo>
                      <a:pt x="35" y="93"/>
                      <a:pt x="36" y="92"/>
                      <a:pt x="37" y="90"/>
                    </a:cubicBezTo>
                    <a:cubicBezTo>
                      <a:pt x="38" y="89"/>
                      <a:pt x="39" y="87"/>
                      <a:pt x="40" y="86"/>
                    </a:cubicBezTo>
                    <a:cubicBezTo>
                      <a:pt x="107" y="0"/>
                      <a:pt x="107" y="0"/>
                      <a:pt x="107" y="0"/>
                    </a:cubicBezTo>
                    <a:cubicBezTo>
                      <a:pt x="148" y="0"/>
                      <a:pt x="148" y="0"/>
                      <a:pt x="148" y="0"/>
                    </a:cubicBezTo>
                    <a:cubicBezTo>
                      <a:pt x="67" y="96"/>
                      <a:pt x="67" y="96"/>
                      <a:pt x="67" y="96"/>
                    </a:cubicBezTo>
                    <a:cubicBezTo>
                      <a:pt x="154" y="201"/>
                      <a:pt x="154" y="201"/>
                      <a:pt x="154" y="201"/>
                    </a:cubicBezTo>
                    <a:lnTo>
                      <a:pt x="109" y="2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3" name="Freeform 24">
                <a:extLst>
                  <a:ext uri="{FF2B5EF4-FFF2-40B4-BE49-F238E27FC236}">
                    <a16:creationId xmlns:a16="http://schemas.microsoft.com/office/drawing/2014/main" id="{4B1DD5F3-3485-432D-AB75-EABEAD5A0D56}"/>
                  </a:ext>
                </a:extLst>
              </p:cNvPr>
              <p:cNvSpPr>
                <a:spLocks noEditPoints="1"/>
              </p:cNvSpPr>
              <p:nvPr/>
            </p:nvSpPr>
            <p:spPr bwMode="black">
              <a:xfrm>
                <a:off x="9938068" y="6215362"/>
                <a:ext cx="124937" cy="175269"/>
              </a:xfrm>
              <a:custGeom>
                <a:avLst/>
                <a:gdLst/>
                <a:ahLst/>
                <a:cxnLst>
                  <a:cxn ang="0">
                    <a:pos x="142" y="163"/>
                  </a:cxn>
                  <a:cxn ang="0">
                    <a:pos x="103" y="202"/>
                  </a:cxn>
                  <a:cxn ang="0">
                    <a:pos x="42" y="202"/>
                  </a:cxn>
                  <a:cxn ang="0">
                    <a:pos x="5" y="164"/>
                  </a:cxn>
                  <a:cxn ang="0">
                    <a:pos x="5" y="101"/>
                  </a:cxn>
                  <a:cxn ang="0">
                    <a:pos x="45" y="62"/>
                  </a:cxn>
                  <a:cxn ang="0">
                    <a:pos x="107" y="62"/>
                  </a:cxn>
                  <a:cxn ang="0">
                    <a:pos x="143" y="101"/>
                  </a:cxn>
                  <a:cxn ang="0">
                    <a:pos x="61" y="17"/>
                  </a:cxn>
                  <a:cxn ang="0">
                    <a:pos x="56" y="28"/>
                  </a:cxn>
                  <a:cxn ang="0">
                    <a:pos x="44" y="33"/>
                  </a:cxn>
                  <a:cxn ang="0">
                    <a:pos x="32" y="28"/>
                  </a:cxn>
                  <a:cxn ang="0">
                    <a:pos x="26" y="17"/>
                  </a:cxn>
                  <a:cxn ang="0">
                    <a:pos x="32" y="5"/>
                  </a:cxn>
                  <a:cxn ang="0">
                    <a:pos x="44" y="0"/>
                  </a:cxn>
                  <a:cxn ang="0">
                    <a:pos x="56" y="5"/>
                  </a:cxn>
                  <a:cxn ang="0">
                    <a:pos x="61" y="17"/>
                  </a:cxn>
                  <a:cxn ang="0">
                    <a:pos x="103" y="96"/>
                  </a:cxn>
                  <a:cxn ang="0">
                    <a:pos x="58" y="86"/>
                  </a:cxn>
                  <a:cxn ang="0">
                    <a:pos x="37" y="111"/>
                  </a:cxn>
                  <a:cxn ang="0">
                    <a:pos x="37" y="154"/>
                  </a:cxn>
                  <a:cxn ang="0">
                    <a:pos x="58" y="178"/>
                  </a:cxn>
                  <a:cxn ang="0">
                    <a:pos x="104" y="169"/>
                  </a:cxn>
                  <a:cxn ang="0">
                    <a:pos x="121" y="17"/>
                  </a:cxn>
                  <a:cxn ang="0">
                    <a:pos x="116" y="28"/>
                  </a:cxn>
                  <a:cxn ang="0">
                    <a:pos x="103" y="33"/>
                  </a:cxn>
                  <a:cxn ang="0">
                    <a:pos x="91" y="28"/>
                  </a:cxn>
                  <a:cxn ang="0">
                    <a:pos x="86" y="17"/>
                  </a:cxn>
                  <a:cxn ang="0">
                    <a:pos x="91" y="5"/>
                  </a:cxn>
                  <a:cxn ang="0">
                    <a:pos x="103" y="0"/>
                  </a:cxn>
                  <a:cxn ang="0">
                    <a:pos x="116" y="5"/>
                  </a:cxn>
                  <a:cxn ang="0">
                    <a:pos x="121" y="17"/>
                  </a:cxn>
                </a:cxnLst>
                <a:rect l="0" t="0" r="r" b="b"/>
                <a:pathLst>
                  <a:path w="148" h="208">
                    <a:moveTo>
                      <a:pt x="148" y="131"/>
                    </a:moveTo>
                    <a:cubicBezTo>
                      <a:pt x="148" y="143"/>
                      <a:pt x="146" y="153"/>
                      <a:pt x="142" y="163"/>
                    </a:cubicBezTo>
                    <a:cubicBezTo>
                      <a:pt x="139" y="172"/>
                      <a:pt x="134" y="181"/>
                      <a:pt x="127" y="187"/>
                    </a:cubicBezTo>
                    <a:cubicBezTo>
                      <a:pt x="120" y="194"/>
                      <a:pt x="113" y="199"/>
                      <a:pt x="103" y="202"/>
                    </a:cubicBezTo>
                    <a:cubicBezTo>
                      <a:pt x="94" y="206"/>
                      <a:pt x="84" y="208"/>
                      <a:pt x="73" y="208"/>
                    </a:cubicBezTo>
                    <a:cubicBezTo>
                      <a:pt x="61" y="208"/>
                      <a:pt x="51" y="206"/>
                      <a:pt x="42" y="202"/>
                    </a:cubicBezTo>
                    <a:cubicBezTo>
                      <a:pt x="33" y="199"/>
                      <a:pt x="26" y="194"/>
                      <a:pt x="19" y="188"/>
                    </a:cubicBezTo>
                    <a:cubicBezTo>
                      <a:pt x="13" y="181"/>
                      <a:pt x="8" y="174"/>
                      <a:pt x="5" y="164"/>
                    </a:cubicBezTo>
                    <a:cubicBezTo>
                      <a:pt x="1" y="155"/>
                      <a:pt x="0" y="145"/>
                      <a:pt x="0" y="134"/>
                    </a:cubicBezTo>
                    <a:cubicBezTo>
                      <a:pt x="0" y="121"/>
                      <a:pt x="2" y="110"/>
                      <a:pt x="5" y="101"/>
                    </a:cubicBezTo>
                    <a:cubicBezTo>
                      <a:pt x="9" y="91"/>
                      <a:pt x="14" y="83"/>
                      <a:pt x="21" y="76"/>
                    </a:cubicBezTo>
                    <a:cubicBezTo>
                      <a:pt x="28" y="70"/>
                      <a:pt x="36" y="65"/>
                      <a:pt x="45" y="62"/>
                    </a:cubicBezTo>
                    <a:cubicBezTo>
                      <a:pt x="55" y="58"/>
                      <a:pt x="65" y="57"/>
                      <a:pt x="76" y="57"/>
                    </a:cubicBezTo>
                    <a:cubicBezTo>
                      <a:pt x="88" y="57"/>
                      <a:pt x="98" y="59"/>
                      <a:pt x="107" y="62"/>
                    </a:cubicBezTo>
                    <a:cubicBezTo>
                      <a:pt x="116" y="66"/>
                      <a:pt x="123" y="71"/>
                      <a:pt x="129" y="77"/>
                    </a:cubicBezTo>
                    <a:cubicBezTo>
                      <a:pt x="135" y="84"/>
                      <a:pt x="140" y="92"/>
                      <a:pt x="143" y="101"/>
                    </a:cubicBezTo>
                    <a:cubicBezTo>
                      <a:pt x="146" y="110"/>
                      <a:pt x="148" y="120"/>
                      <a:pt x="148" y="131"/>
                    </a:cubicBezTo>
                    <a:close/>
                    <a:moveTo>
                      <a:pt x="61" y="17"/>
                    </a:moveTo>
                    <a:cubicBezTo>
                      <a:pt x="61" y="19"/>
                      <a:pt x="61" y="21"/>
                      <a:pt x="60" y="23"/>
                    </a:cubicBezTo>
                    <a:cubicBezTo>
                      <a:pt x="59" y="25"/>
                      <a:pt x="58" y="27"/>
                      <a:pt x="56" y="28"/>
                    </a:cubicBezTo>
                    <a:cubicBezTo>
                      <a:pt x="55" y="30"/>
                      <a:pt x="53" y="31"/>
                      <a:pt x="51" y="32"/>
                    </a:cubicBezTo>
                    <a:cubicBezTo>
                      <a:pt x="49" y="33"/>
                      <a:pt x="47" y="33"/>
                      <a:pt x="44" y="33"/>
                    </a:cubicBezTo>
                    <a:cubicBezTo>
                      <a:pt x="41" y="33"/>
                      <a:pt x="39" y="33"/>
                      <a:pt x="37" y="32"/>
                    </a:cubicBezTo>
                    <a:cubicBezTo>
                      <a:pt x="35" y="31"/>
                      <a:pt x="33" y="30"/>
                      <a:pt x="32" y="28"/>
                    </a:cubicBezTo>
                    <a:cubicBezTo>
                      <a:pt x="30" y="27"/>
                      <a:pt x="29" y="25"/>
                      <a:pt x="28" y="23"/>
                    </a:cubicBezTo>
                    <a:cubicBezTo>
                      <a:pt x="27" y="21"/>
                      <a:pt x="26" y="19"/>
                      <a:pt x="26" y="17"/>
                    </a:cubicBezTo>
                    <a:cubicBezTo>
                      <a:pt x="26" y="14"/>
                      <a:pt x="27" y="12"/>
                      <a:pt x="28" y="10"/>
                    </a:cubicBezTo>
                    <a:cubicBezTo>
                      <a:pt x="29" y="8"/>
                      <a:pt x="30" y="6"/>
                      <a:pt x="32" y="5"/>
                    </a:cubicBezTo>
                    <a:cubicBezTo>
                      <a:pt x="33" y="3"/>
                      <a:pt x="35" y="2"/>
                      <a:pt x="37" y="1"/>
                    </a:cubicBezTo>
                    <a:cubicBezTo>
                      <a:pt x="39" y="0"/>
                      <a:pt x="41" y="0"/>
                      <a:pt x="44" y="0"/>
                    </a:cubicBezTo>
                    <a:cubicBezTo>
                      <a:pt x="46" y="0"/>
                      <a:pt x="49" y="0"/>
                      <a:pt x="51" y="1"/>
                    </a:cubicBezTo>
                    <a:cubicBezTo>
                      <a:pt x="53" y="2"/>
                      <a:pt x="55" y="3"/>
                      <a:pt x="56" y="5"/>
                    </a:cubicBezTo>
                    <a:cubicBezTo>
                      <a:pt x="58" y="6"/>
                      <a:pt x="59" y="8"/>
                      <a:pt x="60" y="10"/>
                    </a:cubicBezTo>
                    <a:cubicBezTo>
                      <a:pt x="61" y="12"/>
                      <a:pt x="61" y="14"/>
                      <a:pt x="61" y="17"/>
                    </a:cubicBezTo>
                    <a:close/>
                    <a:moveTo>
                      <a:pt x="114" y="132"/>
                    </a:moveTo>
                    <a:cubicBezTo>
                      <a:pt x="114" y="116"/>
                      <a:pt x="110" y="104"/>
                      <a:pt x="103" y="96"/>
                    </a:cubicBezTo>
                    <a:cubicBezTo>
                      <a:pt x="96" y="88"/>
                      <a:pt x="87" y="83"/>
                      <a:pt x="74" y="83"/>
                    </a:cubicBezTo>
                    <a:cubicBezTo>
                      <a:pt x="68" y="83"/>
                      <a:pt x="63" y="84"/>
                      <a:pt x="58" y="86"/>
                    </a:cubicBezTo>
                    <a:cubicBezTo>
                      <a:pt x="53" y="88"/>
                      <a:pt x="49" y="91"/>
                      <a:pt x="45" y="95"/>
                    </a:cubicBezTo>
                    <a:cubicBezTo>
                      <a:pt x="41" y="99"/>
                      <a:pt x="39" y="105"/>
                      <a:pt x="37" y="111"/>
                    </a:cubicBezTo>
                    <a:cubicBezTo>
                      <a:pt x="35" y="117"/>
                      <a:pt x="33" y="124"/>
                      <a:pt x="33" y="133"/>
                    </a:cubicBezTo>
                    <a:cubicBezTo>
                      <a:pt x="33" y="141"/>
                      <a:pt x="35" y="148"/>
                      <a:pt x="37" y="154"/>
                    </a:cubicBezTo>
                    <a:cubicBezTo>
                      <a:pt x="39" y="160"/>
                      <a:pt x="41" y="165"/>
                      <a:pt x="45" y="169"/>
                    </a:cubicBezTo>
                    <a:cubicBezTo>
                      <a:pt x="49" y="173"/>
                      <a:pt x="53" y="176"/>
                      <a:pt x="58" y="178"/>
                    </a:cubicBezTo>
                    <a:cubicBezTo>
                      <a:pt x="63" y="180"/>
                      <a:pt x="69" y="181"/>
                      <a:pt x="74" y="181"/>
                    </a:cubicBezTo>
                    <a:cubicBezTo>
                      <a:pt x="87" y="181"/>
                      <a:pt x="97" y="177"/>
                      <a:pt x="104" y="169"/>
                    </a:cubicBezTo>
                    <a:cubicBezTo>
                      <a:pt x="111" y="160"/>
                      <a:pt x="114" y="148"/>
                      <a:pt x="114" y="132"/>
                    </a:cubicBezTo>
                    <a:close/>
                    <a:moveTo>
                      <a:pt x="121" y="17"/>
                    </a:moveTo>
                    <a:cubicBezTo>
                      <a:pt x="121" y="19"/>
                      <a:pt x="120" y="21"/>
                      <a:pt x="120" y="23"/>
                    </a:cubicBezTo>
                    <a:cubicBezTo>
                      <a:pt x="119" y="25"/>
                      <a:pt x="117" y="27"/>
                      <a:pt x="116" y="28"/>
                    </a:cubicBezTo>
                    <a:cubicBezTo>
                      <a:pt x="114" y="30"/>
                      <a:pt x="112" y="31"/>
                      <a:pt x="110" y="32"/>
                    </a:cubicBezTo>
                    <a:cubicBezTo>
                      <a:pt x="108" y="33"/>
                      <a:pt x="106" y="33"/>
                      <a:pt x="103" y="33"/>
                    </a:cubicBezTo>
                    <a:cubicBezTo>
                      <a:pt x="101" y="33"/>
                      <a:pt x="98" y="33"/>
                      <a:pt x="96" y="32"/>
                    </a:cubicBezTo>
                    <a:cubicBezTo>
                      <a:pt x="94" y="31"/>
                      <a:pt x="92" y="30"/>
                      <a:pt x="91" y="28"/>
                    </a:cubicBezTo>
                    <a:cubicBezTo>
                      <a:pt x="89" y="27"/>
                      <a:pt x="88" y="25"/>
                      <a:pt x="87" y="23"/>
                    </a:cubicBezTo>
                    <a:cubicBezTo>
                      <a:pt x="86" y="21"/>
                      <a:pt x="86" y="19"/>
                      <a:pt x="86" y="17"/>
                    </a:cubicBezTo>
                    <a:cubicBezTo>
                      <a:pt x="86" y="14"/>
                      <a:pt x="86" y="12"/>
                      <a:pt x="87" y="10"/>
                    </a:cubicBezTo>
                    <a:cubicBezTo>
                      <a:pt x="88" y="8"/>
                      <a:pt x="89" y="6"/>
                      <a:pt x="91" y="5"/>
                    </a:cubicBezTo>
                    <a:cubicBezTo>
                      <a:pt x="93" y="3"/>
                      <a:pt x="94" y="2"/>
                      <a:pt x="96" y="1"/>
                    </a:cubicBezTo>
                    <a:cubicBezTo>
                      <a:pt x="99" y="0"/>
                      <a:pt x="101" y="0"/>
                      <a:pt x="103" y="0"/>
                    </a:cubicBezTo>
                    <a:cubicBezTo>
                      <a:pt x="106" y="0"/>
                      <a:pt x="108" y="0"/>
                      <a:pt x="110" y="1"/>
                    </a:cubicBezTo>
                    <a:cubicBezTo>
                      <a:pt x="112" y="2"/>
                      <a:pt x="114" y="3"/>
                      <a:pt x="116" y="5"/>
                    </a:cubicBezTo>
                    <a:cubicBezTo>
                      <a:pt x="117" y="6"/>
                      <a:pt x="119" y="8"/>
                      <a:pt x="120" y="10"/>
                    </a:cubicBezTo>
                    <a:cubicBezTo>
                      <a:pt x="120" y="12"/>
                      <a:pt x="121" y="14"/>
                      <a:pt x="121" y="1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4" name="Freeform 25">
                <a:extLst>
                  <a:ext uri="{FF2B5EF4-FFF2-40B4-BE49-F238E27FC236}">
                    <a16:creationId xmlns:a16="http://schemas.microsoft.com/office/drawing/2014/main" id="{62D32D71-24DE-4A1A-B39F-EB3443840E12}"/>
                  </a:ext>
                </a:extLst>
              </p:cNvPr>
              <p:cNvSpPr>
                <a:spLocks/>
              </p:cNvSpPr>
              <p:nvPr/>
            </p:nvSpPr>
            <p:spPr bwMode="black">
              <a:xfrm>
                <a:off x="10077997" y="6263552"/>
                <a:ext cx="80317" cy="127079"/>
              </a:xfrm>
              <a:custGeom>
                <a:avLst/>
                <a:gdLst/>
                <a:ahLst/>
                <a:cxnLst>
                  <a:cxn ang="0">
                    <a:pos x="95" y="106"/>
                  </a:cxn>
                  <a:cxn ang="0">
                    <a:pos x="92" y="123"/>
                  </a:cxn>
                  <a:cxn ang="0">
                    <a:pos x="81" y="138"/>
                  </a:cxn>
                  <a:cxn ang="0">
                    <a:pos x="63" y="147"/>
                  </a:cxn>
                  <a:cxn ang="0">
                    <a:pos x="38" y="151"/>
                  </a:cxn>
                  <a:cxn ang="0">
                    <a:pos x="29" y="150"/>
                  </a:cxn>
                  <a:cxn ang="0">
                    <a:pos x="19" y="148"/>
                  </a:cxn>
                  <a:cxn ang="0">
                    <a:pos x="9" y="146"/>
                  </a:cxn>
                  <a:cxn ang="0">
                    <a:pos x="0" y="143"/>
                  </a:cxn>
                  <a:cxn ang="0">
                    <a:pos x="0" y="112"/>
                  </a:cxn>
                  <a:cxn ang="0">
                    <a:pos x="10" y="118"/>
                  </a:cxn>
                  <a:cxn ang="0">
                    <a:pos x="20" y="122"/>
                  </a:cxn>
                  <a:cxn ang="0">
                    <a:pos x="30" y="124"/>
                  </a:cxn>
                  <a:cxn ang="0">
                    <a:pos x="39" y="125"/>
                  </a:cxn>
                  <a:cxn ang="0">
                    <a:pos x="57" y="121"/>
                  </a:cxn>
                  <a:cxn ang="0">
                    <a:pos x="63" y="110"/>
                  </a:cxn>
                  <a:cxn ang="0">
                    <a:pos x="62" y="103"/>
                  </a:cxn>
                  <a:cxn ang="0">
                    <a:pos x="57" y="98"/>
                  </a:cxn>
                  <a:cxn ang="0">
                    <a:pos x="49" y="93"/>
                  </a:cxn>
                  <a:cxn ang="0">
                    <a:pos x="35" y="86"/>
                  </a:cxn>
                  <a:cxn ang="0">
                    <a:pos x="20" y="79"/>
                  </a:cxn>
                  <a:cxn ang="0">
                    <a:pos x="10" y="70"/>
                  </a:cxn>
                  <a:cxn ang="0">
                    <a:pos x="3" y="59"/>
                  </a:cxn>
                  <a:cxn ang="0">
                    <a:pos x="0" y="44"/>
                  </a:cxn>
                  <a:cxn ang="0">
                    <a:pos x="4" y="26"/>
                  </a:cxn>
                  <a:cxn ang="0">
                    <a:pos x="15" y="12"/>
                  </a:cxn>
                  <a:cxn ang="0">
                    <a:pos x="32" y="3"/>
                  </a:cxn>
                  <a:cxn ang="0">
                    <a:pos x="55" y="0"/>
                  </a:cxn>
                  <a:cxn ang="0">
                    <a:pos x="64" y="0"/>
                  </a:cxn>
                  <a:cxn ang="0">
                    <a:pos x="73" y="2"/>
                  </a:cxn>
                  <a:cxn ang="0">
                    <a:pos x="81" y="4"/>
                  </a:cxn>
                  <a:cxn ang="0">
                    <a:pos x="88" y="6"/>
                  </a:cxn>
                  <a:cxn ang="0">
                    <a:pos x="88" y="35"/>
                  </a:cxn>
                  <a:cxn ang="0">
                    <a:pos x="80" y="31"/>
                  </a:cxn>
                  <a:cxn ang="0">
                    <a:pos x="72" y="28"/>
                  </a:cxn>
                  <a:cxn ang="0">
                    <a:pos x="63" y="26"/>
                  </a:cxn>
                  <a:cxn ang="0">
                    <a:pos x="54" y="25"/>
                  </a:cxn>
                  <a:cxn ang="0">
                    <a:pos x="39" y="30"/>
                  </a:cxn>
                  <a:cxn ang="0">
                    <a:pos x="33" y="41"/>
                  </a:cxn>
                  <a:cxn ang="0">
                    <a:pos x="34" y="48"/>
                  </a:cxn>
                  <a:cxn ang="0">
                    <a:pos x="39" y="53"/>
                  </a:cxn>
                  <a:cxn ang="0">
                    <a:pos x="46" y="58"/>
                  </a:cxn>
                  <a:cxn ang="0">
                    <a:pos x="58" y="63"/>
                  </a:cxn>
                  <a:cxn ang="0">
                    <a:pos x="73" y="70"/>
                  </a:cxn>
                  <a:cxn ang="0">
                    <a:pos x="85" y="79"/>
                  </a:cxn>
                  <a:cxn ang="0">
                    <a:pos x="93" y="91"/>
                  </a:cxn>
                  <a:cxn ang="0">
                    <a:pos x="95" y="106"/>
                  </a:cxn>
                </a:cxnLst>
                <a:rect l="0" t="0" r="r" b="b"/>
                <a:pathLst>
                  <a:path w="95" h="151">
                    <a:moveTo>
                      <a:pt x="95" y="106"/>
                    </a:moveTo>
                    <a:cubicBezTo>
                      <a:pt x="95" y="112"/>
                      <a:pt x="94" y="118"/>
                      <a:pt x="92" y="123"/>
                    </a:cubicBezTo>
                    <a:cubicBezTo>
                      <a:pt x="89" y="129"/>
                      <a:pt x="86" y="134"/>
                      <a:pt x="81" y="138"/>
                    </a:cubicBezTo>
                    <a:cubicBezTo>
                      <a:pt x="76" y="142"/>
                      <a:pt x="70" y="145"/>
                      <a:pt x="63" y="147"/>
                    </a:cubicBezTo>
                    <a:cubicBezTo>
                      <a:pt x="56" y="150"/>
                      <a:pt x="47" y="151"/>
                      <a:pt x="38" y="151"/>
                    </a:cubicBezTo>
                    <a:cubicBezTo>
                      <a:pt x="35" y="151"/>
                      <a:pt x="32" y="150"/>
                      <a:pt x="29" y="150"/>
                    </a:cubicBezTo>
                    <a:cubicBezTo>
                      <a:pt x="26" y="150"/>
                      <a:pt x="22" y="149"/>
                      <a:pt x="19" y="148"/>
                    </a:cubicBezTo>
                    <a:cubicBezTo>
                      <a:pt x="15" y="148"/>
                      <a:pt x="12" y="147"/>
                      <a:pt x="9" y="146"/>
                    </a:cubicBezTo>
                    <a:cubicBezTo>
                      <a:pt x="5" y="145"/>
                      <a:pt x="3" y="144"/>
                      <a:pt x="0" y="143"/>
                    </a:cubicBezTo>
                    <a:cubicBezTo>
                      <a:pt x="0" y="112"/>
                      <a:pt x="0" y="112"/>
                      <a:pt x="0" y="112"/>
                    </a:cubicBezTo>
                    <a:cubicBezTo>
                      <a:pt x="3" y="114"/>
                      <a:pt x="7" y="116"/>
                      <a:pt x="10" y="118"/>
                    </a:cubicBezTo>
                    <a:cubicBezTo>
                      <a:pt x="13" y="119"/>
                      <a:pt x="17" y="121"/>
                      <a:pt x="20" y="122"/>
                    </a:cubicBezTo>
                    <a:cubicBezTo>
                      <a:pt x="24" y="123"/>
                      <a:pt x="27" y="124"/>
                      <a:pt x="30" y="124"/>
                    </a:cubicBezTo>
                    <a:cubicBezTo>
                      <a:pt x="34" y="125"/>
                      <a:pt x="37" y="125"/>
                      <a:pt x="39" y="125"/>
                    </a:cubicBezTo>
                    <a:cubicBezTo>
                      <a:pt x="47" y="125"/>
                      <a:pt x="53" y="124"/>
                      <a:pt x="57" y="121"/>
                    </a:cubicBezTo>
                    <a:cubicBezTo>
                      <a:pt x="61" y="118"/>
                      <a:pt x="63" y="115"/>
                      <a:pt x="63" y="110"/>
                    </a:cubicBezTo>
                    <a:cubicBezTo>
                      <a:pt x="63" y="107"/>
                      <a:pt x="62" y="105"/>
                      <a:pt x="62" y="103"/>
                    </a:cubicBezTo>
                    <a:cubicBezTo>
                      <a:pt x="61" y="102"/>
                      <a:pt x="59" y="100"/>
                      <a:pt x="57" y="98"/>
                    </a:cubicBezTo>
                    <a:cubicBezTo>
                      <a:pt x="55" y="96"/>
                      <a:pt x="53" y="95"/>
                      <a:pt x="49" y="93"/>
                    </a:cubicBezTo>
                    <a:cubicBezTo>
                      <a:pt x="45" y="91"/>
                      <a:pt x="41" y="89"/>
                      <a:pt x="35" y="86"/>
                    </a:cubicBezTo>
                    <a:cubicBezTo>
                      <a:pt x="29" y="84"/>
                      <a:pt x="25" y="82"/>
                      <a:pt x="20" y="79"/>
                    </a:cubicBezTo>
                    <a:cubicBezTo>
                      <a:pt x="16" y="77"/>
                      <a:pt x="12" y="74"/>
                      <a:pt x="10" y="70"/>
                    </a:cubicBezTo>
                    <a:cubicBezTo>
                      <a:pt x="7" y="67"/>
                      <a:pt x="4" y="63"/>
                      <a:pt x="3" y="59"/>
                    </a:cubicBezTo>
                    <a:cubicBezTo>
                      <a:pt x="1" y="55"/>
                      <a:pt x="0" y="50"/>
                      <a:pt x="0" y="44"/>
                    </a:cubicBezTo>
                    <a:cubicBezTo>
                      <a:pt x="0" y="37"/>
                      <a:pt x="2" y="32"/>
                      <a:pt x="4" y="26"/>
                    </a:cubicBezTo>
                    <a:cubicBezTo>
                      <a:pt x="7" y="21"/>
                      <a:pt x="10" y="16"/>
                      <a:pt x="15" y="12"/>
                    </a:cubicBezTo>
                    <a:cubicBezTo>
                      <a:pt x="20" y="9"/>
                      <a:pt x="26" y="5"/>
                      <a:pt x="32" y="3"/>
                    </a:cubicBezTo>
                    <a:cubicBezTo>
                      <a:pt x="39" y="1"/>
                      <a:pt x="47" y="0"/>
                      <a:pt x="55" y="0"/>
                    </a:cubicBezTo>
                    <a:cubicBezTo>
                      <a:pt x="58" y="0"/>
                      <a:pt x="61" y="0"/>
                      <a:pt x="64" y="0"/>
                    </a:cubicBezTo>
                    <a:cubicBezTo>
                      <a:pt x="67" y="1"/>
                      <a:pt x="70" y="1"/>
                      <a:pt x="73" y="2"/>
                    </a:cubicBezTo>
                    <a:cubicBezTo>
                      <a:pt x="76" y="2"/>
                      <a:pt x="79" y="3"/>
                      <a:pt x="81" y="4"/>
                    </a:cubicBezTo>
                    <a:cubicBezTo>
                      <a:pt x="84" y="4"/>
                      <a:pt x="86" y="5"/>
                      <a:pt x="88" y="6"/>
                    </a:cubicBezTo>
                    <a:cubicBezTo>
                      <a:pt x="88" y="35"/>
                      <a:pt x="88" y="35"/>
                      <a:pt x="88" y="35"/>
                    </a:cubicBezTo>
                    <a:cubicBezTo>
                      <a:pt x="85" y="34"/>
                      <a:pt x="83" y="32"/>
                      <a:pt x="80" y="31"/>
                    </a:cubicBezTo>
                    <a:cubicBezTo>
                      <a:pt x="78" y="30"/>
                      <a:pt x="75" y="29"/>
                      <a:pt x="72" y="28"/>
                    </a:cubicBezTo>
                    <a:cubicBezTo>
                      <a:pt x="69" y="27"/>
                      <a:pt x="66" y="26"/>
                      <a:pt x="63" y="26"/>
                    </a:cubicBezTo>
                    <a:cubicBezTo>
                      <a:pt x="60" y="26"/>
                      <a:pt x="57" y="25"/>
                      <a:pt x="54" y="25"/>
                    </a:cubicBezTo>
                    <a:cubicBezTo>
                      <a:pt x="48" y="25"/>
                      <a:pt x="43" y="27"/>
                      <a:pt x="39" y="30"/>
                    </a:cubicBezTo>
                    <a:cubicBezTo>
                      <a:pt x="35" y="33"/>
                      <a:pt x="33" y="36"/>
                      <a:pt x="33" y="41"/>
                    </a:cubicBezTo>
                    <a:cubicBezTo>
                      <a:pt x="33" y="44"/>
                      <a:pt x="34" y="46"/>
                      <a:pt x="34" y="48"/>
                    </a:cubicBezTo>
                    <a:cubicBezTo>
                      <a:pt x="35" y="50"/>
                      <a:pt x="37" y="52"/>
                      <a:pt x="39" y="53"/>
                    </a:cubicBezTo>
                    <a:cubicBezTo>
                      <a:pt x="41" y="55"/>
                      <a:pt x="43" y="57"/>
                      <a:pt x="46" y="58"/>
                    </a:cubicBezTo>
                    <a:cubicBezTo>
                      <a:pt x="50" y="60"/>
                      <a:pt x="54" y="62"/>
                      <a:pt x="58" y="63"/>
                    </a:cubicBezTo>
                    <a:cubicBezTo>
                      <a:pt x="64" y="66"/>
                      <a:pt x="69" y="68"/>
                      <a:pt x="73" y="70"/>
                    </a:cubicBezTo>
                    <a:cubicBezTo>
                      <a:pt x="78" y="73"/>
                      <a:pt x="82" y="76"/>
                      <a:pt x="85" y="79"/>
                    </a:cubicBezTo>
                    <a:cubicBezTo>
                      <a:pt x="88" y="83"/>
                      <a:pt x="91" y="86"/>
                      <a:pt x="93" y="91"/>
                    </a:cubicBezTo>
                    <a:cubicBezTo>
                      <a:pt x="94" y="95"/>
                      <a:pt x="95" y="100"/>
                      <a:pt x="95" y="10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5" name="Freeform 26">
                <a:extLst>
                  <a:ext uri="{FF2B5EF4-FFF2-40B4-BE49-F238E27FC236}">
                    <a16:creationId xmlns:a16="http://schemas.microsoft.com/office/drawing/2014/main" id="{D561F617-2BC7-48AD-B41E-31F573611C23}"/>
                  </a:ext>
                </a:extLst>
              </p:cNvPr>
              <p:cNvSpPr>
                <a:spLocks/>
              </p:cNvSpPr>
              <p:nvPr/>
            </p:nvSpPr>
            <p:spPr bwMode="black">
              <a:xfrm>
                <a:off x="10163311" y="6266051"/>
                <a:ext cx="103519" cy="121367"/>
              </a:xfrm>
              <a:custGeom>
                <a:avLst/>
                <a:gdLst/>
                <a:ahLst/>
                <a:cxnLst>
                  <a:cxn ang="0">
                    <a:pos x="109" y="279"/>
                  </a:cxn>
                  <a:cxn ang="0">
                    <a:pos x="290" y="279"/>
                  </a:cxn>
                  <a:cxn ang="0">
                    <a:pos x="290" y="340"/>
                  </a:cxn>
                  <a:cxn ang="0">
                    <a:pos x="0" y="340"/>
                  </a:cxn>
                  <a:cxn ang="0">
                    <a:pos x="0" y="314"/>
                  </a:cxn>
                  <a:cxn ang="0">
                    <a:pos x="187" y="61"/>
                  </a:cxn>
                  <a:cxn ang="0">
                    <a:pos x="21" y="61"/>
                  </a:cxn>
                  <a:cxn ang="0">
                    <a:pos x="21" y="0"/>
                  </a:cxn>
                  <a:cxn ang="0">
                    <a:pos x="290" y="0"/>
                  </a:cxn>
                  <a:cxn ang="0">
                    <a:pos x="290" y="30"/>
                  </a:cxn>
                  <a:cxn ang="0">
                    <a:pos x="109" y="279"/>
                  </a:cxn>
                </a:cxnLst>
                <a:rect l="0" t="0" r="r" b="b"/>
                <a:pathLst>
                  <a:path w="290" h="340">
                    <a:moveTo>
                      <a:pt x="109" y="279"/>
                    </a:moveTo>
                    <a:lnTo>
                      <a:pt x="290" y="279"/>
                    </a:lnTo>
                    <a:lnTo>
                      <a:pt x="290" y="340"/>
                    </a:lnTo>
                    <a:lnTo>
                      <a:pt x="0" y="340"/>
                    </a:lnTo>
                    <a:lnTo>
                      <a:pt x="0" y="314"/>
                    </a:lnTo>
                    <a:lnTo>
                      <a:pt x="187" y="61"/>
                    </a:lnTo>
                    <a:lnTo>
                      <a:pt x="21" y="61"/>
                    </a:lnTo>
                    <a:lnTo>
                      <a:pt x="21" y="0"/>
                    </a:lnTo>
                    <a:lnTo>
                      <a:pt x="290" y="0"/>
                    </a:lnTo>
                    <a:lnTo>
                      <a:pt x="290" y="30"/>
                    </a:lnTo>
                    <a:lnTo>
                      <a:pt x="109" y="27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6" name="Freeform 27">
                <a:extLst>
                  <a:ext uri="{FF2B5EF4-FFF2-40B4-BE49-F238E27FC236}">
                    <a16:creationId xmlns:a16="http://schemas.microsoft.com/office/drawing/2014/main" id="{D6062FB1-04C9-4E44-B61D-BBC6C5685838}"/>
                  </a:ext>
                </a:extLst>
              </p:cNvPr>
              <p:cNvSpPr>
                <a:spLocks noEditPoints="1"/>
              </p:cNvSpPr>
              <p:nvPr/>
            </p:nvSpPr>
            <p:spPr bwMode="black">
              <a:xfrm>
                <a:off x="10276112" y="6215362"/>
                <a:ext cx="124937" cy="175269"/>
              </a:xfrm>
              <a:custGeom>
                <a:avLst/>
                <a:gdLst/>
                <a:ahLst/>
                <a:cxnLst>
                  <a:cxn ang="0">
                    <a:pos x="143" y="163"/>
                  </a:cxn>
                  <a:cxn ang="0">
                    <a:pos x="104" y="202"/>
                  </a:cxn>
                  <a:cxn ang="0">
                    <a:pos x="43" y="202"/>
                  </a:cxn>
                  <a:cxn ang="0">
                    <a:pos x="5" y="164"/>
                  </a:cxn>
                  <a:cxn ang="0">
                    <a:pos x="6" y="101"/>
                  </a:cxn>
                  <a:cxn ang="0">
                    <a:pos x="46" y="62"/>
                  </a:cxn>
                  <a:cxn ang="0">
                    <a:pos x="107" y="62"/>
                  </a:cxn>
                  <a:cxn ang="0">
                    <a:pos x="144" y="101"/>
                  </a:cxn>
                  <a:cxn ang="0">
                    <a:pos x="62" y="17"/>
                  </a:cxn>
                  <a:cxn ang="0">
                    <a:pos x="57" y="28"/>
                  </a:cxn>
                  <a:cxn ang="0">
                    <a:pos x="45" y="33"/>
                  </a:cxn>
                  <a:cxn ang="0">
                    <a:pos x="32" y="28"/>
                  </a:cxn>
                  <a:cxn ang="0">
                    <a:pos x="27" y="17"/>
                  </a:cxn>
                  <a:cxn ang="0">
                    <a:pos x="32" y="5"/>
                  </a:cxn>
                  <a:cxn ang="0">
                    <a:pos x="45" y="0"/>
                  </a:cxn>
                  <a:cxn ang="0">
                    <a:pos x="57" y="5"/>
                  </a:cxn>
                  <a:cxn ang="0">
                    <a:pos x="62" y="17"/>
                  </a:cxn>
                  <a:cxn ang="0">
                    <a:pos x="104" y="96"/>
                  </a:cxn>
                  <a:cxn ang="0">
                    <a:pos x="59" y="86"/>
                  </a:cxn>
                  <a:cxn ang="0">
                    <a:pos x="37" y="111"/>
                  </a:cxn>
                  <a:cxn ang="0">
                    <a:pos x="37" y="154"/>
                  </a:cxn>
                  <a:cxn ang="0">
                    <a:pos x="59" y="178"/>
                  </a:cxn>
                  <a:cxn ang="0">
                    <a:pos x="105" y="169"/>
                  </a:cxn>
                  <a:cxn ang="0">
                    <a:pos x="121" y="17"/>
                  </a:cxn>
                  <a:cxn ang="0">
                    <a:pos x="116" y="28"/>
                  </a:cxn>
                  <a:cxn ang="0">
                    <a:pos x="104" y="33"/>
                  </a:cxn>
                  <a:cxn ang="0">
                    <a:pos x="91" y="28"/>
                  </a:cxn>
                  <a:cxn ang="0">
                    <a:pos x="87" y="17"/>
                  </a:cxn>
                  <a:cxn ang="0">
                    <a:pos x="92" y="5"/>
                  </a:cxn>
                  <a:cxn ang="0">
                    <a:pos x="104" y="0"/>
                  </a:cxn>
                  <a:cxn ang="0">
                    <a:pos x="116" y="5"/>
                  </a:cxn>
                  <a:cxn ang="0">
                    <a:pos x="121" y="17"/>
                  </a:cxn>
                </a:cxnLst>
                <a:rect l="0" t="0" r="r" b="b"/>
                <a:pathLst>
                  <a:path w="148" h="208">
                    <a:moveTo>
                      <a:pt x="148" y="131"/>
                    </a:moveTo>
                    <a:cubicBezTo>
                      <a:pt x="148" y="143"/>
                      <a:pt x="146" y="153"/>
                      <a:pt x="143" y="163"/>
                    </a:cubicBezTo>
                    <a:cubicBezTo>
                      <a:pt x="139" y="172"/>
                      <a:pt x="134" y="181"/>
                      <a:pt x="128" y="187"/>
                    </a:cubicBezTo>
                    <a:cubicBezTo>
                      <a:pt x="121" y="194"/>
                      <a:pt x="113" y="199"/>
                      <a:pt x="104" y="202"/>
                    </a:cubicBezTo>
                    <a:cubicBezTo>
                      <a:pt x="95" y="206"/>
                      <a:pt x="84" y="208"/>
                      <a:pt x="73" y="208"/>
                    </a:cubicBezTo>
                    <a:cubicBezTo>
                      <a:pt x="62" y="208"/>
                      <a:pt x="52" y="206"/>
                      <a:pt x="43" y="202"/>
                    </a:cubicBezTo>
                    <a:cubicBezTo>
                      <a:pt x="34" y="199"/>
                      <a:pt x="26" y="194"/>
                      <a:pt x="20" y="188"/>
                    </a:cubicBezTo>
                    <a:cubicBezTo>
                      <a:pt x="14" y="181"/>
                      <a:pt x="9" y="174"/>
                      <a:pt x="5" y="164"/>
                    </a:cubicBezTo>
                    <a:cubicBezTo>
                      <a:pt x="2" y="155"/>
                      <a:pt x="0" y="145"/>
                      <a:pt x="0" y="134"/>
                    </a:cubicBezTo>
                    <a:cubicBezTo>
                      <a:pt x="0" y="121"/>
                      <a:pt x="2" y="110"/>
                      <a:pt x="6" y="101"/>
                    </a:cubicBezTo>
                    <a:cubicBezTo>
                      <a:pt x="10" y="91"/>
                      <a:pt x="15" y="83"/>
                      <a:pt x="22" y="76"/>
                    </a:cubicBezTo>
                    <a:cubicBezTo>
                      <a:pt x="28" y="70"/>
                      <a:pt x="36" y="65"/>
                      <a:pt x="46" y="62"/>
                    </a:cubicBezTo>
                    <a:cubicBezTo>
                      <a:pt x="55" y="58"/>
                      <a:pt x="65" y="57"/>
                      <a:pt x="77" y="57"/>
                    </a:cubicBezTo>
                    <a:cubicBezTo>
                      <a:pt x="88" y="57"/>
                      <a:pt x="99" y="59"/>
                      <a:pt x="107" y="62"/>
                    </a:cubicBezTo>
                    <a:cubicBezTo>
                      <a:pt x="116" y="66"/>
                      <a:pt x="124" y="71"/>
                      <a:pt x="130" y="77"/>
                    </a:cubicBezTo>
                    <a:cubicBezTo>
                      <a:pt x="136" y="84"/>
                      <a:pt x="141" y="92"/>
                      <a:pt x="144" y="101"/>
                    </a:cubicBezTo>
                    <a:cubicBezTo>
                      <a:pt x="147" y="110"/>
                      <a:pt x="148" y="120"/>
                      <a:pt x="148" y="131"/>
                    </a:cubicBezTo>
                    <a:close/>
                    <a:moveTo>
                      <a:pt x="62" y="17"/>
                    </a:moveTo>
                    <a:cubicBezTo>
                      <a:pt x="62" y="19"/>
                      <a:pt x="61" y="21"/>
                      <a:pt x="61" y="23"/>
                    </a:cubicBezTo>
                    <a:cubicBezTo>
                      <a:pt x="60" y="25"/>
                      <a:pt x="59" y="27"/>
                      <a:pt x="57" y="28"/>
                    </a:cubicBezTo>
                    <a:cubicBezTo>
                      <a:pt x="56" y="30"/>
                      <a:pt x="54" y="31"/>
                      <a:pt x="52" y="32"/>
                    </a:cubicBezTo>
                    <a:cubicBezTo>
                      <a:pt x="49" y="33"/>
                      <a:pt x="47" y="33"/>
                      <a:pt x="45" y="33"/>
                    </a:cubicBezTo>
                    <a:cubicBezTo>
                      <a:pt x="42" y="33"/>
                      <a:pt x="40" y="33"/>
                      <a:pt x="38" y="32"/>
                    </a:cubicBezTo>
                    <a:cubicBezTo>
                      <a:pt x="36" y="31"/>
                      <a:pt x="34" y="30"/>
                      <a:pt x="32" y="28"/>
                    </a:cubicBezTo>
                    <a:cubicBezTo>
                      <a:pt x="31" y="27"/>
                      <a:pt x="29" y="25"/>
                      <a:pt x="28" y="23"/>
                    </a:cubicBezTo>
                    <a:cubicBezTo>
                      <a:pt x="28" y="21"/>
                      <a:pt x="27" y="19"/>
                      <a:pt x="27" y="17"/>
                    </a:cubicBezTo>
                    <a:cubicBezTo>
                      <a:pt x="27" y="14"/>
                      <a:pt x="28" y="12"/>
                      <a:pt x="28" y="10"/>
                    </a:cubicBezTo>
                    <a:cubicBezTo>
                      <a:pt x="29" y="8"/>
                      <a:pt x="31" y="6"/>
                      <a:pt x="32" y="5"/>
                    </a:cubicBezTo>
                    <a:cubicBezTo>
                      <a:pt x="34" y="3"/>
                      <a:pt x="36" y="2"/>
                      <a:pt x="38" y="1"/>
                    </a:cubicBezTo>
                    <a:cubicBezTo>
                      <a:pt x="40" y="0"/>
                      <a:pt x="42" y="0"/>
                      <a:pt x="45" y="0"/>
                    </a:cubicBezTo>
                    <a:cubicBezTo>
                      <a:pt x="47" y="0"/>
                      <a:pt x="49" y="0"/>
                      <a:pt x="51" y="1"/>
                    </a:cubicBezTo>
                    <a:cubicBezTo>
                      <a:pt x="54" y="2"/>
                      <a:pt x="55" y="3"/>
                      <a:pt x="57" y="5"/>
                    </a:cubicBezTo>
                    <a:cubicBezTo>
                      <a:pt x="58" y="6"/>
                      <a:pt x="60" y="8"/>
                      <a:pt x="61" y="10"/>
                    </a:cubicBezTo>
                    <a:cubicBezTo>
                      <a:pt x="61" y="12"/>
                      <a:pt x="62" y="14"/>
                      <a:pt x="62" y="17"/>
                    </a:cubicBezTo>
                    <a:close/>
                    <a:moveTo>
                      <a:pt x="115" y="132"/>
                    </a:moveTo>
                    <a:cubicBezTo>
                      <a:pt x="115" y="116"/>
                      <a:pt x="111" y="104"/>
                      <a:pt x="104" y="96"/>
                    </a:cubicBezTo>
                    <a:cubicBezTo>
                      <a:pt x="97" y="88"/>
                      <a:pt x="87" y="83"/>
                      <a:pt x="75" y="83"/>
                    </a:cubicBezTo>
                    <a:cubicBezTo>
                      <a:pt x="69" y="83"/>
                      <a:pt x="64" y="84"/>
                      <a:pt x="59" y="86"/>
                    </a:cubicBezTo>
                    <a:cubicBezTo>
                      <a:pt x="54" y="88"/>
                      <a:pt x="49" y="91"/>
                      <a:pt x="46" y="95"/>
                    </a:cubicBezTo>
                    <a:cubicBezTo>
                      <a:pt x="42" y="99"/>
                      <a:pt x="39" y="105"/>
                      <a:pt x="37" y="111"/>
                    </a:cubicBezTo>
                    <a:cubicBezTo>
                      <a:pt x="35" y="117"/>
                      <a:pt x="34" y="124"/>
                      <a:pt x="34" y="133"/>
                    </a:cubicBezTo>
                    <a:cubicBezTo>
                      <a:pt x="34" y="141"/>
                      <a:pt x="35" y="148"/>
                      <a:pt x="37" y="154"/>
                    </a:cubicBezTo>
                    <a:cubicBezTo>
                      <a:pt x="39" y="160"/>
                      <a:pt x="42" y="165"/>
                      <a:pt x="46" y="169"/>
                    </a:cubicBezTo>
                    <a:cubicBezTo>
                      <a:pt x="49" y="173"/>
                      <a:pt x="54" y="176"/>
                      <a:pt x="59" y="178"/>
                    </a:cubicBezTo>
                    <a:cubicBezTo>
                      <a:pt x="64" y="180"/>
                      <a:pt x="69" y="181"/>
                      <a:pt x="75" y="181"/>
                    </a:cubicBezTo>
                    <a:cubicBezTo>
                      <a:pt x="88" y="181"/>
                      <a:pt x="98" y="177"/>
                      <a:pt x="105" y="169"/>
                    </a:cubicBezTo>
                    <a:cubicBezTo>
                      <a:pt x="111" y="160"/>
                      <a:pt x="115" y="148"/>
                      <a:pt x="115" y="132"/>
                    </a:cubicBezTo>
                    <a:close/>
                    <a:moveTo>
                      <a:pt x="121" y="17"/>
                    </a:moveTo>
                    <a:cubicBezTo>
                      <a:pt x="121" y="19"/>
                      <a:pt x="121" y="21"/>
                      <a:pt x="120" y="23"/>
                    </a:cubicBezTo>
                    <a:cubicBezTo>
                      <a:pt x="119" y="25"/>
                      <a:pt x="118" y="27"/>
                      <a:pt x="116" y="28"/>
                    </a:cubicBezTo>
                    <a:cubicBezTo>
                      <a:pt x="115" y="30"/>
                      <a:pt x="113" y="31"/>
                      <a:pt x="111" y="32"/>
                    </a:cubicBezTo>
                    <a:cubicBezTo>
                      <a:pt x="109" y="33"/>
                      <a:pt x="106" y="33"/>
                      <a:pt x="104" y="33"/>
                    </a:cubicBezTo>
                    <a:cubicBezTo>
                      <a:pt x="101" y="33"/>
                      <a:pt x="99" y="33"/>
                      <a:pt x="97" y="32"/>
                    </a:cubicBezTo>
                    <a:cubicBezTo>
                      <a:pt x="95" y="31"/>
                      <a:pt x="93" y="30"/>
                      <a:pt x="91" y="28"/>
                    </a:cubicBezTo>
                    <a:cubicBezTo>
                      <a:pt x="90" y="27"/>
                      <a:pt x="89" y="25"/>
                      <a:pt x="88" y="23"/>
                    </a:cubicBezTo>
                    <a:cubicBezTo>
                      <a:pt x="87" y="21"/>
                      <a:pt x="87" y="19"/>
                      <a:pt x="87" y="17"/>
                    </a:cubicBezTo>
                    <a:cubicBezTo>
                      <a:pt x="87" y="14"/>
                      <a:pt x="87" y="12"/>
                      <a:pt x="88" y="10"/>
                    </a:cubicBezTo>
                    <a:cubicBezTo>
                      <a:pt x="89" y="8"/>
                      <a:pt x="90" y="6"/>
                      <a:pt x="92" y="5"/>
                    </a:cubicBezTo>
                    <a:cubicBezTo>
                      <a:pt x="93" y="3"/>
                      <a:pt x="95" y="2"/>
                      <a:pt x="97" y="1"/>
                    </a:cubicBezTo>
                    <a:cubicBezTo>
                      <a:pt x="99" y="0"/>
                      <a:pt x="101" y="0"/>
                      <a:pt x="104" y="0"/>
                    </a:cubicBezTo>
                    <a:cubicBezTo>
                      <a:pt x="106" y="0"/>
                      <a:pt x="109" y="0"/>
                      <a:pt x="111" y="1"/>
                    </a:cubicBezTo>
                    <a:cubicBezTo>
                      <a:pt x="113" y="2"/>
                      <a:pt x="115" y="3"/>
                      <a:pt x="116" y="5"/>
                    </a:cubicBezTo>
                    <a:cubicBezTo>
                      <a:pt x="118" y="6"/>
                      <a:pt x="119" y="8"/>
                      <a:pt x="120" y="10"/>
                    </a:cubicBezTo>
                    <a:cubicBezTo>
                      <a:pt x="121" y="12"/>
                      <a:pt x="121" y="14"/>
                      <a:pt x="121" y="1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7" name="Freeform 28">
                <a:extLst>
                  <a:ext uri="{FF2B5EF4-FFF2-40B4-BE49-F238E27FC236}">
                    <a16:creationId xmlns:a16="http://schemas.microsoft.com/office/drawing/2014/main" id="{12E0DFD3-C2B9-4446-897E-1B3105C693FA}"/>
                  </a:ext>
                </a:extLst>
              </p:cNvPr>
              <p:cNvSpPr>
                <a:spLocks/>
              </p:cNvSpPr>
              <p:nvPr/>
            </p:nvSpPr>
            <p:spPr bwMode="black">
              <a:xfrm>
                <a:off x="10424608" y="6263552"/>
                <a:ext cx="107803" cy="123866"/>
              </a:xfrm>
              <a:custGeom>
                <a:avLst/>
                <a:gdLst/>
                <a:ahLst/>
                <a:cxnLst>
                  <a:cxn ang="0">
                    <a:pos x="95" y="147"/>
                  </a:cxn>
                  <a:cxn ang="0">
                    <a:pos x="95" y="66"/>
                  </a:cxn>
                  <a:cxn ang="0">
                    <a:pos x="89" y="36"/>
                  </a:cxn>
                  <a:cxn ang="0">
                    <a:pos x="67" y="26"/>
                  </a:cxn>
                  <a:cxn ang="0">
                    <a:pos x="53" y="29"/>
                  </a:cxn>
                  <a:cxn ang="0">
                    <a:pos x="42" y="37"/>
                  </a:cxn>
                  <a:cxn ang="0">
                    <a:pos x="35" y="50"/>
                  </a:cxn>
                  <a:cxn ang="0">
                    <a:pos x="33" y="65"/>
                  </a:cxn>
                  <a:cxn ang="0">
                    <a:pos x="33" y="147"/>
                  </a:cxn>
                  <a:cxn ang="0">
                    <a:pos x="0" y="147"/>
                  </a:cxn>
                  <a:cxn ang="0">
                    <a:pos x="0" y="3"/>
                  </a:cxn>
                  <a:cxn ang="0">
                    <a:pos x="33" y="3"/>
                  </a:cxn>
                  <a:cxn ang="0">
                    <a:pos x="33" y="26"/>
                  </a:cxn>
                  <a:cxn ang="0">
                    <a:pos x="33" y="26"/>
                  </a:cxn>
                  <a:cxn ang="0">
                    <a:pos x="54" y="6"/>
                  </a:cxn>
                  <a:cxn ang="0">
                    <a:pos x="80" y="0"/>
                  </a:cxn>
                  <a:cxn ang="0">
                    <a:pos x="115" y="14"/>
                  </a:cxn>
                  <a:cxn ang="0">
                    <a:pos x="128" y="59"/>
                  </a:cxn>
                  <a:cxn ang="0">
                    <a:pos x="128" y="147"/>
                  </a:cxn>
                  <a:cxn ang="0">
                    <a:pos x="95" y="147"/>
                  </a:cxn>
                </a:cxnLst>
                <a:rect l="0" t="0" r="r" b="b"/>
                <a:pathLst>
                  <a:path w="128" h="147">
                    <a:moveTo>
                      <a:pt x="95" y="147"/>
                    </a:moveTo>
                    <a:cubicBezTo>
                      <a:pt x="95" y="66"/>
                      <a:pt x="95" y="66"/>
                      <a:pt x="95" y="66"/>
                    </a:cubicBezTo>
                    <a:cubicBezTo>
                      <a:pt x="95" y="53"/>
                      <a:pt x="93" y="43"/>
                      <a:pt x="89" y="36"/>
                    </a:cubicBezTo>
                    <a:cubicBezTo>
                      <a:pt x="84" y="30"/>
                      <a:pt x="77" y="26"/>
                      <a:pt x="67" y="26"/>
                    </a:cubicBezTo>
                    <a:cubicBezTo>
                      <a:pt x="62" y="26"/>
                      <a:pt x="57" y="27"/>
                      <a:pt x="53" y="29"/>
                    </a:cubicBezTo>
                    <a:cubicBezTo>
                      <a:pt x="49" y="31"/>
                      <a:pt x="45" y="34"/>
                      <a:pt x="42" y="37"/>
                    </a:cubicBezTo>
                    <a:cubicBezTo>
                      <a:pt x="39" y="41"/>
                      <a:pt x="37" y="45"/>
                      <a:pt x="35" y="50"/>
                    </a:cubicBezTo>
                    <a:cubicBezTo>
                      <a:pt x="34" y="54"/>
                      <a:pt x="33" y="60"/>
                      <a:pt x="33" y="65"/>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9" y="17"/>
                      <a:pt x="46" y="10"/>
                      <a:pt x="54" y="6"/>
                    </a:cubicBezTo>
                    <a:cubicBezTo>
                      <a:pt x="61" y="2"/>
                      <a:pt x="70" y="0"/>
                      <a:pt x="80" y="0"/>
                    </a:cubicBezTo>
                    <a:cubicBezTo>
                      <a:pt x="95" y="0"/>
                      <a:pt x="107" y="5"/>
                      <a:pt x="115" y="14"/>
                    </a:cubicBezTo>
                    <a:cubicBezTo>
                      <a:pt x="124" y="24"/>
                      <a:pt x="128" y="39"/>
                      <a:pt x="128" y="59"/>
                    </a:cubicBezTo>
                    <a:cubicBezTo>
                      <a:pt x="128" y="147"/>
                      <a:pt x="128" y="147"/>
                      <a:pt x="128" y="147"/>
                    </a:cubicBezTo>
                    <a:lnTo>
                      <a:pt x="95"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8" name="Freeform 29">
                <a:extLst>
                  <a:ext uri="{FF2B5EF4-FFF2-40B4-BE49-F238E27FC236}">
                    <a16:creationId xmlns:a16="http://schemas.microsoft.com/office/drawing/2014/main" id="{D8F50025-711E-469B-985D-7EF1849AEA08}"/>
                  </a:ext>
                </a:extLst>
              </p:cNvPr>
              <p:cNvSpPr>
                <a:spLocks noEditPoints="1"/>
              </p:cNvSpPr>
              <p:nvPr/>
            </p:nvSpPr>
            <p:spPr bwMode="black">
              <a:xfrm>
                <a:off x="10552761" y="6215358"/>
                <a:ext cx="124937" cy="175269"/>
              </a:xfrm>
              <a:custGeom>
                <a:avLst/>
                <a:gdLst/>
                <a:ahLst/>
                <a:cxnLst>
                  <a:cxn ang="0">
                    <a:pos x="142" y="163"/>
                  </a:cxn>
                  <a:cxn ang="0">
                    <a:pos x="103" y="202"/>
                  </a:cxn>
                  <a:cxn ang="0">
                    <a:pos x="42" y="202"/>
                  </a:cxn>
                  <a:cxn ang="0">
                    <a:pos x="5" y="164"/>
                  </a:cxn>
                  <a:cxn ang="0">
                    <a:pos x="5" y="101"/>
                  </a:cxn>
                  <a:cxn ang="0">
                    <a:pos x="45" y="62"/>
                  </a:cxn>
                  <a:cxn ang="0">
                    <a:pos x="107" y="62"/>
                  </a:cxn>
                  <a:cxn ang="0">
                    <a:pos x="143" y="101"/>
                  </a:cxn>
                  <a:cxn ang="0">
                    <a:pos x="61" y="17"/>
                  </a:cxn>
                  <a:cxn ang="0">
                    <a:pos x="56" y="28"/>
                  </a:cxn>
                  <a:cxn ang="0">
                    <a:pos x="44" y="33"/>
                  </a:cxn>
                  <a:cxn ang="0">
                    <a:pos x="31" y="28"/>
                  </a:cxn>
                  <a:cxn ang="0">
                    <a:pos x="26" y="17"/>
                  </a:cxn>
                  <a:cxn ang="0">
                    <a:pos x="31" y="5"/>
                  </a:cxn>
                  <a:cxn ang="0">
                    <a:pos x="44" y="0"/>
                  </a:cxn>
                  <a:cxn ang="0">
                    <a:pos x="56" y="5"/>
                  </a:cxn>
                  <a:cxn ang="0">
                    <a:pos x="61" y="17"/>
                  </a:cxn>
                  <a:cxn ang="0">
                    <a:pos x="103" y="96"/>
                  </a:cxn>
                  <a:cxn ang="0">
                    <a:pos x="58" y="86"/>
                  </a:cxn>
                  <a:cxn ang="0">
                    <a:pos x="37" y="111"/>
                  </a:cxn>
                  <a:cxn ang="0">
                    <a:pos x="36" y="154"/>
                  </a:cxn>
                  <a:cxn ang="0">
                    <a:pos x="58" y="178"/>
                  </a:cxn>
                  <a:cxn ang="0">
                    <a:pos x="104" y="169"/>
                  </a:cxn>
                  <a:cxn ang="0">
                    <a:pos x="121" y="17"/>
                  </a:cxn>
                  <a:cxn ang="0">
                    <a:pos x="116" y="28"/>
                  </a:cxn>
                  <a:cxn ang="0">
                    <a:pos x="103" y="33"/>
                  </a:cxn>
                  <a:cxn ang="0">
                    <a:pos x="91" y="28"/>
                  </a:cxn>
                  <a:cxn ang="0">
                    <a:pos x="86" y="17"/>
                  </a:cxn>
                  <a:cxn ang="0">
                    <a:pos x="91" y="5"/>
                  </a:cxn>
                  <a:cxn ang="0">
                    <a:pos x="103" y="0"/>
                  </a:cxn>
                  <a:cxn ang="0">
                    <a:pos x="116" y="5"/>
                  </a:cxn>
                  <a:cxn ang="0">
                    <a:pos x="121" y="17"/>
                  </a:cxn>
                </a:cxnLst>
                <a:rect l="0" t="0" r="r" b="b"/>
                <a:pathLst>
                  <a:path w="148" h="208">
                    <a:moveTo>
                      <a:pt x="148" y="131"/>
                    </a:moveTo>
                    <a:cubicBezTo>
                      <a:pt x="148" y="143"/>
                      <a:pt x="146" y="153"/>
                      <a:pt x="142" y="163"/>
                    </a:cubicBezTo>
                    <a:cubicBezTo>
                      <a:pt x="139" y="172"/>
                      <a:pt x="134" y="181"/>
                      <a:pt x="127" y="187"/>
                    </a:cubicBezTo>
                    <a:cubicBezTo>
                      <a:pt x="120" y="194"/>
                      <a:pt x="113" y="199"/>
                      <a:pt x="103" y="202"/>
                    </a:cubicBezTo>
                    <a:cubicBezTo>
                      <a:pt x="94" y="206"/>
                      <a:pt x="84" y="208"/>
                      <a:pt x="72" y="208"/>
                    </a:cubicBezTo>
                    <a:cubicBezTo>
                      <a:pt x="61" y="208"/>
                      <a:pt x="51" y="206"/>
                      <a:pt x="42" y="202"/>
                    </a:cubicBezTo>
                    <a:cubicBezTo>
                      <a:pt x="33" y="199"/>
                      <a:pt x="26" y="194"/>
                      <a:pt x="19" y="188"/>
                    </a:cubicBezTo>
                    <a:cubicBezTo>
                      <a:pt x="13" y="181"/>
                      <a:pt x="8" y="174"/>
                      <a:pt x="5" y="164"/>
                    </a:cubicBezTo>
                    <a:cubicBezTo>
                      <a:pt x="1" y="155"/>
                      <a:pt x="0" y="145"/>
                      <a:pt x="0" y="134"/>
                    </a:cubicBezTo>
                    <a:cubicBezTo>
                      <a:pt x="0" y="121"/>
                      <a:pt x="2" y="110"/>
                      <a:pt x="5" y="101"/>
                    </a:cubicBezTo>
                    <a:cubicBezTo>
                      <a:pt x="9" y="91"/>
                      <a:pt x="14" y="83"/>
                      <a:pt x="21" y="76"/>
                    </a:cubicBezTo>
                    <a:cubicBezTo>
                      <a:pt x="28" y="70"/>
                      <a:pt x="36" y="65"/>
                      <a:pt x="45" y="62"/>
                    </a:cubicBezTo>
                    <a:cubicBezTo>
                      <a:pt x="54" y="58"/>
                      <a:pt x="65" y="57"/>
                      <a:pt x="76" y="57"/>
                    </a:cubicBezTo>
                    <a:cubicBezTo>
                      <a:pt x="88" y="57"/>
                      <a:pt x="98" y="59"/>
                      <a:pt x="107" y="62"/>
                    </a:cubicBezTo>
                    <a:cubicBezTo>
                      <a:pt x="116" y="66"/>
                      <a:pt x="123" y="71"/>
                      <a:pt x="129" y="77"/>
                    </a:cubicBezTo>
                    <a:cubicBezTo>
                      <a:pt x="135" y="84"/>
                      <a:pt x="140" y="92"/>
                      <a:pt x="143" y="101"/>
                    </a:cubicBezTo>
                    <a:cubicBezTo>
                      <a:pt x="146" y="110"/>
                      <a:pt x="148" y="120"/>
                      <a:pt x="148" y="131"/>
                    </a:cubicBezTo>
                    <a:close/>
                    <a:moveTo>
                      <a:pt x="61" y="17"/>
                    </a:moveTo>
                    <a:cubicBezTo>
                      <a:pt x="61" y="19"/>
                      <a:pt x="61" y="21"/>
                      <a:pt x="60" y="23"/>
                    </a:cubicBezTo>
                    <a:cubicBezTo>
                      <a:pt x="59" y="25"/>
                      <a:pt x="58" y="27"/>
                      <a:pt x="56" y="28"/>
                    </a:cubicBezTo>
                    <a:cubicBezTo>
                      <a:pt x="55" y="30"/>
                      <a:pt x="53" y="31"/>
                      <a:pt x="51" y="32"/>
                    </a:cubicBezTo>
                    <a:cubicBezTo>
                      <a:pt x="49" y="33"/>
                      <a:pt x="47" y="33"/>
                      <a:pt x="44" y="33"/>
                    </a:cubicBezTo>
                    <a:cubicBezTo>
                      <a:pt x="41" y="33"/>
                      <a:pt x="39" y="33"/>
                      <a:pt x="37" y="32"/>
                    </a:cubicBezTo>
                    <a:cubicBezTo>
                      <a:pt x="35" y="31"/>
                      <a:pt x="33" y="30"/>
                      <a:pt x="31" y="28"/>
                    </a:cubicBezTo>
                    <a:cubicBezTo>
                      <a:pt x="30" y="27"/>
                      <a:pt x="29" y="25"/>
                      <a:pt x="28" y="23"/>
                    </a:cubicBezTo>
                    <a:cubicBezTo>
                      <a:pt x="27" y="21"/>
                      <a:pt x="26" y="19"/>
                      <a:pt x="26" y="17"/>
                    </a:cubicBezTo>
                    <a:cubicBezTo>
                      <a:pt x="26" y="14"/>
                      <a:pt x="27" y="12"/>
                      <a:pt x="28" y="10"/>
                    </a:cubicBezTo>
                    <a:cubicBezTo>
                      <a:pt x="29" y="8"/>
                      <a:pt x="30" y="6"/>
                      <a:pt x="31" y="5"/>
                    </a:cubicBezTo>
                    <a:cubicBezTo>
                      <a:pt x="33" y="3"/>
                      <a:pt x="35" y="2"/>
                      <a:pt x="37" y="1"/>
                    </a:cubicBezTo>
                    <a:cubicBezTo>
                      <a:pt x="39" y="0"/>
                      <a:pt x="41" y="0"/>
                      <a:pt x="44" y="0"/>
                    </a:cubicBezTo>
                    <a:cubicBezTo>
                      <a:pt x="46" y="0"/>
                      <a:pt x="49" y="0"/>
                      <a:pt x="51" y="1"/>
                    </a:cubicBezTo>
                    <a:cubicBezTo>
                      <a:pt x="53" y="2"/>
                      <a:pt x="55" y="3"/>
                      <a:pt x="56" y="5"/>
                    </a:cubicBezTo>
                    <a:cubicBezTo>
                      <a:pt x="58" y="6"/>
                      <a:pt x="59" y="8"/>
                      <a:pt x="60" y="10"/>
                    </a:cubicBezTo>
                    <a:cubicBezTo>
                      <a:pt x="61" y="12"/>
                      <a:pt x="61" y="14"/>
                      <a:pt x="61" y="17"/>
                    </a:cubicBezTo>
                    <a:close/>
                    <a:moveTo>
                      <a:pt x="114" y="132"/>
                    </a:moveTo>
                    <a:cubicBezTo>
                      <a:pt x="114" y="116"/>
                      <a:pt x="110" y="104"/>
                      <a:pt x="103" y="96"/>
                    </a:cubicBezTo>
                    <a:cubicBezTo>
                      <a:pt x="96" y="88"/>
                      <a:pt x="87" y="83"/>
                      <a:pt x="74" y="83"/>
                    </a:cubicBezTo>
                    <a:cubicBezTo>
                      <a:pt x="68" y="83"/>
                      <a:pt x="63" y="84"/>
                      <a:pt x="58" y="86"/>
                    </a:cubicBezTo>
                    <a:cubicBezTo>
                      <a:pt x="53" y="88"/>
                      <a:pt x="49" y="91"/>
                      <a:pt x="45" y="95"/>
                    </a:cubicBezTo>
                    <a:cubicBezTo>
                      <a:pt x="41" y="99"/>
                      <a:pt x="39" y="105"/>
                      <a:pt x="37" y="111"/>
                    </a:cubicBezTo>
                    <a:cubicBezTo>
                      <a:pt x="34" y="117"/>
                      <a:pt x="33" y="124"/>
                      <a:pt x="33" y="133"/>
                    </a:cubicBezTo>
                    <a:cubicBezTo>
                      <a:pt x="33" y="141"/>
                      <a:pt x="34" y="148"/>
                      <a:pt x="36" y="154"/>
                    </a:cubicBezTo>
                    <a:cubicBezTo>
                      <a:pt x="38" y="160"/>
                      <a:pt x="41" y="165"/>
                      <a:pt x="45" y="169"/>
                    </a:cubicBezTo>
                    <a:cubicBezTo>
                      <a:pt x="49" y="173"/>
                      <a:pt x="53" y="176"/>
                      <a:pt x="58" y="178"/>
                    </a:cubicBezTo>
                    <a:cubicBezTo>
                      <a:pt x="63" y="180"/>
                      <a:pt x="68" y="181"/>
                      <a:pt x="74" y="181"/>
                    </a:cubicBezTo>
                    <a:cubicBezTo>
                      <a:pt x="87" y="181"/>
                      <a:pt x="97" y="177"/>
                      <a:pt x="104" y="169"/>
                    </a:cubicBezTo>
                    <a:cubicBezTo>
                      <a:pt x="111" y="160"/>
                      <a:pt x="114" y="148"/>
                      <a:pt x="114" y="132"/>
                    </a:cubicBezTo>
                    <a:close/>
                    <a:moveTo>
                      <a:pt x="121" y="17"/>
                    </a:moveTo>
                    <a:cubicBezTo>
                      <a:pt x="121" y="19"/>
                      <a:pt x="120" y="21"/>
                      <a:pt x="119" y="23"/>
                    </a:cubicBezTo>
                    <a:cubicBezTo>
                      <a:pt x="119" y="25"/>
                      <a:pt x="117" y="27"/>
                      <a:pt x="116" y="28"/>
                    </a:cubicBezTo>
                    <a:cubicBezTo>
                      <a:pt x="114" y="30"/>
                      <a:pt x="112" y="31"/>
                      <a:pt x="110" y="32"/>
                    </a:cubicBezTo>
                    <a:cubicBezTo>
                      <a:pt x="108" y="33"/>
                      <a:pt x="106" y="33"/>
                      <a:pt x="103" y="33"/>
                    </a:cubicBezTo>
                    <a:cubicBezTo>
                      <a:pt x="101" y="33"/>
                      <a:pt x="98" y="33"/>
                      <a:pt x="96" y="32"/>
                    </a:cubicBezTo>
                    <a:cubicBezTo>
                      <a:pt x="94" y="31"/>
                      <a:pt x="92" y="30"/>
                      <a:pt x="91" y="28"/>
                    </a:cubicBezTo>
                    <a:cubicBezTo>
                      <a:pt x="89" y="27"/>
                      <a:pt x="88" y="25"/>
                      <a:pt x="87" y="23"/>
                    </a:cubicBezTo>
                    <a:cubicBezTo>
                      <a:pt x="86" y="21"/>
                      <a:pt x="86" y="19"/>
                      <a:pt x="86" y="17"/>
                    </a:cubicBezTo>
                    <a:cubicBezTo>
                      <a:pt x="86" y="14"/>
                      <a:pt x="86" y="12"/>
                      <a:pt x="87" y="10"/>
                    </a:cubicBezTo>
                    <a:cubicBezTo>
                      <a:pt x="88" y="8"/>
                      <a:pt x="89" y="6"/>
                      <a:pt x="91" y="5"/>
                    </a:cubicBezTo>
                    <a:cubicBezTo>
                      <a:pt x="92" y="3"/>
                      <a:pt x="94" y="2"/>
                      <a:pt x="96" y="1"/>
                    </a:cubicBezTo>
                    <a:cubicBezTo>
                      <a:pt x="99" y="0"/>
                      <a:pt x="101" y="0"/>
                      <a:pt x="103" y="0"/>
                    </a:cubicBezTo>
                    <a:cubicBezTo>
                      <a:pt x="106" y="0"/>
                      <a:pt x="108" y="0"/>
                      <a:pt x="110" y="1"/>
                    </a:cubicBezTo>
                    <a:cubicBezTo>
                      <a:pt x="112" y="2"/>
                      <a:pt x="114" y="3"/>
                      <a:pt x="116" y="5"/>
                    </a:cubicBezTo>
                    <a:cubicBezTo>
                      <a:pt x="117" y="6"/>
                      <a:pt x="119" y="8"/>
                      <a:pt x="119" y="10"/>
                    </a:cubicBezTo>
                    <a:cubicBezTo>
                      <a:pt x="120" y="12"/>
                      <a:pt x="121" y="14"/>
                      <a:pt x="121" y="17"/>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9" name="Freeform 30">
                <a:extLst>
                  <a:ext uri="{FF2B5EF4-FFF2-40B4-BE49-F238E27FC236}">
                    <a16:creationId xmlns:a16="http://schemas.microsoft.com/office/drawing/2014/main" id="{087DB5F9-D5AD-4070-853E-E3063A35A88A}"/>
                  </a:ext>
                </a:extLst>
              </p:cNvPr>
              <p:cNvSpPr>
                <a:spLocks/>
              </p:cNvSpPr>
              <p:nvPr/>
            </p:nvSpPr>
            <p:spPr bwMode="black">
              <a:xfrm>
                <a:off x="10701255" y="6263552"/>
                <a:ext cx="180266" cy="123866"/>
              </a:xfrm>
              <a:custGeom>
                <a:avLst/>
                <a:gdLst/>
                <a:ahLst/>
                <a:cxnLst>
                  <a:cxn ang="0">
                    <a:pos x="182" y="147"/>
                  </a:cxn>
                  <a:cxn ang="0">
                    <a:pos x="182" y="66"/>
                  </a:cxn>
                  <a:cxn ang="0">
                    <a:pos x="180" y="46"/>
                  </a:cxn>
                  <a:cxn ang="0">
                    <a:pos x="174" y="34"/>
                  </a:cxn>
                  <a:cxn ang="0">
                    <a:pos x="165" y="28"/>
                  </a:cxn>
                  <a:cxn ang="0">
                    <a:pos x="153" y="26"/>
                  </a:cxn>
                  <a:cxn ang="0">
                    <a:pos x="141" y="30"/>
                  </a:cxn>
                  <a:cxn ang="0">
                    <a:pos x="131" y="38"/>
                  </a:cxn>
                  <a:cxn ang="0">
                    <a:pos x="125" y="51"/>
                  </a:cxn>
                  <a:cxn ang="0">
                    <a:pos x="123" y="66"/>
                  </a:cxn>
                  <a:cxn ang="0">
                    <a:pos x="123" y="147"/>
                  </a:cxn>
                  <a:cxn ang="0">
                    <a:pos x="90" y="147"/>
                  </a:cxn>
                  <a:cxn ang="0">
                    <a:pos x="90" y="63"/>
                  </a:cxn>
                  <a:cxn ang="0">
                    <a:pos x="88" y="46"/>
                  </a:cxn>
                  <a:cxn ang="0">
                    <a:pos x="83" y="35"/>
                  </a:cxn>
                  <a:cxn ang="0">
                    <a:pos x="74" y="28"/>
                  </a:cxn>
                  <a:cxn ang="0">
                    <a:pos x="62" y="26"/>
                  </a:cxn>
                  <a:cxn ang="0">
                    <a:pos x="50" y="29"/>
                  </a:cxn>
                  <a:cxn ang="0">
                    <a:pos x="41" y="37"/>
                  </a:cxn>
                  <a:cxn ang="0">
                    <a:pos x="34" y="50"/>
                  </a:cxn>
                  <a:cxn ang="0">
                    <a:pos x="32" y="66"/>
                  </a:cxn>
                  <a:cxn ang="0">
                    <a:pos x="32" y="147"/>
                  </a:cxn>
                  <a:cxn ang="0">
                    <a:pos x="0" y="147"/>
                  </a:cxn>
                  <a:cxn ang="0">
                    <a:pos x="0" y="3"/>
                  </a:cxn>
                  <a:cxn ang="0">
                    <a:pos x="32" y="3"/>
                  </a:cxn>
                  <a:cxn ang="0">
                    <a:pos x="32" y="26"/>
                  </a:cxn>
                  <a:cxn ang="0">
                    <a:pos x="33" y="26"/>
                  </a:cxn>
                  <a:cxn ang="0">
                    <a:pos x="52" y="6"/>
                  </a:cxn>
                  <a:cxn ang="0">
                    <a:pos x="78" y="0"/>
                  </a:cxn>
                  <a:cxn ang="0">
                    <a:pos x="92" y="2"/>
                  </a:cxn>
                  <a:cxn ang="0">
                    <a:pos x="104" y="7"/>
                  </a:cxn>
                  <a:cxn ang="0">
                    <a:pos x="113" y="16"/>
                  </a:cxn>
                  <a:cxn ang="0">
                    <a:pos x="119" y="28"/>
                  </a:cxn>
                  <a:cxn ang="0">
                    <a:pos x="140" y="7"/>
                  </a:cxn>
                  <a:cxn ang="0">
                    <a:pos x="167" y="0"/>
                  </a:cxn>
                  <a:cxn ang="0">
                    <a:pos x="202" y="14"/>
                  </a:cxn>
                  <a:cxn ang="0">
                    <a:pos x="214" y="58"/>
                  </a:cxn>
                  <a:cxn ang="0">
                    <a:pos x="214" y="147"/>
                  </a:cxn>
                  <a:cxn ang="0">
                    <a:pos x="182" y="147"/>
                  </a:cxn>
                </a:cxnLst>
                <a:rect l="0" t="0" r="r" b="b"/>
                <a:pathLst>
                  <a:path w="214" h="147">
                    <a:moveTo>
                      <a:pt x="182" y="147"/>
                    </a:moveTo>
                    <a:cubicBezTo>
                      <a:pt x="182" y="66"/>
                      <a:pt x="182" y="66"/>
                      <a:pt x="182" y="66"/>
                    </a:cubicBezTo>
                    <a:cubicBezTo>
                      <a:pt x="182" y="58"/>
                      <a:pt x="181" y="52"/>
                      <a:pt x="180" y="46"/>
                    </a:cubicBezTo>
                    <a:cubicBezTo>
                      <a:pt x="178" y="41"/>
                      <a:pt x="176" y="37"/>
                      <a:pt x="174" y="34"/>
                    </a:cubicBezTo>
                    <a:cubicBezTo>
                      <a:pt x="172" y="31"/>
                      <a:pt x="169" y="29"/>
                      <a:pt x="165" y="28"/>
                    </a:cubicBezTo>
                    <a:cubicBezTo>
                      <a:pt x="162" y="27"/>
                      <a:pt x="158" y="26"/>
                      <a:pt x="153" y="26"/>
                    </a:cubicBezTo>
                    <a:cubicBezTo>
                      <a:pt x="149" y="26"/>
                      <a:pt x="145" y="27"/>
                      <a:pt x="141" y="30"/>
                    </a:cubicBezTo>
                    <a:cubicBezTo>
                      <a:pt x="137" y="32"/>
                      <a:pt x="134" y="35"/>
                      <a:pt x="131" y="38"/>
                    </a:cubicBezTo>
                    <a:cubicBezTo>
                      <a:pt x="129" y="42"/>
                      <a:pt x="127" y="46"/>
                      <a:pt x="125" y="51"/>
                    </a:cubicBezTo>
                    <a:cubicBezTo>
                      <a:pt x="124" y="56"/>
                      <a:pt x="123" y="61"/>
                      <a:pt x="123" y="66"/>
                    </a:cubicBezTo>
                    <a:cubicBezTo>
                      <a:pt x="123" y="147"/>
                      <a:pt x="123" y="147"/>
                      <a:pt x="123" y="147"/>
                    </a:cubicBezTo>
                    <a:cubicBezTo>
                      <a:pt x="90" y="147"/>
                      <a:pt x="90" y="147"/>
                      <a:pt x="90" y="147"/>
                    </a:cubicBezTo>
                    <a:cubicBezTo>
                      <a:pt x="90" y="63"/>
                      <a:pt x="90" y="63"/>
                      <a:pt x="90" y="63"/>
                    </a:cubicBezTo>
                    <a:cubicBezTo>
                      <a:pt x="90" y="56"/>
                      <a:pt x="90" y="51"/>
                      <a:pt x="88" y="46"/>
                    </a:cubicBezTo>
                    <a:cubicBezTo>
                      <a:pt x="87" y="41"/>
                      <a:pt x="85" y="38"/>
                      <a:pt x="83" y="35"/>
                    </a:cubicBezTo>
                    <a:cubicBezTo>
                      <a:pt x="80" y="32"/>
                      <a:pt x="77" y="30"/>
                      <a:pt x="74" y="28"/>
                    </a:cubicBezTo>
                    <a:cubicBezTo>
                      <a:pt x="70" y="27"/>
                      <a:pt x="67" y="26"/>
                      <a:pt x="62" y="26"/>
                    </a:cubicBezTo>
                    <a:cubicBezTo>
                      <a:pt x="58" y="26"/>
                      <a:pt x="54" y="27"/>
                      <a:pt x="50" y="29"/>
                    </a:cubicBezTo>
                    <a:cubicBezTo>
                      <a:pt x="46" y="31"/>
                      <a:pt x="43" y="34"/>
                      <a:pt x="41" y="37"/>
                    </a:cubicBezTo>
                    <a:cubicBezTo>
                      <a:pt x="38" y="41"/>
                      <a:pt x="36" y="45"/>
                      <a:pt x="34" y="50"/>
                    </a:cubicBezTo>
                    <a:cubicBezTo>
                      <a:pt x="33" y="55"/>
                      <a:pt x="32" y="60"/>
                      <a:pt x="32" y="66"/>
                    </a:cubicBezTo>
                    <a:cubicBezTo>
                      <a:pt x="32" y="147"/>
                      <a:pt x="32" y="147"/>
                      <a:pt x="32" y="147"/>
                    </a:cubicBezTo>
                    <a:cubicBezTo>
                      <a:pt x="0" y="147"/>
                      <a:pt x="0" y="147"/>
                      <a:pt x="0" y="147"/>
                    </a:cubicBezTo>
                    <a:cubicBezTo>
                      <a:pt x="0" y="3"/>
                      <a:pt x="0" y="3"/>
                      <a:pt x="0" y="3"/>
                    </a:cubicBezTo>
                    <a:cubicBezTo>
                      <a:pt x="32" y="3"/>
                      <a:pt x="32" y="3"/>
                      <a:pt x="32" y="3"/>
                    </a:cubicBezTo>
                    <a:cubicBezTo>
                      <a:pt x="32" y="26"/>
                      <a:pt x="32" y="26"/>
                      <a:pt x="32" y="26"/>
                    </a:cubicBezTo>
                    <a:cubicBezTo>
                      <a:pt x="33" y="26"/>
                      <a:pt x="33" y="26"/>
                      <a:pt x="33" y="26"/>
                    </a:cubicBezTo>
                    <a:cubicBezTo>
                      <a:pt x="38" y="17"/>
                      <a:pt x="44" y="11"/>
                      <a:pt x="52" y="6"/>
                    </a:cubicBezTo>
                    <a:cubicBezTo>
                      <a:pt x="59" y="2"/>
                      <a:pt x="68" y="0"/>
                      <a:pt x="78" y="0"/>
                    </a:cubicBezTo>
                    <a:cubicBezTo>
                      <a:pt x="83" y="0"/>
                      <a:pt x="88" y="1"/>
                      <a:pt x="92" y="2"/>
                    </a:cubicBezTo>
                    <a:cubicBezTo>
                      <a:pt x="96" y="3"/>
                      <a:pt x="100" y="5"/>
                      <a:pt x="104" y="7"/>
                    </a:cubicBezTo>
                    <a:cubicBezTo>
                      <a:pt x="107" y="10"/>
                      <a:pt x="110" y="13"/>
                      <a:pt x="113" y="16"/>
                    </a:cubicBezTo>
                    <a:cubicBezTo>
                      <a:pt x="115" y="20"/>
                      <a:pt x="117" y="24"/>
                      <a:pt x="119" y="28"/>
                    </a:cubicBezTo>
                    <a:cubicBezTo>
                      <a:pt x="125" y="18"/>
                      <a:pt x="132" y="11"/>
                      <a:pt x="140" y="7"/>
                    </a:cubicBezTo>
                    <a:cubicBezTo>
                      <a:pt x="147" y="2"/>
                      <a:pt x="157" y="0"/>
                      <a:pt x="167" y="0"/>
                    </a:cubicBezTo>
                    <a:cubicBezTo>
                      <a:pt x="182" y="0"/>
                      <a:pt x="194" y="4"/>
                      <a:pt x="202" y="14"/>
                    </a:cubicBezTo>
                    <a:cubicBezTo>
                      <a:pt x="210" y="23"/>
                      <a:pt x="214" y="38"/>
                      <a:pt x="214" y="58"/>
                    </a:cubicBezTo>
                    <a:cubicBezTo>
                      <a:pt x="214" y="147"/>
                      <a:pt x="214" y="147"/>
                      <a:pt x="214" y="147"/>
                    </a:cubicBezTo>
                    <a:lnTo>
                      <a:pt x="182"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2" name="Group 31">
              <a:extLst>
                <a:ext uri="{FF2B5EF4-FFF2-40B4-BE49-F238E27FC236}">
                  <a16:creationId xmlns:a16="http://schemas.microsoft.com/office/drawing/2014/main" id="{71F08B9F-99D4-4392-B0E3-51AF19E3D146}"/>
                </a:ext>
              </a:extLst>
            </p:cNvPr>
            <p:cNvGrpSpPr/>
            <p:nvPr/>
          </p:nvGrpSpPr>
          <p:grpSpPr bwMode="black">
            <a:xfrm>
              <a:off x="3754852" y="3089263"/>
              <a:ext cx="1230585" cy="245111"/>
              <a:chOff x="4381738" y="6174707"/>
              <a:chExt cx="1235264" cy="254570"/>
            </a:xfrm>
            <a:grpFill/>
            <a:effectLst/>
          </p:grpSpPr>
          <p:sp>
            <p:nvSpPr>
              <p:cNvPr id="83" name="Freeform 5">
                <a:extLst>
                  <a:ext uri="{FF2B5EF4-FFF2-40B4-BE49-F238E27FC236}">
                    <a16:creationId xmlns:a16="http://schemas.microsoft.com/office/drawing/2014/main" id="{38DD1AD6-439E-44B1-A3EC-8D71FE113DC6}"/>
                  </a:ext>
                </a:extLst>
              </p:cNvPr>
              <p:cNvSpPr>
                <a:spLocks noEditPoints="1"/>
              </p:cNvSpPr>
              <p:nvPr/>
            </p:nvSpPr>
            <p:spPr bwMode="black">
              <a:xfrm>
                <a:off x="5494268" y="6226972"/>
                <a:ext cx="122734" cy="148573"/>
              </a:xfrm>
              <a:custGeom>
                <a:avLst/>
                <a:gdLst/>
                <a:ahLst/>
                <a:cxnLst>
                  <a:cxn ang="0">
                    <a:pos x="372" y="102"/>
                  </a:cxn>
                  <a:cxn ang="0">
                    <a:pos x="372" y="278"/>
                  </a:cxn>
                  <a:cxn ang="0">
                    <a:pos x="136" y="238"/>
                  </a:cxn>
                  <a:cxn ang="0">
                    <a:pos x="148" y="122"/>
                  </a:cxn>
                  <a:cxn ang="0">
                    <a:pos x="372" y="102"/>
                  </a:cxn>
                  <a:cxn ang="0">
                    <a:pos x="32" y="210"/>
                  </a:cxn>
                  <a:cxn ang="0">
                    <a:pos x="176" y="346"/>
                  </a:cxn>
                  <a:cxn ang="0">
                    <a:pos x="0" y="562"/>
                  </a:cxn>
                  <a:cxn ang="0">
                    <a:pos x="108" y="562"/>
                  </a:cxn>
                  <a:cxn ang="0">
                    <a:pos x="372" y="358"/>
                  </a:cxn>
                  <a:cxn ang="0">
                    <a:pos x="372" y="562"/>
                  </a:cxn>
                  <a:cxn ang="0">
                    <a:pos x="464" y="562"/>
                  </a:cxn>
                  <a:cxn ang="0">
                    <a:pos x="464" y="26"/>
                  </a:cxn>
                  <a:cxn ang="0">
                    <a:pos x="32" y="210"/>
                  </a:cxn>
                </a:cxnLst>
                <a:rect l="0" t="0" r="r" b="b"/>
                <a:pathLst>
                  <a:path w="464" h="562">
                    <a:moveTo>
                      <a:pt x="372" y="102"/>
                    </a:moveTo>
                    <a:cubicBezTo>
                      <a:pt x="372" y="161"/>
                      <a:pt x="372" y="219"/>
                      <a:pt x="372" y="278"/>
                    </a:cubicBezTo>
                    <a:cubicBezTo>
                      <a:pt x="292" y="274"/>
                      <a:pt x="171" y="291"/>
                      <a:pt x="136" y="238"/>
                    </a:cubicBezTo>
                    <a:cubicBezTo>
                      <a:pt x="115" y="206"/>
                      <a:pt x="117" y="148"/>
                      <a:pt x="148" y="122"/>
                    </a:cubicBezTo>
                    <a:cubicBezTo>
                      <a:pt x="193" y="83"/>
                      <a:pt x="291" y="111"/>
                      <a:pt x="372" y="102"/>
                    </a:cubicBezTo>
                    <a:close/>
                    <a:moveTo>
                      <a:pt x="32" y="210"/>
                    </a:moveTo>
                    <a:cubicBezTo>
                      <a:pt x="41" y="280"/>
                      <a:pt x="103" y="335"/>
                      <a:pt x="176" y="346"/>
                    </a:cubicBezTo>
                    <a:cubicBezTo>
                      <a:pt x="86" y="387"/>
                      <a:pt x="56" y="487"/>
                      <a:pt x="0" y="562"/>
                    </a:cubicBezTo>
                    <a:cubicBezTo>
                      <a:pt x="36" y="562"/>
                      <a:pt x="72" y="562"/>
                      <a:pt x="108" y="562"/>
                    </a:cubicBezTo>
                    <a:cubicBezTo>
                      <a:pt x="182" y="482"/>
                      <a:pt x="197" y="323"/>
                      <a:pt x="372" y="358"/>
                    </a:cubicBezTo>
                    <a:cubicBezTo>
                      <a:pt x="372" y="426"/>
                      <a:pt x="372" y="494"/>
                      <a:pt x="372" y="562"/>
                    </a:cubicBezTo>
                    <a:cubicBezTo>
                      <a:pt x="403" y="562"/>
                      <a:pt x="433" y="562"/>
                      <a:pt x="464" y="562"/>
                    </a:cubicBezTo>
                    <a:cubicBezTo>
                      <a:pt x="464" y="383"/>
                      <a:pt x="464" y="205"/>
                      <a:pt x="464" y="26"/>
                    </a:cubicBezTo>
                    <a:cubicBezTo>
                      <a:pt x="257" y="19"/>
                      <a:pt x="4" y="0"/>
                      <a:pt x="32" y="21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4" name="Freeform 6">
                <a:extLst>
                  <a:ext uri="{FF2B5EF4-FFF2-40B4-BE49-F238E27FC236}">
                    <a16:creationId xmlns:a16="http://schemas.microsoft.com/office/drawing/2014/main" id="{9A5AEE61-0F27-4ABC-A2D7-3E4A53A6E627}"/>
                  </a:ext>
                </a:extLst>
              </p:cNvPr>
              <p:cNvSpPr>
                <a:spLocks noEditPoints="1"/>
              </p:cNvSpPr>
              <p:nvPr/>
            </p:nvSpPr>
            <p:spPr bwMode="black">
              <a:xfrm>
                <a:off x="5044147" y="6233725"/>
                <a:ext cx="149160" cy="181752"/>
              </a:xfrm>
              <a:custGeom>
                <a:avLst/>
                <a:gdLst/>
                <a:ahLst/>
                <a:cxnLst>
                  <a:cxn ang="0">
                    <a:pos x="412" y="76"/>
                  </a:cxn>
                  <a:cxn ang="0">
                    <a:pos x="412" y="460"/>
                  </a:cxn>
                  <a:cxn ang="0">
                    <a:pos x="136" y="460"/>
                  </a:cxn>
                  <a:cxn ang="0">
                    <a:pos x="216" y="76"/>
                  </a:cxn>
                  <a:cxn ang="0">
                    <a:pos x="412" y="76"/>
                  </a:cxn>
                  <a:cxn ang="0">
                    <a:pos x="140" y="0"/>
                  </a:cxn>
                  <a:cxn ang="0">
                    <a:pos x="44" y="460"/>
                  </a:cxn>
                  <a:cxn ang="0">
                    <a:pos x="0" y="460"/>
                  </a:cxn>
                  <a:cxn ang="0">
                    <a:pos x="0" y="688"/>
                  </a:cxn>
                  <a:cxn ang="0">
                    <a:pos x="76" y="688"/>
                  </a:cxn>
                  <a:cxn ang="0">
                    <a:pos x="76" y="536"/>
                  </a:cxn>
                  <a:cxn ang="0">
                    <a:pos x="488" y="540"/>
                  </a:cxn>
                  <a:cxn ang="0">
                    <a:pos x="488" y="688"/>
                  </a:cxn>
                  <a:cxn ang="0">
                    <a:pos x="564" y="688"/>
                  </a:cxn>
                  <a:cxn ang="0">
                    <a:pos x="564" y="460"/>
                  </a:cxn>
                  <a:cxn ang="0">
                    <a:pos x="504" y="456"/>
                  </a:cxn>
                  <a:cxn ang="0">
                    <a:pos x="504" y="0"/>
                  </a:cxn>
                  <a:cxn ang="0">
                    <a:pos x="140" y="0"/>
                  </a:cxn>
                </a:cxnLst>
                <a:rect l="0" t="0" r="r" b="b"/>
                <a:pathLst>
                  <a:path w="564" h="688">
                    <a:moveTo>
                      <a:pt x="412" y="76"/>
                    </a:moveTo>
                    <a:cubicBezTo>
                      <a:pt x="412" y="204"/>
                      <a:pt x="412" y="332"/>
                      <a:pt x="412" y="460"/>
                    </a:cubicBezTo>
                    <a:cubicBezTo>
                      <a:pt x="320" y="460"/>
                      <a:pt x="228" y="460"/>
                      <a:pt x="136" y="460"/>
                    </a:cubicBezTo>
                    <a:cubicBezTo>
                      <a:pt x="190" y="360"/>
                      <a:pt x="211" y="226"/>
                      <a:pt x="216" y="76"/>
                    </a:cubicBezTo>
                    <a:cubicBezTo>
                      <a:pt x="281" y="76"/>
                      <a:pt x="347" y="76"/>
                      <a:pt x="412" y="76"/>
                    </a:cubicBezTo>
                    <a:close/>
                    <a:moveTo>
                      <a:pt x="140" y="0"/>
                    </a:moveTo>
                    <a:cubicBezTo>
                      <a:pt x="139" y="184"/>
                      <a:pt x="127" y="358"/>
                      <a:pt x="44" y="460"/>
                    </a:cubicBezTo>
                    <a:cubicBezTo>
                      <a:pt x="29" y="460"/>
                      <a:pt x="15" y="460"/>
                      <a:pt x="0" y="460"/>
                    </a:cubicBezTo>
                    <a:cubicBezTo>
                      <a:pt x="0" y="536"/>
                      <a:pt x="0" y="612"/>
                      <a:pt x="0" y="688"/>
                    </a:cubicBezTo>
                    <a:cubicBezTo>
                      <a:pt x="25" y="688"/>
                      <a:pt x="51" y="688"/>
                      <a:pt x="76" y="688"/>
                    </a:cubicBezTo>
                    <a:cubicBezTo>
                      <a:pt x="76" y="637"/>
                      <a:pt x="76" y="587"/>
                      <a:pt x="76" y="536"/>
                    </a:cubicBezTo>
                    <a:cubicBezTo>
                      <a:pt x="212" y="539"/>
                      <a:pt x="359" y="531"/>
                      <a:pt x="488" y="540"/>
                    </a:cubicBezTo>
                    <a:cubicBezTo>
                      <a:pt x="488" y="589"/>
                      <a:pt x="488" y="639"/>
                      <a:pt x="488" y="688"/>
                    </a:cubicBezTo>
                    <a:cubicBezTo>
                      <a:pt x="513" y="688"/>
                      <a:pt x="539" y="688"/>
                      <a:pt x="564" y="688"/>
                    </a:cubicBezTo>
                    <a:cubicBezTo>
                      <a:pt x="564" y="612"/>
                      <a:pt x="564" y="536"/>
                      <a:pt x="564" y="460"/>
                    </a:cubicBezTo>
                    <a:cubicBezTo>
                      <a:pt x="545" y="457"/>
                      <a:pt x="516" y="465"/>
                      <a:pt x="504" y="456"/>
                    </a:cubicBezTo>
                    <a:cubicBezTo>
                      <a:pt x="504" y="304"/>
                      <a:pt x="504" y="152"/>
                      <a:pt x="504" y="0"/>
                    </a:cubicBezTo>
                    <a:cubicBezTo>
                      <a:pt x="383" y="0"/>
                      <a:pt x="261" y="0"/>
                      <a:pt x="140"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5" name="Freeform 7">
                <a:extLst>
                  <a:ext uri="{FF2B5EF4-FFF2-40B4-BE49-F238E27FC236}">
                    <a16:creationId xmlns:a16="http://schemas.microsoft.com/office/drawing/2014/main" id="{C2F7E8B8-3A96-4BC0-87E3-2F075A1B2E3E}"/>
                  </a:ext>
                </a:extLst>
              </p:cNvPr>
              <p:cNvSpPr>
                <a:spLocks/>
              </p:cNvSpPr>
              <p:nvPr/>
            </p:nvSpPr>
            <p:spPr bwMode="black">
              <a:xfrm>
                <a:off x="4831566" y="6233725"/>
                <a:ext cx="81627" cy="141819"/>
              </a:xfrm>
              <a:custGeom>
                <a:avLst/>
                <a:gdLst/>
                <a:ahLst/>
                <a:cxnLst>
                  <a:cxn ang="0">
                    <a:pos x="309" y="0"/>
                  </a:cxn>
                  <a:cxn ang="0">
                    <a:pos x="309" y="76"/>
                  </a:cxn>
                  <a:cxn ang="0">
                    <a:pos x="101" y="76"/>
                  </a:cxn>
                  <a:cxn ang="0">
                    <a:pos x="97" y="536"/>
                  </a:cxn>
                  <a:cxn ang="0">
                    <a:pos x="5" y="536"/>
                  </a:cxn>
                  <a:cxn ang="0">
                    <a:pos x="9" y="0"/>
                  </a:cxn>
                  <a:cxn ang="0">
                    <a:pos x="309" y="0"/>
                  </a:cxn>
                </a:cxnLst>
                <a:rect l="0" t="0" r="r" b="b"/>
                <a:pathLst>
                  <a:path w="309" h="536">
                    <a:moveTo>
                      <a:pt x="309" y="0"/>
                    </a:moveTo>
                    <a:cubicBezTo>
                      <a:pt x="309" y="25"/>
                      <a:pt x="309" y="51"/>
                      <a:pt x="309" y="76"/>
                    </a:cubicBezTo>
                    <a:cubicBezTo>
                      <a:pt x="240" y="76"/>
                      <a:pt x="170" y="76"/>
                      <a:pt x="101" y="76"/>
                    </a:cubicBezTo>
                    <a:cubicBezTo>
                      <a:pt x="92" y="221"/>
                      <a:pt x="100" y="384"/>
                      <a:pt x="97" y="536"/>
                    </a:cubicBezTo>
                    <a:cubicBezTo>
                      <a:pt x="66" y="536"/>
                      <a:pt x="36" y="536"/>
                      <a:pt x="5" y="536"/>
                    </a:cubicBezTo>
                    <a:cubicBezTo>
                      <a:pt x="8" y="359"/>
                      <a:pt x="0" y="171"/>
                      <a:pt x="9" y="0"/>
                    </a:cubicBezTo>
                    <a:cubicBezTo>
                      <a:pt x="109" y="0"/>
                      <a:pt x="209" y="0"/>
                      <a:pt x="309"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6" name="Freeform 8">
                <a:extLst>
                  <a:ext uri="{FF2B5EF4-FFF2-40B4-BE49-F238E27FC236}">
                    <a16:creationId xmlns:a16="http://schemas.microsoft.com/office/drawing/2014/main" id="{550E9A85-C266-4510-B327-4E6BC2A82A2C}"/>
                  </a:ext>
                </a:extLst>
              </p:cNvPr>
              <p:cNvSpPr>
                <a:spLocks/>
              </p:cNvSpPr>
              <p:nvPr/>
            </p:nvSpPr>
            <p:spPr bwMode="black">
              <a:xfrm>
                <a:off x="4517097" y="6233725"/>
                <a:ext cx="135066" cy="160611"/>
              </a:xfrm>
              <a:custGeom>
                <a:avLst/>
                <a:gdLst/>
                <a:ahLst/>
                <a:cxnLst>
                  <a:cxn ang="0">
                    <a:pos x="512" y="0"/>
                  </a:cxn>
                  <a:cxn ang="0">
                    <a:pos x="512" y="540"/>
                  </a:cxn>
                  <a:cxn ang="0">
                    <a:pos x="420" y="540"/>
                  </a:cxn>
                  <a:cxn ang="0">
                    <a:pos x="420" y="76"/>
                  </a:cxn>
                  <a:cxn ang="0">
                    <a:pos x="192" y="76"/>
                  </a:cxn>
                  <a:cxn ang="0">
                    <a:pos x="0" y="532"/>
                  </a:cxn>
                  <a:cxn ang="0">
                    <a:pos x="0" y="456"/>
                  </a:cxn>
                  <a:cxn ang="0">
                    <a:pos x="88" y="448"/>
                  </a:cxn>
                  <a:cxn ang="0">
                    <a:pos x="104" y="0"/>
                  </a:cxn>
                  <a:cxn ang="0">
                    <a:pos x="512" y="0"/>
                  </a:cxn>
                </a:cxnLst>
                <a:rect l="0" t="0" r="r" b="b"/>
                <a:pathLst>
                  <a:path w="512" h="608">
                    <a:moveTo>
                      <a:pt x="512" y="0"/>
                    </a:moveTo>
                    <a:cubicBezTo>
                      <a:pt x="512" y="180"/>
                      <a:pt x="512" y="360"/>
                      <a:pt x="512" y="540"/>
                    </a:cubicBezTo>
                    <a:cubicBezTo>
                      <a:pt x="481" y="540"/>
                      <a:pt x="451" y="540"/>
                      <a:pt x="420" y="540"/>
                    </a:cubicBezTo>
                    <a:cubicBezTo>
                      <a:pt x="420" y="385"/>
                      <a:pt x="420" y="231"/>
                      <a:pt x="420" y="76"/>
                    </a:cubicBezTo>
                    <a:cubicBezTo>
                      <a:pt x="344" y="76"/>
                      <a:pt x="268" y="76"/>
                      <a:pt x="192" y="76"/>
                    </a:cubicBezTo>
                    <a:cubicBezTo>
                      <a:pt x="172" y="270"/>
                      <a:pt x="277" y="608"/>
                      <a:pt x="0" y="532"/>
                    </a:cubicBezTo>
                    <a:cubicBezTo>
                      <a:pt x="0" y="507"/>
                      <a:pt x="0" y="481"/>
                      <a:pt x="0" y="456"/>
                    </a:cubicBezTo>
                    <a:cubicBezTo>
                      <a:pt x="33" y="457"/>
                      <a:pt x="65" y="457"/>
                      <a:pt x="88" y="448"/>
                    </a:cubicBezTo>
                    <a:cubicBezTo>
                      <a:pt x="117" y="323"/>
                      <a:pt x="88" y="138"/>
                      <a:pt x="104" y="0"/>
                    </a:cubicBezTo>
                    <a:cubicBezTo>
                      <a:pt x="240" y="0"/>
                      <a:pt x="376" y="0"/>
                      <a:pt x="512"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7" name="Freeform 9">
                <a:extLst>
                  <a:ext uri="{FF2B5EF4-FFF2-40B4-BE49-F238E27FC236}">
                    <a16:creationId xmlns:a16="http://schemas.microsoft.com/office/drawing/2014/main" id="{653E6190-7ABC-4C39-B176-648C36CFF76D}"/>
                  </a:ext>
                </a:extLst>
              </p:cNvPr>
              <p:cNvSpPr>
                <a:spLocks noEditPoints="1"/>
              </p:cNvSpPr>
              <p:nvPr/>
            </p:nvSpPr>
            <p:spPr bwMode="black">
              <a:xfrm>
                <a:off x="5362432" y="6222861"/>
                <a:ext cx="143287" cy="206416"/>
              </a:xfrm>
              <a:custGeom>
                <a:avLst/>
                <a:gdLst/>
                <a:ahLst/>
                <a:cxnLst>
                  <a:cxn ang="0">
                    <a:pos x="208" y="105"/>
                  </a:cxn>
                  <a:cxn ang="0">
                    <a:pos x="348" y="437"/>
                  </a:cxn>
                  <a:cxn ang="0">
                    <a:pos x="224" y="513"/>
                  </a:cxn>
                  <a:cxn ang="0">
                    <a:pos x="112" y="169"/>
                  </a:cxn>
                  <a:cxn ang="0">
                    <a:pos x="208" y="105"/>
                  </a:cxn>
                  <a:cxn ang="0">
                    <a:pos x="208" y="589"/>
                  </a:cxn>
                  <a:cxn ang="0">
                    <a:pos x="392" y="89"/>
                  </a:cxn>
                  <a:cxn ang="0">
                    <a:pos x="152" y="45"/>
                  </a:cxn>
                  <a:cxn ang="0">
                    <a:pos x="84" y="105"/>
                  </a:cxn>
                  <a:cxn ang="0">
                    <a:pos x="84" y="41"/>
                  </a:cxn>
                  <a:cxn ang="0">
                    <a:pos x="0" y="41"/>
                  </a:cxn>
                  <a:cxn ang="0">
                    <a:pos x="0" y="781"/>
                  </a:cxn>
                  <a:cxn ang="0">
                    <a:pos x="92" y="781"/>
                  </a:cxn>
                  <a:cxn ang="0">
                    <a:pos x="92" y="525"/>
                  </a:cxn>
                  <a:cxn ang="0">
                    <a:pos x="208" y="589"/>
                  </a:cxn>
                </a:cxnLst>
                <a:rect l="0" t="0" r="r" b="b"/>
                <a:pathLst>
                  <a:path w="543" h="781">
                    <a:moveTo>
                      <a:pt x="208" y="105"/>
                    </a:moveTo>
                    <a:cubicBezTo>
                      <a:pt x="358" y="80"/>
                      <a:pt x="415" y="310"/>
                      <a:pt x="348" y="437"/>
                    </a:cubicBezTo>
                    <a:cubicBezTo>
                      <a:pt x="325" y="480"/>
                      <a:pt x="274" y="513"/>
                      <a:pt x="224" y="513"/>
                    </a:cubicBezTo>
                    <a:cubicBezTo>
                      <a:pt x="75" y="512"/>
                      <a:pt x="42" y="279"/>
                      <a:pt x="112" y="169"/>
                    </a:cubicBezTo>
                    <a:cubicBezTo>
                      <a:pt x="131" y="139"/>
                      <a:pt x="161" y="113"/>
                      <a:pt x="208" y="105"/>
                    </a:cubicBezTo>
                    <a:close/>
                    <a:moveTo>
                      <a:pt x="208" y="589"/>
                    </a:moveTo>
                    <a:cubicBezTo>
                      <a:pt x="461" y="617"/>
                      <a:pt x="543" y="244"/>
                      <a:pt x="392" y="89"/>
                    </a:cubicBezTo>
                    <a:cubicBezTo>
                      <a:pt x="348" y="44"/>
                      <a:pt x="242" y="0"/>
                      <a:pt x="152" y="45"/>
                    </a:cubicBezTo>
                    <a:cubicBezTo>
                      <a:pt x="126" y="58"/>
                      <a:pt x="105" y="92"/>
                      <a:pt x="84" y="105"/>
                    </a:cubicBezTo>
                    <a:cubicBezTo>
                      <a:pt x="84" y="84"/>
                      <a:pt x="84" y="62"/>
                      <a:pt x="84" y="41"/>
                    </a:cubicBezTo>
                    <a:cubicBezTo>
                      <a:pt x="56" y="41"/>
                      <a:pt x="28" y="41"/>
                      <a:pt x="0" y="41"/>
                    </a:cubicBezTo>
                    <a:cubicBezTo>
                      <a:pt x="0" y="288"/>
                      <a:pt x="0" y="534"/>
                      <a:pt x="0" y="781"/>
                    </a:cubicBezTo>
                    <a:cubicBezTo>
                      <a:pt x="31" y="781"/>
                      <a:pt x="61" y="781"/>
                      <a:pt x="92" y="781"/>
                    </a:cubicBezTo>
                    <a:cubicBezTo>
                      <a:pt x="92" y="696"/>
                      <a:pt x="92" y="610"/>
                      <a:pt x="92" y="525"/>
                    </a:cubicBezTo>
                    <a:cubicBezTo>
                      <a:pt x="135" y="560"/>
                      <a:pt x="154" y="583"/>
                      <a:pt x="208" y="58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8" name="Freeform 10">
                <a:extLst>
                  <a:ext uri="{FF2B5EF4-FFF2-40B4-BE49-F238E27FC236}">
                    <a16:creationId xmlns:a16="http://schemas.microsoft.com/office/drawing/2014/main" id="{106A3918-020B-483B-8799-3A221914FEFD}"/>
                  </a:ext>
                </a:extLst>
              </p:cNvPr>
              <p:cNvSpPr>
                <a:spLocks noEditPoints="1"/>
              </p:cNvSpPr>
              <p:nvPr/>
            </p:nvSpPr>
            <p:spPr bwMode="black">
              <a:xfrm>
                <a:off x="5201822" y="6218457"/>
                <a:ext cx="136240" cy="168832"/>
              </a:xfrm>
              <a:custGeom>
                <a:avLst/>
                <a:gdLst/>
                <a:ahLst/>
                <a:cxnLst>
                  <a:cxn ang="0">
                    <a:pos x="395" y="326"/>
                  </a:cxn>
                  <a:cxn ang="0">
                    <a:pos x="383" y="454"/>
                  </a:cxn>
                  <a:cxn ang="0">
                    <a:pos x="139" y="502"/>
                  </a:cxn>
                  <a:cxn ang="0">
                    <a:pos x="143" y="394"/>
                  </a:cxn>
                  <a:cxn ang="0">
                    <a:pos x="395" y="326"/>
                  </a:cxn>
                  <a:cxn ang="0">
                    <a:pos x="487" y="182"/>
                  </a:cxn>
                  <a:cxn ang="0">
                    <a:pos x="91" y="102"/>
                  </a:cxn>
                  <a:cxn ang="0">
                    <a:pos x="39" y="210"/>
                  </a:cxn>
                  <a:cxn ang="0">
                    <a:pos x="131" y="222"/>
                  </a:cxn>
                  <a:cxn ang="0">
                    <a:pos x="399" y="254"/>
                  </a:cxn>
                  <a:cxn ang="0">
                    <a:pos x="27" y="478"/>
                  </a:cxn>
                  <a:cxn ang="0">
                    <a:pos x="403" y="530"/>
                  </a:cxn>
                  <a:cxn ang="0">
                    <a:pos x="423" y="594"/>
                  </a:cxn>
                  <a:cxn ang="0">
                    <a:pos x="515" y="590"/>
                  </a:cxn>
                  <a:cxn ang="0">
                    <a:pos x="487" y="182"/>
                  </a:cxn>
                </a:cxnLst>
                <a:rect l="0" t="0" r="r" b="b"/>
                <a:pathLst>
                  <a:path w="515" h="639">
                    <a:moveTo>
                      <a:pt x="395" y="326"/>
                    </a:moveTo>
                    <a:cubicBezTo>
                      <a:pt x="404" y="352"/>
                      <a:pt x="398" y="423"/>
                      <a:pt x="383" y="454"/>
                    </a:cubicBezTo>
                    <a:cubicBezTo>
                      <a:pt x="344" y="534"/>
                      <a:pt x="192" y="567"/>
                      <a:pt x="139" y="502"/>
                    </a:cubicBezTo>
                    <a:cubicBezTo>
                      <a:pt x="116" y="474"/>
                      <a:pt x="117" y="421"/>
                      <a:pt x="143" y="394"/>
                    </a:cubicBezTo>
                    <a:cubicBezTo>
                      <a:pt x="196" y="339"/>
                      <a:pt x="327" y="372"/>
                      <a:pt x="395" y="326"/>
                    </a:cubicBezTo>
                    <a:close/>
                    <a:moveTo>
                      <a:pt x="487" y="182"/>
                    </a:moveTo>
                    <a:cubicBezTo>
                      <a:pt x="468" y="26"/>
                      <a:pt x="199" y="0"/>
                      <a:pt x="91" y="102"/>
                    </a:cubicBezTo>
                    <a:cubicBezTo>
                      <a:pt x="62" y="130"/>
                      <a:pt x="54" y="156"/>
                      <a:pt x="39" y="210"/>
                    </a:cubicBezTo>
                    <a:cubicBezTo>
                      <a:pt x="70" y="214"/>
                      <a:pt x="99" y="219"/>
                      <a:pt x="131" y="222"/>
                    </a:cubicBezTo>
                    <a:cubicBezTo>
                      <a:pt x="132" y="86"/>
                      <a:pt x="437" y="77"/>
                      <a:pt x="399" y="254"/>
                    </a:cubicBezTo>
                    <a:cubicBezTo>
                      <a:pt x="250" y="300"/>
                      <a:pt x="0" y="265"/>
                      <a:pt x="27" y="478"/>
                    </a:cubicBezTo>
                    <a:cubicBezTo>
                      <a:pt x="48" y="639"/>
                      <a:pt x="318" y="632"/>
                      <a:pt x="403" y="530"/>
                    </a:cubicBezTo>
                    <a:cubicBezTo>
                      <a:pt x="407" y="554"/>
                      <a:pt x="412" y="577"/>
                      <a:pt x="423" y="594"/>
                    </a:cubicBezTo>
                    <a:cubicBezTo>
                      <a:pt x="452" y="591"/>
                      <a:pt x="492" y="599"/>
                      <a:pt x="515" y="590"/>
                    </a:cubicBezTo>
                    <a:cubicBezTo>
                      <a:pt x="460" y="498"/>
                      <a:pt x="502" y="313"/>
                      <a:pt x="487" y="18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9" name="Freeform 11">
                <a:extLst>
                  <a:ext uri="{FF2B5EF4-FFF2-40B4-BE49-F238E27FC236}">
                    <a16:creationId xmlns:a16="http://schemas.microsoft.com/office/drawing/2014/main" id="{45B094E6-B640-4E36-9B22-5AD591917663}"/>
                  </a:ext>
                </a:extLst>
              </p:cNvPr>
              <p:cNvSpPr>
                <a:spLocks noEditPoints="1"/>
              </p:cNvSpPr>
              <p:nvPr/>
            </p:nvSpPr>
            <p:spPr bwMode="black">
              <a:xfrm>
                <a:off x="4907613" y="6227559"/>
                <a:ext cx="141232" cy="161786"/>
              </a:xfrm>
              <a:custGeom>
                <a:avLst/>
                <a:gdLst/>
                <a:ahLst/>
                <a:cxnLst>
                  <a:cxn ang="0">
                    <a:pos x="245" y="92"/>
                  </a:cxn>
                  <a:cxn ang="0">
                    <a:pos x="377" y="448"/>
                  </a:cxn>
                  <a:cxn ang="0">
                    <a:pos x="137" y="420"/>
                  </a:cxn>
                  <a:cxn ang="0">
                    <a:pos x="245" y="92"/>
                  </a:cxn>
                  <a:cxn ang="0">
                    <a:pos x="61" y="116"/>
                  </a:cxn>
                  <a:cxn ang="0">
                    <a:pos x="57" y="460"/>
                  </a:cxn>
                  <a:cxn ang="0">
                    <a:pos x="485" y="448"/>
                  </a:cxn>
                  <a:cxn ang="0">
                    <a:pos x="477" y="124"/>
                  </a:cxn>
                  <a:cxn ang="0">
                    <a:pos x="229" y="16"/>
                  </a:cxn>
                  <a:cxn ang="0">
                    <a:pos x="61" y="116"/>
                  </a:cxn>
                </a:cxnLst>
                <a:rect l="0" t="0" r="r" b="b"/>
                <a:pathLst>
                  <a:path w="534" h="613">
                    <a:moveTo>
                      <a:pt x="245" y="92"/>
                    </a:moveTo>
                    <a:cubicBezTo>
                      <a:pt x="414" y="67"/>
                      <a:pt x="479" y="328"/>
                      <a:pt x="377" y="448"/>
                    </a:cubicBezTo>
                    <a:cubicBezTo>
                      <a:pt x="306" y="532"/>
                      <a:pt x="182" y="504"/>
                      <a:pt x="137" y="420"/>
                    </a:cubicBezTo>
                    <a:cubicBezTo>
                      <a:pt x="69" y="292"/>
                      <a:pt x="123" y="110"/>
                      <a:pt x="245" y="92"/>
                    </a:cubicBezTo>
                    <a:close/>
                    <a:moveTo>
                      <a:pt x="61" y="116"/>
                    </a:moveTo>
                    <a:cubicBezTo>
                      <a:pt x="19" y="181"/>
                      <a:pt x="0" y="361"/>
                      <a:pt x="57" y="460"/>
                    </a:cubicBezTo>
                    <a:cubicBezTo>
                      <a:pt x="146" y="613"/>
                      <a:pt x="405" y="609"/>
                      <a:pt x="485" y="448"/>
                    </a:cubicBezTo>
                    <a:cubicBezTo>
                      <a:pt x="534" y="350"/>
                      <a:pt x="522" y="201"/>
                      <a:pt x="477" y="124"/>
                    </a:cubicBezTo>
                    <a:cubicBezTo>
                      <a:pt x="440" y="61"/>
                      <a:pt x="351" y="0"/>
                      <a:pt x="229" y="16"/>
                    </a:cubicBezTo>
                    <a:cubicBezTo>
                      <a:pt x="150" y="26"/>
                      <a:pt x="93" y="67"/>
                      <a:pt x="61" y="11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0" name="Freeform 12">
                <a:extLst>
                  <a:ext uri="{FF2B5EF4-FFF2-40B4-BE49-F238E27FC236}">
                    <a16:creationId xmlns:a16="http://schemas.microsoft.com/office/drawing/2014/main" id="{5B8A3EFC-89BF-4AAB-BB4F-9A1524F1A056}"/>
                  </a:ext>
                </a:extLst>
              </p:cNvPr>
              <p:cNvSpPr>
                <a:spLocks noEditPoints="1"/>
              </p:cNvSpPr>
              <p:nvPr/>
            </p:nvSpPr>
            <p:spPr bwMode="black">
              <a:xfrm>
                <a:off x="4671542" y="6218457"/>
                <a:ext cx="135947" cy="168832"/>
              </a:xfrm>
              <a:custGeom>
                <a:avLst/>
                <a:gdLst/>
                <a:ahLst/>
                <a:cxnLst>
                  <a:cxn ang="0">
                    <a:pos x="395" y="326"/>
                  </a:cxn>
                  <a:cxn ang="0">
                    <a:pos x="383" y="454"/>
                  </a:cxn>
                  <a:cxn ang="0">
                    <a:pos x="139" y="502"/>
                  </a:cxn>
                  <a:cxn ang="0">
                    <a:pos x="143" y="394"/>
                  </a:cxn>
                  <a:cxn ang="0">
                    <a:pos x="395" y="326"/>
                  </a:cxn>
                  <a:cxn ang="0">
                    <a:pos x="487" y="182"/>
                  </a:cxn>
                  <a:cxn ang="0">
                    <a:pos x="91" y="102"/>
                  </a:cxn>
                  <a:cxn ang="0">
                    <a:pos x="39" y="210"/>
                  </a:cxn>
                  <a:cxn ang="0">
                    <a:pos x="131" y="222"/>
                  </a:cxn>
                  <a:cxn ang="0">
                    <a:pos x="399" y="254"/>
                  </a:cxn>
                  <a:cxn ang="0">
                    <a:pos x="27" y="478"/>
                  </a:cxn>
                  <a:cxn ang="0">
                    <a:pos x="403" y="530"/>
                  </a:cxn>
                  <a:cxn ang="0">
                    <a:pos x="423" y="594"/>
                  </a:cxn>
                  <a:cxn ang="0">
                    <a:pos x="515" y="590"/>
                  </a:cxn>
                  <a:cxn ang="0">
                    <a:pos x="487" y="182"/>
                  </a:cxn>
                </a:cxnLst>
                <a:rect l="0" t="0" r="r" b="b"/>
                <a:pathLst>
                  <a:path w="515" h="639">
                    <a:moveTo>
                      <a:pt x="395" y="326"/>
                    </a:moveTo>
                    <a:cubicBezTo>
                      <a:pt x="404" y="352"/>
                      <a:pt x="398" y="423"/>
                      <a:pt x="383" y="454"/>
                    </a:cubicBezTo>
                    <a:cubicBezTo>
                      <a:pt x="344" y="534"/>
                      <a:pt x="192" y="567"/>
                      <a:pt x="139" y="502"/>
                    </a:cubicBezTo>
                    <a:cubicBezTo>
                      <a:pt x="116" y="474"/>
                      <a:pt x="117" y="421"/>
                      <a:pt x="143" y="394"/>
                    </a:cubicBezTo>
                    <a:cubicBezTo>
                      <a:pt x="196" y="339"/>
                      <a:pt x="327" y="372"/>
                      <a:pt x="395" y="326"/>
                    </a:cubicBezTo>
                    <a:close/>
                    <a:moveTo>
                      <a:pt x="487" y="182"/>
                    </a:moveTo>
                    <a:cubicBezTo>
                      <a:pt x="468" y="26"/>
                      <a:pt x="199" y="0"/>
                      <a:pt x="91" y="102"/>
                    </a:cubicBezTo>
                    <a:cubicBezTo>
                      <a:pt x="62" y="130"/>
                      <a:pt x="54" y="156"/>
                      <a:pt x="39" y="210"/>
                    </a:cubicBezTo>
                    <a:cubicBezTo>
                      <a:pt x="70" y="214"/>
                      <a:pt x="99" y="219"/>
                      <a:pt x="131" y="222"/>
                    </a:cubicBezTo>
                    <a:cubicBezTo>
                      <a:pt x="132" y="86"/>
                      <a:pt x="437" y="77"/>
                      <a:pt x="399" y="254"/>
                    </a:cubicBezTo>
                    <a:cubicBezTo>
                      <a:pt x="250" y="300"/>
                      <a:pt x="0" y="265"/>
                      <a:pt x="27" y="478"/>
                    </a:cubicBezTo>
                    <a:cubicBezTo>
                      <a:pt x="48" y="639"/>
                      <a:pt x="318" y="632"/>
                      <a:pt x="403" y="530"/>
                    </a:cubicBezTo>
                    <a:cubicBezTo>
                      <a:pt x="407" y="554"/>
                      <a:pt x="412" y="577"/>
                      <a:pt x="423" y="594"/>
                    </a:cubicBezTo>
                    <a:cubicBezTo>
                      <a:pt x="452" y="591"/>
                      <a:pt x="492" y="599"/>
                      <a:pt x="515" y="590"/>
                    </a:cubicBezTo>
                    <a:cubicBezTo>
                      <a:pt x="460" y="498"/>
                      <a:pt x="502" y="313"/>
                      <a:pt x="487" y="18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91" name="Freeform 13">
                <a:extLst>
                  <a:ext uri="{FF2B5EF4-FFF2-40B4-BE49-F238E27FC236}">
                    <a16:creationId xmlns:a16="http://schemas.microsoft.com/office/drawing/2014/main" id="{222F0B7D-8505-48A9-9359-9C6BBE91D308}"/>
                  </a:ext>
                </a:extLst>
              </p:cNvPr>
              <p:cNvSpPr>
                <a:spLocks noEditPoints="1"/>
              </p:cNvSpPr>
              <p:nvPr/>
            </p:nvSpPr>
            <p:spPr bwMode="black">
              <a:xfrm>
                <a:off x="4381738" y="6174707"/>
                <a:ext cx="150040" cy="211408"/>
              </a:xfrm>
              <a:custGeom>
                <a:avLst/>
                <a:gdLst/>
                <a:ahLst/>
                <a:cxnLst>
                  <a:cxn ang="0">
                    <a:pos x="244" y="307"/>
                  </a:cxn>
                  <a:cxn ang="0">
                    <a:pos x="288" y="699"/>
                  </a:cxn>
                  <a:cxn ang="0">
                    <a:pos x="244" y="307"/>
                  </a:cxn>
                  <a:cxn ang="0">
                    <a:pos x="432" y="3"/>
                  </a:cxn>
                  <a:cxn ang="0">
                    <a:pos x="260" y="23"/>
                  </a:cxn>
                  <a:cxn ang="0">
                    <a:pos x="8" y="439"/>
                  </a:cxn>
                  <a:cxn ang="0">
                    <a:pos x="100" y="715"/>
                  </a:cxn>
                  <a:cxn ang="0">
                    <a:pos x="388" y="747"/>
                  </a:cxn>
                  <a:cxn ang="0">
                    <a:pos x="408" y="263"/>
                  </a:cxn>
                  <a:cxn ang="0">
                    <a:pos x="164" y="251"/>
                  </a:cxn>
                  <a:cxn ang="0">
                    <a:pos x="84" y="323"/>
                  </a:cxn>
                  <a:cxn ang="0">
                    <a:pos x="148" y="143"/>
                  </a:cxn>
                  <a:cxn ang="0">
                    <a:pos x="504" y="7"/>
                  </a:cxn>
                  <a:cxn ang="0">
                    <a:pos x="432" y="3"/>
                  </a:cxn>
                </a:cxnLst>
                <a:rect l="0" t="0" r="r" b="b"/>
                <a:pathLst>
                  <a:path w="568" h="799">
                    <a:moveTo>
                      <a:pt x="244" y="307"/>
                    </a:moveTo>
                    <a:cubicBezTo>
                      <a:pt x="485" y="274"/>
                      <a:pt x="471" y="678"/>
                      <a:pt x="288" y="699"/>
                    </a:cubicBezTo>
                    <a:cubicBezTo>
                      <a:pt x="63" y="725"/>
                      <a:pt x="46" y="334"/>
                      <a:pt x="244" y="307"/>
                    </a:cubicBezTo>
                    <a:close/>
                    <a:moveTo>
                      <a:pt x="432" y="3"/>
                    </a:moveTo>
                    <a:cubicBezTo>
                      <a:pt x="406" y="36"/>
                      <a:pt x="317" y="19"/>
                      <a:pt x="260" y="23"/>
                    </a:cubicBezTo>
                    <a:cubicBezTo>
                      <a:pt x="39" y="40"/>
                      <a:pt x="0" y="201"/>
                      <a:pt x="8" y="439"/>
                    </a:cubicBezTo>
                    <a:cubicBezTo>
                      <a:pt x="12" y="559"/>
                      <a:pt x="40" y="658"/>
                      <a:pt x="100" y="715"/>
                    </a:cubicBezTo>
                    <a:cubicBezTo>
                      <a:pt x="156" y="768"/>
                      <a:pt x="292" y="799"/>
                      <a:pt x="388" y="747"/>
                    </a:cubicBezTo>
                    <a:cubicBezTo>
                      <a:pt x="541" y="665"/>
                      <a:pt x="568" y="367"/>
                      <a:pt x="408" y="263"/>
                    </a:cubicBezTo>
                    <a:cubicBezTo>
                      <a:pt x="354" y="228"/>
                      <a:pt x="246" y="206"/>
                      <a:pt x="164" y="251"/>
                    </a:cubicBezTo>
                    <a:cubicBezTo>
                      <a:pt x="131" y="270"/>
                      <a:pt x="118" y="292"/>
                      <a:pt x="84" y="323"/>
                    </a:cubicBezTo>
                    <a:cubicBezTo>
                      <a:pt x="95" y="231"/>
                      <a:pt x="96" y="181"/>
                      <a:pt x="148" y="143"/>
                    </a:cubicBezTo>
                    <a:cubicBezTo>
                      <a:pt x="254" y="66"/>
                      <a:pt x="517" y="178"/>
                      <a:pt x="504" y="7"/>
                    </a:cubicBezTo>
                    <a:cubicBezTo>
                      <a:pt x="478" y="8"/>
                      <a:pt x="460" y="0"/>
                      <a:pt x="432" y="3"/>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3" name="Group 32">
              <a:extLst>
                <a:ext uri="{FF2B5EF4-FFF2-40B4-BE49-F238E27FC236}">
                  <a16:creationId xmlns:a16="http://schemas.microsoft.com/office/drawing/2014/main" id="{C5002045-1771-4D1D-8D2C-D7983CF551F5}"/>
                </a:ext>
              </a:extLst>
            </p:cNvPr>
            <p:cNvGrpSpPr/>
            <p:nvPr/>
          </p:nvGrpSpPr>
          <p:grpSpPr bwMode="black">
            <a:xfrm>
              <a:off x="7952417" y="5217856"/>
              <a:ext cx="661304" cy="239594"/>
              <a:chOff x="11218145" y="6191686"/>
              <a:chExt cx="663815" cy="248839"/>
            </a:xfrm>
            <a:grpFill/>
            <a:effectLst/>
          </p:grpSpPr>
          <p:sp>
            <p:nvSpPr>
              <p:cNvPr id="77" name="Freeform 18">
                <a:extLst>
                  <a:ext uri="{FF2B5EF4-FFF2-40B4-BE49-F238E27FC236}">
                    <a16:creationId xmlns:a16="http://schemas.microsoft.com/office/drawing/2014/main" id="{EF5A3D54-3224-4899-B980-C0EFA5EC4ADE}"/>
                  </a:ext>
                </a:extLst>
              </p:cNvPr>
              <p:cNvSpPr>
                <a:spLocks noEditPoints="1"/>
              </p:cNvSpPr>
              <p:nvPr/>
            </p:nvSpPr>
            <p:spPr bwMode="black">
              <a:xfrm>
                <a:off x="11218145" y="6205715"/>
                <a:ext cx="148048" cy="175369"/>
              </a:xfrm>
              <a:custGeom>
                <a:avLst/>
                <a:gdLst/>
                <a:ahLst/>
                <a:cxnLst>
                  <a:cxn ang="0">
                    <a:pos x="170" y="98"/>
                  </a:cxn>
                  <a:cxn ang="0">
                    <a:pos x="163" y="140"/>
                  </a:cxn>
                  <a:cxn ang="0">
                    <a:pos x="141" y="173"/>
                  </a:cxn>
                  <a:cxn ang="0">
                    <a:pos x="106" y="194"/>
                  </a:cxn>
                  <a:cxn ang="0">
                    <a:pos x="61" y="201"/>
                  </a:cxn>
                  <a:cxn ang="0">
                    <a:pos x="0" y="201"/>
                  </a:cxn>
                  <a:cxn ang="0">
                    <a:pos x="0" y="0"/>
                  </a:cxn>
                  <a:cxn ang="0">
                    <a:pos x="62" y="0"/>
                  </a:cxn>
                  <a:cxn ang="0">
                    <a:pos x="143" y="25"/>
                  </a:cxn>
                  <a:cxn ang="0">
                    <a:pos x="170" y="98"/>
                  </a:cxn>
                  <a:cxn ang="0">
                    <a:pos x="135" y="99"/>
                  </a:cxn>
                  <a:cxn ang="0">
                    <a:pos x="130" y="69"/>
                  </a:cxn>
                  <a:cxn ang="0">
                    <a:pos x="116" y="47"/>
                  </a:cxn>
                  <a:cxn ang="0">
                    <a:pos x="93" y="33"/>
                  </a:cxn>
                  <a:cxn ang="0">
                    <a:pos x="61" y="29"/>
                  </a:cxn>
                  <a:cxn ang="0">
                    <a:pos x="34" y="29"/>
                  </a:cxn>
                  <a:cxn ang="0">
                    <a:pos x="34" y="172"/>
                  </a:cxn>
                  <a:cxn ang="0">
                    <a:pos x="61" y="172"/>
                  </a:cxn>
                  <a:cxn ang="0">
                    <a:pos x="93" y="167"/>
                  </a:cxn>
                  <a:cxn ang="0">
                    <a:pos x="116" y="152"/>
                  </a:cxn>
                  <a:cxn ang="0">
                    <a:pos x="130" y="129"/>
                  </a:cxn>
                  <a:cxn ang="0">
                    <a:pos x="135" y="99"/>
                  </a:cxn>
                </a:cxnLst>
                <a:rect l="0" t="0" r="r" b="b"/>
                <a:pathLst>
                  <a:path w="170" h="201">
                    <a:moveTo>
                      <a:pt x="170" y="98"/>
                    </a:moveTo>
                    <a:cubicBezTo>
                      <a:pt x="170" y="113"/>
                      <a:pt x="168" y="128"/>
                      <a:pt x="163" y="140"/>
                    </a:cubicBezTo>
                    <a:cubicBezTo>
                      <a:pt x="157" y="153"/>
                      <a:pt x="150" y="164"/>
                      <a:pt x="141" y="173"/>
                    </a:cubicBezTo>
                    <a:cubicBezTo>
                      <a:pt x="131" y="182"/>
                      <a:pt x="119" y="189"/>
                      <a:pt x="106" y="194"/>
                    </a:cubicBezTo>
                    <a:cubicBezTo>
                      <a:pt x="92" y="199"/>
                      <a:pt x="77" y="201"/>
                      <a:pt x="61"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5" y="99"/>
                    </a:moveTo>
                    <a:cubicBezTo>
                      <a:pt x="135" y="87"/>
                      <a:pt x="133" y="77"/>
                      <a:pt x="130" y="69"/>
                    </a:cubicBezTo>
                    <a:cubicBezTo>
                      <a:pt x="127" y="60"/>
                      <a:pt x="122" y="53"/>
                      <a:pt x="116" y="47"/>
                    </a:cubicBezTo>
                    <a:cubicBezTo>
                      <a:pt x="110" y="41"/>
                      <a:pt x="102" y="36"/>
                      <a:pt x="93" y="33"/>
                    </a:cubicBezTo>
                    <a:cubicBezTo>
                      <a:pt x="84" y="30"/>
                      <a:pt x="73" y="29"/>
                      <a:pt x="61" y="29"/>
                    </a:cubicBezTo>
                    <a:cubicBezTo>
                      <a:pt x="34" y="29"/>
                      <a:pt x="34" y="29"/>
                      <a:pt x="34" y="29"/>
                    </a:cubicBezTo>
                    <a:cubicBezTo>
                      <a:pt x="34" y="172"/>
                      <a:pt x="34" y="172"/>
                      <a:pt x="34" y="172"/>
                    </a:cubicBezTo>
                    <a:cubicBezTo>
                      <a:pt x="61" y="172"/>
                      <a:pt x="61" y="172"/>
                      <a:pt x="61" y="172"/>
                    </a:cubicBezTo>
                    <a:cubicBezTo>
                      <a:pt x="73" y="172"/>
                      <a:pt x="83" y="171"/>
                      <a:pt x="93" y="167"/>
                    </a:cubicBezTo>
                    <a:cubicBezTo>
                      <a:pt x="102" y="164"/>
                      <a:pt x="110" y="159"/>
                      <a:pt x="116" y="152"/>
                    </a:cubicBezTo>
                    <a:cubicBezTo>
                      <a:pt x="122" y="146"/>
                      <a:pt x="127" y="138"/>
                      <a:pt x="130" y="129"/>
                    </a:cubicBezTo>
                    <a:cubicBezTo>
                      <a:pt x="133" y="120"/>
                      <a:pt x="135" y="110"/>
                      <a:pt x="135" y="99"/>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8" name="Freeform 19">
                <a:extLst>
                  <a:ext uri="{FF2B5EF4-FFF2-40B4-BE49-F238E27FC236}">
                    <a16:creationId xmlns:a16="http://schemas.microsoft.com/office/drawing/2014/main" id="{EF540056-8269-46B5-A3AC-2E93603C841E}"/>
                  </a:ext>
                </a:extLst>
              </p:cNvPr>
              <p:cNvSpPr>
                <a:spLocks noEditPoints="1"/>
              </p:cNvSpPr>
              <p:nvPr/>
            </p:nvSpPr>
            <p:spPr bwMode="black">
              <a:xfrm>
                <a:off x="11382068" y="6191686"/>
                <a:ext cx="114451" cy="192721"/>
              </a:xfrm>
              <a:custGeom>
                <a:avLst/>
                <a:gdLst/>
                <a:ahLst/>
                <a:cxnLst>
                  <a:cxn ang="0">
                    <a:pos x="33" y="155"/>
                  </a:cxn>
                  <a:cxn ang="0">
                    <a:pos x="45" y="185"/>
                  </a:cxn>
                  <a:cxn ang="0">
                    <a:pos x="76" y="195"/>
                  </a:cxn>
                  <a:cxn ang="0">
                    <a:pos x="100" y="191"/>
                  </a:cxn>
                  <a:cxn ang="0">
                    <a:pos x="119" y="181"/>
                  </a:cxn>
                  <a:cxn ang="0">
                    <a:pos x="119" y="209"/>
                  </a:cxn>
                  <a:cxn ang="0">
                    <a:pos x="112" y="213"/>
                  </a:cxn>
                  <a:cxn ang="0">
                    <a:pos x="100" y="216"/>
                  </a:cxn>
                  <a:cxn ang="0">
                    <a:pos x="86" y="219"/>
                  </a:cxn>
                  <a:cxn ang="0">
                    <a:pos x="68" y="221"/>
                  </a:cxn>
                  <a:cxn ang="0">
                    <a:pos x="40" y="216"/>
                  </a:cxn>
                  <a:cxn ang="0">
                    <a:pos x="18" y="202"/>
                  </a:cxn>
                  <a:cxn ang="0">
                    <a:pos x="4" y="178"/>
                  </a:cxn>
                  <a:cxn ang="0">
                    <a:pos x="0" y="147"/>
                  </a:cxn>
                  <a:cxn ang="0">
                    <a:pos x="6" y="112"/>
                  </a:cxn>
                  <a:cxn ang="0">
                    <a:pos x="22" y="88"/>
                  </a:cxn>
                  <a:cxn ang="0">
                    <a:pos x="44" y="74"/>
                  </a:cxn>
                  <a:cxn ang="0">
                    <a:pos x="68" y="70"/>
                  </a:cxn>
                  <a:cxn ang="0">
                    <a:pos x="95" y="75"/>
                  </a:cxn>
                  <a:cxn ang="0">
                    <a:pos x="115" y="89"/>
                  </a:cxn>
                  <a:cxn ang="0">
                    <a:pos x="127" y="111"/>
                  </a:cxn>
                  <a:cxn ang="0">
                    <a:pos x="131" y="139"/>
                  </a:cxn>
                  <a:cxn ang="0">
                    <a:pos x="131" y="155"/>
                  </a:cxn>
                  <a:cxn ang="0">
                    <a:pos x="33" y="155"/>
                  </a:cxn>
                  <a:cxn ang="0">
                    <a:pos x="83" y="46"/>
                  </a:cxn>
                  <a:cxn ang="0">
                    <a:pos x="55" y="46"/>
                  </a:cxn>
                  <a:cxn ang="0">
                    <a:pos x="24" y="0"/>
                  </a:cxn>
                  <a:cxn ang="0">
                    <a:pos x="46" y="0"/>
                  </a:cxn>
                  <a:cxn ang="0">
                    <a:pos x="69" y="30"/>
                  </a:cxn>
                  <a:cxn ang="0">
                    <a:pos x="92" y="0"/>
                  </a:cxn>
                  <a:cxn ang="0">
                    <a:pos x="114" y="0"/>
                  </a:cxn>
                  <a:cxn ang="0">
                    <a:pos x="83" y="46"/>
                  </a:cxn>
                  <a:cxn ang="0">
                    <a:pos x="97" y="116"/>
                  </a:cxn>
                  <a:cxn ang="0">
                    <a:pos x="91" y="105"/>
                  </a:cxn>
                  <a:cxn ang="0">
                    <a:pos x="82" y="98"/>
                  </a:cxn>
                  <a:cxn ang="0">
                    <a:pos x="68" y="95"/>
                  </a:cxn>
                  <a:cxn ang="0">
                    <a:pos x="56" y="98"/>
                  </a:cxn>
                  <a:cxn ang="0">
                    <a:pos x="45" y="105"/>
                  </a:cxn>
                  <a:cxn ang="0">
                    <a:pos x="37" y="116"/>
                  </a:cxn>
                  <a:cxn ang="0">
                    <a:pos x="33" y="130"/>
                  </a:cxn>
                  <a:cxn ang="0">
                    <a:pos x="98" y="130"/>
                  </a:cxn>
                  <a:cxn ang="0">
                    <a:pos x="97" y="116"/>
                  </a:cxn>
                </a:cxnLst>
                <a:rect l="0" t="0" r="r" b="b"/>
                <a:pathLst>
                  <a:path w="131" h="221">
                    <a:moveTo>
                      <a:pt x="33" y="155"/>
                    </a:moveTo>
                    <a:cubicBezTo>
                      <a:pt x="33" y="168"/>
                      <a:pt x="38" y="178"/>
                      <a:pt x="45" y="185"/>
                    </a:cubicBezTo>
                    <a:cubicBezTo>
                      <a:pt x="52" y="192"/>
                      <a:pt x="63" y="195"/>
                      <a:pt x="76" y="195"/>
                    </a:cubicBezTo>
                    <a:cubicBezTo>
                      <a:pt x="84" y="195"/>
                      <a:pt x="92" y="194"/>
                      <a:pt x="100" y="191"/>
                    </a:cubicBezTo>
                    <a:cubicBezTo>
                      <a:pt x="107" y="189"/>
                      <a:pt x="114" y="185"/>
                      <a:pt x="119" y="181"/>
                    </a:cubicBezTo>
                    <a:cubicBezTo>
                      <a:pt x="119" y="209"/>
                      <a:pt x="119" y="209"/>
                      <a:pt x="119" y="209"/>
                    </a:cubicBezTo>
                    <a:cubicBezTo>
                      <a:pt x="117" y="210"/>
                      <a:pt x="115" y="211"/>
                      <a:pt x="112" y="213"/>
                    </a:cubicBezTo>
                    <a:cubicBezTo>
                      <a:pt x="108" y="214"/>
                      <a:pt x="105" y="215"/>
                      <a:pt x="100" y="216"/>
                    </a:cubicBezTo>
                    <a:cubicBezTo>
                      <a:pt x="96" y="218"/>
                      <a:pt x="91" y="219"/>
                      <a:pt x="86" y="219"/>
                    </a:cubicBezTo>
                    <a:cubicBezTo>
                      <a:pt x="80" y="220"/>
                      <a:pt x="74" y="221"/>
                      <a:pt x="68" y="221"/>
                    </a:cubicBezTo>
                    <a:cubicBezTo>
                      <a:pt x="58" y="221"/>
                      <a:pt x="48" y="219"/>
                      <a:pt x="40" y="216"/>
                    </a:cubicBezTo>
                    <a:cubicBezTo>
                      <a:pt x="31" y="213"/>
                      <a:pt x="24" y="208"/>
                      <a:pt x="18" y="202"/>
                    </a:cubicBezTo>
                    <a:cubicBezTo>
                      <a:pt x="12" y="195"/>
                      <a:pt x="8" y="188"/>
                      <a:pt x="4" y="178"/>
                    </a:cubicBezTo>
                    <a:cubicBezTo>
                      <a:pt x="1" y="169"/>
                      <a:pt x="0" y="159"/>
                      <a:pt x="0" y="147"/>
                    </a:cubicBezTo>
                    <a:cubicBezTo>
                      <a:pt x="0" y="133"/>
                      <a:pt x="2" y="122"/>
                      <a:pt x="6" y="112"/>
                    </a:cubicBezTo>
                    <a:cubicBezTo>
                      <a:pt x="10" y="103"/>
                      <a:pt x="15" y="95"/>
                      <a:pt x="22" y="88"/>
                    </a:cubicBezTo>
                    <a:cubicBezTo>
                      <a:pt x="28" y="82"/>
                      <a:pt x="35" y="77"/>
                      <a:pt x="44" y="74"/>
                    </a:cubicBezTo>
                    <a:cubicBezTo>
                      <a:pt x="52" y="71"/>
                      <a:pt x="60" y="70"/>
                      <a:pt x="68" y="70"/>
                    </a:cubicBezTo>
                    <a:cubicBezTo>
                      <a:pt x="78" y="70"/>
                      <a:pt x="88" y="72"/>
                      <a:pt x="95" y="75"/>
                    </a:cubicBezTo>
                    <a:cubicBezTo>
                      <a:pt x="103" y="78"/>
                      <a:pt x="110" y="83"/>
                      <a:pt x="115" y="89"/>
                    </a:cubicBezTo>
                    <a:cubicBezTo>
                      <a:pt x="120" y="95"/>
                      <a:pt x="124" y="102"/>
                      <a:pt x="127" y="111"/>
                    </a:cubicBezTo>
                    <a:cubicBezTo>
                      <a:pt x="129" y="119"/>
                      <a:pt x="131" y="129"/>
                      <a:pt x="131" y="139"/>
                    </a:cubicBezTo>
                    <a:cubicBezTo>
                      <a:pt x="131" y="155"/>
                      <a:pt x="131" y="155"/>
                      <a:pt x="131" y="155"/>
                    </a:cubicBezTo>
                    <a:lnTo>
                      <a:pt x="33" y="155"/>
                    </a:lnTo>
                    <a:close/>
                    <a:moveTo>
                      <a:pt x="83" y="46"/>
                    </a:moveTo>
                    <a:cubicBezTo>
                      <a:pt x="55" y="46"/>
                      <a:pt x="55" y="46"/>
                      <a:pt x="55" y="46"/>
                    </a:cubicBezTo>
                    <a:cubicBezTo>
                      <a:pt x="24" y="0"/>
                      <a:pt x="24" y="0"/>
                      <a:pt x="24" y="0"/>
                    </a:cubicBezTo>
                    <a:cubicBezTo>
                      <a:pt x="46" y="0"/>
                      <a:pt x="46" y="0"/>
                      <a:pt x="46" y="0"/>
                    </a:cubicBezTo>
                    <a:cubicBezTo>
                      <a:pt x="69" y="30"/>
                      <a:pt x="69" y="30"/>
                      <a:pt x="69" y="30"/>
                    </a:cubicBezTo>
                    <a:cubicBezTo>
                      <a:pt x="92" y="0"/>
                      <a:pt x="92" y="0"/>
                      <a:pt x="92" y="0"/>
                    </a:cubicBezTo>
                    <a:cubicBezTo>
                      <a:pt x="114" y="0"/>
                      <a:pt x="114" y="0"/>
                      <a:pt x="114" y="0"/>
                    </a:cubicBezTo>
                    <a:lnTo>
                      <a:pt x="83" y="46"/>
                    </a:lnTo>
                    <a:close/>
                    <a:moveTo>
                      <a:pt x="97" y="116"/>
                    </a:moveTo>
                    <a:cubicBezTo>
                      <a:pt x="96" y="112"/>
                      <a:pt x="94" y="108"/>
                      <a:pt x="91" y="105"/>
                    </a:cubicBezTo>
                    <a:cubicBezTo>
                      <a:pt x="89" y="102"/>
                      <a:pt x="86" y="100"/>
                      <a:pt x="82" y="98"/>
                    </a:cubicBezTo>
                    <a:cubicBezTo>
                      <a:pt x="78" y="96"/>
                      <a:pt x="73" y="95"/>
                      <a:pt x="68" y="95"/>
                    </a:cubicBezTo>
                    <a:cubicBezTo>
                      <a:pt x="64" y="95"/>
                      <a:pt x="59" y="96"/>
                      <a:pt x="56" y="98"/>
                    </a:cubicBezTo>
                    <a:cubicBezTo>
                      <a:pt x="52" y="99"/>
                      <a:pt x="48" y="102"/>
                      <a:pt x="45" y="105"/>
                    </a:cubicBezTo>
                    <a:cubicBezTo>
                      <a:pt x="42" y="108"/>
                      <a:pt x="39" y="112"/>
                      <a:pt x="37" y="116"/>
                    </a:cubicBezTo>
                    <a:cubicBezTo>
                      <a:pt x="35" y="120"/>
                      <a:pt x="34" y="125"/>
                      <a:pt x="33" y="130"/>
                    </a:cubicBezTo>
                    <a:cubicBezTo>
                      <a:pt x="98" y="130"/>
                      <a:pt x="98" y="130"/>
                      <a:pt x="98" y="130"/>
                    </a:cubicBezTo>
                    <a:cubicBezTo>
                      <a:pt x="98" y="125"/>
                      <a:pt x="98" y="121"/>
                      <a:pt x="97" y="11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9" name="Freeform 20">
                <a:extLst>
                  <a:ext uri="{FF2B5EF4-FFF2-40B4-BE49-F238E27FC236}">
                    <a16:creationId xmlns:a16="http://schemas.microsoft.com/office/drawing/2014/main" id="{AF40F847-3C09-4586-B2CD-028720A168FA}"/>
                  </a:ext>
                </a:extLst>
              </p:cNvPr>
              <p:cNvSpPr>
                <a:spLocks/>
              </p:cNvSpPr>
              <p:nvPr/>
            </p:nvSpPr>
            <p:spPr bwMode="black">
              <a:xfrm>
                <a:off x="11518302" y="6195378"/>
                <a:ext cx="114820" cy="185706"/>
              </a:xfrm>
              <a:custGeom>
                <a:avLst/>
                <a:gdLst/>
                <a:ahLst/>
                <a:cxnLst>
                  <a:cxn ang="0">
                    <a:pos x="210" y="503"/>
                  </a:cxn>
                  <a:cxn ang="0">
                    <a:pos x="78" y="340"/>
                  </a:cxn>
                  <a:cxn ang="0">
                    <a:pos x="75" y="340"/>
                  </a:cxn>
                  <a:cxn ang="0">
                    <a:pos x="75" y="503"/>
                  </a:cxn>
                  <a:cxn ang="0">
                    <a:pos x="0" y="503"/>
                  </a:cxn>
                  <a:cxn ang="0">
                    <a:pos x="0" y="0"/>
                  </a:cxn>
                  <a:cxn ang="0">
                    <a:pos x="75" y="0"/>
                  </a:cxn>
                  <a:cxn ang="0">
                    <a:pos x="75" y="319"/>
                  </a:cxn>
                  <a:cxn ang="0">
                    <a:pos x="78" y="319"/>
                  </a:cxn>
                  <a:cxn ang="0">
                    <a:pos x="203" y="163"/>
                  </a:cxn>
                  <a:cxn ang="0">
                    <a:pos x="300" y="163"/>
                  </a:cxn>
                  <a:cxn ang="0">
                    <a:pos x="156" y="326"/>
                  </a:cxn>
                  <a:cxn ang="0">
                    <a:pos x="311" y="503"/>
                  </a:cxn>
                  <a:cxn ang="0">
                    <a:pos x="210" y="503"/>
                  </a:cxn>
                </a:cxnLst>
                <a:rect l="0" t="0" r="r" b="b"/>
                <a:pathLst>
                  <a:path w="311" h="503">
                    <a:moveTo>
                      <a:pt x="210" y="503"/>
                    </a:moveTo>
                    <a:lnTo>
                      <a:pt x="78" y="340"/>
                    </a:lnTo>
                    <a:lnTo>
                      <a:pt x="75" y="340"/>
                    </a:lnTo>
                    <a:lnTo>
                      <a:pt x="75" y="503"/>
                    </a:lnTo>
                    <a:lnTo>
                      <a:pt x="0" y="503"/>
                    </a:lnTo>
                    <a:lnTo>
                      <a:pt x="0" y="0"/>
                    </a:lnTo>
                    <a:lnTo>
                      <a:pt x="75" y="0"/>
                    </a:lnTo>
                    <a:lnTo>
                      <a:pt x="75" y="319"/>
                    </a:lnTo>
                    <a:lnTo>
                      <a:pt x="78" y="319"/>
                    </a:lnTo>
                    <a:lnTo>
                      <a:pt x="203" y="163"/>
                    </a:lnTo>
                    <a:lnTo>
                      <a:pt x="300" y="163"/>
                    </a:lnTo>
                    <a:lnTo>
                      <a:pt x="156" y="326"/>
                    </a:lnTo>
                    <a:lnTo>
                      <a:pt x="311" y="503"/>
                    </a:lnTo>
                    <a:lnTo>
                      <a:pt x="210"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0" name="Freeform 21">
                <a:extLst>
                  <a:ext uri="{FF2B5EF4-FFF2-40B4-BE49-F238E27FC236}">
                    <a16:creationId xmlns:a16="http://schemas.microsoft.com/office/drawing/2014/main" id="{70463586-788D-417E-854C-F599BEC6EF53}"/>
                  </a:ext>
                </a:extLst>
              </p:cNvPr>
              <p:cNvSpPr>
                <a:spLocks/>
              </p:cNvSpPr>
              <p:nvPr/>
            </p:nvSpPr>
            <p:spPr bwMode="black">
              <a:xfrm>
                <a:off x="11643828" y="6255557"/>
                <a:ext cx="111497" cy="128850"/>
              </a:xfrm>
              <a:custGeom>
                <a:avLst/>
                <a:gdLst/>
                <a:ahLst/>
                <a:cxnLst>
                  <a:cxn ang="0">
                    <a:pos x="95" y="144"/>
                  </a:cxn>
                  <a:cxn ang="0">
                    <a:pos x="95" y="123"/>
                  </a:cxn>
                  <a:cxn ang="0">
                    <a:pos x="95" y="123"/>
                  </a:cxn>
                  <a:cxn ang="0">
                    <a:pos x="88" y="132"/>
                  </a:cxn>
                  <a:cxn ang="0">
                    <a:pos x="78" y="140"/>
                  </a:cxn>
                  <a:cxn ang="0">
                    <a:pos x="66" y="146"/>
                  </a:cxn>
                  <a:cxn ang="0">
                    <a:pos x="51" y="148"/>
                  </a:cxn>
                  <a:cxn ang="0">
                    <a:pos x="13" y="133"/>
                  </a:cxn>
                  <a:cxn ang="0">
                    <a:pos x="0" y="88"/>
                  </a:cxn>
                  <a:cxn ang="0">
                    <a:pos x="0" y="0"/>
                  </a:cxn>
                  <a:cxn ang="0">
                    <a:pos x="33" y="0"/>
                  </a:cxn>
                  <a:cxn ang="0">
                    <a:pos x="33" y="84"/>
                  </a:cxn>
                  <a:cxn ang="0">
                    <a:pos x="35" y="101"/>
                  </a:cxn>
                  <a:cxn ang="0">
                    <a:pos x="41" y="113"/>
                  </a:cxn>
                  <a:cxn ang="0">
                    <a:pos x="51" y="119"/>
                  </a:cxn>
                  <a:cxn ang="0">
                    <a:pos x="63" y="121"/>
                  </a:cxn>
                  <a:cxn ang="0">
                    <a:pos x="75" y="119"/>
                  </a:cxn>
                  <a:cxn ang="0">
                    <a:pos x="86" y="111"/>
                  </a:cxn>
                  <a:cxn ang="0">
                    <a:pos x="93" y="100"/>
                  </a:cxn>
                  <a:cxn ang="0">
                    <a:pos x="95" y="84"/>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8" y="132"/>
                    </a:cubicBezTo>
                    <a:cubicBezTo>
                      <a:pt x="85" y="135"/>
                      <a:pt x="81" y="138"/>
                      <a:pt x="78" y="140"/>
                    </a:cubicBezTo>
                    <a:cubicBezTo>
                      <a:pt x="74" y="143"/>
                      <a:pt x="70" y="144"/>
                      <a:pt x="66" y="146"/>
                    </a:cubicBezTo>
                    <a:cubicBezTo>
                      <a:pt x="61" y="147"/>
                      <a:pt x="56" y="148"/>
                      <a:pt x="51" y="148"/>
                    </a:cubicBezTo>
                    <a:cubicBezTo>
                      <a:pt x="35" y="148"/>
                      <a:pt x="22" y="143"/>
                      <a:pt x="13" y="133"/>
                    </a:cubicBezTo>
                    <a:cubicBezTo>
                      <a:pt x="4" y="123"/>
                      <a:pt x="0" y="108"/>
                      <a:pt x="0" y="88"/>
                    </a:cubicBezTo>
                    <a:cubicBezTo>
                      <a:pt x="0" y="0"/>
                      <a:pt x="0" y="0"/>
                      <a:pt x="0" y="0"/>
                    </a:cubicBezTo>
                    <a:cubicBezTo>
                      <a:pt x="33" y="0"/>
                      <a:pt x="33" y="0"/>
                      <a:pt x="33" y="0"/>
                    </a:cubicBezTo>
                    <a:cubicBezTo>
                      <a:pt x="33" y="84"/>
                      <a:pt x="33" y="84"/>
                      <a:pt x="33" y="84"/>
                    </a:cubicBezTo>
                    <a:cubicBezTo>
                      <a:pt x="33" y="90"/>
                      <a:pt x="33" y="96"/>
                      <a:pt x="35" y="101"/>
                    </a:cubicBezTo>
                    <a:cubicBezTo>
                      <a:pt x="36" y="106"/>
                      <a:pt x="38" y="110"/>
                      <a:pt x="41" y="113"/>
                    </a:cubicBezTo>
                    <a:cubicBezTo>
                      <a:pt x="44" y="116"/>
                      <a:pt x="47" y="118"/>
                      <a:pt x="51" y="119"/>
                    </a:cubicBezTo>
                    <a:cubicBezTo>
                      <a:pt x="54" y="120"/>
                      <a:pt x="58" y="121"/>
                      <a:pt x="63" y="121"/>
                    </a:cubicBezTo>
                    <a:cubicBezTo>
                      <a:pt x="67" y="121"/>
                      <a:pt x="71" y="120"/>
                      <a:pt x="75" y="119"/>
                    </a:cubicBezTo>
                    <a:cubicBezTo>
                      <a:pt x="79" y="117"/>
                      <a:pt x="83" y="115"/>
                      <a:pt x="86" y="111"/>
                    </a:cubicBezTo>
                    <a:cubicBezTo>
                      <a:pt x="89" y="108"/>
                      <a:pt x="91" y="104"/>
                      <a:pt x="93" y="100"/>
                    </a:cubicBezTo>
                    <a:cubicBezTo>
                      <a:pt x="94" y="95"/>
                      <a:pt x="95" y="89"/>
                      <a:pt x="95" y="84"/>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1" name="Freeform 22">
                <a:extLst>
                  <a:ext uri="{FF2B5EF4-FFF2-40B4-BE49-F238E27FC236}">
                    <a16:creationId xmlns:a16="http://schemas.microsoft.com/office/drawing/2014/main" id="{AFAB51AF-D718-443C-967A-AEFD2910001B}"/>
                  </a:ext>
                </a:extLst>
              </p:cNvPr>
              <p:cNvSpPr>
                <a:spLocks noEditPoints="1"/>
              </p:cNvSpPr>
              <p:nvPr/>
            </p:nvSpPr>
            <p:spPr bwMode="black">
              <a:xfrm>
                <a:off x="11749418" y="6194270"/>
                <a:ext cx="70517" cy="246255"/>
              </a:xfrm>
              <a:custGeom>
                <a:avLst/>
                <a:gdLst/>
                <a:ahLst/>
                <a:cxnLst>
                  <a:cxn ang="0">
                    <a:pos x="74" y="238"/>
                  </a:cxn>
                  <a:cxn ang="0">
                    <a:pos x="63" y="261"/>
                  </a:cxn>
                  <a:cxn ang="0">
                    <a:pos x="45" y="276"/>
                  </a:cxn>
                  <a:cxn ang="0">
                    <a:pos x="19" y="282"/>
                  </a:cxn>
                  <a:cxn ang="0">
                    <a:pos x="14" y="281"/>
                  </a:cxn>
                  <a:cxn ang="0">
                    <a:pos x="9" y="280"/>
                  </a:cxn>
                  <a:cxn ang="0">
                    <a:pos x="4" y="279"/>
                  </a:cxn>
                  <a:cxn ang="0">
                    <a:pos x="0" y="278"/>
                  </a:cxn>
                  <a:cxn ang="0">
                    <a:pos x="0" y="250"/>
                  </a:cxn>
                  <a:cxn ang="0">
                    <a:pos x="9" y="254"/>
                  </a:cxn>
                  <a:cxn ang="0">
                    <a:pos x="18" y="255"/>
                  </a:cxn>
                  <a:cxn ang="0">
                    <a:pos x="28" y="253"/>
                  </a:cxn>
                  <a:cxn ang="0">
                    <a:pos x="37" y="246"/>
                  </a:cxn>
                  <a:cxn ang="0">
                    <a:pos x="43" y="232"/>
                  </a:cxn>
                  <a:cxn ang="0">
                    <a:pos x="45" y="213"/>
                  </a:cxn>
                  <a:cxn ang="0">
                    <a:pos x="45" y="70"/>
                  </a:cxn>
                  <a:cxn ang="0">
                    <a:pos x="77" y="70"/>
                  </a:cxn>
                  <a:cxn ang="0">
                    <a:pos x="77" y="209"/>
                  </a:cxn>
                  <a:cxn ang="0">
                    <a:pos x="74" y="238"/>
                  </a:cxn>
                  <a:cxn ang="0">
                    <a:pos x="81" y="20"/>
                  </a:cxn>
                  <a:cxn ang="0">
                    <a:pos x="80" y="27"/>
                  </a:cxn>
                  <a:cxn ang="0">
                    <a:pos x="76" y="33"/>
                  </a:cxn>
                  <a:cxn ang="0">
                    <a:pos x="69" y="37"/>
                  </a:cxn>
                  <a:cxn ang="0">
                    <a:pos x="61" y="38"/>
                  </a:cxn>
                  <a:cxn ang="0">
                    <a:pos x="53" y="37"/>
                  </a:cxn>
                  <a:cxn ang="0">
                    <a:pos x="47" y="33"/>
                  </a:cxn>
                  <a:cxn ang="0">
                    <a:pos x="43" y="27"/>
                  </a:cxn>
                  <a:cxn ang="0">
                    <a:pos x="42" y="20"/>
                  </a:cxn>
                  <a:cxn ang="0">
                    <a:pos x="43" y="12"/>
                  </a:cxn>
                  <a:cxn ang="0">
                    <a:pos x="47" y="6"/>
                  </a:cxn>
                  <a:cxn ang="0">
                    <a:pos x="54" y="2"/>
                  </a:cxn>
                  <a:cxn ang="0">
                    <a:pos x="61" y="0"/>
                  </a:cxn>
                  <a:cxn ang="0">
                    <a:pos x="69" y="2"/>
                  </a:cxn>
                  <a:cxn ang="0">
                    <a:pos x="76" y="6"/>
                  </a:cxn>
                  <a:cxn ang="0">
                    <a:pos x="80" y="12"/>
                  </a:cxn>
                  <a:cxn ang="0">
                    <a:pos x="81" y="20"/>
                  </a:cxn>
                </a:cxnLst>
                <a:rect l="0" t="0" r="r" b="b"/>
                <a:pathLst>
                  <a:path w="81" h="282">
                    <a:moveTo>
                      <a:pt x="74" y="238"/>
                    </a:moveTo>
                    <a:cubicBezTo>
                      <a:pt x="71" y="247"/>
                      <a:pt x="68" y="255"/>
                      <a:pt x="63" y="261"/>
                    </a:cubicBezTo>
                    <a:cubicBezTo>
                      <a:pt x="58" y="268"/>
                      <a:pt x="52" y="273"/>
                      <a:pt x="45" y="276"/>
                    </a:cubicBezTo>
                    <a:cubicBezTo>
                      <a:pt x="37" y="280"/>
                      <a:pt x="29" y="282"/>
                      <a:pt x="19" y="282"/>
                    </a:cubicBezTo>
                    <a:cubicBezTo>
                      <a:pt x="18" y="282"/>
                      <a:pt x="16" y="282"/>
                      <a:pt x="14" y="281"/>
                    </a:cubicBezTo>
                    <a:cubicBezTo>
                      <a:pt x="12" y="281"/>
                      <a:pt x="11" y="281"/>
                      <a:pt x="9" y="280"/>
                    </a:cubicBezTo>
                    <a:cubicBezTo>
                      <a:pt x="7" y="280"/>
                      <a:pt x="6" y="280"/>
                      <a:pt x="4" y="279"/>
                    </a:cubicBezTo>
                    <a:cubicBezTo>
                      <a:pt x="2" y="279"/>
                      <a:pt x="1" y="278"/>
                      <a:pt x="0" y="278"/>
                    </a:cubicBezTo>
                    <a:cubicBezTo>
                      <a:pt x="0" y="250"/>
                      <a:pt x="0" y="250"/>
                      <a:pt x="0" y="250"/>
                    </a:cubicBezTo>
                    <a:cubicBezTo>
                      <a:pt x="2" y="251"/>
                      <a:pt x="5" y="252"/>
                      <a:pt x="9" y="254"/>
                    </a:cubicBezTo>
                    <a:cubicBezTo>
                      <a:pt x="12" y="255"/>
                      <a:pt x="15" y="255"/>
                      <a:pt x="18" y="255"/>
                    </a:cubicBezTo>
                    <a:cubicBezTo>
                      <a:pt x="22" y="255"/>
                      <a:pt x="25" y="255"/>
                      <a:pt x="28" y="253"/>
                    </a:cubicBezTo>
                    <a:cubicBezTo>
                      <a:pt x="32" y="251"/>
                      <a:pt x="34" y="249"/>
                      <a:pt x="37" y="246"/>
                    </a:cubicBezTo>
                    <a:cubicBezTo>
                      <a:pt x="39" y="242"/>
                      <a:pt x="41" y="238"/>
                      <a:pt x="43" y="232"/>
                    </a:cubicBezTo>
                    <a:cubicBezTo>
                      <a:pt x="44" y="227"/>
                      <a:pt x="45" y="220"/>
                      <a:pt x="45" y="213"/>
                    </a:cubicBezTo>
                    <a:cubicBezTo>
                      <a:pt x="45" y="70"/>
                      <a:pt x="45" y="70"/>
                      <a:pt x="45" y="70"/>
                    </a:cubicBezTo>
                    <a:cubicBezTo>
                      <a:pt x="77" y="70"/>
                      <a:pt x="77" y="70"/>
                      <a:pt x="77" y="70"/>
                    </a:cubicBezTo>
                    <a:cubicBezTo>
                      <a:pt x="77" y="209"/>
                      <a:pt x="77" y="209"/>
                      <a:pt x="77" y="209"/>
                    </a:cubicBezTo>
                    <a:cubicBezTo>
                      <a:pt x="77" y="220"/>
                      <a:pt x="76" y="229"/>
                      <a:pt x="74" y="238"/>
                    </a:cubicBezTo>
                    <a:close/>
                    <a:moveTo>
                      <a:pt x="81" y="20"/>
                    </a:moveTo>
                    <a:cubicBezTo>
                      <a:pt x="81" y="22"/>
                      <a:pt x="81" y="24"/>
                      <a:pt x="80" y="27"/>
                    </a:cubicBezTo>
                    <a:cubicBezTo>
                      <a:pt x="79" y="29"/>
                      <a:pt x="77" y="31"/>
                      <a:pt x="76" y="33"/>
                    </a:cubicBezTo>
                    <a:cubicBezTo>
                      <a:pt x="74" y="34"/>
                      <a:pt x="72" y="36"/>
                      <a:pt x="69" y="37"/>
                    </a:cubicBezTo>
                    <a:cubicBezTo>
                      <a:pt x="67" y="38"/>
                      <a:pt x="64" y="38"/>
                      <a:pt x="61" y="38"/>
                    </a:cubicBezTo>
                    <a:cubicBezTo>
                      <a:pt x="59" y="38"/>
                      <a:pt x="56" y="38"/>
                      <a:pt x="53" y="37"/>
                    </a:cubicBezTo>
                    <a:cubicBezTo>
                      <a:pt x="51" y="36"/>
                      <a:pt x="49" y="34"/>
                      <a:pt x="47" y="33"/>
                    </a:cubicBezTo>
                    <a:cubicBezTo>
                      <a:pt x="45" y="31"/>
                      <a:pt x="44" y="29"/>
                      <a:pt x="43" y="27"/>
                    </a:cubicBezTo>
                    <a:cubicBezTo>
                      <a:pt x="42" y="24"/>
                      <a:pt x="42" y="22"/>
                      <a:pt x="42" y="20"/>
                    </a:cubicBezTo>
                    <a:cubicBezTo>
                      <a:pt x="42" y="17"/>
                      <a:pt x="42" y="14"/>
                      <a:pt x="43" y="12"/>
                    </a:cubicBezTo>
                    <a:cubicBezTo>
                      <a:pt x="44" y="10"/>
                      <a:pt x="46" y="8"/>
                      <a:pt x="47" y="6"/>
                    </a:cubicBezTo>
                    <a:cubicBezTo>
                      <a:pt x="49" y="4"/>
                      <a:pt x="51" y="3"/>
                      <a:pt x="54" y="2"/>
                    </a:cubicBezTo>
                    <a:cubicBezTo>
                      <a:pt x="56" y="1"/>
                      <a:pt x="59" y="0"/>
                      <a:pt x="61" y="0"/>
                    </a:cubicBezTo>
                    <a:cubicBezTo>
                      <a:pt x="64" y="0"/>
                      <a:pt x="67" y="1"/>
                      <a:pt x="69" y="2"/>
                    </a:cubicBezTo>
                    <a:cubicBezTo>
                      <a:pt x="72" y="3"/>
                      <a:pt x="74" y="4"/>
                      <a:pt x="76" y="6"/>
                    </a:cubicBezTo>
                    <a:cubicBezTo>
                      <a:pt x="77" y="8"/>
                      <a:pt x="79" y="10"/>
                      <a:pt x="80" y="12"/>
                    </a:cubicBezTo>
                    <a:cubicBezTo>
                      <a:pt x="81" y="14"/>
                      <a:pt x="81" y="17"/>
                      <a:pt x="81" y="2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82" name="Freeform 23">
                <a:extLst>
                  <a:ext uri="{FF2B5EF4-FFF2-40B4-BE49-F238E27FC236}">
                    <a16:creationId xmlns:a16="http://schemas.microsoft.com/office/drawing/2014/main" id="{04E28437-54ED-44DD-90CF-2690874F8EEC}"/>
                  </a:ext>
                </a:extLst>
              </p:cNvPr>
              <p:cNvSpPr>
                <a:spLocks noEditPoints="1"/>
              </p:cNvSpPr>
              <p:nvPr/>
            </p:nvSpPr>
            <p:spPr bwMode="black">
              <a:xfrm>
                <a:off x="11846886" y="6194270"/>
                <a:ext cx="35074" cy="186814"/>
              </a:xfrm>
              <a:custGeom>
                <a:avLst/>
                <a:gdLst/>
                <a:ahLst/>
                <a:cxnLst>
                  <a:cxn ang="0">
                    <a:pos x="40" y="20"/>
                  </a:cxn>
                  <a:cxn ang="0">
                    <a:pos x="38"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2" y="34"/>
                      <a:pt x="30" y="36"/>
                      <a:pt x="28" y="37"/>
                    </a:cubicBezTo>
                    <a:cubicBezTo>
                      <a:pt x="25" y="38"/>
                      <a:pt x="23" y="38"/>
                      <a:pt x="20" y="38"/>
                    </a:cubicBezTo>
                    <a:cubicBezTo>
                      <a:pt x="17" y="38"/>
                      <a:pt x="14" y="38"/>
                      <a:pt x="12" y="37"/>
                    </a:cubicBezTo>
                    <a:cubicBezTo>
                      <a:pt x="10" y="36"/>
                      <a:pt x="7"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4"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4" name="Group 33">
              <a:extLst>
                <a:ext uri="{FF2B5EF4-FFF2-40B4-BE49-F238E27FC236}">
                  <a16:creationId xmlns:a16="http://schemas.microsoft.com/office/drawing/2014/main" id="{7D476059-AC55-4223-97B4-42865362FCCC}"/>
                </a:ext>
              </a:extLst>
            </p:cNvPr>
            <p:cNvGrpSpPr/>
            <p:nvPr/>
          </p:nvGrpSpPr>
          <p:grpSpPr bwMode="black">
            <a:xfrm>
              <a:off x="4812020" y="5206181"/>
              <a:ext cx="838328" cy="251295"/>
              <a:chOff x="1471737" y="6192453"/>
              <a:chExt cx="841520" cy="260991"/>
            </a:xfrm>
            <a:grpFill/>
            <a:effectLst/>
          </p:grpSpPr>
          <p:sp>
            <p:nvSpPr>
              <p:cNvPr id="70" name="Freeform 20">
                <a:extLst>
                  <a:ext uri="{FF2B5EF4-FFF2-40B4-BE49-F238E27FC236}">
                    <a16:creationId xmlns:a16="http://schemas.microsoft.com/office/drawing/2014/main" id="{2BB2D645-43A5-4000-A5B7-3667FC203018}"/>
                  </a:ext>
                </a:extLst>
              </p:cNvPr>
              <p:cNvSpPr>
                <a:spLocks noEditPoints="1"/>
              </p:cNvSpPr>
              <p:nvPr/>
            </p:nvSpPr>
            <p:spPr bwMode="black">
              <a:xfrm>
                <a:off x="1471737" y="6192453"/>
                <a:ext cx="132645" cy="207734"/>
              </a:xfrm>
              <a:custGeom>
                <a:avLst/>
                <a:gdLst/>
                <a:ahLst/>
                <a:cxnLst>
                  <a:cxn ang="0">
                    <a:pos x="170" y="163"/>
                  </a:cxn>
                  <a:cxn ang="0">
                    <a:pos x="162" y="205"/>
                  </a:cxn>
                  <a:cxn ang="0">
                    <a:pos x="140" y="238"/>
                  </a:cxn>
                  <a:cxn ang="0">
                    <a:pos x="105" y="259"/>
                  </a:cxn>
                  <a:cxn ang="0">
                    <a:pos x="60" y="266"/>
                  </a:cxn>
                  <a:cxn ang="0">
                    <a:pos x="0" y="266"/>
                  </a:cxn>
                  <a:cxn ang="0">
                    <a:pos x="0" y="65"/>
                  </a:cxn>
                  <a:cxn ang="0">
                    <a:pos x="62" y="65"/>
                  </a:cxn>
                  <a:cxn ang="0">
                    <a:pos x="143" y="90"/>
                  </a:cxn>
                  <a:cxn ang="0">
                    <a:pos x="170" y="163"/>
                  </a:cxn>
                  <a:cxn ang="0">
                    <a:pos x="84" y="46"/>
                  </a:cxn>
                  <a:cxn ang="0">
                    <a:pos x="56" y="46"/>
                  </a:cxn>
                  <a:cxn ang="0">
                    <a:pos x="25" y="0"/>
                  </a:cxn>
                  <a:cxn ang="0">
                    <a:pos x="46" y="0"/>
                  </a:cxn>
                  <a:cxn ang="0">
                    <a:pos x="70" y="30"/>
                  </a:cxn>
                  <a:cxn ang="0">
                    <a:pos x="92" y="0"/>
                  </a:cxn>
                  <a:cxn ang="0">
                    <a:pos x="114" y="0"/>
                  </a:cxn>
                  <a:cxn ang="0">
                    <a:pos x="84" y="46"/>
                  </a:cxn>
                  <a:cxn ang="0">
                    <a:pos x="134" y="164"/>
                  </a:cxn>
                  <a:cxn ang="0">
                    <a:pos x="129" y="134"/>
                  </a:cxn>
                  <a:cxn ang="0">
                    <a:pos x="115" y="112"/>
                  </a:cxn>
                  <a:cxn ang="0">
                    <a:pos x="92" y="98"/>
                  </a:cxn>
                  <a:cxn ang="0">
                    <a:pos x="60" y="94"/>
                  </a:cxn>
                  <a:cxn ang="0">
                    <a:pos x="33" y="94"/>
                  </a:cxn>
                  <a:cxn ang="0">
                    <a:pos x="33" y="237"/>
                  </a:cxn>
                  <a:cxn ang="0">
                    <a:pos x="60" y="237"/>
                  </a:cxn>
                  <a:cxn ang="0">
                    <a:pos x="92" y="232"/>
                  </a:cxn>
                  <a:cxn ang="0">
                    <a:pos x="115" y="217"/>
                  </a:cxn>
                  <a:cxn ang="0">
                    <a:pos x="129" y="194"/>
                  </a:cxn>
                  <a:cxn ang="0">
                    <a:pos x="134" y="164"/>
                  </a:cxn>
                </a:cxnLst>
                <a:rect l="0" t="0" r="r" b="b"/>
                <a:pathLst>
                  <a:path w="170" h="266">
                    <a:moveTo>
                      <a:pt x="170" y="163"/>
                    </a:moveTo>
                    <a:cubicBezTo>
                      <a:pt x="170" y="178"/>
                      <a:pt x="167" y="193"/>
                      <a:pt x="162" y="205"/>
                    </a:cubicBezTo>
                    <a:cubicBezTo>
                      <a:pt x="157" y="218"/>
                      <a:pt x="149" y="229"/>
                      <a:pt x="140" y="238"/>
                    </a:cubicBezTo>
                    <a:cubicBezTo>
                      <a:pt x="130" y="247"/>
                      <a:pt x="119" y="254"/>
                      <a:pt x="105" y="259"/>
                    </a:cubicBezTo>
                    <a:cubicBezTo>
                      <a:pt x="92" y="264"/>
                      <a:pt x="77" y="266"/>
                      <a:pt x="60" y="266"/>
                    </a:cubicBezTo>
                    <a:cubicBezTo>
                      <a:pt x="0" y="266"/>
                      <a:pt x="0" y="266"/>
                      <a:pt x="0" y="266"/>
                    </a:cubicBezTo>
                    <a:cubicBezTo>
                      <a:pt x="0" y="65"/>
                      <a:pt x="0" y="65"/>
                      <a:pt x="0" y="65"/>
                    </a:cubicBezTo>
                    <a:cubicBezTo>
                      <a:pt x="62" y="65"/>
                      <a:pt x="62" y="65"/>
                      <a:pt x="62" y="65"/>
                    </a:cubicBezTo>
                    <a:cubicBezTo>
                      <a:pt x="98" y="65"/>
                      <a:pt x="125" y="73"/>
                      <a:pt x="143" y="90"/>
                    </a:cubicBezTo>
                    <a:cubicBezTo>
                      <a:pt x="161" y="106"/>
                      <a:pt x="170" y="131"/>
                      <a:pt x="170" y="163"/>
                    </a:cubicBezTo>
                    <a:close/>
                    <a:moveTo>
                      <a:pt x="84" y="46"/>
                    </a:moveTo>
                    <a:cubicBezTo>
                      <a:pt x="56" y="46"/>
                      <a:pt x="56" y="46"/>
                      <a:pt x="56" y="46"/>
                    </a:cubicBezTo>
                    <a:cubicBezTo>
                      <a:pt x="25" y="0"/>
                      <a:pt x="25" y="0"/>
                      <a:pt x="25" y="0"/>
                    </a:cubicBezTo>
                    <a:cubicBezTo>
                      <a:pt x="46" y="0"/>
                      <a:pt x="46" y="0"/>
                      <a:pt x="46" y="0"/>
                    </a:cubicBezTo>
                    <a:cubicBezTo>
                      <a:pt x="70" y="30"/>
                      <a:pt x="70" y="30"/>
                      <a:pt x="70" y="30"/>
                    </a:cubicBezTo>
                    <a:cubicBezTo>
                      <a:pt x="92" y="0"/>
                      <a:pt x="92" y="0"/>
                      <a:pt x="92" y="0"/>
                    </a:cubicBezTo>
                    <a:cubicBezTo>
                      <a:pt x="114" y="0"/>
                      <a:pt x="114" y="0"/>
                      <a:pt x="114" y="0"/>
                    </a:cubicBezTo>
                    <a:lnTo>
                      <a:pt x="84" y="46"/>
                    </a:lnTo>
                    <a:close/>
                    <a:moveTo>
                      <a:pt x="134" y="164"/>
                    </a:moveTo>
                    <a:cubicBezTo>
                      <a:pt x="134" y="152"/>
                      <a:pt x="133" y="142"/>
                      <a:pt x="129" y="134"/>
                    </a:cubicBezTo>
                    <a:cubicBezTo>
                      <a:pt x="126" y="125"/>
                      <a:pt x="122" y="118"/>
                      <a:pt x="115" y="112"/>
                    </a:cubicBezTo>
                    <a:cubicBezTo>
                      <a:pt x="109" y="106"/>
                      <a:pt x="101" y="101"/>
                      <a:pt x="92" y="98"/>
                    </a:cubicBezTo>
                    <a:cubicBezTo>
                      <a:pt x="83" y="95"/>
                      <a:pt x="72" y="94"/>
                      <a:pt x="60" y="94"/>
                    </a:cubicBezTo>
                    <a:cubicBezTo>
                      <a:pt x="33" y="94"/>
                      <a:pt x="33" y="94"/>
                      <a:pt x="33" y="94"/>
                    </a:cubicBezTo>
                    <a:cubicBezTo>
                      <a:pt x="33" y="237"/>
                      <a:pt x="33" y="237"/>
                      <a:pt x="33" y="237"/>
                    </a:cubicBezTo>
                    <a:cubicBezTo>
                      <a:pt x="60" y="237"/>
                      <a:pt x="60" y="237"/>
                      <a:pt x="60" y="237"/>
                    </a:cubicBezTo>
                    <a:cubicBezTo>
                      <a:pt x="72" y="237"/>
                      <a:pt x="83" y="236"/>
                      <a:pt x="92" y="232"/>
                    </a:cubicBezTo>
                    <a:cubicBezTo>
                      <a:pt x="101" y="229"/>
                      <a:pt x="109" y="224"/>
                      <a:pt x="115" y="217"/>
                    </a:cubicBezTo>
                    <a:cubicBezTo>
                      <a:pt x="121" y="211"/>
                      <a:pt x="126" y="203"/>
                      <a:pt x="129" y="194"/>
                    </a:cubicBezTo>
                    <a:cubicBezTo>
                      <a:pt x="133" y="185"/>
                      <a:pt x="134" y="175"/>
                      <a:pt x="134" y="16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1" name="Freeform 21">
                <a:extLst>
                  <a:ext uri="{FF2B5EF4-FFF2-40B4-BE49-F238E27FC236}">
                    <a16:creationId xmlns:a16="http://schemas.microsoft.com/office/drawing/2014/main" id="{3F171050-3AD5-4D65-BD6D-432C2E46F929}"/>
                  </a:ext>
                </a:extLst>
              </p:cNvPr>
              <p:cNvSpPr>
                <a:spLocks noEditPoints="1"/>
              </p:cNvSpPr>
              <p:nvPr/>
            </p:nvSpPr>
            <p:spPr bwMode="black">
              <a:xfrm>
                <a:off x="1616291" y="6285404"/>
                <a:ext cx="94274" cy="117760"/>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6"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2" name="Freeform 22">
                <a:extLst>
                  <a:ext uri="{FF2B5EF4-FFF2-40B4-BE49-F238E27FC236}">
                    <a16:creationId xmlns:a16="http://schemas.microsoft.com/office/drawing/2014/main" id="{37F383F0-AA9B-48DA-BC86-E99CAF67D442}"/>
                  </a:ext>
                </a:extLst>
              </p:cNvPr>
              <p:cNvSpPr>
                <a:spLocks/>
              </p:cNvSpPr>
              <p:nvPr/>
            </p:nvSpPr>
            <p:spPr bwMode="black">
              <a:xfrm>
                <a:off x="1735043" y="6233801"/>
                <a:ext cx="102875" cy="166386"/>
              </a:xfrm>
              <a:custGeom>
                <a:avLst/>
                <a:gdLst/>
                <a:ahLst/>
                <a:cxnLst>
                  <a:cxn ang="0">
                    <a:pos x="210" y="503"/>
                  </a:cxn>
                  <a:cxn ang="0">
                    <a:pos x="78" y="340"/>
                  </a:cxn>
                  <a:cxn ang="0">
                    <a:pos x="75" y="340"/>
                  </a:cxn>
                  <a:cxn ang="0">
                    <a:pos x="75" y="503"/>
                  </a:cxn>
                  <a:cxn ang="0">
                    <a:pos x="0" y="503"/>
                  </a:cxn>
                  <a:cxn ang="0">
                    <a:pos x="0" y="0"/>
                  </a:cxn>
                  <a:cxn ang="0">
                    <a:pos x="75" y="0"/>
                  </a:cxn>
                  <a:cxn ang="0">
                    <a:pos x="75" y="319"/>
                  </a:cxn>
                  <a:cxn ang="0">
                    <a:pos x="78" y="319"/>
                  </a:cxn>
                  <a:cxn ang="0">
                    <a:pos x="203" y="163"/>
                  </a:cxn>
                  <a:cxn ang="0">
                    <a:pos x="300" y="163"/>
                  </a:cxn>
                  <a:cxn ang="0">
                    <a:pos x="156" y="326"/>
                  </a:cxn>
                  <a:cxn ang="0">
                    <a:pos x="311" y="503"/>
                  </a:cxn>
                  <a:cxn ang="0">
                    <a:pos x="210" y="503"/>
                  </a:cxn>
                </a:cxnLst>
                <a:rect l="0" t="0" r="r" b="b"/>
                <a:pathLst>
                  <a:path w="311" h="503">
                    <a:moveTo>
                      <a:pt x="210" y="503"/>
                    </a:moveTo>
                    <a:lnTo>
                      <a:pt x="78" y="340"/>
                    </a:lnTo>
                    <a:lnTo>
                      <a:pt x="75" y="340"/>
                    </a:lnTo>
                    <a:lnTo>
                      <a:pt x="75" y="503"/>
                    </a:lnTo>
                    <a:lnTo>
                      <a:pt x="0" y="503"/>
                    </a:lnTo>
                    <a:lnTo>
                      <a:pt x="0" y="0"/>
                    </a:lnTo>
                    <a:lnTo>
                      <a:pt x="75" y="0"/>
                    </a:lnTo>
                    <a:lnTo>
                      <a:pt x="75" y="319"/>
                    </a:lnTo>
                    <a:lnTo>
                      <a:pt x="78" y="319"/>
                    </a:lnTo>
                    <a:lnTo>
                      <a:pt x="203" y="163"/>
                    </a:lnTo>
                    <a:lnTo>
                      <a:pt x="300" y="163"/>
                    </a:lnTo>
                    <a:lnTo>
                      <a:pt x="156" y="326"/>
                    </a:lnTo>
                    <a:lnTo>
                      <a:pt x="311" y="503"/>
                    </a:lnTo>
                    <a:lnTo>
                      <a:pt x="210"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3" name="Freeform 23">
                <a:extLst>
                  <a:ext uri="{FF2B5EF4-FFF2-40B4-BE49-F238E27FC236}">
                    <a16:creationId xmlns:a16="http://schemas.microsoft.com/office/drawing/2014/main" id="{401A47ED-830F-4979-A7F2-40E26E3E76E2}"/>
                  </a:ext>
                </a:extLst>
              </p:cNvPr>
              <p:cNvSpPr>
                <a:spLocks/>
              </p:cNvSpPr>
              <p:nvPr/>
            </p:nvSpPr>
            <p:spPr bwMode="black">
              <a:xfrm>
                <a:off x="1847510" y="6287720"/>
                <a:ext cx="99897" cy="115445"/>
              </a:xfrm>
              <a:custGeom>
                <a:avLst/>
                <a:gdLst/>
                <a:ahLst/>
                <a:cxnLst>
                  <a:cxn ang="0">
                    <a:pos x="95" y="144"/>
                  </a:cxn>
                  <a:cxn ang="0">
                    <a:pos x="95" y="123"/>
                  </a:cxn>
                  <a:cxn ang="0">
                    <a:pos x="95" y="123"/>
                  </a:cxn>
                  <a:cxn ang="0">
                    <a:pos x="88" y="132"/>
                  </a:cxn>
                  <a:cxn ang="0">
                    <a:pos x="78" y="140"/>
                  </a:cxn>
                  <a:cxn ang="0">
                    <a:pos x="66" y="146"/>
                  </a:cxn>
                  <a:cxn ang="0">
                    <a:pos x="51" y="148"/>
                  </a:cxn>
                  <a:cxn ang="0">
                    <a:pos x="13" y="133"/>
                  </a:cxn>
                  <a:cxn ang="0">
                    <a:pos x="0" y="88"/>
                  </a:cxn>
                  <a:cxn ang="0">
                    <a:pos x="0" y="0"/>
                  </a:cxn>
                  <a:cxn ang="0">
                    <a:pos x="33" y="0"/>
                  </a:cxn>
                  <a:cxn ang="0">
                    <a:pos x="33" y="84"/>
                  </a:cxn>
                  <a:cxn ang="0">
                    <a:pos x="35" y="101"/>
                  </a:cxn>
                  <a:cxn ang="0">
                    <a:pos x="41" y="113"/>
                  </a:cxn>
                  <a:cxn ang="0">
                    <a:pos x="50" y="119"/>
                  </a:cxn>
                  <a:cxn ang="0">
                    <a:pos x="63" y="121"/>
                  </a:cxn>
                  <a:cxn ang="0">
                    <a:pos x="75" y="119"/>
                  </a:cxn>
                  <a:cxn ang="0">
                    <a:pos x="86" y="111"/>
                  </a:cxn>
                  <a:cxn ang="0">
                    <a:pos x="93" y="100"/>
                  </a:cxn>
                  <a:cxn ang="0">
                    <a:pos x="95" y="84"/>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8" y="132"/>
                    </a:cubicBezTo>
                    <a:cubicBezTo>
                      <a:pt x="85" y="135"/>
                      <a:pt x="81" y="138"/>
                      <a:pt x="78" y="140"/>
                    </a:cubicBezTo>
                    <a:cubicBezTo>
                      <a:pt x="74" y="143"/>
                      <a:pt x="70" y="144"/>
                      <a:pt x="66" y="146"/>
                    </a:cubicBezTo>
                    <a:cubicBezTo>
                      <a:pt x="61" y="147"/>
                      <a:pt x="56" y="148"/>
                      <a:pt x="51" y="148"/>
                    </a:cubicBezTo>
                    <a:cubicBezTo>
                      <a:pt x="35" y="148"/>
                      <a:pt x="22" y="143"/>
                      <a:pt x="13" y="133"/>
                    </a:cubicBezTo>
                    <a:cubicBezTo>
                      <a:pt x="4" y="123"/>
                      <a:pt x="0" y="108"/>
                      <a:pt x="0" y="88"/>
                    </a:cubicBezTo>
                    <a:cubicBezTo>
                      <a:pt x="0" y="0"/>
                      <a:pt x="0" y="0"/>
                      <a:pt x="0" y="0"/>
                    </a:cubicBezTo>
                    <a:cubicBezTo>
                      <a:pt x="33" y="0"/>
                      <a:pt x="33" y="0"/>
                      <a:pt x="33" y="0"/>
                    </a:cubicBezTo>
                    <a:cubicBezTo>
                      <a:pt x="33" y="84"/>
                      <a:pt x="33" y="84"/>
                      <a:pt x="33" y="84"/>
                    </a:cubicBezTo>
                    <a:cubicBezTo>
                      <a:pt x="33" y="90"/>
                      <a:pt x="33" y="96"/>
                      <a:pt x="35" y="101"/>
                    </a:cubicBezTo>
                    <a:cubicBezTo>
                      <a:pt x="36" y="106"/>
                      <a:pt x="38" y="110"/>
                      <a:pt x="41" y="113"/>
                    </a:cubicBezTo>
                    <a:cubicBezTo>
                      <a:pt x="44" y="116"/>
                      <a:pt x="47" y="118"/>
                      <a:pt x="50" y="119"/>
                    </a:cubicBezTo>
                    <a:cubicBezTo>
                      <a:pt x="54" y="120"/>
                      <a:pt x="58" y="121"/>
                      <a:pt x="63" y="121"/>
                    </a:cubicBezTo>
                    <a:cubicBezTo>
                      <a:pt x="67" y="121"/>
                      <a:pt x="71" y="120"/>
                      <a:pt x="75" y="119"/>
                    </a:cubicBezTo>
                    <a:cubicBezTo>
                      <a:pt x="79" y="117"/>
                      <a:pt x="83" y="115"/>
                      <a:pt x="86" y="111"/>
                    </a:cubicBezTo>
                    <a:cubicBezTo>
                      <a:pt x="89" y="108"/>
                      <a:pt x="91" y="104"/>
                      <a:pt x="93" y="100"/>
                    </a:cubicBezTo>
                    <a:cubicBezTo>
                      <a:pt x="94" y="95"/>
                      <a:pt x="95" y="89"/>
                      <a:pt x="95" y="84"/>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4" name="Freeform 24">
                <a:extLst>
                  <a:ext uri="{FF2B5EF4-FFF2-40B4-BE49-F238E27FC236}">
                    <a16:creationId xmlns:a16="http://schemas.microsoft.com/office/drawing/2014/main" id="{D1F03DBB-CE57-4CEC-BC37-93F7538DB23A}"/>
                  </a:ext>
                </a:extLst>
              </p:cNvPr>
              <p:cNvSpPr>
                <a:spLocks noEditPoints="1"/>
              </p:cNvSpPr>
              <p:nvPr/>
            </p:nvSpPr>
            <p:spPr bwMode="black">
              <a:xfrm>
                <a:off x="1942115" y="6232809"/>
                <a:ext cx="63180" cy="220635"/>
              </a:xfrm>
              <a:custGeom>
                <a:avLst/>
                <a:gdLst/>
                <a:ahLst/>
                <a:cxnLst>
                  <a:cxn ang="0">
                    <a:pos x="74" y="238"/>
                  </a:cxn>
                  <a:cxn ang="0">
                    <a:pos x="63" y="261"/>
                  </a:cxn>
                  <a:cxn ang="0">
                    <a:pos x="45" y="276"/>
                  </a:cxn>
                  <a:cxn ang="0">
                    <a:pos x="19" y="282"/>
                  </a:cxn>
                  <a:cxn ang="0">
                    <a:pos x="14" y="281"/>
                  </a:cxn>
                  <a:cxn ang="0">
                    <a:pos x="9" y="280"/>
                  </a:cxn>
                  <a:cxn ang="0">
                    <a:pos x="4" y="279"/>
                  </a:cxn>
                  <a:cxn ang="0">
                    <a:pos x="0" y="278"/>
                  </a:cxn>
                  <a:cxn ang="0">
                    <a:pos x="0" y="250"/>
                  </a:cxn>
                  <a:cxn ang="0">
                    <a:pos x="9" y="254"/>
                  </a:cxn>
                  <a:cxn ang="0">
                    <a:pos x="18" y="255"/>
                  </a:cxn>
                  <a:cxn ang="0">
                    <a:pos x="28" y="253"/>
                  </a:cxn>
                  <a:cxn ang="0">
                    <a:pos x="37" y="246"/>
                  </a:cxn>
                  <a:cxn ang="0">
                    <a:pos x="43" y="232"/>
                  </a:cxn>
                  <a:cxn ang="0">
                    <a:pos x="45" y="213"/>
                  </a:cxn>
                  <a:cxn ang="0">
                    <a:pos x="45" y="70"/>
                  </a:cxn>
                  <a:cxn ang="0">
                    <a:pos x="77" y="70"/>
                  </a:cxn>
                  <a:cxn ang="0">
                    <a:pos x="77" y="209"/>
                  </a:cxn>
                  <a:cxn ang="0">
                    <a:pos x="74" y="238"/>
                  </a:cxn>
                  <a:cxn ang="0">
                    <a:pos x="81" y="20"/>
                  </a:cxn>
                  <a:cxn ang="0">
                    <a:pos x="80" y="27"/>
                  </a:cxn>
                  <a:cxn ang="0">
                    <a:pos x="76" y="33"/>
                  </a:cxn>
                  <a:cxn ang="0">
                    <a:pos x="69" y="37"/>
                  </a:cxn>
                  <a:cxn ang="0">
                    <a:pos x="61" y="38"/>
                  </a:cxn>
                  <a:cxn ang="0">
                    <a:pos x="53" y="37"/>
                  </a:cxn>
                  <a:cxn ang="0">
                    <a:pos x="47" y="33"/>
                  </a:cxn>
                  <a:cxn ang="0">
                    <a:pos x="43" y="27"/>
                  </a:cxn>
                  <a:cxn ang="0">
                    <a:pos x="42" y="20"/>
                  </a:cxn>
                  <a:cxn ang="0">
                    <a:pos x="43" y="12"/>
                  </a:cxn>
                  <a:cxn ang="0">
                    <a:pos x="47" y="6"/>
                  </a:cxn>
                  <a:cxn ang="0">
                    <a:pos x="54" y="2"/>
                  </a:cxn>
                  <a:cxn ang="0">
                    <a:pos x="61" y="0"/>
                  </a:cxn>
                  <a:cxn ang="0">
                    <a:pos x="69" y="2"/>
                  </a:cxn>
                  <a:cxn ang="0">
                    <a:pos x="76" y="6"/>
                  </a:cxn>
                  <a:cxn ang="0">
                    <a:pos x="80" y="12"/>
                  </a:cxn>
                  <a:cxn ang="0">
                    <a:pos x="81" y="20"/>
                  </a:cxn>
                </a:cxnLst>
                <a:rect l="0" t="0" r="r" b="b"/>
                <a:pathLst>
                  <a:path w="81" h="282">
                    <a:moveTo>
                      <a:pt x="74" y="238"/>
                    </a:moveTo>
                    <a:cubicBezTo>
                      <a:pt x="71" y="247"/>
                      <a:pt x="68" y="255"/>
                      <a:pt x="63" y="261"/>
                    </a:cubicBezTo>
                    <a:cubicBezTo>
                      <a:pt x="58" y="268"/>
                      <a:pt x="52" y="273"/>
                      <a:pt x="45" y="276"/>
                    </a:cubicBezTo>
                    <a:cubicBezTo>
                      <a:pt x="37" y="280"/>
                      <a:pt x="29" y="282"/>
                      <a:pt x="19" y="282"/>
                    </a:cubicBezTo>
                    <a:cubicBezTo>
                      <a:pt x="18" y="282"/>
                      <a:pt x="16" y="282"/>
                      <a:pt x="14" y="281"/>
                    </a:cubicBezTo>
                    <a:cubicBezTo>
                      <a:pt x="12" y="281"/>
                      <a:pt x="11" y="281"/>
                      <a:pt x="9" y="280"/>
                    </a:cubicBezTo>
                    <a:cubicBezTo>
                      <a:pt x="7" y="280"/>
                      <a:pt x="6" y="280"/>
                      <a:pt x="4" y="279"/>
                    </a:cubicBezTo>
                    <a:cubicBezTo>
                      <a:pt x="2" y="279"/>
                      <a:pt x="1" y="278"/>
                      <a:pt x="0" y="278"/>
                    </a:cubicBezTo>
                    <a:cubicBezTo>
                      <a:pt x="0" y="250"/>
                      <a:pt x="0" y="250"/>
                      <a:pt x="0" y="250"/>
                    </a:cubicBezTo>
                    <a:cubicBezTo>
                      <a:pt x="2" y="251"/>
                      <a:pt x="5" y="252"/>
                      <a:pt x="9" y="254"/>
                    </a:cubicBezTo>
                    <a:cubicBezTo>
                      <a:pt x="12" y="255"/>
                      <a:pt x="15" y="255"/>
                      <a:pt x="18" y="255"/>
                    </a:cubicBezTo>
                    <a:cubicBezTo>
                      <a:pt x="22" y="255"/>
                      <a:pt x="25" y="255"/>
                      <a:pt x="28" y="253"/>
                    </a:cubicBezTo>
                    <a:cubicBezTo>
                      <a:pt x="32" y="251"/>
                      <a:pt x="34" y="249"/>
                      <a:pt x="37" y="246"/>
                    </a:cubicBezTo>
                    <a:cubicBezTo>
                      <a:pt x="39" y="242"/>
                      <a:pt x="41" y="238"/>
                      <a:pt x="43" y="232"/>
                    </a:cubicBezTo>
                    <a:cubicBezTo>
                      <a:pt x="44" y="227"/>
                      <a:pt x="45" y="220"/>
                      <a:pt x="45" y="213"/>
                    </a:cubicBezTo>
                    <a:cubicBezTo>
                      <a:pt x="45" y="70"/>
                      <a:pt x="45" y="70"/>
                      <a:pt x="45" y="70"/>
                    </a:cubicBezTo>
                    <a:cubicBezTo>
                      <a:pt x="77" y="70"/>
                      <a:pt x="77" y="70"/>
                      <a:pt x="77" y="70"/>
                    </a:cubicBezTo>
                    <a:cubicBezTo>
                      <a:pt x="77" y="209"/>
                      <a:pt x="77" y="209"/>
                      <a:pt x="77" y="209"/>
                    </a:cubicBezTo>
                    <a:cubicBezTo>
                      <a:pt x="77" y="220"/>
                      <a:pt x="76" y="229"/>
                      <a:pt x="74" y="238"/>
                    </a:cubicBezTo>
                    <a:close/>
                    <a:moveTo>
                      <a:pt x="81" y="20"/>
                    </a:moveTo>
                    <a:cubicBezTo>
                      <a:pt x="81" y="22"/>
                      <a:pt x="81" y="24"/>
                      <a:pt x="80" y="27"/>
                    </a:cubicBezTo>
                    <a:cubicBezTo>
                      <a:pt x="79" y="29"/>
                      <a:pt x="77" y="31"/>
                      <a:pt x="76" y="33"/>
                    </a:cubicBezTo>
                    <a:cubicBezTo>
                      <a:pt x="74" y="34"/>
                      <a:pt x="72" y="36"/>
                      <a:pt x="69" y="37"/>
                    </a:cubicBezTo>
                    <a:cubicBezTo>
                      <a:pt x="67" y="38"/>
                      <a:pt x="64" y="38"/>
                      <a:pt x="61" y="38"/>
                    </a:cubicBezTo>
                    <a:cubicBezTo>
                      <a:pt x="59" y="38"/>
                      <a:pt x="56" y="38"/>
                      <a:pt x="53" y="37"/>
                    </a:cubicBezTo>
                    <a:cubicBezTo>
                      <a:pt x="51" y="36"/>
                      <a:pt x="49" y="34"/>
                      <a:pt x="47" y="33"/>
                    </a:cubicBezTo>
                    <a:cubicBezTo>
                      <a:pt x="45" y="31"/>
                      <a:pt x="44" y="29"/>
                      <a:pt x="43" y="27"/>
                    </a:cubicBezTo>
                    <a:cubicBezTo>
                      <a:pt x="42" y="24"/>
                      <a:pt x="42" y="22"/>
                      <a:pt x="42" y="20"/>
                    </a:cubicBezTo>
                    <a:cubicBezTo>
                      <a:pt x="42" y="17"/>
                      <a:pt x="42" y="14"/>
                      <a:pt x="43" y="12"/>
                    </a:cubicBezTo>
                    <a:cubicBezTo>
                      <a:pt x="44" y="10"/>
                      <a:pt x="46" y="8"/>
                      <a:pt x="47" y="6"/>
                    </a:cubicBezTo>
                    <a:cubicBezTo>
                      <a:pt x="49" y="4"/>
                      <a:pt x="51" y="3"/>
                      <a:pt x="54" y="2"/>
                    </a:cubicBezTo>
                    <a:cubicBezTo>
                      <a:pt x="56" y="1"/>
                      <a:pt x="59" y="0"/>
                      <a:pt x="61" y="0"/>
                    </a:cubicBezTo>
                    <a:cubicBezTo>
                      <a:pt x="64" y="0"/>
                      <a:pt x="67" y="1"/>
                      <a:pt x="69" y="2"/>
                    </a:cubicBezTo>
                    <a:cubicBezTo>
                      <a:pt x="72" y="3"/>
                      <a:pt x="74" y="4"/>
                      <a:pt x="76" y="6"/>
                    </a:cubicBezTo>
                    <a:cubicBezTo>
                      <a:pt x="77" y="8"/>
                      <a:pt x="79" y="10"/>
                      <a:pt x="80" y="12"/>
                    </a:cubicBezTo>
                    <a:cubicBezTo>
                      <a:pt x="81" y="14"/>
                      <a:pt x="81" y="17"/>
                      <a:pt x="81" y="2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5" name="Freeform 25">
                <a:extLst>
                  <a:ext uri="{FF2B5EF4-FFF2-40B4-BE49-F238E27FC236}">
                    <a16:creationId xmlns:a16="http://schemas.microsoft.com/office/drawing/2014/main" id="{280D529B-F3DB-4479-9183-96C5795738C9}"/>
                  </a:ext>
                </a:extLst>
              </p:cNvPr>
              <p:cNvSpPr>
                <a:spLocks noEditPoints="1"/>
              </p:cNvSpPr>
              <p:nvPr/>
            </p:nvSpPr>
            <p:spPr bwMode="black">
              <a:xfrm>
                <a:off x="2024150" y="6285404"/>
                <a:ext cx="102213" cy="117760"/>
              </a:xfrm>
              <a:custGeom>
                <a:avLst/>
                <a:gdLst/>
                <a:ahLst/>
                <a:cxnLst>
                  <a:cxn ang="0">
                    <a:pos x="33" y="85"/>
                  </a:cxn>
                  <a:cxn ang="0">
                    <a:pos x="45" y="115"/>
                  </a:cxn>
                  <a:cxn ang="0">
                    <a:pos x="76" y="125"/>
                  </a:cxn>
                  <a:cxn ang="0">
                    <a:pos x="100" y="121"/>
                  </a:cxn>
                  <a:cxn ang="0">
                    <a:pos x="119" y="111"/>
                  </a:cxn>
                  <a:cxn ang="0">
                    <a:pos x="119" y="139"/>
                  </a:cxn>
                  <a:cxn ang="0">
                    <a:pos x="112" y="143"/>
                  </a:cxn>
                  <a:cxn ang="0">
                    <a:pos x="100" y="146"/>
                  </a:cxn>
                  <a:cxn ang="0">
                    <a:pos x="86" y="149"/>
                  </a:cxn>
                  <a:cxn ang="0">
                    <a:pos x="68" y="151"/>
                  </a:cxn>
                  <a:cxn ang="0">
                    <a:pos x="40" y="146"/>
                  </a:cxn>
                  <a:cxn ang="0">
                    <a:pos x="18" y="132"/>
                  </a:cxn>
                  <a:cxn ang="0">
                    <a:pos x="4"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1" y="35"/>
                  </a:cxn>
                  <a:cxn ang="0">
                    <a:pos x="82" y="28"/>
                  </a:cxn>
                  <a:cxn ang="0">
                    <a:pos x="68" y="25"/>
                  </a:cxn>
                  <a:cxn ang="0">
                    <a:pos x="56" y="28"/>
                  </a:cxn>
                  <a:cxn ang="0">
                    <a:pos x="45" y="35"/>
                  </a:cxn>
                  <a:cxn ang="0">
                    <a:pos x="37" y="46"/>
                  </a:cxn>
                  <a:cxn ang="0">
                    <a:pos x="33" y="60"/>
                  </a:cxn>
                  <a:cxn ang="0">
                    <a:pos x="98" y="60"/>
                  </a:cxn>
                  <a:cxn ang="0">
                    <a:pos x="97" y="46"/>
                  </a:cxn>
                </a:cxnLst>
                <a:rect l="0" t="0" r="r" b="b"/>
                <a:pathLst>
                  <a:path w="131" h="151">
                    <a:moveTo>
                      <a:pt x="33" y="85"/>
                    </a:moveTo>
                    <a:cubicBezTo>
                      <a:pt x="34" y="98"/>
                      <a:pt x="38" y="108"/>
                      <a:pt x="45" y="115"/>
                    </a:cubicBezTo>
                    <a:cubicBezTo>
                      <a:pt x="52" y="122"/>
                      <a:pt x="63" y="125"/>
                      <a:pt x="76" y="125"/>
                    </a:cubicBezTo>
                    <a:cubicBezTo>
                      <a:pt x="84" y="125"/>
                      <a:pt x="92" y="124"/>
                      <a:pt x="100" y="121"/>
                    </a:cubicBezTo>
                    <a:cubicBezTo>
                      <a:pt x="107" y="119"/>
                      <a:pt x="114" y="115"/>
                      <a:pt x="119" y="111"/>
                    </a:cubicBezTo>
                    <a:cubicBezTo>
                      <a:pt x="119" y="139"/>
                      <a:pt x="119" y="139"/>
                      <a:pt x="119" y="139"/>
                    </a:cubicBezTo>
                    <a:cubicBezTo>
                      <a:pt x="117" y="140"/>
                      <a:pt x="115" y="141"/>
                      <a:pt x="112" y="143"/>
                    </a:cubicBezTo>
                    <a:cubicBezTo>
                      <a:pt x="108" y="144"/>
                      <a:pt x="105" y="145"/>
                      <a:pt x="100" y="146"/>
                    </a:cubicBezTo>
                    <a:cubicBezTo>
                      <a:pt x="96" y="148"/>
                      <a:pt x="91" y="149"/>
                      <a:pt x="86" y="149"/>
                    </a:cubicBezTo>
                    <a:cubicBezTo>
                      <a:pt x="80" y="150"/>
                      <a:pt x="74" y="151"/>
                      <a:pt x="68" y="151"/>
                    </a:cubicBezTo>
                    <a:cubicBezTo>
                      <a:pt x="58" y="151"/>
                      <a:pt x="48" y="149"/>
                      <a:pt x="40" y="146"/>
                    </a:cubicBezTo>
                    <a:cubicBezTo>
                      <a:pt x="31" y="143"/>
                      <a:pt x="24" y="138"/>
                      <a:pt x="18" y="132"/>
                    </a:cubicBezTo>
                    <a:cubicBezTo>
                      <a:pt x="12" y="125"/>
                      <a:pt x="8" y="118"/>
                      <a:pt x="4" y="108"/>
                    </a:cubicBezTo>
                    <a:cubicBezTo>
                      <a:pt x="1" y="99"/>
                      <a:pt x="0" y="89"/>
                      <a:pt x="0" y="77"/>
                    </a:cubicBezTo>
                    <a:cubicBezTo>
                      <a:pt x="0" y="63"/>
                      <a:pt x="2" y="52"/>
                      <a:pt x="6" y="42"/>
                    </a:cubicBezTo>
                    <a:cubicBezTo>
                      <a:pt x="10" y="33"/>
                      <a:pt x="15" y="25"/>
                      <a:pt x="22" y="18"/>
                    </a:cubicBezTo>
                    <a:cubicBezTo>
                      <a:pt x="28" y="12"/>
                      <a:pt x="36" y="7"/>
                      <a:pt x="44" y="4"/>
                    </a:cubicBezTo>
                    <a:cubicBezTo>
                      <a:pt x="52" y="1"/>
                      <a:pt x="60" y="0"/>
                      <a:pt x="68" y="0"/>
                    </a:cubicBezTo>
                    <a:cubicBezTo>
                      <a:pt x="78" y="0"/>
                      <a:pt x="88" y="2"/>
                      <a:pt x="96" y="5"/>
                    </a:cubicBezTo>
                    <a:cubicBezTo>
                      <a:pt x="103" y="8"/>
                      <a:pt x="110" y="13"/>
                      <a:pt x="115" y="19"/>
                    </a:cubicBezTo>
                    <a:cubicBezTo>
                      <a:pt x="120" y="25"/>
                      <a:pt x="124" y="32"/>
                      <a:pt x="127" y="41"/>
                    </a:cubicBezTo>
                    <a:cubicBezTo>
                      <a:pt x="129" y="49"/>
                      <a:pt x="131" y="59"/>
                      <a:pt x="131" y="69"/>
                    </a:cubicBezTo>
                    <a:cubicBezTo>
                      <a:pt x="131" y="85"/>
                      <a:pt x="131" y="85"/>
                      <a:pt x="131" y="85"/>
                    </a:cubicBezTo>
                    <a:lnTo>
                      <a:pt x="33" y="85"/>
                    </a:lnTo>
                    <a:close/>
                    <a:moveTo>
                      <a:pt x="97" y="46"/>
                    </a:moveTo>
                    <a:cubicBezTo>
                      <a:pt x="96" y="42"/>
                      <a:pt x="94" y="38"/>
                      <a:pt x="91" y="35"/>
                    </a:cubicBezTo>
                    <a:cubicBezTo>
                      <a:pt x="89" y="32"/>
                      <a:pt x="86" y="30"/>
                      <a:pt x="82" y="28"/>
                    </a:cubicBezTo>
                    <a:cubicBezTo>
                      <a:pt x="78" y="26"/>
                      <a:pt x="73" y="25"/>
                      <a:pt x="68" y="25"/>
                    </a:cubicBezTo>
                    <a:cubicBezTo>
                      <a:pt x="64" y="25"/>
                      <a:pt x="59" y="26"/>
                      <a:pt x="56" y="28"/>
                    </a:cubicBezTo>
                    <a:cubicBezTo>
                      <a:pt x="52" y="29"/>
                      <a:pt x="48" y="32"/>
                      <a:pt x="45" y="35"/>
                    </a:cubicBezTo>
                    <a:cubicBezTo>
                      <a:pt x="42" y="38"/>
                      <a:pt x="39" y="42"/>
                      <a:pt x="37" y="46"/>
                    </a:cubicBezTo>
                    <a:cubicBezTo>
                      <a:pt x="35" y="50"/>
                      <a:pt x="34" y="55"/>
                      <a:pt x="33" y="60"/>
                    </a:cubicBezTo>
                    <a:cubicBezTo>
                      <a:pt x="98" y="60"/>
                      <a:pt x="98" y="60"/>
                      <a:pt x="98" y="60"/>
                    </a:cubicBezTo>
                    <a:cubicBezTo>
                      <a:pt x="98" y="55"/>
                      <a:pt x="98" y="51"/>
                      <a:pt x="97"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76" name="Freeform 26">
                <a:extLst>
                  <a:ext uri="{FF2B5EF4-FFF2-40B4-BE49-F238E27FC236}">
                    <a16:creationId xmlns:a16="http://schemas.microsoft.com/office/drawing/2014/main" id="{75E2C234-79CD-43C7-90BE-45D87D0E8816}"/>
                  </a:ext>
                </a:extLst>
              </p:cNvPr>
              <p:cNvSpPr>
                <a:spLocks/>
              </p:cNvSpPr>
              <p:nvPr/>
            </p:nvSpPr>
            <p:spPr bwMode="black">
              <a:xfrm>
                <a:off x="2145879" y="6285404"/>
                <a:ext cx="167378" cy="114783"/>
              </a:xfrm>
              <a:custGeom>
                <a:avLst/>
                <a:gdLst/>
                <a:ahLst/>
                <a:cxnLst>
                  <a:cxn ang="0">
                    <a:pos x="182" y="147"/>
                  </a:cxn>
                  <a:cxn ang="0">
                    <a:pos x="182" y="66"/>
                  </a:cxn>
                  <a:cxn ang="0">
                    <a:pos x="180" y="46"/>
                  </a:cxn>
                  <a:cxn ang="0">
                    <a:pos x="174" y="34"/>
                  </a:cxn>
                  <a:cxn ang="0">
                    <a:pos x="165" y="28"/>
                  </a:cxn>
                  <a:cxn ang="0">
                    <a:pos x="153" y="26"/>
                  </a:cxn>
                  <a:cxn ang="0">
                    <a:pos x="141" y="30"/>
                  </a:cxn>
                  <a:cxn ang="0">
                    <a:pos x="132" y="38"/>
                  </a:cxn>
                  <a:cxn ang="0">
                    <a:pos x="125" y="51"/>
                  </a:cxn>
                  <a:cxn ang="0">
                    <a:pos x="123" y="66"/>
                  </a:cxn>
                  <a:cxn ang="0">
                    <a:pos x="123" y="147"/>
                  </a:cxn>
                  <a:cxn ang="0">
                    <a:pos x="91" y="147"/>
                  </a:cxn>
                  <a:cxn ang="0">
                    <a:pos x="91" y="63"/>
                  </a:cxn>
                  <a:cxn ang="0">
                    <a:pos x="89" y="46"/>
                  </a:cxn>
                  <a:cxn ang="0">
                    <a:pos x="83" y="35"/>
                  </a:cxn>
                  <a:cxn ang="0">
                    <a:pos x="74" y="28"/>
                  </a:cxn>
                  <a:cxn ang="0">
                    <a:pos x="62" y="26"/>
                  </a:cxn>
                  <a:cxn ang="0">
                    <a:pos x="50" y="29"/>
                  </a:cxn>
                  <a:cxn ang="0">
                    <a:pos x="41" y="37"/>
                  </a:cxn>
                  <a:cxn ang="0">
                    <a:pos x="35" y="50"/>
                  </a:cxn>
                  <a:cxn ang="0">
                    <a:pos x="32" y="66"/>
                  </a:cxn>
                  <a:cxn ang="0">
                    <a:pos x="32" y="147"/>
                  </a:cxn>
                  <a:cxn ang="0">
                    <a:pos x="0" y="147"/>
                  </a:cxn>
                  <a:cxn ang="0">
                    <a:pos x="0" y="3"/>
                  </a:cxn>
                  <a:cxn ang="0">
                    <a:pos x="32" y="3"/>
                  </a:cxn>
                  <a:cxn ang="0">
                    <a:pos x="32" y="26"/>
                  </a:cxn>
                  <a:cxn ang="0">
                    <a:pos x="33" y="26"/>
                  </a:cxn>
                  <a:cxn ang="0">
                    <a:pos x="52" y="6"/>
                  </a:cxn>
                  <a:cxn ang="0">
                    <a:pos x="78" y="0"/>
                  </a:cxn>
                  <a:cxn ang="0">
                    <a:pos x="92" y="2"/>
                  </a:cxn>
                  <a:cxn ang="0">
                    <a:pos x="104" y="7"/>
                  </a:cxn>
                  <a:cxn ang="0">
                    <a:pos x="113" y="16"/>
                  </a:cxn>
                  <a:cxn ang="0">
                    <a:pos x="119" y="28"/>
                  </a:cxn>
                  <a:cxn ang="0">
                    <a:pos x="140" y="7"/>
                  </a:cxn>
                  <a:cxn ang="0">
                    <a:pos x="167" y="0"/>
                  </a:cxn>
                  <a:cxn ang="0">
                    <a:pos x="202" y="14"/>
                  </a:cxn>
                  <a:cxn ang="0">
                    <a:pos x="214" y="58"/>
                  </a:cxn>
                  <a:cxn ang="0">
                    <a:pos x="214" y="147"/>
                  </a:cxn>
                  <a:cxn ang="0">
                    <a:pos x="182" y="147"/>
                  </a:cxn>
                </a:cxnLst>
                <a:rect l="0" t="0" r="r" b="b"/>
                <a:pathLst>
                  <a:path w="214" h="147">
                    <a:moveTo>
                      <a:pt x="182" y="147"/>
                    </a:moveTo>
                    <a:cubicBezTo>
                      <a:pt x="182" y="66"/>
                      <a:pt x="182" y="66"/>
                      <a:pt x="182" y="66"/>
                    </a:cubicBezTo>
                    <a:cubicBezTo>
                      <a:pt x="182" y="58"/>
                      <a:pt x="181" y="52"/>
                      <a:pt x="180" y="46"/>
                    </a:cubicBezTo>
                    <a:cubicBezTo>
                      <a:pt x="178" y="41"/>
                      <a:pt x="177" y="37"/>
                      <a:pt x="174" y="34"/>
                    </a:cubicBezTo>
                    <a:cubicBezTo>
                      <a:pt x="172" y="31"/>
                      <a:pt x="169" y="29"/>
                      <a:pt x="165" y="28"/>
                    </a:cubicBezTo>
                    <a:cubicBezTo>
                      <a:pt x="162" y="27"/>
                      <a:pt x="158" y="26"/>
                      <a:pt x="153" y="26"/>
                    </a:cubicBezTo>
                    <a:cubicBezTo>
                      <a:pt x="149" y="26"/>
                      <a:pt x="145" y="27"/>
                      <a:pt x="141" y="30"/>
                    </a:cubicBezTo>
                    <a:cubicBezTo>
                      <a:pt x="137" y="32"/>
                      <a:pt x="134" y="35"/>
                      <a:pt x="132" y="38"/>
                    </a:cubicBezTo>
                    <a:cubicBezTo>
                      <a:pt x="129" y="42"/>
                      <a:pt x="127" y="46"/>
                      <a:pt x="125" y="51"/>
                    </a:cubicBezTo>
                    <a:cubicBezTo>
                      <a:pt x="124" y="56"/>
                      <a:pt x="123" y="61"/>
                      <a:pt x="123" y="66"/>
                    </a:cubicBezTo>
                    <a:cubicBezTo>
                      <a:pt x="123" y="147"/>
                      <a:pt x="123" y="147"/>
                      <a:pt x="123" y="147"/>
                    </a:cubicBezTo>
                    <a:cubicBezTo>
                      <a:pt x="91" y="147"/>
                      <a:pt x="91" y="147"/>
                      <a:pt x="91" y="147"/>
                    </a:cubicBezTo>
                    <a:cubicBezTo>
                      <a:pt x="91" y="63"/>
                      <a:pt x="91" y="63"/>
                      <a:pt x="91" y="63"/>
                    </a:cubicBezTo>
                    <a:cubicBezTo>
                      <a:pt x="91" y="56"/>
                      <a:pt x="90" y="51"/>
                      <a:pt x="89" y="46"/>
                    </a:cubicBezTo>
                    <a:cubicBezTo>
                      <a:pt x="87" y="41"/>
                      <a:pt x="85" y="38"/>
                      <a:pt x="83" y="35"/>
                    </a:cubicBezTo>
                    <a:cubicBezTo>
                      <a:pt x="80" y="32"/>
                      <a:pt x="78" y="30"/>
                      <a:pt x="74" y="28"/>
                    </a:cubicBezTo>
                    <a:cubicBezTo>
                      <a:pt x="71" y="27"/>
                      <a:pt x="67" y="26"/>
                      <a:pt x="62" y="26"/>
                    </a:cubicBezTo>
                    <a:cubicBezTo>
                      <a:pt x="58" y="26"/>
                      <a:pt x="54" y="27"/>
                      <a:pt x="50" y="29"/>
                    </a:cubicBezTo>
                    <a:cubicBezTo>
                      <a:pt x="47" y="31"/>
                      <a:pt x="44" y="34"/>
                      <a:pt x="41" y="37"/>
                    </a:cubicBezTo>
                    <a:cubicBezTo>
                      <a:pt x="38" y="41"/>
                      <a:pt x="36" y="45"/>
                      <a:pt x="35" y="50"/>
                    </a:cubicBezTo>
                    <a:cubicBezTo>
                      <a:pt x="33" y="55"/>
                      <a:pt x="32" y="60"/>
                      <a:pt x="32" y="66"/>
                    </a:cubicBezTo>
                    <a:cubicBezTo>
                      <a:pt x="32" y="147"/>
                      <a:pt x="32" y="147"/>
                      <a:pt x="32" y="147"/>
                    </a:cubicBezTo>
                    <a:cubicBezTo>
                      <a:pt x="0" y="147"/>
                      <a:pt x="0" y="147"/>
                      <a:pt x="0" y="147"/>
                    </a:cubicBezTo>
                    <a:cubicBezTo>
                      <a:pt x="0" y="3"/>
                      <a:pt x="0" y="3"/>
                      <a:pt x="0" y="3"/>
                    </a:cubicBezTo>
                    <a:cubicBezTo>
                      <a:pt x="32" y="3"/>
                      <a:pt x="32" y="3"/>
                      <a:pt x="32" y="3"/>
                    </a:cubicBezTo>
                    <a:cubicBezTo>
                      <a:pt x="32" y="26"/>
                      <a:pt x="32" y="26"/>
                      <a:pt x="32" y="26"/>
                    </a:cubicBezTo>
                    <a:cubicBezTo>
                      <a:pt x="33" y="26"/>
                      <a:pt x="33" y="26"/>
                      <a:pt x="33" y="26"/>
                    </a:cubicBezTo>
                    <a:cubicBezTo>
                      <a:pt x="38" y="17"/>
                      <a:pt x="44" y="11"/>
                      <a:pt x="52" y="6"/>
                    </a:cubicBezTo>
                    <a:cubicBezTo>
                      <a:pt x="60" y="2"/>
                      <a:pt x="68" y="0"/>
                      <a:pt x="78" y="0"/>
                    </a:cubicBezTo>
                    <a:cubicBezTo>
                      <a:pt x="83" y="0"/>
                      <a:pt x="88" y="1"/>
                      <a:pt x="92" y="2"/>
                    </a:cubicBezTo>
                    <a:cubicBezTo>
                      <a:pt x="96" y="3"/>
                      <a:pt x="100" y="5"/>
                      <a:pt x="104" y="7"/>
                    </a:cubicBezTo>
                    <a:cubicBezTo>
                      <a:pt x="107" y="10"/>
                      <a:pt x="110" y="13"/>
                      <a:pt x="113" y="16"/>
                    </a:cubicBezTo>
                    <a:cubicBezTo>
                      <a:pt x="116" y="20"/>
                      <a:pt x="118" y="24"/>
                      <a:pt x="119" y="28"/>
                    </a:cubicBezTo>
                    <a:cubicBezTo>
                      <a:pt x="125" y="18"/>
                      <a:pt x="132" y="11"/>
                      <a:pt x="140" y="7"/>
                    </a:cubicBezTo>
                    <a:cubicBezTo>
                      <a:pt x="148" y="2"/>
                      <a:pt x="157" y="0"/>
                      <a:pt x="167" y="0"/>
                    </a:cubicBezTo>
                    <a:cubicBezTo>
                      <a:pt x="183" y="0"/>
                      <a:pt x="194" y="4"/>
                      <a:pt x="202" y="14"/>
                    </a:cubicBezTo>
                    <a:cubicBezTo>
                      <a:pt x="210" y="23"/>
                      <a:pt x="214" y="38"/>
                      <a:pt x="214" y="58"/>
                    </a:cubicBezTo>
                    <a:cubicBezTo>
                      <a:pt x="214" y="147"/>
                      <a:pt x="214" y="147"/>
                      <a:pt x="214" y="147"/>
                    </a:cubicBezTo>
                    <a:lnTo>
                      <a:pt x="182" y="147"/>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5" name="Group 34">
              <a:extLst>
                <a:ext uri="{FF2B5EF4-FFF2-40B4-BE49-F238E27FC236}">
                  <a16:creationId xmlns:a16="http://schemas.microsoft.com/office/drawing/2014/main" id="{67421FD2-5220-4C1D-94E8-C967ABD1F3A2}"/>
                </a:ext>
              </a:extLst>
            </p:cNvPr>
            <p:cNvGrpSpPr/>
            <p:nvPr/>
          </p:nvGrpSpPr>
          <p:grpSpPr bwMode="black">
            <a:xfrm>
              <a:off x="8172356" y="2514540"/>
              <a:ext cx="556544" cy="346672"/>
              <a:chOff x="2481885" y="4360116"/>
              <a:chExt cx="558662" cy="360056"/>
            </a:xfrm>
            <a:grpFill/>
            <a:effectLst/>
          </p:grpSpPr>
          <p:sp>
            <p:nvSpPr>
              <p:cNvPr id="63" name="Freeform 21">
                <a:extLst>
                  <a:ext uri="{FF2B5EF4-FFF2-40B4-BE49-F238E27FC236}">
                    <a16:creationId xmlns:a16="http://schemas.microsoft.com/office/drawing/2014/main" id="{18A2BCD3-9260-455E-BF57-6C70D6BC356E}"/>
                  </a:ext>
                </a:extLst>
              </p:cNvPr>
              <p:cNvSpPr>
                <a:spLocks/>
              </p:cNvSpPr>
              <p:nvPr/>
            </p:nvSpPr>
            <p:spPr bwMode="black">
              <a:xfrm>
                <a:off x="2481885" y="4360116"/>
                <a:ext cx="57060" cy="32954"/>
              </a:xfrm>
              <a:custGeom>
                <a:avLst/>
                <a:gdLst/>
                <a:ahLst/>
                <a:cxnLst>
                  <a:cxn ang="0">
                    <a:pos x="105" y="0"/>
                  </a:cxn>
                  <a:cxn ang="0">
                    <a:pos x="109" y="7"/>
                  </a:cxn>
                  <a:cxn ang="0">
                    <a:pos x="0" y="63"/>
                  </a:cxn>
                  <a:cxn ang="0">
                    <a:pos x="105" y="0"/>
                  </a:cxn>
                </a:cxnLst>
                <a:rect l="0" t="0" r="r" b="b"/>
                <a:pathLst>
                  <a:path w="109" h="63">
                    <a:moveTo>
                      <a:pt x="105" y="0"/>
                    </a:moveTo>
                    <a:cubicBezTo>
                      <a:pt x="109" y="3"/>
                      <a:pt x="107" y="0"/>
                      <a:pt x="109" y="7"/>
                    </a:cubicBezTo>
                    <a:cubicBezTo>
                      <a:pt x="86" y="35"/>
                      <a:pt x="38" y="52"/>
                      <a:pt x="0" y="63"/>
                    </a:cubicBezTo>
                    <a:cubicBezTo>
                      <a:pt x="7" y="20"/>
                      <a:pt x="73" y="19"/>
                      <a:pt x="105"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4" name="Freeform 22">
                <a:extLst>
                  <a:ext uri="{FF2B5EF4-FFF2-40B4-BE49-F238E27FC236}">
                    <a16:creationId xmlns:a16="http://schemas.microsoft.com/office/drawing/2014/main" id="{F4D0188B-1253-4A2C-A021-82367B6C297F}"/>
                  </a:ext>
                </a:extLst>
              </p:cNvPr>
              <p:cNvSpPr>
                <a:spLocks/>
              </p:cNvSpPr>
              <p:nvPr/>
            </p:nvSpPr>
            <p:spPr bwMode="black">
              <a:xfrm>
                <a:off x="2481885" y="4385108"/>
                <a:ext cx="57503" cy="34059"/>
              </a:xfrm>
              <a:custGeom>
                <a:avLst/>
                <a:gdLst/>
                <a:ahLst/>
                <a:cxnLst>
                  <a:cxn ang="0">
                    <a:pos x="105" y="0"/>
                  </a:cxn>
                  <a:cxn ang="0">
                    <a:pos x="107" y="13"/>
                  </a:cxn>
                  <a:cxn ang="0">
                    <a:pos x="0" y="65"/>
                  </a:cxn>
                  <a:cxn ang="0">
                    <a:pos x="105" y="0"/>
                  </a:cxn>
                </a:cxnLst>
                <a:rect l="0" t="0" r="r" b="b"/>
                <a:pathLst>
                  <a:path w="110" h="65">
                    <a:moveTo>
                      <a:pt x="105" y="0"/>
                    </a:moveTo>
                    <a:cubicBezTo>
                      <a:pt x="110" y="4"/>
                      <a:pt x="110" y="7"/>
                      <a:pt x="107" y="13"/>
                    </a:cubicBezTo>
                    <a:cubicBezTo>
                      <a:pt x="94" y="38"/>
                      <a:pt x="29" y="57"/>
                      <a:pt x="0" y="65"/>
                    </a:cubicBezTo>
                    <a:cubicBezTo>
                      <a:pt x="8" y="21"/>
                      <a:pt x="74" y="21"/>
                      <a:pt x="105"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5" name="Freeform 23">
                <a:extLst>
                  <a:ext uri="{FF2B5EF4-FFF2-40B4-BE49-F238E27FC236}">
                    <a16:creationId xmlns:a16="http://schemas.microsoft.com/office/drawing/2014/main" id="{09351C8D-42FE-41CC-A586-E1ACE07F2927}"/>
                  </a:ext>
                </a:extLst>
              </p:cNvPr>
              <p:cNvSpPr>
                <a:spLocks/>
              </p:cNvSpPr>
              <p:nvPr/>
            </p:nvSpPr>
            <p:spPr bwMode="black">
              <a:xfrm>
                <a:off x="2500684" y="4428013"/>
                <a:ext cx="38704" cy="210991"/>
              </a:xfrm>
              <a:custGeom>
                <a:avLst/>
                <a:gdLst/>
                <a:ahLst/>
                <a:cxnLst>
                  <a:cxn ang="0">
                    <a:pos x="29" y="0"/>
                  </a:cxn>
                  <a:cxn ang="0">
                    <a:pos x="42" y="94"/>
                  </a:cxn>
                  <a:cxn ang="0">
                    <a:pos x="62" y="334"/>
                  </a:cxn>
                  <a:cxn ang="0">
                    <a:pos x="33" y="403"/>
                  </a:cxn>
                  <a:cxn ang="0">
                    <a:pos x="25" y="402"/>
                  </a:cxn>
                  <a:cxn ang="0">
                    <a:pos x="14" y="167"/>
                  </a:cxn>
                  <a:cxn ang="0">
                    <a:pos x="0" y="58"/>
                  </a:cxn>
                  <a:cxn ang="0">
                    <a:pos x="29" y="0"/>
                  </a:cxn>
                </a:cxnLst>
                <a:rect l="0" t="0" r="r" b="b"/>
                <a:pathLst>
                  <a:path w="74" h="403">
                    <a:moveTo>
                      <a:pt x="29" y="0"/>
                    </a:moveTo>
                    <a:cubicBezTo>
                      <a:pt x="33" y="32"/>
                      <a:pt x="38" y="63"/>
                      <a:pt x="42" y="94"/>
                    </a:cubicBezTo>
                    <a:cubicBezTo>
                      <a:pt x="52" y="149"/>
                      <a:pt x="74" y="272"/>
                      <a:pt x="62" y="334"/>
                    </a:cubicBezTo>
                    <a:cubicBezTo>
                      <a:pt x="56" y="362"/>
                      <a:pt x="41" y="380"/>
                      <a:pt x="33" y="403"/>
                    </a:cubicBezTo>
                    <a:cubicBezTo>
                      <a:pt x="30" y="403"/>
                      <a:pt x="28" y="402"/>
                      <a:pt x="25" y="402"/>
                    </a:cubicBezTo>
                    <a:cubicBezTo>
                      <a:pt x="29" y="321"/>
                      <a:pt x="26" y="241"/>
                      <a:pt x="14" y="167"/>
                    </a:cubicBezTo>
                    <a:cubicBezTo>
                      <a:pt x="9" y="131"/>
                      <a:pt x="5" y="94"/>
                      <a:pt x="0" y="58"/>
                    </a:cubicBezTo>
                    <a:cubicBezTo>
                      <a:pt x="10" y="39"/>
                      <a:pt x="19" y="19"/>
                      <a:pt x="29"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6" name="Freeform 24">
                <a:extLst>
                  <a:ext uri="{FF2B5EF4-FFF2-40B4-BE49-F238E27FC236}">
                    <a16:creationId xmlns:a16="http://schemas.microsoft.com/office/drawing/2014/main" id="{720FDB7C-7992-4457-B0B3-8F50C4E942DB}"/>
                  </a:ext>
                </a:extLst>
              </p:cNvPr>
              <p:cNvSpPr>
                <a:spLocks/>
              </p:cNvSpPr>
              <p:nvPr/>
            </p:nvSpPr>
            <p:spPr bwMode="black">
              <a:xfrm>
                <a:off x="2559956" y="4430225"/>
                <a:ext cx="480591" cy="289947"/>
              </a:xfrm>
              <a:custGeom>
                <a:avLst/>
                <a:gdLst/>
                <a:ahLst/>
                <a:cxnLst>
                  <a:cxn ang="0">
                    <a:pos x="912" y="390"/>
                  </a:cxn>
                  <a:cxn ang="0">
                    <a:pos x="824" y="369"/>
                  </a:cxn>
                  <a:cxn ang="0">
                    <a:pos x="670" y="371"/>
                  </a:cxn>
                  <a:cxn ang="0">
                    <a:pos x="298" y="390"/>
                  </a:cxn>
                  <a:cxn ang="0">
                    <a:pos x="156" y="545"/>
                  </a:cxn>
                  <a:cxn ang="0">
                    <a:pos x="52" y="526"/>
                  </a:cxn>
                  <a:cxn ang="0">
                    <a:pos x="0" y="505"/>
                  </a:cxn>
                  <a:cxn ang="0">
                    <a:pos x="4" y="493"/>
                  </a:cxn>
                  <a:cxn ang="0">
                    <a:pos x="275" y="369"/>
                  </a:cxn>
                  <a:cxn ang="0">
                    <a:pos x="227" y="252"/>
                  </a:cxn>
                  <a:cxn ang="0">
                    <a:pos x="246" y="202"/>
                  </a:cxn>
                  <a:cxn ang="0">
                    <a:pos x="258" y="211"/>
                  </a:cxn>
                  <a:cxn ang="0">
                    <a:pos x="298" y="334"/>
                  </a:cxn>
                  <a:cxn ang="0">
                    <a:pos x="523" y="334"/>
                  </a:cxn>
                  <a:cxn ang="0">
                    <a:pos x="521" y="328"/>
                  </a:cxn>
                  <a:cxn ang="0">
                    <a:pos x="390" y="221"/>
                  </a:cxn>
                  <a:cxn ang="0">
                    <a:pos x="377" y="225"/>
                  </a:cxn>
                  <a:cxn ang="0">
                    <a:pos x="325" y="181"/>
                  </a:cxn>
                  <a:cxn ang="0">
                    <a:pos x="528" y="0"/>
                  </a:cxn>
                  <a:cxn ang="0">
                    <a:pos x="528" y="56"/>
                  </a:cxn>
                  <a:cxn ang="0">
                    <a:pos x="365" y="121"/>
                  </a:cxn>
                  <a:cxn ang="0">
                    <a:pos x="430" y="181"/>
                  </a:cxn>
                  <a:cxn ang="0">
                    <a:pos x="530" y="284"/>
                  </a:cxn>
                  <a:cxn ang="0">
                    <a:pos x="561" y="334"/>
                  </a:cxn>
                  <a:cxn ang="0">
                    <a:pos x="663" y="242"/>
                  </a:cxn>
                  <a:cxn ang="0">
                    <a:pos x="667" y="244"/>
                  </a:cxn>
                  <a:cxn ang="0">
                    <a:pos x="757" y="334"/>
                  </a:cxn>
                  <a:cxn ang="0">
                    <a:pos x="797" y="328"/>
                  </a:cxn>
                  <a:cxn ang="0">
                    <a:pos x="816" y="242"/>
                  </a:cxn>
                  <a:cxn ang="0">
                    <a:pos x="818" y="246"/>
                  </a:cxn>
                  <a:cxn ang="0">
                    <a:pos x="885" y="332"/>
                  </a:cxn>
                  <a:cxn ang="0">
                    <a:pos x="866" y="257"/>
                  </a:cxn>
                  <a:cxn ang="0">
                    <a:pos x="887" y="221"/>
                  </a:cxn>
                  <a:cxn ang="0">
                    <a:pos x="889" y="221"/>
                  </a:cxn>
                  <a:cxn ang="0">
                    <a:pos x="907" y="254"/>
                  </a:cxn>
                  <a:cxn ang="0">
                    <a:pos x="912" y="390"/>
                  </a:cxn>
                </a:cxnLst>
                <a:rect l="0" t="0" r="r" b="b"/>
                <a:pathLst>
                  <a:path w="919" h="554">
                    <a:moveTo>
                      <a:pt x="912" y="390"/>
                    </a:moveTo>
                    <a:cubicBezTo>
                      <a:pt x="878" y="390"/>
                      <a:pt x="837" y="390"/>
                      <a:pt x="824" y="369"/>
                    </a:cubicBezTo>
                    <a:cubicBezTo>
                      <a:pt x="794" y="405"/>
                      <a:pt x="705" y="389"/>
                      <a:pt x="670" y="371"/>
                    </a:cubicBezTo>
                    <a:cubicBezTo>
                      <a:pt x="608" y="410"/>
                      <a:pt x="398" y="390"/>
                      <a:pt x="298" y="390"/>
                    </a:cubicBezTo>
                    <a:cubicBezTo>
                      <a:pt x="298" y="458"/>
                      <a:pt x="212" y="533"/>
                      <a:pt x="156" y="545"/>
                    </a:cubicBezTo>
                    <a:cubicBezTo>
                      <a:pt x="116" y="554"/>
                      <a:pt x="78" y="536"/>
                      <a:pt x="52" y="526"/>
                    </a:cubicBezTo>
                    <a:cubicBezTo>
                      <a:pt x="35" y="519"/>
                      <a:pt x="18" y="512"/>
                      <a:pt x="0" y="505"/>
                    </a:cubicBezTo>
                    <a:cubicBezTo>
                      <a:pt x="2" y="501"/>
                      <a:pt x="3" y="497"/>
                      <a:pt x="4" y="493"/>
                    </a:cubicBezTo>
                    <a:cubicBezTo>
                      <a:pt x="124" y="533"/>
                      <a:pt x="253" y="464"/>
                      <a:pt x="275" y="369"/>
                    </a:cubicBezTo>
                    <a:cubicBezTo>
                      <a:pt x="287" y="315"/>
                      <a:pt x="246" y="277"/>
                      <a:pt x="227" y="252"/>
                    </a:cubicBezTo>
                    <a:cubicBezTo>
                      <a:pt x="233" y="235"/>
                      <a:pt x="240" y="218"/>
                      <a:pt x="246" y="202"/>
                    </a:cubicBezTo>
                    <a:cubicBezTo>
                      <a:pt x="250" y="205"/>
                      <a:pt x="254" y="208"/>
                      <a:pt x="258" y="211"/>
                    </a:cubicBezTo>
                    <a:cubicBezTo>
                      <a:pt x="277" y="251"/>
                      <a:pt x="298" y="267"/>
                      <a:pt x="298" y="334"/>
                    </a:cubicBezTo>
                    <a:cubicBezTo>
                      <a:pt x="373" y="334"/>
                      <a:pt x="448" y="334"/>
                      <a:pt x="523" y="334"/>
                    </a:cubicBezTo>
                    <a:cubicBezTo>
                      <a:pt x="522" y="332"/>
                      <a:pt x="521" y="330"/>
                      <a:pt x="521" y="328"/>
                    </a:cubicBezTo>
                    <a:cubicBezTo>
                      <a:pt x="480" y="293"/>
                      <a:pt x="449" y="237"/>
                      <a:pt x="390" y="221"/>
                    </a:cubicBezTo>
                    <a:cubicBezTo>
                      <a:pt x="384" y="229"/>
                      <a:pt x="384" y="231"/>
                      <a:pt x="377" y="225"/>
                    </a:cubicBezTo>
                    <a:cubicBezTo>
                      <a:pt x="356" y="216"/>
                      <a:pt x="339" y="196"/>
                      <a:pt x="325" y="181"/>
                    </a:cubicBezTo>
                    <a:cubicBezTo>
                      <a:pt x="324" y="59"/>
                      <a:pt x="436" y="25"/>
                      <a:pt x="528" y="0"/>
                    </a:cubicBezTo>
                    <a:cubicBezTo>
                      <a:pt x="528" y="19"/>
                      <a:pt x="528" y="37"/>
                      <a:pt x="528" y="56"/>
                    </a:cubicBezTo>
                    <a:cubicBezTo>
                      <a:pt x="488" y="65"/>
                      <a:pt x="387" y="95"/>
                      <a:pt x="365" y="121"/>
                    </a:cubicBezTo>
                    <a:cubicBezTo>
                      <a:pt x="371" y="148"/>
                      <a:pt x="411" y="166"/>
                      <a:pt x="430" y="181"/>
                    </a:cubicBezTo>
                    <a:cubicBezTo>
                      <a:pt x="467" y="209"/>
                      <a:pt x="503" y="246"/>
                      <a:pt x="530" y="284"/>
                    </a:cubicBezTo>
                    <a:cubicBezTo>
                      <a:pt x="540" y="301"/>
                      <a:pt x="551" y="318"/>
                      <a:pt x="561" y="334"/>
                    </a:cubicBezTo>
                    <a:cubicBezTo>
                      <a:pt x="684" y="337"/>
                      <a:pt x="635" y="316"/>
                      <a:pt x="663" y="242"/>
                    </a:cubicBezTo>
                    <a:cubicBezTo>
                      <a:pt x="664" y="243"/>
                      <a:pt x="665" y="243"/>
                      <a:pt x="667" y="244"/>
                    </a:cubicBezTo>
                    <a:cubicBezTo>
                      <a:pt x="674" y="294"/>
                      <a:pt x="696" y="334"/>
                      <a:pt x="757" y="334"/>
                    </a:cubicBezTo>
                    <a:cubicBezTo>
                      <a:pt x="772" y="334"/>
                      <a:pt x="788" y="335"/>
                      <a:pt x="797" y="328"/>
                    </a:cubicBezTo>
                    <a:cubicBezTo>
                      <a:pt x="814" y="317"/>
                      <a:pt x="809" y="263"/>
                      <a:pt x="816" y="242"/>
                    </a:cubicBezTo>
                    <a:cubicBezTo>
                      <a:pt x="817" y="243"/>
                      <a:pt x="818" y="245"/>
                      <a:pt x="818" y="246"/>
                    </a:cubicBezTo>
                    <a:cubicBezTo>
                      <a:pt x="831" y="274"/>
                      <a:pt x="834" y="354"/>
                      <a:pt x="885" y="332"/>
                    </a:cubicBezTo>
                    <a:cubicBezTo>
                      <a:pt x="914" y="318"/>
                      <a:pt x="877" y="266"/>
                      <a:pt x="866" y="257"/>
                    </a:cubicBezTo>
                    <a:cubicBezTo>
                      <a:pt x="873" y="245"/>
                      <a:pt x="880" y="233"/>
                      <a:pt x="887" y="221"/>
                    </a:cubicBezTo>
                    <a:cubicBezTo>
                      <a:pt x="888" y="221"/>
                      <a:pt x="889" y="221"/>
                      <a:pt x="889" y="221"/>
                    </a:cubicBezTo>
                    <a:cubicBezTo>
                      <a:pt x="895" y="232"/>
                      <a:pt x="901" y="243"/>
                      <a:pt x="907" y="254"/>
                    </a:cubicBezTo>
                    <a:cubicBezTo>
                      <a:pt x="919" y="288"/>
                      <a:pt x="912" y="346"/>
                      <a:pt x="912" y="39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7" name="Freeform 25">
                <a:extLst>
                  <a:ext uri="{FF2B5EF4-FFF2-40B4-BE49-F238E27FC236}">
                    <a16:creationId xmlns:a16="http://schemas.microsoft.com/office/drawing/2014/main" id="{C89291DA-8DDD-400C-BF04-A66854127075}"/>
                  </a:ext>
                </a:extLst>
              </p:cNvPr>
              <p:cNvSpPr>
                <a:spLocks/>
              </p:cNvSpPr>
              <p:nvPr/>
            </p:nvSpPr>
            <p:spPr bwMode="black">
              <a:xfrm>
                <a:off x="2949648" y="4436418"/>
                <a:ext cx="39146" cy="38262"/>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6"/>
                      <a:pt x="75" y="25"/>
                    </a:cubicBezTo>
                    <a:cubicBezTo>
                      <a:pt x="67" y="41"/>
                      <a:pt x="59" y="57"/>
                      <a:pt x="50" y="73"/>
                    </a:cubicBezTo>
                    <a:cubicBezTo>
                      <a:pt x="34" y="64"/>
                      <a:pt x="17" y="56"/>
                      <a:pt x="0" y="48"/>
                    </a:cubicBezTo>
                    <a:cubicBezTo>
                      <a:pt x="7" y="32"/>
                      <a:pt x="14" y="16"/>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8" name="Freeform 26">
                <a:extLst>
                  <a:ext uri="{FF2B5EF4-FFF2-40B4-BE49-F238E27FC236}">
                    <a16:creationId xmlns:a16="http://schemas.microsoft.com/office/drawing/2014/main" id="{63B53069-EB1D-43AC-9D9E-2A6AAC3E868E}"/>
                  </a:ext>
                </a:extLst>
              </p:cNvPr>
              <p:cNvSpPr>
                <a:spLocks/>
              </p:cNvSpPr>
              <p:nvPr/>
            </p:nvSpPr>
            <p:spPr bwMode="black">
              <a:xfrm>
                <a:off x="2981938" y="4466275"/>
                <a:ext cx="39367" cy="38262"/>
              </a:xfrm>
              <a:custGeom>
                <a:avLst/>
                <a:gdLst/>
                <a:ahLst/>
                <a:cxnLst>
                  <a:cxn ang="0">
                    <a:pos x="21" y="0"/>
                  </a:cxn>
                  <a:cxn ang="0">
                    <a:pos x="75" y="25"/>
                  </a:cxn>
                  <a:cxn ang="0">
                    <a:pos x="50" y="73"/>
                  </a:cxn>
                  <a:cxn ang="0">
                    <a:pos x="0" y="44"/>
                  </a:cxn>
                  <a:cxn ang="0">
                    <a:pos x="21" y="0"/>
                  </a:cxn>
                </a:cxnLst>
                <a:rect l="0" t="0" r="r" b="b"/>
                <a:pathLst>
                  <a:path w="75" h="73">
                    <a:moveTo>
                      <a:pt x="21" y="0"/>
                    </a:moveTo>
                    <a:cubicBezTo>
                      <a:pt x="39" y="9"/>
                      <a:pt x="57" y="17"/>
                      <a:pt x="75" y="25"/>
                    </a:cubicBezTo>
                    <a:cubicBezTo>
                      <a:pt x="66" y="41"/>
                      <a:pt x="58" y="57"/>
                      <a:pt x="50" y="73"/>
                    </a:cubicBezTo>
                    <a:cubicBezTo>
                      <a:pt x="33" y="64"/>
                      <a:pt x="16" y="54"/>
                      <a:pt x="0" y="44"/>
                    </a:cubicBezTo>
                    <a:cubicBezTo>
                      <a:pt x="7" y="30"/>
                      <a:pt x="14" y="15"/>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9" name="Freeform 27">
                <a:extLst>
                  <a:ext uri="{FF2B5EF4-FFF2-40B4-BE49-F238E27FC236}">
                    <a16:creationId xmlns:a16="http://schemas.microsoft.com/office/drawing/2014/main" id="{48FA19E5-AE65-4A47-A2FC-7C02C85DBD35}"/>
                  </a:ext>
                </a:extLst>
              </p:cNvPr>
              <p:cNvSpPr>
                <a:spLocks/>
              </p:cNvSpPr>
              <p:nvPr/>
            </p:nvSpPr>
            <p:spPr bwMode="black">
              <a:xfrm>
                <a:off x="2943898" y="4481535"/>
                <a:ext cx="39146" cy="38040"/>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7"/>
                      <a:pt x="75" y="25"/>
                    </a:cubicBezTo>
                    <a:cubicBezTo>
                      <a:pt x="66" y="41"/>
                      <a:pt x="58" y="57"/>
                      <a:pt x="50" y="73"/>
                    </a:cubicBezTo>
                    <a:cubicBezTo>
                      <a:pt x="33" y="65"/>
                      <a:pt x="16" y="56"/>
                      <a:pt x="0" y="48"/>
                    </a:cubicBezTo>
                    <a:cubicBezTo>
                      <a:pt x="7" y="32"/>
                      <a:pt x="14" y="16"/>
                      <a:pt x="21"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6" name="Group 35">
              <a:extLst>
                <a:ext uri="{FF2B5EF4-FFF2-40B4-BE49-F238E27FC236}">
                  <a16:creationId xmlns:a16="http://schemas.microsoft.com/office/drawing/2014/main" id="{03225E8A-C962-4379-A15F-B8815C21F2B7}"/>
                </a:ext>
              </a:extLst>
            </p:cNvPr>
            <p:cNvGrpSpPr/>
            <p:nvPr/>
          </p:nvGrpSpPr>
          <p:grpSpPr bwMode="black">
            <a:xfrm>
              <a:off x="9182440" y="2598431"/>
              <a:ext cx="647371" cy="179015"/>
              <a:chOff x="6791943" y="4414224"/>
              <a:chExt cx="649833" cy="185924"/>
            </a:xfrm>
            <a:grpFill/>
            <a:effectLst/>
          </p:grpSpPr>
          <p:sp>
            <p:nvSpPr>
              <p:cNvPr id="57" name="Freeform 22">
                <a:extLst>
                  <a:ext uri="{FF2B5EF4-FFF2-40B4-BE49-F238E27FC236}">
                    <a16:creationId xmlns:a16="http://schemas.microsoft.com/office/drawing/2014/main" id="{DC11E77B-6608-40FB-A07D-040527FCD3BD}"/>
                  </a:ext>
                </a:extLst>
              </p:cNvPr>
              <p:cNvSpPr>
                <a:spLocks/>
              </p:cNvSpPr>
              <p:nvPr/>
            </p:nvSpPr>
            <p:spPr bwMode="black">
              <a:xfrm>
                <a:off x="6791943" y="4422166"/>
                <a:ext cx="145129" cy="177982"/>
              </a:xfrm>
              <a:custGeom>
                <a:avLst/>
                <a:gdLst/>
                <a:ahLst/>
                <a:cxnLst>
                  <a:cxn ang="0">
                    <a:pos x="138" y="204"/>
                  </a:cxn>
                  <a:cxn ang="0">
                    <a:pos x="100" y="209"/>
                  </a:cxn>
                  <a:cxn ang="0">
                    <a:pos x="60" y="202"/>
                  </a:cxn>
                  <a:cxn ang="0">
                    <a:pos x="28" y="182"/>
                  </a:cxn>
                  <a:cxn ang="0">
                    <a:pos x="7" y="150"/>
                  </a:cxn>
                  <a:cxn ang="0">
                    <a:pos x="0" y="107"/>
                  </a:cxn>
                  <a:cxn ang="0">
                    <a:pos x="3" y="77"/>
                  </a:cxn>
                  <a:cxn ang="0">
                    <a:pos x="14" y="51"/>
                  </a:cxn>
                  <a:cxn ang="0">
                    <a:pos x="31" y="30"/>
                  </a:cxn>
                  <a:cxn ang="0">
                    <a:pos x="52" y="14"/>
                  </a:cxn>
                  <a:cxn ang="0">
                    <a:pos x="78" y="4"/>
                  </a:cxn>
                  <a:cxn ang="0">
                    <a:pos x="107" y="0"/>
                  </a:cxn>
                  <a:cxn ang="0">
                    <a:pos x="126" y="1"/>
                  </a:cxn>
                  <a:cxn ang="0">
                    <a:pos x="142" y="4"/>
                  </a:cxn>
                  <a:cxn ang="0">
                    <a:pos x="155" y="7"/>
                  </a:cxn>
                  <a:cxn ang="0">
                    <a:pos x="164" y="11"/>
                  </a:cxn>
                  <a:cxn ang="0">
                    <a:pos x="164" y="45"/>
                  </a:cxn>
                  <a:cxn ang="0">
                    <a:pos x="153" y="39"/>
                  </a:cxn>
                  <a:cxn ang="0">
                    <a:pos x="139" y="34"/>
                  </a:cxn>
                  <a:cxn ang="0">
                    <a:pos x="123" y="31"/>
                  </a:cxn>
                  <a:cxn ang="0">
                    <a:pos x="105" y="29"/>
                  </a:cxn>
                  <a:cxn ang="0">
                    <a:pos x="78" y="35"/>
                  </a:cxn>
                  <a:cxn ang="0">
                    <a:pos x="56" y="50"/>
                  </a:cxn>
                  <a:cxn ang="0">
                    <a:pos x="41" y="73"/>
                  </a:cxn>
                  <a:cxn ang="0">
                    <a:pos x="35" y="105"/>
                  </a:cxn>
                  <a:cxn ang="0">
                    <a:pos x="40" y="138"/>
                  </a:cxn>
                  <a:cxn ang="0">
                    <a:pos x="54" y="161"/>
                  </a:cxn>
                  <a:cxn ang="0">
                    <a:pos x="76" y="175"/>
                  </a:cxn>
                  <a:cxn ang="0">
                    <a:pos x="103" y="180"/>
                  </a:cxn>
                  <a:cxn ang="0">
                    <a:pos x="121" y="178"/>
                  </a:cxn>
                  <a:cxn ang="0">
                    <a:pos x="137" y="172"/>
                  </a:cxn>
                  <a:cxn ang="0">
                    <a:pos x="137" y="124"/>
                  </a:cxn>
                  <a:cxn ang="0">
                    <a:pos x="95" y="124"/>
                  </a:cxn>
                  <a:cxn ang="0">
                    <a:pos x="95" y="96"/>
                  </a:cxn>
                  <a:cxn ang="0">
                    <a:pos x="170" y="96"/>
                  </a:cxn>
                  <a:cxn ang="0">
                    <a:pos x="170" y="191"/>
                  </a:cxn>
                  <a:cxn ang="0">
                    <a:pos x="138" y="204"/>
                  </a:cxn>
                </a:cxnLst>
                <a:rect l="0" t="0" r="r" b="b"/>
                <a:pathLst>
                  <a:path w="170" h="209">
                    <a:moveTo>
                      <a:pt x="138" y="204"/>
                    </a:moveTo>
                    <a:cubicBezTo>
                      <a:pt x="126" y="207"/>
                      <a:pt x="113" y="209"/>
                      <a:pt x="100" y="209"/>
                    </a:cubicBezTo>
                    <a:cubicBezTo>
                      <a:pt x="85" y="209"/>
                      <a:pt x="72" y="206"/>
                      <a:pt x="60" y="202"/>
                    </a:cubicBezTo>
                    <a:cubicBezTo>
                      <a:pt x="47" y="197"/>
                      <a:pt x="37" y="190"/>
                      <a:pt x="28" y="182"/>
                    </a:cubicBezTo>
                    <a:cubicBezTo>
                      <a:pt x="19" y="173"/>
                      <a:pt x="12" y="162"/>
                      <a:pt x="7" y="150"/>
                    </a:cubicBezTo>
                    <a:cubicBezTo>
                      <a:pt x="2" y="137"/>
                      <a:pt x="0" y="123"/>
                      <a:pt x="0" y="107"/>
                    </a:cubicBezTo>
                    <a:cubicBezTo>
                      <a:pt x="0" y="97"/>
                      <a:pt x="1" y="87"/>
                      <a:pt x="3" y="77"/>
                    </a:cubicBezTo>
                    <a:cubicBezTo>
                      <a:pt x="6" y="68"/>
                      <a:pt x="9" y="59"/>
                      <a:pt x="14" y="51"/>
                    </a:cubicBezTo>
                    <a:cubicBezTo>
                      <a:pt x="19" y="43"/>
                      <a:pt x="24" y="36"/>
                      <a:pt x="31" y="30"/>
                    </a:cubicBezTo>
                    <a:cubicBezTo>
                      <a:pt x="37" y="23"/>
                      <a:pt x="44" y="18"/>
                      <a:pt x="52" y="14"/>
                    </a:cubicBezTo>
                    <a:cubicBezTo>
                      <a:pt x="60" y="9"/>
                      <a:pt x="69" y="6"/>
                      <a:pt x="78" y="4"/>
                    </a:cubicBezTo>
                    <a:cubicBezTo>
                      <a:pt x="87" y="2"/>
                      <a:pt x="97" y="0"/>
                      <a:pt x="107" y="0"/>
                    </a:cubicBezTo>
                    <a:cubicBezTo>
                      <a:pt x="114" y="0"/>
                      <a:pt x="120" y="1"/>
                      <a:pt x="126" y="1"/>
                    </a:cubicBezTo>
                    <a:cubicBezTo>
                      <a:pt x="132" y="2"/>
                      <a:pt x="137" y="3"/>
                      <a:pt x="142" y="4"/>
                    </a:cubicBezTo>
                    <a:cubicBezTo>
                      <a:pt x="147" y="5"/>
                      <a:pt x="151" y="6"/>
                      <a:pt x="155" y="7"/>
                    </a:cubicBezTo>
                    <a:cubicBezTo>
                      <a:pt x="159" y="8"/>
                      <a:pt x="162" y="9"/>
                      <a:pt x="164" y="11"/>
                    </a:cubicBezTo>
                    <a:cubicBezTo>
                      <a:pt x="164" y="45"/>
                      <a:pt x="164" y="45"/>
                      <a:pt x="164" y="45"/>
                    </a:cubicBezTo>
                    <a:cubicBezTo>
                      <a:pt x="161" y="43"/>
                      <a:pt x="157" y="41"/>
                      <a:pt x="153" y="39"/>
                    </a:cubicBezTo>
                    <a:cubicBezTo>
                      <a:pt x="149" y="37"/>
                      <a:pt x="144" y="35"/>
                      <a:pt x="139" y="34"/>
                    </a:cubicBezTo>
                    <a:cubicBezTo>
                      <a:pt x="134" y="33"/>
                      <a:pt x="129" y="31"/>
                      <a:pt x="123" y="31"/>
                    </a:cubicBezTo>
                    <a:cubicBezTo>
                      <a:pt x="118" y="30"/>
                      <a:pt x="112" y="29"/>
                      <a:pt x="105" y="29"/>
                    </a:cubicBezTo>
                    <a:cubicBezTo>
                      <a:pt x="96" y="29"/>
                      <a:pt x="87" y="31"/>
                      <a:pt x="78" y="35"/>
                    </a:cubicBezTo>
                    <a:cubicBezTo>
                      <a:pt x="69" y="38"/>
                      <a:pt x="62" y="43"/>
                      <a:pt x="56" y="50"/>
                    </a:cubicBezTo>
                    <a:cubicBezTo>
                      <a:pt x="49" y="56"/>
                      <a:pt x="44" y="64"/>
                      <a:pt x="41" y="73"/>
                    </a:cubicBezTo>
                    <a:cubicBezTo>
                      <a:pt x="37" y="83"/>
                      <a:pt x="35" y="93"/>
                      <a:pt x="35" y="105"/>
                    </a:cubicBezTo>
                    <a:cubicBezTo>
                      <a:pt x="35" y="118"/>
                      <a:pt x="37" y="129"/>
                      <a:pt x="40" y="138"/>
                    </a:cubicBezTo>
                    <a:cubicBezTo>
                      <a:pt x="44" y="148"/>
                      <a:pt x="48" y="155"/>
                      <a:pt x="54" y="161"/>
                    </a:cubicBezTo>
                    <a:cubicBezTo>
                      <a:pt x="60" y="168"/>
                      <a:pt x="68" y="172"/>
                      <a:pt x="76" y="175"/>
                    </a:cubicBezTo>
                    <a:cubicBezTo>
                      <a:pt x="84" y="178"/>
                      <a:pt x="93" y="180"/>
                      <a:pt x="103" y="180"/>
                    </a:cubicBezTo>
                    <a:cubicBezTo>
                      <a:pt x="109" y="180"/>
                      <a:pt x="115" y="179"/>
                      <a:pt x="121" y="178"/>
                    </a:cubicBezTo>
                    <a:cubicBezTo>
                      <a:pt x="127" y="176"/>
                      <a:pt x="132" y="174"/>
                      <a:pt x="137" y="172"/>
                    </a:cubicBezTo>
                    <a:cubicBezTo>
                      <a:pt x="137" y="124"/>
                      <a:pt x="137" y="124"/>
                      <a:pt x="137" y="124"/>
                    </a:cubicBezTo>
                    <a:cubicBezTo>
                      <a:pt x="95" y="124"/>
                      <a:pt x="95" y="124"/>
                      <a:pt x="95" y="124"/>
                    </a:cubicBezTo>
                    <a:cubicBezTo>
                      <a:pt x="95" y="96"/>
                      <a:pt x="95" y="96"/>
                      <a:pt x="95" y="96"/>
                    </a:cubicBezTo>
                    <a:cubicBezTo>
                      <a:pt x="170" y="96"/>
                      <a:pt x="170" y="96"/>
                      <a:pt x="170" y="96"/>
                    </a:cubicBezTo>
                    <a:cubicBezTo>
                      <a:pt x="170" y="191"/>
                      <a:pt x="170" y="191"/>
                      <a:pt x="170" y="191"/>
                    </a:cubicBezTo>
                    <a:cubicBezTo>
                      <a:pt x="161" y="197"/>
                      <a:pt x="150" y="201"/>
                      <a:pt x="138" y="204"/>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8" name="Freeform 23">
                <a:extLst>
                  <a:ext uri="{FF2B5EF4-FFF2-40B4-BE49-F238E27FC236}">
                    <a16:creationId xmlns:a16="http://schemas.microsoft.com/office/drawing/2014/main" id="{7396CE59-FEA4-40D3-9529-F72FF055D7DA}"/>
                  </a:ext>
                </a:extLst>
              </p:cNvPr>
              <p:cNvSpPr>
                <a:spLocks/>
              </p:cNvSpPr>
              <p:nvPr/>
            </p:nvSpPr>
            <p:spPr bwMode="black">
              <a:xfrm>
                <a:off x="6967037" y="4472348"/>
                <a:ext cx="70760" cy="124551"/>
              </a:xfrm>
              <a:custGeom>
                <a:avLst/>
                <a:gdLst/>
                <a:ahLst/>
                <a:cxnLst>
                  <a:cxn ang="0">
                    <a:pos x="80" y="32"/>
                  </a:cxn>
                  <a:cxn ang="0">
                    <a:pos x="75" y="31"/>
                  </a:cxn>
                  <a:cxn ang="0">
                    <a:pos x="70" y="29"/>
                  </a:cxn>
                  <a:cxn ang="0">
                    <a:pos x="64" y="29"/>
                  </a:cxn>
                  <a:cxn ang="0">
                    <a:pos x="52" y="32"/>
                  </a:cxn>
                  <a:cxn ang="0">
                    <a:pos x="42" y="41"/>
                  </a:cxn>
                  <a:cxn ang="0">
                    <a:pos x="35" y="54"/>
                  </a:cxn>
                  <a:cxn ang="0">
                    <a:pos x="33" y="73"/>
                  </a:cxn>
                  <a:cxn ang="0">
                    <a:pos x="33" y="146"/>
                  </a:cxn>
                  <a:cxn ang="0">
                    <a:pos x="0" y="146"/>
                  </a:cxn>
                  <a:cxn ang="0">
                    <a:pos x="0" y="2"/>
                  </a:cxn>
                  <a:cxn ang="0">
                    <a:pos x="33" y="2"/>
                  </a:cxn>
                  <a:cxn ang="0">
                    <a:pos x="33" y="30"/>
                  </a:cxn>
                  <a:cxn ang="0">
                    <a:pos x="33" y="30"/>
                  </a:cxn>
                  <a:cxn ang="0">
                    <a:pos x="40" y="17"/>
                  </a:cxn>
                  <a:cxn ang="0">
                    <a:pos x="49" y="7"/>
                  </a:cxn>
                  <a:cxn ang="0">
                    <a:pos x="59" y="2"/>
                  </a:cxn>
                  <a:cxn ang="0">
                    <a:pos x="70" y="0"/>
                  </a:cxn>
                  <a:cxn ang="0">
                    <a:pos x="77" y="0"/>
                  </a:cxn>
                  <a:cxn ang="0">
                    <a:pos x="83" y="2"/>
                  </a:cxn>
                  <a:cxn ang="0">
                    <a:pos x="83" y="34"/>
                  </a:cxn>
                  <a:cxn ang="0">
                    <a:pos x="80" y="32"/>
                  </a:cxn>
                </a:cxnLst>
                <a:rect l="0" t="0" r="r" b="b"/>
                <a:pathLst>
                  <a:path w="83" h="146">
                    <a:moveTo>
                      <a:pt x="80" y="32"/>
                    </a:moveTo>
                    <a:cubicBezTo>
                      <a:pt x="78" y="32"/>
                      <a:pt x="77" y="31"/>
                      <a:pt x="75" y="31"/>
                    </a:cubicBezTo>
                    <a:cubicBezTo>
                      <a:pt x="73" y="30"/>
                      <a:pt x="71" y="30"/>
                      <a:pt x="70" y="29"/>
                    </a:cubicBezTo>
                    <a:cubicBezTo>
                      <a:pt x="68" y="29"/>
                      <a:pt x="66" y="29"/>
                      <a:pt x="64" y="29"/>
                    </a:cubicBezTo>
                    <a:cubicBezTo>
                      <a:pt x="60" y="29"/>
                      <a:pt x="56" y="30"/>
                      <a:pt x="52" y="32"/>
                    </a:cubicBezTo>
                    <a:cubicBezTo>
                      <a:pt x="48" y="34"/>
                      <a:pt x="45" y="37"/>
                      <a:pt x="42" y="41"/>
                    </a:cubicBezTo>
                    <a:cubicBezTo>
                      <a:pt x="39" y="44"/>
                      <a:pt x="37" y="49"/>
                      <a:pt x="35" y="54"/>
                    </a:cubicBezTo>
                    <a:cubicBezTo>
                      <a:pt x="34" y="60"/>
                      <a:pt x="33" y="66"/>
                      <a:pt x="33" y="73"/>
                    </a:cubicBezTo>
                    <a:cubicBezTo>
                      <a:pt x="33" y="146"/>
                      <a:pt x="33" y="146"/>
                      <a:pt x="33" y="146"/>
                    </a:cubicBezTo>
                    <a:cubicBezTo>
                      <a:pt x="0" y="146"/>
                      <a:pt x="0" y="146"/>
                      <a:pt x="0" y="146"/>
                    </a:cubicBezTo>
                    <a:cubicBezTo>
                      <a:pt x="0" y="2"/>
                      <a:pt x="0" y="2"/>
                      <a:pt x="0" y="2"/>
                    </a:cubicBezTo>
                    <a:cubicBezTo>
                      <a:pt x="33" y="2"/>
                      <a:pt x="33" y="2"/>
                      <a:pt x="33" y="2"/>
                    </a:cubicBezTo>
                    <a:cubicBezTo>
                      <a:pt x="33" y="30"/>
                      <a:pt x="33" y="30"/>
                      <a:pt x="33" y="30"/>
                    </a:cubicBezTo>
                    <a:cubicBezTo>
                      <a:pt x="33" y="30"/>
                      <a:pt x="33" y="30"/>
                      <a:pt x="33" y="30"/>
                    </a:cubicBezTo>
                    <a:cubicBezTo>
                      <a:pt x="35" y="25"/>
                      <a:pt x="37" y="20"/>
                      <a:pt x="40" y="17"/>
                    </a:cubicBezTo>
                    <a:cubicBezTo>
                      <a:pt x="43" y="13"/>
                      <a:pt x="46" y="10"/>
                      <a:pt x="49" y="7"/>
                    </a:cubicBezTo>
                    <a:cubicBezTo>
                      <a:pt x="52" y="5"/>
                      <a:pt x="55" y="3"/>
                      <a:pt x="59" y="2"/>
                    </a:cubicBezTo>
                    <a:cubicBezTo>
                      <a:pt x="63" y="0"/>
                      <a:pt x="66" y="0"/>
                      <a:pt x="70" y="0"/>
                    </a:cubicBezTo>
                    <a:cubicBezTo>
                      <a:pt x="73" y="0"/>
                      <a:pt x="75" y="0"/>
                      <a:pt x="77" y="0"/>
                    </a:cubicBezTo>
                    <a:cubicBezTo>
                      <a:pt x="79" y="1"/>
                      <a:pt x="81" y="1"/>
                      <a:pt x="83" y="2"/>
                    </a:cubicBezTo>
                    <a:cubicBezTo>
                      <a:pt x="83" y="34"/>
                      <a:pt x="83" y="34"/>
                      <a:pt x="83" y="34"/>
                    </a:cubicBezTo>
                    <a:cubicBezTo>
                      <a:pt x="82" y="33"/>
                      <a:pt x="81" y="33"/>
                      <a:pt x="80" y="32"/>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9" name="Freeform 24">
                <a:extLst>
                  <a:ext uri="{FF2B5EF4-FFF2-40B4-BE49-F238E27FC236}">
                    <a16:creationId xmlns:a16="http://schemas.microsoft.com/office/drawing/2014/main" id="{96D338F6-BE44-402A-9C67-0B4BD5EAD966}"/>
                  </a:ext>
                </a:extLst>
              </p:cNvPr>
              <p:cNvSpPr>
                <a:spLocks noEditPoints="1"/>
              </p:cNvSpPr>
              <p:nvPr/>
            </p:nvSpPr>
            <p:spPr bwMode="black">
              <a:xfrm>
                <a:off x="7042129" y="4471626"/>
                <a:ext cx="102890" cy="128522"/>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1"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8" y="119"/>
                    </a:cubicBezTo>
                    <a:cubicBezTo>
                      <a:pt x="40" y="121"/>
                      <a:pt x="43" y="122"/>
                      <a:pt x="46" y="123"/>
                    </a:cubicBezTo>
                    <a:cubicBezTo>
                      <a:pt x="49" y="124"/>
                      <a:pt x="52" y="125"/>
                      <a:pt x="56" y="125"/>
                    </a:cubicBezTo>
                    <a:cubicBezTo>
                      <a:pt x="61" y="125"/>
                      <a:pt x="65"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0" name="Freeform 25">
                <a:extLst>
                  <a:ext uri="{FF2B5EF4-FFF2-40B4-BE49-F238E27FC236}">
                    <a16:creationId xmlns:a16="http://schemas.microsoft.com/office/drawing/2014/main" id="{A85FD8BD-E61A-4B49-A29E-514512726CBF}"/>
                  </a:ext>
                </a:extLst>
              </p:cNvPr>
              <p:cNvSpPr>
                <a:spLocks/>
              </p:cNvSpPr>
              <p:nvPr/>
            </p:nvSpPr>
            <p:spPr bwMode="black">
              <a:xfrm>
                <a:off x="7155489" y="4474153"/>
                <a:ext cx="104695" cy="122746"/>
              </a:xfrm>
              <a:custGeom>
                <a:avLst/>
                <a:gdLst/>
                <a:ahLst/>
                <a:cxnLst>
                  <a:cxn ang="0">
                    <a:pos x="108" y="279"/>
                  </a:cxn>
                  <a:cxn ang="0">
                    <a:pos x="290" y="279"/>
                  </a:cxn>
                  <a:cxn ang="0">
                    <a:pos x="290" y="340"/>
                  </a:cxn>
                  <a:cxn ang="0">
                    <a:pos x="0" y="340"/>
                  </a:cxn>
                  <a:cxn ang="0">
                    <a:pos x="0" y="314"/>
                  </a:cxn>
                  <a:cxn ang="0">
                    <a:pos x="184" y="61"/>
                  </a:cxn>
                  <a:cxn ang="0">
                    <a:pos x="19" y="61"/>
                  </a:cxn>
                  <a:cxn ang="0">
                    <a:pos x="19" y="0"/>
                  </a:cxn>
                  <a:cxn ang="0">
                    <a:pos x="290" y="0"/>
                  </a:cxn>
                  <a:cxn ang="0">
                    <a:pos x="290" y="30"/>
                  </a:cxn>
                  <a:cxn ang="0">
                    <a:pos x="108" y="279"/>
                  </a:cxn>
                </a:cxnLst>
                <a:rect l="0" t="0" r="r" b="b"/>
                <a:pathLst>
                  <a:path w="290" h="340">
                    <a:moveTo>
                      <a:pt x="108" y="279"/>
                    </a:moveTo>
                    <a:lnTo>
                      <a:pt x="290" y="279"/>
                    </a:lnTo>
                    <a:lnTo>
                      <a:pt x="290" y="340"/>
                    </a:lnTo>
                    <a:lnTo>
                      <a:pt x="0" y="340"/>
                    </a:lnTo>
                    <a:lnTo>
                      <a:pt x="0" y="314"/>
                    </a:lnTo>
                    <a:lnTo>
                      <a:pt x="184" y="61"/>
                    </a:lnTo>
                    <a:lnTo>
                      <a:pt x="19" y="61"/>
                    </a:lnTo>
                    <a:lnTo>
                      <a:pt x="19" y="0"/>
                    </a:lnTo>
                    <a:lnTo>
                      <a:pt x="290" y="0"/>
                    </a:lnTo>
                    <a:lnTo>
                      <a:pt x="290" y="30"/>
                    </a:lnTo>
                    <a:lnTo>
                      <a:pt x="108" y="27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1" name="Freeform 26">
                <a:extLst>
                  <a:ext uri="{FF2B5EF4-FFF2-40B4-BE49-F238E27FC236}">
                    <a16:creationId xmlns:a16="http://schemas.microsoft.com/office/drawing/2014/main" id="{4C4E66BA-97C9-4283-B3F5-7C833A5EA8A9}"/>
                  </a:ext>
                </a:extLst>
              </p:cNvPr>
              <p:cNvSpPr>
                <a:spLocks noEditPoints="1"/>
              </p:cNvSpPr>
              <p:nvPr/>
            </p:nvSpPr>
            <p:spPr bwMode="black">
              <a:xfrm>
                <a:off x="7275708" y="4414224"/>
                <a:ext cx="33936" cy="182675"/>
              </a:xfrm>
              <a:custGeom>
                <a:avLst/>
                <a:gdLst/>
                <a:ahLst/>
                <a:cxnLst>
                  <a:cxn ang="0">
                    <a:pos x="40" y="20"/>
                  </a:cxn>
                  <a:cxn ang="0">
                    <a:pos x="39"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9" y="12"/>
                  </a:cxn>
                  <a:cxn ang="0">
                    <a:pos x="40" y="20"/>
                  </a:cxn>
                  <a:cxn ang="0">
                    <a:pos x="4" y="214"/>
                  </a:cxn>
                  <a:cxn ang="0">
                    <a:pos x="4" y="70"/>
                  </a:cxn>
                  <a:cxn ang="0">
                    <a:pos x="36" y="70"/>
                  </a:cxn>
                  <a:cxn ang="0">
                    <a:pos x="36" y="214"/>
                  </a:cxn>
                  <a:cxn ang="0">
                    <a:pos x="4" y="214"/>
                  </a:cxn>
                </a:cxnLst>
                <a:rect l="0" t="0" r="r" b="b"/>
                <a:pathLst>
                  <a:path w="40" h="214">
                    <a:moveTo>
                      <a:pt x="40" y="20"/>
                    </a:moveTo>
                    <a:cubicBezTo>
                      <a:pt x="40" y="22"/>
                      <a:pt x="40" y="24"/>
                      <a:pt x="39" y="27"/>
                    </a:cubicBezTo>
                    <a:cubicBezTo>
                      <a:pt x="38" y="29"/>
                      <a:pt x="36" y="31"/>
                      <a:pt x="34" y="33"/>
                    </a:cubicBezTo>
                    <a:cubicBezTo>
                      <a:pt x="33" y="34"/>
                      <a:pt x="31" y="36"/>
                      <a:pt x="28" y="37"/>
                    </a:cubicBezTo>
                    <a:cubicBezTo>
                      <a:pt x="26" y="38"/>
                      <a:pt x="23" y="38"/>
                      <a:pt x="20" y="38"/>
                    </a:cubicBezTo>
                    <a:cubicBezTo>
                      <a:pt x="17" y="38"/>
                      <a:pt x="15" y="38"/>
                      <a:pt x="12" y="37"/>
                    </a:cubicBezTo>
                    <a:cubicBezTo>
                      <a:pt x="10" y="36"/>
                      <a:pt x="8"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5" y="1"/>
                      <a:pt x="17" y="0"/>
                      <a:pt x="20" y="0"/>
                    </a:cubicBezTo>
                    <a:cubicBezTo>
                      <a:pt x="23" y="0"/>
                      <a:pt x="26" y="1"/>
                      <a:pt x="28" y="2"/>
                    </a:cubicBezTo>
                    <a:cubicBezTo>
                      <a:pt x="30" y="3"/>
                      <a:pt x="33" y="4"/>
                      <a:pt x="34" y="6"/>
                    </a:cubicBezTo>
                    <a:cubicBezTo>
                      <a:pt x="36" y="8"/>
                      <a:pt x="38" y="10"/>
                      <a:pt x="39" y="12"/>
                    </a:cubicBezTo>
                    <a:cubicBezTo>
                      <a:pt x="40" y="14"/>
                      <a:pt x="40" y="17"/>
                      <a:pt x="40" y="20"/>
                    </a:cubicBezTo>
                    <a:close/>
                    <a:moveTo>
                      <a:pt x="4" y="214"/>
                    </a:moveTo>
                    <a:cubicBezTo>
                      <a:pt x="4" y="70"/>
                      <a:pt x="4" y="70"/>
                      <a:pt x="4" y="70"/>
                    </a:cubicBezTo>
                    <a:cubicBezTo>
                      <a:pt x="36" y="70"/>
                      <a:pt x="36" y="70"/>
                      <a:pt x="36" y="70"/>
                    </a:cubicBezTo>
                    <a:cubicBezTo>
                      <a:pt x="36" y="214"/>
                      <a:pt x="36" y="214"/>
                      <a:pt x="36" y="214"/>
                    </a:cubicBezTo>
                    <a:lnTo>
                      <a:pt x="4"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62" name="Freeform 27">
                <a:extLst>
                  <a:ext uri="{FF2B5EF4-FFF2-40B4-BE49-F238E27FC236}">
                    <a16:creationId xmlns:a16="http://schemas.microsoft.com/office/drawing/2014/main" id="{A5C1602A-114B-48E3-ACE2-B10C6A0CD817}"/>
                  </a:ext>
                </a:extLst>
              </p:cNvPr>
              <p:cNvSpPr>
                <a:spLocks noEditPoints="1"/>
              </p:cNvSpPr>
              <p:nvPr/>
            </p:nvSpPr>
            <p:spPr bwMode="black">
              <a:xfrm>
                <a:off x="7329499" y="4471626"/>
                <a:ext cx="112277" cy="128522"/>
              </a:xfrm>
              <a:custGeom>
                <a:avLst/>
                <a:gdLst/>
                <a:ahLst/>
                <a:cxnLst>
                  <a:cxn ang="0">
                    <a:pos x="34" y="85"/>
                  </a:cxn>
                  <a:cxn ang="0">
                    <a:pos x="46"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9" y="132"/>
                  </a:cxn>
                  <a:cxn ang="0">
                    <a:pos x="5" y="108"/>
                  </a:cxn>
                  <a:cxn ang="0">
                    <a:pos x="0" y="77"/>
                  </a:cxn>
                  <a:cxn ang="0">
                    <a:pos x="7" y="42"/>
                  </a:cxn>
                  <a:cxn ang="0">
                    <a:pos x="22" y="18"/>
                  </a:cxn>
                  <a:cxn ang="0">
                    <a:pos x="44" y="4"/>
                  </a:cxn>
                  <a:cxn ang="0">
                    <a:pos x="69" y="0"/>
                  </a:cxn>
                  <a:cxn ang="0">
                    <a:pos x="96" y="5"/>
                  </a:cxn>
                  <a:cxn ang="0">
                    <a:pos x="116" y="19"/>
                  </a:cxn>
                  <a:cxn ang="0">
                    <a:pos x="128" y="41"/>
                  </a:cxn>
                  <a:cxn ang="0">
                    <a:pos x="132" y="69"/>
                  </a:cxn>
                  <a:cxn ang="0">
                    <a:pos x="132" y="85"/>
                  </a:cxn>
                  <a:cxn ang="0">
                    <a:pos x="34" y="85"/>
                  </a:cxn>
                  <a:cxn ang="0">
                    <a:pos x="98" y="46"/>
                  </a:cxn>
                  <a:cxn ang="0">
                    <a:pos x="92" y="35"/>
                  </a:cxn>
                  <a:cxn ang="0">
                    <a:pos x="83" y="28"/>
                  </a:cxn>
                  <a:cxn ang="0">
                    <a:pos x="69" y="25"/>
                  </a:cxn>
                  <a:cxn ang="0">
                    <a:pos x="56" y="28"/>
                  </a:cxn>
                  <a:cxn ang="0">
                    <a:pos x="46" y="35"/>
                  </a:cxn>
                  <a:cxn ang="0">
                    <a:pos x="38" y="46"/>
                  </a:cxn>
                  <a:cxn ang="0">
                    <a:pos x="34" y="60"/>
                  </a:cxn>
                  <a:cxn ang="0">
                    <a:pos x="99" y="60"/>
                  </a:cxn>
                  <a:cxn ang="0">
                    <a:pos x="98" y="46"/>
                  </a:cxn>
                </a:cxnLst>
                <a:rect l="0" t="0" r="r" b="b"/>
                <a:pathLst>
                  <a:path w="132" h="151">
                    <a:moveTo>
                      <a:pt x="34" y="85"/>
                    </a:moveTo>
                    <a:cubicBezTo>
                      <a:pt x="34" y="98"/>
                      <a:pt x="38" y="108"/>
                      <a:pt x="46" y="115"/>
                    </a:cubicBezTo>
                    <a:cubicBezTo>
                      <a:pt x="53" y="122"/>
                      <a:pt x="63" y="125"/>
                      <a:pt x="77" y="125"/>
                    </a:cubicBezTo>
                    <a:cubicBezTo>
                      <a:pt x="85" y="125"/>
                      <a:pt x="93" y="124"/>
                      <a:pt x="100" y="121"/>
                    </a:cubicBezTo>
                    <a:cubicBezTo>
                      <a:pt x="108" y="119"/>
                      <a:pt x="115" y="115"/>
                      <a:pt x="120" y="111"/>
                    </a:cubicBezTo>
                    <a:cubicBezTo>
                      <a:pt x="120" y="139"/>
                      <a:pt x="120" y="139"/>
                      <a:pt x="120" y="139"/>
                    </a:cubicBezTo>
                    <a:cubicBezTo>
                      <a:pt x="118" y="140"/>
                      <a:pt x="116" y="141"/>
                      <a:pt x="112" y="143"/>
                    </a:cubicBezTo>
                    <a:cubicBezTo>
                      <a:pt x="109" y="144"/>
                      <a:pt x="106" y="145"/>
                      <a:pt x="101" y="146"/>
                    </a:cubicBezTo>
                    <a:cubicBezTo>
                      <a:pt x="97" y="148"/>
                      <a:pt x="92" y="149"/>
                      <a:pt x="86" y="149"/>
                    </a:cubicBezTo>
                    <a:cubicBezTo>
                      <a:pt x="81" y="150"/>
                      <a:pt x="75" y="151"/>
                      <a:pt x="69" y="151"/>
                    </a:cubicBezTo>
                    <a:cubicBezTo>
                      <a:pt x="58" y="151"/>
                      <a:pt x="49" y="149"/>
                      <a:pt x="40" y="146"/>
                    </a:cubicBezTo>
                    <a:cubicBezTo>
                      <a:pt x="32" y="143"/>
                      <a:pt x="25" y="138"/>
                      <a:pt x="19" y="132"/>
                    </a:cubicBezTo>
                    <a:cubicBezTo>
                      <a:pt x="13" y="125"/>
                      <a:pt x="8" y="118"/>
                      <a:pt x="5" y="108"/>
                    </a:cubicBezTo>
                    <a:cubicBezTo>
                      <a:pt x="2" y="99"/>
                      <a:pt x="0" y="89"/>
                      <a:pt x="0" y="77"/>
                    </a:cubicBezTo>
                    <a:cubicBezTo>
                      <a:pt x="0" y="63"/>
                      <a:pt x="2" y="52"/>
                      <a:pt x="7" y="42"/>
                    </a:cubicBezTo>
                    <a:cubicBezTo>
                      <a:pt x="11" y="33"/>
                      <a:pt x="16" y="25"/>
                      <a:pt x="22" y="18"/>
                    </a:cubicBezTo>
                    <a:cubicBezTo>
                      <a:pt x="29" y="12"/>
                      <a:pt x="36" y="7"/>
                      <a:pt x="44" y="4"/>
                    </a:cubicBezTo>
                    <a:cubicBezTo>
                      <a:pt x="53" y="1"/>
                      <a:pt x="61" y="0"/>
                      <a:pt x="69" y="0"/>
                    </a:cubicBezTo>
                    <a:cubicBezTo>
                      <a:pt x="79" y="0"/>
                      <a:pt x="88" y="2"/>
                      <a:pt x="96" y="5"/>
                    </a:cubicBezTo>
                    <a:cubicBezTo>
                      <a:pt x="104" y="8"/>
                      <a:pt x="111" y="13"/>
                      <a:pt x="116" y="19"/>
                    </a:cubicBezTo>
                    <a:cubicBezTo>
                      <a:pt x="121" y="25"/>
                      <a:pt x="125" y="32"/>
                      <a:pt x="128" y="41"/>
                    </a:cubicBezTo>
                    <a:cubicBezTo>
                      <a:pt x="130" y="49"/>
                      <a:pt x="132" y="59"/>
                      <a:pt x="132" y="69"/>
                    </a:cubicBezTo>
                    <a:cubicBezTo>
                      <a:pt x="132" y="85"/>
                      <a:pt x="132" y="85"/>
                      <a:pt x="132" y="85"/>
                    </a:cubicBezTo>
                    <a:lnTo>
                      <a:pt x="34" y="85"/>
                    </a:lnTo>
                    <a:close/>
                    <a:moveTo>
                      <a:pt x="98" y="46"/>
                    </a:moveTo>
                    <a:cubicBezTo>
                      <a:pt x="96" y="42"/>
                      <a:pt x="95" y="38"/>
                      <a:pt x="92" y="35"/>
                    </a:cubicBezTo>
                    <a:cubicBezTo>
                      <a:pt x="90" y="32"/>
                      <a:pt x="87" y="30"/>
                      <a:pt x="83" y="28"/>
                    </a:cubicBezTo>
                    <a:cubicBezTo>
                      <a:pt x="79" y="26"/>
                      <a:pt x="74" y="25"/>
                      <a:pt x="69" y="25"/>
                    </a:cubicBezTo>
                    <a:cubicBezTo>
                      <a:pt x="64" y="25"/>
                      <a:pt x="60" y="26"/>
                      <a:pt x="56" y="28"/>
                    </a:cubicBezTo>
                    <a:cubicBezTo>
                      <a:pt x="52" y="29"/>
                      <a:pt x="49" y="32"/>
                      <a:pt x="46" y="35"/>
                    </a:cubicBezTo>
                    <a:cubicBezTo>
                      <a:pt x="43" y="38"/>
                      <a:pt x="40" y="42"/>
                      <a:pt x="38" y="46"/>
                    </a:cubicBezTo>
                    <a:cubicBezTo>
                      <a:pt x="36" y="50"/>
                      <a:pt x="35" y="55"/>
                      <a:pt x="34" y="60"/>
                    </a:cubicBezTo>
                    <a:cubicBezTo>
                      <a:pt x="99" y="60"/>
                      <a:pt x="99" y="60"/>
                      <a:pt x="99" y="60"/>
                    </a:cubicBezTo>
                    <a:cubicBezTo>
                      <a:pt x="99" y="55"/>
                      <a:pt x="99" y="51"/>
                      <a:pt x="98" y="4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7" name="Group 36">
              <a:extLst>
                <a:ext uri="{FF2B5EF4-FFF2-40B4-BE49-F238E27FC236}">
                  <a16:creationId xmlns:a16="http://schemas.microsoft.com/office/drawing/2014/main" id="{C361FEC0-BBDE-4E49-B430-A78C579E7D6E}"/>
                </a:ext>
              </a:extLst>
            </p:cNvPr>
            <p:cNvGrpSpPr/>
            <p:nvPr/>
          </p:nvGrpSpPr>
          <p:grpSpPr bwMode="black">
            <a:xfrm>
              <a:off x="7016406" y="5169907"/>
              <a:ext cx="715841" cy="287569"/>
              <a:chOff x="7844547" y="4357855"/>
              <a:chExt cx="718565" cy="298667"/>
            </a:xfrm>
            <a:grpFill/>
            <a:effectLst/>
          </p:grpSpPr>
          <p:sp>
            <p:nvSpPr>
              <p:cNvPr id="53" name="Freeform 18">
                <a:extLst>
                  <a:ext uri="{FF2B5EF4-FFF2-40B4-BE49-F238E27FC236}">
                    <a16:creationId xmlns:a16="http://schemas.microsoft.com/office/drawing/2014/main" id="{13AA54CC-0B94-40AA-9983-E5DDCC3C55AF}"/>
                  </a:ext>
                </a:extLst>
              </p:cNvPr>
              <p:cNvSpPr>
                <a:spLocks/>
              </p:cNvSpPr>
              <p:nvPr/>
            </p:nvSpPr>
            <p:spPr bwMode="black">
              <a:xfrm>
                <a:off x="8301916" y="4357855"/>
                <a:ext cx="261196" cy="298667"/>
              </a:xfrm>
              <a:custGeom>
                <a:avLst/>
                <a:gdLst/>
                <a:ahLst/>
                <a:cxnLst>
                  <a:cxn ang="0">
                    <a:pos x="469" y="441"/>
                  </a:cxn>
                  <a:cxn ang="0">
                    <a:pos x="419" y="441"/>
                  </a:cxn>
                  <a:cxn ang="0">
                    <a:pos x="394" y="98"/>
                  </a:cxn>
                  <a:cxn ang="0">
                    <a:pos x="246" y="134"/>
                  </a:cxn>
                  <a:cxn ang="0">
                    <a:pos x="362" y="178"/>
                  </a:cxn>
                  <a:cxn ang="0">
                    <a:pos x="294" y="507"/>
                  </a:cxn>
                  <a:cxn ang="0">
                    <a:pos x="51" y="572"/>
                  </a:cxn>
                  <a:cxn ang="0">
                    <a:pos x="1" y="572"/>
                  </a:cxn>
                  <a:cxn ang="0">
                    <a:pos x="252" y="478"/>
                  </a:cxn>
                  <a:cxn ang="0">
                    <a:pos x="339" y="386"/>
                  </a:cxn>
                  <a:cxn ang="0">
                    <a:pos x="260" y="186"/>
                  </a:cxn>
                  <a:cxn ang="0">
                    <a:pos x="212" y="441"/>
                  </a:cxn>
                  <a:cxn ang="0">
                    <a:pos x="164" y="441"/>
                  </a:cxn>
                  <a:cxn ang="0">
                    <a:pos x="114" y="184"/>
                  </a:cxn>
                  <a:cxn ang="0">
                    <a:pos x="78" y="441"/>
                  </a:cxn>
                  <a:cxn ang="0">
                    <a:pos x="28" y="441"/>
                  </a:cxn>
                  <a:cxn ang="0">
                    <a:pos x="89" y="149"/>
                  </a:cxn>
                  <a:cxn ang="0">
                    <a:pos x="154" y="149"/>
                  </a:cxn>
                  <a:cxn ang="0">
                    <a:pos x="195" y="184"/>
                  </a:cxn>
                  <a:cxn ang="0">
                    <a:pos x="195" y="180"/>
                  </a:cxn>
                  <a:cxn ang="0">
                    <a:pos x="210" y="165"/>
                  </a:cxn>
                  <a:cxn ang="0">
                    <a:pos x="385" y="40"/>
                  </a:cxn>
                  <a:cxn ang="0">
                    <a:pos x="469" y="441"/>
                  </a:cxn>
                </a:cxnLst>
                <a:rect l="0" t="0" r="r" b="b"/>
                <a:pathLst>
                  <a:path w="501" h="572">
                    <a:moveTo>
                      <a:pt x="469" y="441"/>
                    </a:moveTo>
                    <a:cubicBezTo>
                      <a:pt x="453" y="441"/>
                      <a:pt x="436" y="441"/>
                      <a:pt x="419" y="441"/>
                    </a:cubicBezTo>
                    <a:cubicBezTo>
                      <a:pt x="421" y="345"/>
                      <a:pt x="436" y="150"/>
                      <a:pt x="394" y="98"/>
                    </a:cubicBezTo>
                    <a:cubicBezTo>
                      <a:pt x="362" y="56"/>
                      <a:pt x="225" y="53"/>
                      <a:pt x="246" y="134"/>
                    </a:cubicBezTo>
                    <a:cubicBezTo>
                      <a:pt x="285" y="158"/>
                      <a:pt x="332" y="139"/>
                      <a:pt x="362" y="178"/>
                    </a:cubicBezTo>
                    <a:cubicBezTo>
                      <a:pt x="436" y="278"/>
                      <a:pt x="383" y="468"/>
                      <a:pt x="294" y="507"/>
                    </a:cubicBezTo>
                    <a:cubicBezTo>
                      <a:pt x="229" y="535"/>
                      <a:pt x="52" y="488"/>
                      <a:pt x="51" y="572"/>
                    </a:cubicBezTo>
                    <a:cubicBezTo>
                      <a:pt x="34" y="572"/>
                      <a:pt x="17" y="572"/>
                      <a:pt x="1" y="572"/>
                    </a:cubicBezTo>
                    <a:cubicBezTo>
                      <a:pt x="2" y="437"/>
                      <a:pt x="141" y="502"/>
                      <a:pt x="252" y="478"/>
                    </a:cubicBezTo>
                    <a:cubicBezTo>
                      <a:pt x="301" y="467"/>
                      <a:pt x="326" y="432"/>
                      <a:pt x="339" y="386"/>
                    </a:cubicBezTo>
                    <a:cubicBezTo>
                      <a:pt x="359" y="310"/>
                      <a:pt x="354" y="161"/>
                      <a:pt x="260" y="186"/>
                    </a:cubicBezTo>
                    <a:cubicBezTo>
                      <a:pt x="188" y="205"/>
                      <a:pt x="210" y="352"/>
                      <a:pt x="212" y="441"/>
                    </a:cubicBezTo>
                    <a:cubicBezTo>
                      <a:pt x="196" y="441"/>
                      <a:pt x="180" y="441"/>
                      <a:pt x="164" y="441"/>
                    </a:cubicBezTo>
                    <a:cubicBezTo>
                      <a:pt x="165" y="373"/>
                      <a:pt x="187" y="171"/>
                      <a:pt x="114" y="184"/>
                    </a:cubicBezTo>
                    <a:cubicBezTo>
                      <a:pt x="58" y="194"/>
                      <a:pt x="76" y="370"/>
                      <a:pt x="78" y="441"/>
                    </a:cubicBezTo>
                    <a:cubicBezTo>
                      <a:pt x="61" y="441"/>
                      <a:pt x="44" y="441"/>
                      <a:pt x="28" y="441"/>
                    </a:cubicBezTo>
                    <a:cubicBezTo>
                      <a:pt x="26" y="325"/>
                      <a:pt x="0" y="181"/>
                      <a:pt x="89" y="149"/>
                    </a:cubicBezTo>
                    <a:cubicBezTo>
                      <a:pt x="107" y="143"/>
                      <a:pt x="136" y="142"/>
                      <a:pt x="154" y="149"/>
                    </a:cubicBezTo>
                    <a:cubicBezTo>
                      <a:pt x="172" y="157"/>
                      <a:pt x="181" y="173"/>
                      <a:pt x="195" y="184"/>
                    </a:cubicBezTo>
                    <a:cubicBezTo>
                      <a:pt x="195" y="183"/>
                      <a:pt x="195" y="181"/>
                      <a:pt x="195" y="180"/>
                    </a:cubicBezTo>
                    <a:cubicBezTo>
                      <a:pt x="200" y="175"/>
                      <a:pt x="205" y="170"/>
                      <a:pt x="210" y="165"/>
                    </a:cubicBezTo>
                    <a:cubicBezTo>
                      <a:pt x="138" y="64"/>
                      <a:pt x="291" y="0"/>
                      <a:pt x="385" y="40"/>
                    </a:cubicBezTo>
                    <a:cubicBezTo>
                      <a:pt x="501" y="90"/>
                      <a:pt x="471" y="279"/>
                      <a:pt x="469" y="441"/>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4" name="Freeform 20">
                <a:extLst>
                  <a:ext uri="{FF2B5EF4-FFF2-40B4-BE49-F238E27FC236}">
                    <a16:creationId xmlns:a16="http://schemas.microsoft.com/office/drawing/2014/main" id="{5F53D6AE-0470-4DB3-B35E-5369633A8CFD}"/>
                  </a:ext>
                </a:extLst>
              </p:cNvPr>
              <p:cNvSpPr>
                <a:spLocks/>
              </p:cNvSpPr>
              <p:nvPr/>
            </p:nvSpPr>
            <p:spPr bwMode="black">
              <a:xfrm>
                <a:off x="7844547" y="4433018"/>
                <a:ext cx="175674" cy="223504"/>
              </a:xfrm>
              <a:custGeom>
                <a:avLst/>
                <a:gdLst/>
                <a:ahLst/>
                <a:cxnLst>
                  <a:cxn ang="0">
                    <a:pos x="27" y="0"/>
                  </a:cxn>
                  <a:cxn ang="0">
                    <a:pos x="258" y="0"/>
                  </a:cxn>
                  <a:cxn ang="0">
                    <a:pos x="258" y="40"/>
                  </a:cxn>
                  <a:cxn ang="0">
                    <a:pos x="192" y="40"/>
                  </a:cxn>
                  <a:cxn ang="0">
                    <a:pos x="192" y="119"/>
                  </a:cxn>
                  <a:cxn ang="0">
                    <a:pos x="302" y="286"/>
                  </a:cxn>
                  <a:cxn ang="0">
                    <a:pos x="198" y="376"/>
                  </a:cxn>
                  <a:cxn ang="0">
                    <a:pos x="50" y="428"/>
                  </a:cxn>
                  <a:cxn ang="0">
                    <a:pos x="0" y="428"/>
                  </a:cxn>
                  <a:cxn ang="0">
                    <a:pos x="246" y="301"/>
                  </a:cxn>
                  <a:cxn ang="0">
                    <a:pos x="221" y="148"/>
                  </a:cxn>
                  <a:cxn ang="0">
                    <a:pos x="215" y="149"/>
                  </a:cxn>
                  <a:cxn ang="0">
                    <a:pos x="192" y="297"/>
                  </a:cxn>
                  <a:cxn ang="0">
                    <a:pos x="142" y="297"/>
                  </a:cxn>
                  <a:cxn ang="0">
                    <a:pos x="142" y="40"/>
                  </a:cxn>
                  <a:cxn ang="0">
                    <a:pos x="77" y="40"/>
                  </a:cxn>
                  <a:cxn ang="0">
                    <a:pos x="77" y="297"/>
                  </a:cxn>
                  <a:cxn ang="0">
                    <a:pos x="27" y="297"/>
                  </a:cxn>
                  <a:cxn ang="0">
                    <a:pos x="27" y="0"/>
                  </a:cxn>
                </a:cxnLst>
                <a:rect l="0" t="0" r="r" b="b"/>
                <a:pathLst>
                  <a:path w="337" h="428">
                    <a:moveTo>
                      <a:pt x="27" y="0"/>
                    </a:moveTo>
                    <a:cubicBezTo>
                      <a:pt x="104" y="0"/>
                      <a:pt x="181" y="0"/>
                      <a:pt x="258" y="0"/>
                    </a:cubicBezTo>
                    <a:cubicBezTo>
                      <a:pt x="258" y="13"/>
                      <a:pt x="258" y="27"/>
                      <a:pt x="258" y="40"/>
                    </a:cubicBezTo>
                    <a:cubicBezTo>
                      <a:pt x="236" y="40"/>
                      <a:pt x="214" y="40"/>
                      <a:pt x="192" y="40"/>
                    </a:cubicBezTo>
                    <a:cubicBezTo>
                      <a:pt x="192" y="66"/>
                      <a:pt x="192" y="92"/>
                      <a:pt x="192" y="119"/>
                    </a:cubicBezTo>
                    <a:cubicBezTo>
                      <a:pt x="291" y="58"/>
                      <a:pt x="337" y="200"/>
                      <a:pt x="302" y="286"/>
                    </a:cubicBezTo>
                    <a:cubicBezTo>
                      <a:pt x="284" y="329"/>
                      <a:pt x="250" y="366"/>
                      <a:pt x="198" y="376"/>
                    </a:cubicBezTo>
                    <a:cubicBezTo>
                      <a:pt x="135" y="389"/>
                      <a:pt x="51" y="352"/>
                      <a:pt x="50" y="428"/>
                    </a:cubicBezTo>
                    <a:cubicBezTo>
                      <a:pt x="34" y="428"/>
                      <a:pt x="17" y="428"/>
                      <a:pt x="0" y="428"/>
                    </a:cubicBezTo>
                    <a:cubicBezTo>
                      <a:pt x="3" y="267"/>
                      <a:pt x="192" y="389"/>
                      <a:pt x="246" y="301"/>
                    </a:cubicBezTo>
                    <a:cubicBezTo>
                      <a:pt x="269" y="265"/>
                      <a:pt x="281" y="151"/>
                      <a:pt x="221" y="148"/>
                    </a:cubicBezTo>
                    <a:cubicBezTo>
                      <a:pt x="219" y="148"/>
                      <a:pt x="217" y="149"/>
                      <a:pt x="215" y="149"/>
                    </a:cubicBezTo>
                    <a:cubicBezTo>
                      <a:pt x="183" y="173"/>
                      <a:pt x="191" y="242"/>
                      <a:pt x="192" y="297"/>
                    </a:cubicBezTo>
                    <a:cubicBezTo>
                      <a:pt x="176" y="297"/>
                      <a:pt x="159" y="297"/>
                      <a:pt x="142" y="297"/>
                    </a:cubicBezTo>
                    <a:cubicBezTo>
                      <a:pt x="142" y="212"/>
                      <a:pt x="142" y="126"/>
                      <a:pt x="142" y="40"/>
                    </a:cubicBezTo>
                    <a:cubicBezTo>
                      <a:pt x="121" y="40"/>
                      <a:pt x="99" y="40"/>
                      <a:pt x="77" y="40"/>
                    </a:cubicBezTo>
                    <a:cubicBezTo>
                      <a:pt x="77" y="126"/>
                      <a:pt x="77" y="212"/>
                      <a:pt x="77" y="297"/>
                    </a:cubicBezTo>
                    <a:cubicBezTo>
                      <a:pt x="61" y="297"/>
                      <a:pt x="44" y="297"/>
                      <a:pt x="27" y="297"/>
                    </a:cubicBezTo>
                    <a:cubicBezTo>
                      <a:pt x="27" y="198"/>
                      <a:pt x="27" y="99"/>
                      <a:pt x="27" y="0"/>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5" name="Freeform 21">
                <a:extLst>
                  <a:ext uri="{FF2B5EF4-FFF2-40B4-BE49-F238E27FC236}">
                    <a16:creationId xmlns:a16="http://schemas.microsoft.com/office/drawing/2014/main" id="{51406556-A586-458A-8B11-1D31101638FF}"/>
                  </a:ext>
                </a:extLst>
              </p:cNvPr>
              <p:cNvSpPr>
                <a:spLocks noEditPoints="1"/>
              </p:cNvSpPr>
              <p:nvPr/>
            </p:nvSpPr>
            <p:spPr bwMode="black">
              <a:xfrm>
                <a:off x="8021323" y="4423760"/>
                <a:ext cx="275744" cy="178980"/>
              </a:xfrm>
              <a:custGeom>
                <a:avLst/>
                <a:gdLst/>
                <a:ahLst/>
                <a:cxnLst>
                  <a:cxn ang="0">
                    <a:pos x="529" y="18"/>
                  </a:cxn>
                  <a:cxn ang="0">
                    <a:pos x="529" y="58"/>
                  </a:cxn>
                  <a:cxn ang="0">
                    <a:pos x="475" y="58"/>
                  </a:cxn>
                  <a:cxn ang="0">
                    <a:pos x="475" y="315"/>
                  </a:cxn>
                  <a:cxn ang="0">
                    <a:pos x="425" y="315"/>
                  </a:cxn>
                  <a:cxn ang="0">
                    <a:pos x="425" y="58"/>
                  </a:cxn>
                  <a:cxn ang="0">
                    <a:pos x="335" y="77"/>
                  </a:cxn>
                  <a:cxn ang="0">
                    <a:pos x="377" y="166"/>
                  </a:cxn>
                  <a:cxn ang="0">
                    <a:pos x="283" y="315"/>
                  </a:cxn>
                  <a:cxn ang="0">
                    <a:pos x="232" y="127"/>
                  </a:cxn>
                  <a:cxn ang="0">
                    <a:pos x="264" y="75"/>
                  </a:cxn>
                  <a:cxn ang="0">
                    <a:pos x="78" y="141"/>
                  </a:cxn>
                  <a:cxn ang="0">
                    <a:pos x="86" y="315"/>
                  </a:cxn>
                  <a:cxn ang="0">
                    <a:pos x="47" y="91"/>
                  </a:cxn>
                  <a:cxn ang="0">
                    <a:pos x="237" y="22"/>
                  </a:cxn>
                  <a:cxn ang="0">
                    <a:pos x="303" y="46"/>
                  </a:cxn>
                  <a:cxn ang="0">
                    <a:pos x="529" y="18"/>
                  </a:cxn>
                  <a:cxn ang="0">
                    <a:pos x="297" y="108"/>
                  </a:cxn>
                  <a:cxn ang="0">
                    <a:pos x="297" y="275"/>
                  </a:cxn>
                  <a:cxn ang="0">
                    <a:pos x="297" y="108"/>
                  </a:cxn>
                  <a:cxn ang="0">
                    <a:pos x="91" y="175"/>
                  </a:cxn>
                  <a:cxn ang="0">
                    <a:pos x="76" y="187"/>
                  </a:cxn>
                  <a:cxn ang="0">
                    <a:pos x="91" y="273"/>
                  </a:cxn>
                  <a:cxn ang="0">
                    <a:pos x="111" y="181"/>
                  </a:cxn>
                  <a:cxn ang="0">
                    <a:pos x="91" y="175"/>
                  </a:cxn>
                </a:cxnLst>
                <a:rect l="0" t="0" r="r" b="b"/>
                <a:pathLst>
                  <a:path w="529" h="343">
                    <a:moveTo>
                      <a:pt x="529" y="18"/>
                    </a:moveTo>
                    <a:cubicBezTo>
                      <a:pt x="529" y="31"/>
                      <a:pt x="529" y="45"/>
                      <a:pt x="529" y="58"/>
                    </a:cubicBezTo>
                    <a:cubicBezTo>
                      <a:pt x="511" y="58"/>
                      <a:pt x="493" y="58"/>
                      <a:pt x="475" y="58"/>
                    </a:cubicBezTo>
                    <a:cubicBezTo>
                      <a:pt x="475" y="144"/>
                      <a:pt x="475" y="230"/>
                      <a:pt x="475" y="315"/>
                    </a:cubicBezTo>
                    <a:cubicBezTo>
                      <a:pt x="459" y="315"/>
                      <a:pt x="442" y="315"/>
                      <a:pt x="425" y="315"/>
                    </a:cubicBezTo>
                    <a:cubicBezTo>
                      <a:pt x="425" y="230"/>
                      <a:pt x="425" y="144"/>
                      <a:pt x="425" y="58"/>
                    </a:cubicBezTo>
                    <a:cubicBezTo>
                      <a:pt x="393" y="58"/>
                      <a:pt x="354" y="62"/>
                      <a:pt x="335" y="77"/>
                    </a:cubicBezTo>
                    <a:cubicBezTo>
                      <a:pt x="354" y="103"/>
                      <a:pt x="370" y="129"/>
                      <a:pt x="377" y="166"/>
                    </a:cubicBezTo>
                    <a:cubicBezTo>
                      <a:pt x="391" y="232"/>
                      <a:pt x="359" y="334"/>
                      <a:pt x="283" y="315"/>
                    </a:cubicBezTo>
                    <a:cubicBezTo>
                      <a:pt x="218" y="299"/>
                      <a:pt x="204" y="196"/>
                      <a:pt x="232" y="127"/>
                    </a:cubicBezTo>
                    <a:cubicBezTo>
                      <a:pt x="242" y="110"/>
                      <a:pt x="253" y="93"/>
                      <a:pt x="264" y="75"/>
                    </a:cubicBezTo>
                    <a:cubicBezTo>
                      <a:pt x="187" y="49"/>
                      <a:pt x="96" y="58"/>
                      <a:pt x="78" y="141"/>
                    </a:cubicBezTo>
                    <a:cubicBezTo>
                      <a:pt x="203" y="95"/>
                      <a:pt x="212" y="343"/>
                      <a:pt x="86" y="315"/>
                    </a:cubicBezTo>
                    <a:cubicBezTo>
                      <a:pt x="0" y="296"/>
                      <a:pt x="7" y="154"/>
                      <a:pt x="47" y="91"/>
                    </a:cubicBezTo>
                    <a:cubicBezTo>
                      <a:pt x="78" y="43"/>
                      <a:pt x="152" y="0"/>
                      <a:pt x="237" y="22"/>
                    </a:cubicBezTo>
                    <a:cubicBezTo>
                      <a:pt x="259" y="30"/>
                      <a:pt x="281" y="38"/>
                      <a:pt x="303" y="46"/>
                    </a:cubicBezTo>
                    <a:cubicBezTo>
                      <a:pt x="349" y="10"/>
                      <a:pt x="447" y="17"/>
                      <a:pt x="529" y="18"/>
                    </a:cubicBezTo>
                    <a:close/>
                    <a:moveTo>
                      <a:pt x="297" y="108"/>
                    </a:moveTo>
                    <a:cubicBezTo>
                      <a:pt x="273" y="141"/>
                      <a:pt x="245" y="248"/>
                      <a:pt x="297" y="275"/>
                    </a:cubicBezTo>
                    <a:cubicBezTo>
                      <a:pt x="349" y="264"/>
                      <a:pt x="332" y="126"/>
                      <a:pt x="297" y="108"/>
                    </a:cubicBezTo>
                    <a:close/>
                    <a:moveTo>
                      <a:pt x="91" y="175"/>
                    </a:moveTo>
                    <a:cubicBezTo>
                      <a:pt x="85" y="179"/>
                      <a:pt x="80" y="180"/>
                      <a:pt x="76" y="187"/>
                    </a:cubicBezTo>
                    <a:cubicBezTo>
                      <a:pt x="55" y="208"/>
                      <a:pt x="73" y="265"/>
                      <a:pt x="91" y="273"/>
                    </a:cubicBezTo>
                    <a:cubicBezTo>
                      <a:pt x="132" y="284"/>
                      <a:pt x="139" y="196"/>
                      <a:pt x="111" y="181"/>
                    </a:cubicBezTo>
                    <a:cubicBezTo>
                      <a:pt x="105" y="176"/>
                      <a:pt x="102" y="175"/>
                      <a:pt x="91" y="17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6" name="Oval 55">
                <a:extLst>
                  <a:ext uri="{FF2B5EF4-FFF2-40B4-BE49-F238E27FC236}">
                    <a16:creationId xmlns:a16="http://schemas.microsoft.com/office/drawing/2014/main" id="{A4B0932E-14AC-469E-A4CA-3ED43DEFEBB3}"/>
                  </a:ext>
                </a:extLst>
              </p:cNvPr>
              <p:cNvSpPr>
                <a:spLocks noChangeAspect="1"/>
              </p:cNvSpPr>
              <p:nvPr/>
            </p:nvSpPr>
            <p:spPr bwMode="black">
              <a:xfrm>
                <a:off x="8159966" y="4376370"/>
                <a:ext cx="41897" cy="41897"/>
              </a:xfrm>
              <a:prstGeom prst="ellipse">
                <a:avLst/>
              </a:pr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8" name="Group 37">
              <a:extLst>
                <a:ext uri="{FF2B5EF4-FFF2-40B4-BE49-F238E27FC236}">
                  <a16:creationId xmlns:a16="http://schemas.microsoft.com/office/drawing/2014/main" id="{2D12AED2-68B7-4D9A-AF3B-0062E94E26ED}"/>
                </a:ext>
              </a:extLst>
            </p:cNvPr>
            <p:cNvGrpSpPr/>
            <p:nvPr/>
          </p:nvGrpSpPr>
          <p:grpSpPr bwMode="black">
            <a:xfrm>
              <a:off x="9381630" y="4215348"/>
              <a:ext cx="448171" cy="177423"/>
              <a:chOff x="4491504" y="4454449"/>
              <a:chExt cx="449878" cy="184270"/>
            </a:xfrm>
            <a:grpFill/>
            <a:effectLst/>
          </p:grpSpPr>
          <p:sp>
            <p:nvSpPr>
              <p:cNvPr id="49" name="Freeform 22">
                <a:extLst>
                  <a:ext uri="{FF2B5EF4-FFF2-40B4-BE49-F238E27FC236}">
                    <a16:creationId xmlns:a16="http://schemas.microsoft.com/office/drawing/2014/main" id="{092E4213-E1E7-41DA-A078-BFE1E38A8751}"/>
                  </a:ext>
                </a:extLst>
              </p:cNvPr>
              <p:cNvSpPr>
                <a:spLocks/>
              </p:cNvSpPr>
              <p:nvPr/>
            </p:nvSpPr>
            <p:spPr bwMode="black">
              <a:xfrm>
                <a:off x="4491504" y="4464526"/>
                <a:ext cx="127765" cy="170954"/>
              </a:xfrm>
              <a:custGeom>
                <a:avLst/>
                <a:gdLst/>
                <a:ahLst/>
                <a:cxnLst>
                  <a:cxn ang="0">
                    <a:pos x="218" y="69"/>
                  </a:cxn>
                  <a:cxn ang="0">
                    <a:pos x="218" y="475"/>
                  </a:cxn>
                  <a:cxn ang="0">
                    <a:pos x="137" y="475"/>
                  </a:cxn>
                  <a:cxn ang="0">
                    <a:pos x="137" y="69"/>
                  </a:cxn>
                  <a:cxn ang="0">
                    <a:pos x="0" y="69"/>
                  </a:cxn>
                  <a:cxn ang="0">
                    <a:pos x="0" y="0"/>
                  </a:cxn>
                  <a:cxn ang="0">
                    <a:pos x="355" y="0"/>
                  </a:cxn>
                  <a:cxn ang="0">
                    <a:pos x="355" y="69"/>
                  </a:cxn>
                  <a:cxn ang="0">
                    <a:pos x="218" y="69"/>
                  </a:cxn>
                </a:cxnLst>
                <a:rect l="0" t="0" r="r" b="b"/>
                <a:pathLst>
                  <a:path w="355" h="475">
                    <a:moveTo>
                      <a:pt x="218" y="69"/>
                    </a:moveTo>
                    <a:lnTo>
                      <a:pt x="218" y="475"/>
                    </a:lnTo>
                    <a:lnTo>
                      <a:pt x="137" y="475"/>
                    </a:lnTo>
                    <a:lnTo>
                      <a:pt x="137" y="69"/>
                    </a:lnTo>
                    <a:lnTo>
                      <a:pt x="0" y="69"/>
                    </a:lnTo>
                    <a:lnTo>
                      <a:pt x="0" y="0"/>
                    </a:lnTo>
                    <a:lnTo>
                      <a:pt x="355" y="0"/>
                    </a:lnTo>
                    <a:lnTo>
                      <a:pt x="355" y="69"/>
                    </a:lnTo>
                    <a:lnTo>
                      <a:pt x="218" y="69"/>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0" name="Freeform 23">
                <a:extLst>
                  <a:ext uri="{FF2B5EF4-FFF2-40B4-BE49-F238E27FC236}">
                    <a16:creationId xmlns:a16="http://schemas.microsoft.com/office/drawing/2014/main" id="{3C648A65-E0A1-4E85-BE18-656CD09CC5F8}"/>
                  </a:ext>
                </a:extLst>
              </p:cNvPr>
              <p:cNvSpPr>
                <a:spLocks noEditPoints="1"/>
              </p:cNvSpPr>
              <p:nvPr/>
            </p:nvSpPr>
            <p:spPr bwMode="black">
              <a:xfrm>
                <a:off x="4590117" y="4510594"/>
                <a:ext cx="102932" cy="128125"/>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6"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1" name="Freeform 24">
                <a:extLst>
                  <a:ext uri="{FF2B5EF4-FFF2-40B4-BE49-F238E27FC236}">
                    <a16:creationId xmlns:a16="http://schemas.microsoft.com/office/drawing/2014/main" id="{E001AAF4-CEA4-472B-9965-5189FDED8684}"/>
                  </a:ext>
                </a:extLst>
              </p:cNvPr>
              <p:cNvSpPr>
                <a:spLocks/>
              </p:cNvSpPr>
              <p:nvPr/>
            </p:nvSpPr>
            <p:spPr bwMode="black">
              <a:xfrm>
                <a:off x="4709965" y="4510594"/>
                <a:ext cx="95374" cy="128125"/>
              </a:xfrm>
              <a:custGeom>
                <a:avLst/>
                <a:gdLst/>
                <a:ahLst/>
                <a:cxnLst>
                  <a:cxn ang="0">
                    <a:pos x="95" y="148"/>
                  </a:cxn>
                  <a:cxn ang="0">
                    <a:pos x="71" y="151"/>
                  </a:cxn>
                  <a:cxn ang="0">
                    <a:pos x="42" y="145"/>
                  </a:cxn>
                  <a:cxn ang="0">
                    <a:pos x="19" y="130"/>
                  </a:cxn>
                  <a:cxn ang="0">
                    <a:pos x="5" y="108"/>
                  </a:cxn>
                  <a:cxn ang="0">
                    <a:pos x="0" y="79"/>
                  </a:cxn>
                  <a:cxn ang="0">
                    <a:pos x="5" y="46"/>
                  </a:cxn>
                  <a:cxn ang="0">
                    <a:pos x="21" y="22"/>
                  </a:cxn>
                  <a:cxn ang="0">
                    <a:pos x="45" y="6"/>
                  </a:cxn>
                  <a:cxn ang="0">
                    <a:pos x="78" y="0"/>
                  </a:cxn>
                  <a:cxn ang="0">
                    <a:pos x="89" y="1"/>
                  </a:cxn>
                  <a:cxn ang="0">
                    <a:pos x="98" y="2"/>
                  </a:cxn>
                  <a:cxn ang="0">
                    <a:pos x="106"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9"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0" y="151"/>
                      <a:pt x="71" y="151"/>
                    </a:cubicBezTo>
                    <a:cubicBezTo>
                      <a:pt x="61" y="151"/>
                      <a:pt x="51" y="149"/>
                      <a:pt x="42" y="145"/>
                    </a:cubicBezTo>
                    <a:cubicBezTo>
                      <a:pt x="33" y="142"/>
                      <a:pt x="26" y="137"/>
                      <a:pt x="19" y="130"/>
                    </a:cubicBezTo>
                    <a:cubicBezTo>
                      <a:pt x="13" y="124"/>
                      <a:pt x="8" y="116"/>
                      <a:pt x="5" y="108"/>
                    </a:cubicBezTo>
                    <a:cubicBezTo>
                      <a:pt x="2" y="99"/>
                      <a:pt x="0" y="89"/>
                      <a:pt x="0" y="79"/>
                    </a:cubicBezTo>
                    <a:cubicBezTo>
                      <a:pt x="0" y="67"/>
                      <a:pt x="2" y="56"/>
                      <a:pt x="5" y="46"/>
                    </a:cubicBezTo>
                    <a:cubicBezTo>
                      <a:pt x="9" y="37"/>
                      <a:pt x="14" y="28"/>
                      <a:pt x="21" y="22"/>
                    </a:cubicBezTo>
                    <a:cubicBezTo>
                      <a:pt x="28" y="15"/>
                      <a:pt x="36" y="9"/>
                      <a:pt x="45" y="6"/>
                    </a:cubicBezTo>
                    <a:cubicBezTo>
                      <a:pt x="55" y="2"/>
                      <a:pt x="66" y="0"/>
                      <a:pt x="78" y="0"/>
                    </a:cubicBezTo>
                    <a:cubicBezTo>
                      <a:pt x="82" y="0"/>
                      <a:pt x="85" y="0"/>
                      <a:pt x="89" y="1"/>
                    </a:cubicBezTo>
                    <a:cubicBezTo>
                      <a:pt x="92" y="1"/>
                      <a:pt x="95" y="2"/>
                      <a:pt x="98" y="2"/>
                    </a:cubicBezTo>
                    <a:cubicBezTo>
                      <a:pt x="101" y="3"/>
                      <a:pt x="104" y="4"/>
                      <a:pt x="106" y="5"/>
                    </a:cubicBezTo>
                    <a:cubicBezTo>
                      <a:pt x="109" y="5"/>
                      <a:pt x="111" y="6"/>
                      <a:pt x="112" y="7"/>
                    </a:cubicBezTo>
                    <a:cubicBezTo>
                      <a:pt x="112" y="38"/>
                      <a:pt x="112" y="38"/>
                      <a:pt x="112" y="38"/>
                    </a:cubicBezTo>
                    <a:cubicBezTo>
                      <a:pt x="108" y="34"/>
                      <a:pt x="102" y="32"/>
                      <a:pt x="97" y="30"/>
                    </a:cubicBezTo>
                    <a:cubicBezTo>
                      <a:pt x="92" y="27"/>
                      <a:pt x="86" y="26"/>
                      <a:pt x="79" y="26"/>
                    </a:cubicBezTo>
                    <a:cubicBezTo>
                      <a:pt x="73" y="26"/>
                      <a:pt x="67" y="27"/>
                      <a:pt x="61" y="30"/>
                    </a:cubicBezTo>
                    <a:cubicBezTo>
                      <a:pt x="56" y="32"/>
                      <a:pt x="51" y="35"/>
                      <a:pt x="47" y="39"/>
                    </a:cubicBezTo>
                    <a:cubicBezTo>
                      <a:pt x="43" y="44"/>
                      <a:pt x="40" y="49"/>
                      <a:pt x="37"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5" y="123"/>
                      <a:pt x="72" y="124"/>
                      <a:pt x="79" y="124"/>
                    </a:cubicBezTo>
                    <a:cubicBezTo>
                      <a:pt x="81" y="124"/>
                      <a:pt x="84" y="124"/>
                      <a:pt x="87" y="123"/>
                    </a:cubicBezTo>
                    <a:cubicBezTo>
                      <a:pt x="90" y="123"/>
                      <a:pt x="93" y="122"/>
                      <a:pt x="96" y="121"/>
                    </a:cubicBezTo>
                    <a:cubicBezTo>
                      <a:pt x="99" y="119"/>
                      <a:pt x="102" y="118"/>
                      <a:pt x="105" y="117"/>
                    </a:cubicBezTo>
                    <a:cubicBezTo>
                      <a:pt x="107" y="115"/>
                      <a:pt x="110" y="114"/>
                      <a:pt x="112" y="112"/>
                    </a:cubicBezTo>
                    <a:cubicBezTo>
                      <a:pt x="112" y="141"/>
                      <a:pt x="112" y="141"/>
                      <a:pt x="112" y="141"/>
                    </a:cubicBezTo>
                    <a:cubicBezTo>
                      <a:pt x="107" y="144"/>
                      <a:pt x="101" y="146"/>
                      <a:pt x="95" y="14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52" name="Freeform 25">
                <a:extLst>
                  <a:ext uri="{FF2B5EF4-FFF2-40B4-BE49-F238E27FC236}">
                    <a16:creationId xmlns:a16="http://schemas.microsoft.com/office/drawing/2014/main" id="{173089DD-7F90-46D6-970B-D0488D7AF16D}"/>
                  </a:ext>
                </a:extLst>
              </p:cNvPr>
              <p:cNvSpPr>
                <a:spLocks/>
              </p:cNvSpPr>
              <p:nvPr/>
            </p:nvSpPr>
            <p:spPr bwMode="black">
              <a:xfrm>
                <a:off x="4829092" y="4454449"/>
                <a:ext cx="112290" cy="181031"/>
              </a:xfrm>
              <a:custGeom>
                <a:avLst/>
                <a:gdLst/>
                <a:ahLst/>
                <a:cxnLst>
                  <a:cxn ang="0">
                    <a:pos x="210" y="503"/>
                  </a:cxn>
                  <a:cxn ang="0">
                    <a:pos x="78" y="340"/>
                  </a:cxn>
                  <a:cxn ang="0">
                    <a:pos x="76" y="340"/>
                  </a:cxn>
                  <a:cxn ang="0">
                    <a:pos x="76" y="503"/>
                  </a:cxn>
                  <a:cxn ang="0">
                    <a:pos x="0" y="503"/>
                  </a:cxn>
                  <a:cxn ang="0">
                    <a:pos x="0" y="0"/>
                  </a:cxn>
                  <a:cxn ang="0">
                    <a:pos x="76" y="0"/>
                  </a:cxn>
                  <a:cxn ang="0">
                    <a:pos x="76" y="319"/>
                  </a:cxn>
                  <a:cxn ang="0">
                    <a:pos x="78" y="319"/>
                  </a:cxn>
                  <a:cxn ang="0">
                    <a:pos x="203" y="163"/>
                  </a:cxn>
                  <a:cxn ang="0">
                    <a:pos x="302" y="163"/>
                  </a:cxn>
                  <a:cxn ang="0">
                    <a:pos x="156" y="326"/>
                  </a:cxn>
                  <a:cxn ang="0">
                    <a:pos x="312" y="503"/>
                  </a:cxn>
                  <a:cxn ang="0">
                    <a:pos x="210" y="503"/>
                  </a:cxn>
                </a:cxnLst>
                <a:rect l="0" t="0" r="r" b="b"/>
                <a:pathLst>
                  <a:path w="312" h="503">
                    <a:moveTo>
                      <a:pt x="210" y="503"/>
                    </a:moveTo>
                    <a:lnTo>
                      <a:pt x="78" y="340"/>
                    </a:lnTo>
                    <a:lnTo>
                      <a:pt x="76" y="340"/>
                    </a:lnTo>
                    <a:lnTo>
                      <a:pt x="76" y="503"/>
                    </a:lnTo>
                    <a:lnTo>
                      <a:pt x="0" y="503"/>
                    </a:lnTo>
                    <a:lnTo>
                      <a:pt x="0" y="0"/>
                    </a:lnTo>
                    <a:lnTo>
                      <a:pt x="76" y="0"/>
                    </a:lnTo>
                    <a:lnTo>
                      <a:pt x="76" y="319"/>
                    </a:lnTo>
                    <a:lnTo>
                      <a:pt x="78" y="319"/>
                    </a:lnTo>
                    <a:lnTo>
                      <a:pt x="203" y="163"/>
                    </a:lnTo>
                    <a:lnTo>
                      <a:pt x="302" y="163"/>
                    </a:lnTo>
                    <a:lnTo>
                      <a:pt x="156" y="326"/>
                    </a:lnTo>
                    <a:lnTo>
                      <a:pt x="312" y="503"/>
                    </a:lnTo>
                    <a:lnTo>
                      <a:pt x="210" y="503"/>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39" name="Group 38">
              <a:extLst>
                <a:ext uri="{FF2B5EF4-FFF2-40B4-BE49-F238E27FC236}">
                  <a16:creationId xmlns:a16="http://schemas.microsoft.com/office/drawing/2014/main" id="{6A94E0F4-51F2-4B0E-817A-3B4CC6F22DDB}"/>
                </a:ext>
              </a:extLst>
            </p:cNvPr>
            <p:cNvGrpSpPr/>
            <p:nvPr/>
          </p:nvGrpSpPr>
          <p:grpSpPr bwMode="black">
            <a:xfrm>
              <a:off x="7067699" y="3112314"/>
              <a:ext cx="619310" cy="199008"/>
              <a:chOff x="3467068" y="4450074"/>
              <a:chExt cx="621665" cy="206687"/>
            </a:xfrm>
            <a:grpFill/>
            <a:effectLst/>
          </p:grpSpPr>
          <p:sp>
            <p:nvSpPr>
              <p:cNvPr id="43" name="Freeform 23">
                <a:extLst>
                  <a:ext uri="{FF2B5EF4-FFF2-40B4-BE49-F238E27FC236}">
                    <a16:creationId xmlns:a16="http://schemas.microsoft.com/office/drawing/2014/main" id="{6EFFF975-4CEF-4565-8F93-B87B444BA7D7}"/>
                  </a:ext>
                </a:extLst>
              </p:cNvPr>
              <p:cNvSpPr>
                <a:spLocks/>
              </p:cNvSpPr>
              <p:nvPr/>
            </p:nvSpPr>
            <p:spPr bwMode="black">
              <a:xfrm>
                <a:off x="3467068" y="4462515"/>
                <a:ext cx="144881" cy="190634"/>
              </a:xfrm>
              <a:custGeom>
                <a:avLst/>
                <a:gdLst/>
                <a:ahLst/>
                <a:cxnLst>
                  <a:cxn ang="0">
                    <a:pos x="109" y="201"/>
                  </a:cxn>
                  <a:cxn ang="0">
                    <a:pos x="39" y="112"/>
                  </a:cxn>
                  <a:cxn ang="0">
                    <a:pos x="36" y="107"/>
                  </a:cxn>
                  <a:cxn ang="0">
                    <a:pos x="34" y="103"/>
                  </a:cxn>
                  <a:cxn ang="0">
                    <a:pos x="33" y="103"/>
                  </a:cxn>
                  <a:cxn ang="0">
                    <a:pos x="33" y="201"/>
                  </a:cxn>
                  <a:cxn ang="0">
                    <a:pos x="0" y="201"/>
                  </a:cxn>
                  <a:cxn ang="0">
                    <a:pos x="0" y="0"/>
                  </a:cxn>
                  <a:cxn ang="0">
                    <a:pos x="33" y="0"/>
                  </a:cxn>
                  <a:cxn ang="0">
                    <a:pos x="33" y="95"/>
                  </a:cxn>
                  <a:cxn ang="0">
                    <a:pos x="34" y="95"/>
                  </a:cxn>
                  <a:cxn ang="0">
                    <a:pos x="36" y="90"/>
                  </a:cxn>
                  <a:cxn ang="0">
                    <a:pos x="39" y="86"/>
                  </a:cxn>
                  <a:cxn ang="0">
                    <a:pos x="106" y="0"/>
                  </a:cxn>
                  <a:cxn ang="0">
                    <a:pos x="147" y="0"/>
                  </a:cxn>
                  <a:cxn ang="0">
                    <a:pos x="67" y="96"/>
                  </a:cxn>
                  <a:cxn ang="0">
                    <a:pos x="153" y="201"/>
                  </a:cxn>
                  <a:cxn ang="0">
                    <a:pos x="109" y="201"/>
                  </a:cxn>
                </a:cxnLst>
                <a:rect l="0" t="0" r="r" b="b"/>
                <a:pathLst>
                  <a:path w="153" h="201">
                    <a:moveTo>
                      <a:pt x="109" y="201"/>
                    </a:moveTo>
                    <a:cubicBezTo>
                      <a:pt x="39" y="112"/>
                      <a:pt x="39" y="112"/>
                      <a:pt x="39" y="112"/>
                    </a:cubicBezTo>
                    <a:cubicBezTo>
                      <a:pt x="38" y="110"/>
                      <a:pt x="37" y="109"/>
                      <a:pt x="36" y="107"/>
                    </a:cubicBezTo>
                    <a:cubicBezTo>
                      <a:pt x="36" y="106"/>
                      <a:pt x="35" y="104"/>
                      <a:pt x="34" y="103"/>
                    </a:cubicBezTo>
                    <a:cubicBezTo>
                      <a:pt x="33" y="103"/>
                      <a:pt x="33" y="103"/>
                      <a:pt x="33" y="103"/>
                    </a:cubicBezTo>
                    <a:cubicBezTo>
                      <a:pt x="33" y="201"/>
                      <a:pt x="33" y="201"/>
                      <a:pt x="33" y="201"/>
                    </a:cubicBezTo>
                    <a:cubicBezTo>
                      <a:pt x="0" y="201"/>
                      <a:pt x="0" y="201"/>
                      <a:pt x="0" y="201"/>
                    </a:cubicBezTo>
                    <a:cubicBezTo>
                      <a:pt x="0" y="0"/>
                      <a:pt x="0" y="0"/>
                      <a:pt x="0" y="0"/>
                    </a:cubicBezTo>
                    <a:cubicBezTo>
                      <a:pt x="33" y="0"/>
                      <a:pt x="33" y="0"/>
                      <a:pt x="33" y="0"/>
                    </a:cubicBezTo>
                    <a:cubicBezTo>
                      <a:pt x="33" y="95"/>
                      <a:pt x="33" y="95"/>
                      <a:pt x="33" y="95"/>
                    </a:cubicBezTo>
                    <a:cubicBezTo>
                      <a:pt x="34" y="95"/>
                      <a:pt x="34" y="95"/>
                      <a:pt x="34" y="95"/>
                    </a:cubicBezTo>
                    <a:cubicBezTo>
                      <a:pt x="35" y="93"/>
                      <a:pt x="36" y="92"/>
                      <a:pt x="36" y="90"/>
                    </a:cubicBezTo>
                    <a:cubicBezTo>
                      <a:pt x="37" y="89"/>
                      <a:pt x="38" y="87"/>
                      <a:pt x="39" y="86"/>
                    </a:cubicBezTo>
                    <a:cubicBezTo>
                      <a:pt x="106" y="0"/>
                      <a:pt x="106" y="0"/>
                      <a:pt x="106" y="0"/>
                    </a:cubicBezTo>
                    <a:cubicBezTo>
                      <a:pt x="147" y="0"/>
                      <a:pt x="147" y="0"/>
                      <a:pt x="147" y="0"/>
                    </a:cubicBezTo>
                    <a:cubicBezTo>
                      <a:pt x="67" y="96"/>
                      <a:pt x="67" y="96"/>
                      <a:pt x="67" y="96"/>
                    </a:cubicBezTo>
                    <a:cubicBezTo>
                      <a:pt x="153" y="201"/>
                      <a:pt x="153" y="201"/>
                      <a:pt x="153" y="201"/>
                    </a:cubicBezTo>
                    <a:lnTo>
                      <a:pt x="109" y="2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44" name="Freeform 24">
                <a:extLst>
                  <a:ext uri="{FF2B5EF4-FFF2-40B4-BE49-F238E27FC236}">
                    <a16:creationId xmlns:a16="http://schemas.microsoft.com/office/drawing/2014/main" id="{A5416EC9-9686-4A06-A84C-3B67DF06DDCC}"/>
                  </a:ext>
                </a:extLst>
              </p:cNvPr>
              <p:cNvSpPr>
                <a:spLocks noEditPoints="1"/>
              </p:cNvSpPr>
              <p:nvPr/>
            </p:nvSpPr>
            <p:spPr bwMode="black">
              <a:xfrm>
                <a:off x="3623186" y="4450074"/>
                <a:ext cx="37324" cy="203075"/>
              </a:xfrm>
              <a:custGeom>
                <a:avLst/>
                <a:gdLst/>
                <a:ahLst/>
                <a:cxnLst>
                  <a:cxn ang="0">
                    <a:pos x="39" y="20"/>
                  </a:cxn>
                  <a:cxn ang="0">
                    <a:pos x="38" y="27"/>
                  </a:cxn>
                  <a:cxn ang="0">
                    <a:pos x="34" y="33"/>
                  </a:cxn>
                  <a:cxn ang="0">
                    <a:pos x="28" y="37"/>
                  </a:cxn>
                  <a:cxn ang="0">
                    <a:pos x="20" y="38"/>
                  </a:cxn>
                  <a:cxn ang="0">
                    <a:pos x="12" y="37"/>
                  </a:cxn>
                  <a:cxn ang="0">
                    <a:pos x="5" y="33"/>
                  </a:cxn>
                  <a:cxn ang="0">
                    <a:pos x="1" y="27"/>
                  </a:cxn>
                  <a:cxn ang="0">
                    <a:pos x="0" y="20"/>
                  </a:cxn>
                  <a:cxn ang="0">
                    <a:pos x="1" y="12"/>
                  </a:cxn>
                  <a:cxn ang="0">
                    <a:pos x="5" y="6"/>
                  </a:cxn>
                  <a:cxn ang="0">
                    <a:pos x="12" y="2"/>
                  </a:cxn>
                  <a:cxn ang="0">
                    <a:pos x="20" y="0"/>
                  </a:cxn>
                  <a:cxn ang="0">
                    <a:pos x="27" y="2"/>
                  </a:cxn>
                  <a:cxn ang="0">
                    <a:pos x="34" y="6"/>
                  </a:cxn>
                  <a:cxn ang="0">
                    <a:pos x="38" y="12"/>
                  </a:cxn>
                  <a:cxn ang="0">
                    <a:pos x="39" y="20"/>
                  </a:cxn>
                  <a:cxn ang="0">
                    <a:pos x="3" y="214"/>
                  </a:cxn>
                  <a:cxn ang="0">
                    <a:pos x="3" y="70"/>
                  </a:cxn>
                  <a:cxn ang="0">
                    <a:pos x="35" y="70"/>
                  </a:cxn>
                  <a:cxn ang="0">
                    <a:pos x="35" y="214"/>
                  </a:cxn>
                  <a:cxn ang="0">
                    <a:pos x="3" y="214"/>
                  </a:cxn>
                </a:cxnLst>
                <a:rect l="0" t="0" r="r" b="b"/>
                <a:pathLst>
                  <a:path w="39" h="214">
                    <a:moveTo>
                      <a:pt x="39" y="20"/>
                    </a:moveTo>
                    <a:cubicBezTo>
                      <a:pt x="39" y="22"/>
                      <a:pt x="39" y="24"/>
                      <a:pt x="38" y="27"/>
                    </a:cubicBezTo>
                    <a:cubicBezTo>
                      <a:pt x="37" y="29"/>
                      <a:pt x="36" y="31"/>
                      <a:pt x="34" y="33"/>
                    </a:cubicBezTo>
                    <a:cubicBezTo>
                      <a:pt x="32" y="34"/>
                      <a:pt x="30" y="36"/>
                      <a:pt x="28" y="37"/>
                    </a:cubicBezTo>
                    <a:cubicBezTo>
                      <a:pt x="25" y="38"/>
                      <a:pt x="22" y="38"/>
                      <a:pt x="20" y="38"/>
                    </a:cubicBezTo>
                    <a:cubicBezTo>
                      <a:pt x="17" y="38"/>
                      <a:pt x="14" y="38"/>
                      <a:pt x="12" y="37"/>
                    </a:cubicBezTo>
                    <a:cubicBezTo>
                      <a:pt x="9" y="36"/>
                      <a:pt x="7" y="34"/>
                      <a:pt x="5" y="33"/>
                    </a:cubicBezTo>
                    <a:cubicBezTo>
                      <a:pt x="4" y="31"/>
                      <a:pt x="2" y="29"/>
                      <a:pt x="1" y="27"/>
                    </a:cubicBezTo>
                    <a:cubicBezTo>
                      <a:pt x="0" y="24"/>
                      <a:pt x="0" y="22"/>
                      <a:pt x="0" y="20"/>
                    </a:cubicBezTo>
                    <a:cubicBezTo>
                      <a:pt x="0" y="17"/>
                      <a:pt x="0" y="14"/>
                      <a:pt x="1" y="12"/>
                    </a:cubicBezTo>
                    <a:cubicBezTo>
                      <a:pt x="2" y="10"/>
                      <a:pt x="4" y="8"/>
                      <a:pt x="5" y="6"/>
                    </a:cubicBezTo>
                    <a:cubicBezTo>
                      <a:pt x="7" y="4"/>
                      <a:pt x="9" y="3"/>
                      <a:pt x="12" y="2"/>
                    </a:cubicBezTo>
                    <a:cubicBezTo>
                      <a:pt x="14" y="1"/>
                      <a:pt x="17" y="0"/>
                      <a:pt x="20" y="0"/>
                    </a:cubicBezTo>
                    <a:cubicBezTo>
                      <a:pt x="22" y="0"/>
                      <a:pt x="25" y="1"/>
                      <a:pt x="27" y="2"/>
                    </a:cubicBezTo>
                    <a:cubicBezTo>
                      <a:pt x="30" y="3"/>
                      <a:pt x="32" y="4"/>
                      <a:pt x="34" y="6"/>
                    </a:cubicBezTo>
                    <a:cubicBezTo>
                      <a:pt x="35" y="8"/>
                      <a:pt x="37" y="10"/>
                      <a:pt x="38" y="12"/>
                    </a:cubicBezTo>
                    <a:cubicBezTo>
                      <a:pt x="39" y="14"/>
                      <a:pt x="39" y="17"/>
                      <a:pt x="39" y="20"/>
                    </a:cubicBezTo>
                    <a:close/>
                    <a:moveTo>
                      <a:pt x="3" y="214"/>
                    </a:moveTo>
                    <a:cubicBezTo>
                      <a:pt x="3" y="70"/>
                      <a:pt x="3" y="70"/>
                      <a:pt x="3" y="70"/>
                    </a:cubicBezTo>
                    <a:cubicBezTo>
                      <a:pt x="35" y="70"/>
                      <a:pt x="35" y="70"/>
                      <a:pt x="35" y="70"/>
                    </a:cubicBezTo>
                    <a:cubicBezTo>
                      <a:pt x="35" y="214"/>
                      <a:pt x="35" y="214"/>
                      <a:pt x="35"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45" name="Freeform 25">
                <a:extLst>
                  <a:ext uri="{FF2B5EF4-FFF2-40B4-BE49-F238E27FC236}">
                    <a16:creationId xmlns:a16="http://schemas.microsoft.com/office/drawing/2014/main" id="{7CA78348-F645-492C-974A-37E9E2B460CC}"/>
                  </a:ext>
                </a:extLst>
              </p:cNvPr>
              <p:cNvSpPr>
                <a:spLocks noEditPoints="1"/>
              </p:cNvSpPr>
              <p:nvPr/>
            </p:nvSpPr>
            <p:spPr bwMode="black">
              <a:xfrm>
                <a:off x="3689808" y="4450074"/>
                <a:ext cx="37725" cy="203075"/>
              </a:xfrm>
              <a:custGeom>
                <a:avLst/>
                <a:gdLst/>
                <a:ahLst/>
                <a:cxnLst>
                  <a:cxn ang="0">
                    <a:pos x="40" y="20"/>
                  </a:cxn>
                  <a:cxn ang="0">
                    <a:pos x="38"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8" y="29"/>
                      <a:pt x="36" y="31"/>
                      <a:pt x="34" y="33"/>
                    </a:cubicBezTo>
                    <a:cubicBezTo>
                      <a:pt x="33" y="34"/>
                      <a:pt x="30" y="36"/>
                      <a:pt x="28" y="37"/>
                    </a:cubicBezTo>
                    <a:cubicBezTo>
                      <a:pt x="26" y="38"/>
                      <a:pt x="23" y="38"/>
                      <a:pt x="20" y="38"/>
                    </a:cubicBezTo>
                    <a:cubicBezTo>
                      <a:pt x="17" y="38"/>
                      <a:pt x="15" y="38"/>
                      <a:pt x="12" y="37"/>
                    </a:cubicBezTo>
                    <a:cubicBezTo>
                      <a:pt x="10" y="36"/>
                      <a:pt x="8"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5"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46" name="Freeform 26">
                <a:extLst>
                  <a:ext uri="{FF2B5EF4-FFF2-40B4-BE49-F238E27FC236}">
                    <a16:creationId xmlns:a16="http://schemas.microsoft.com/office/drawing/2014/main" id="{59B30238-C753-4F6E-A052-91475BC6BBCB}"/>
                  </a:ext>
                </a:extLst>
              </p:cNvPr>
              <p:cNvSpPr>
                <a:spLocks/>
              </p:cNvSpPr>
              <p:nvPr/>
            </p:nvSpPr>
            <p:spPr bwMode="black">
              <a:xfrm>
                <a:off x="3745593" y="4475759"/>
                <a:ext cx="86287" cy="181002"/>
              </a:xfrm>
              <a:custGeom>
                <a:avLst/>
                <a:gdLst/>
                <a:ahLst/>
                <a:cxnLst>
                  <a:cxn ang="0">
                    <a:pos x="86" y="188"/>
                  </a:cxn>
                  <a:cxn ang="0">
                    <a:pos x="80" y="189"/>
                  </a:cxn>
                  <a:cxn ang="0">
                    <a:pos x="73" y="190"/>
                  </a:cxn>
                  <a:cxn ang="0">
                    <a:pos x="66" y="191"/>
                  </a:cxn>
                  <a:cxn ang="0">
                    <a:pos x="34" y="179"/>
                  </a:cxn>
                  <a:cxn ang="0">
                    <a:pos x="24" y="145"/>
                  </a:cxn>
                  <a:cxn ang="0">
                    <a:pos x="24" y="69"/>
                  </a:cxn>
                  <a:cxn ang="0">
                    <a:pos x="0" y="69"/>
                  </a:cxn>
                  <a:cxn ang="0">
                    <a:pos x="0" y="43"/>
                  </a:cxn>
                  <a:cxn ang="0">
                    <a:pos x="24" y="43"/>
                  </a:cxn>
                  <a:cxn ang="0">
                    <a:pos x="24" y="10"/>
                  </a:cxn>
                  <a:cxn ang="0">
                    <a:pos x="56" y="0"/>
                  </a:cxn>
                  <a:cxn ang="0">
                    <a:pos x="56" y="43"/>
                  </a:cxn>
                  <a:cxn ang="0">
                    <a:pos x="91" y="43"/>
                  </a:cxn>
                  <a:cxn ang="0">
                    <a:pos x="91" y="69"/>
                  </a:cxn>
                  <a:cxn ang="0">
                    <a:pos x="56" y="69"/>
                  </a:cxn>
                  <a:cxn ang="0">
                    <a:pos x="56" y="139"/>
                  </a:cxn>
                  <a:cxn ang="0">
                    <a:pos x="61" y="158"/>
                  </a:cxn>
                  <a:cxn ang="0">
                    <a:pos x="76" y="164"/>
                  </a:cxn>
                  <a:cxn ang="0">
                    <a:pos x="84" y="163"/>
                  </a:cxn>
                  <a:cxn ang="0">
                    <a:pos x="91" y="160"/>
                  </a:cxn>
                  <a:cxn ang="0">
                    <a:pos x="91" y="186"/>
                  </a:cxn>
                  <a:cxn ang="0">
                    <a:pos x="86" y="188"/>
                  </a:cxn>
                </a:cxnLst>
                <a:rect l="0" t="0" r="r" b="b"/>
                <a:pathLst>
                  <a:path w="91" h="191">
                    <a:moveTo>
                      <a:pt x="86" y="188"/>
                    </a:moveTo>
                    <a:cubicBezTo>
                      <a:pt x="84" y="188"/>
                      <a:pt x="82" y="189"/>
                      <a:pt x="80" y="189"/>
                    </a:cubicBezTo>
                    <a:cubicBezTo>
                      <a:pt x="78" y="190"/>
                      <a:pt x="75" y="190"/>
                      <a:pt x="73" y="190"/>
                    </a:cubicBezTo>
                    <a:cubicBezTo>
                      <a:pt x="70" y="191"/>
                      <a:pt x="68" y="191"/>
                      <a:pt x="66" y="191"/>
                    </a:cubicBezTo>
                    <a:cubicBezTo>
                      <a:pt x="51" y="191"/>
                      <a:pt x="41" y="187"/>
                      <a:pt x="34" y="179"/>
                    </a:cubicBezTo>
                    <a:cubicBezTo>
                      <a:pt x="27" y="171"/>
                      <a:pt x="24" y="160"/>
                      <a:pt x="24" y="145"/>
                    </a:cubicBezTo>
                    <a:cubicBezTo>
                      <a:pt x="24" y="69"/>
                      <a:pt x="24" y="69"/>
                      <a:pt x="24" y="69"/>
                    </a:cubicBezTo>
                    <a:cubicBezTo>
                      <a:pt x="0" y="69"/>
                      <a:pt x="0" y="69"/>
                      <a:pt x="0" y="69"/>
                    </a:cubicBezTo>
                    <a:cubicBezTo>
                      <a:pt x="0" y="43"/>
                      <a:pt x="0" y="43"/>
                      <a:pt x="0" y="43"/>
                    </a:cubicBezTo>
                    <a:cubicBezTo>
                      <a:pt x="24" y="43"/>
                      <a:pt x="24" y="43"/>
                      <a:pt x="24" y="43"/>
                    </a:cubicBezTo>
                    <a:cubicBezTo>
                      <a:pt x="24" y="10"/>
                      <a:pt x="24" y="10"/>
                      <a:pt x="24" y="10"/>
                    </a:cubicBezTo>
                    <a:cubicBezTo>
                      <a:pt x="56" y="0"/>
                      <a:pt x="56" y="0"/>
                      <a:pt x="56" y="0"/>
                    </a:cubicBezTo>
                    <a:cubicBezTo>
                      <a:pt x="56" y="43"/>
                      <a:pt x="56" y="43"/>
                      <a:pt x="56" y="43"/>
                    </a:cubicBezTo>
                    <a:cubicBezTo>
                      <a:pt x="91" y="43"/>
                      <a:pt x="91" y="43"/>
                      <a:pt x="91" y="43"/>
                    </a:cubicBezTo>
                    <a:cubicBezTo>
                      <a:pt x="91" y="69"/>
                      <a:pt x="91" y="69"/>
                      <a:pt x="91" y="69"/>
                    </a:cubicBezTo>
                    <a:cubicBezTo>
                      <a:pt x="56" y="69"/>
                      <a:pt x="56" y="69"/>
                      <a:pt x="56" y="69"/>
                    </a:cubicBezTo>
                    <a:cubicBezTo>
                      <a:pt x="56" y="139"/>
                      <a:pt x="56" y="139"/>
                      <a:pt x="56" y="139"/>
                    </a:cubicBezTo>
                    <a:cubicBezTo>
                      <a:pt x="56" y="148"/>
                      <a:pt x="58" y="155"/>
                      <a:pt x="61" y="158"/>
                    </a:cubicBezTo>
                    <a:cubicBezTo>
                      <a:pt x="64" y="162"/>
                      <a:pt x="69" y="164"/>
                      <a:pt x="76" y="164"/>
                    </a:cubicBezTo>
                    <a:cubicBezTo>
                      <a:pt x="78" y="164"/>
                      <a:pt x="81" y="164"/>
                      <a:pt x="84" y="163"/>
                    </a:cubicBezTo>
                    <a:cubicBezTo>
                      <a:pt x="86" y="162"/>
                      <a:pt x="89" y="161"/>
                      <a:pt x="91" y="160"/>
                    </a:cubicBezTo>
                    <a:cubicBezTo>
                      <a:pt x="91" y="186"/>
                      <a:pt x="91" y="186"/>
                      <a:pt x="91" y="186"/>
                    </a:cubicBezTo>
                    <a:cubicBezTo>
                      <a:pt x="90" y="186"/>
                      <a:pt x="88" y="187"/>
                      <a:pt x="86" y="188"/>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47" name="Freeform 27">
                <a:extLst>
                  <a:ext uri="{FF2B5EF4-FFF2-40B4-BE49-F238E27FC236}">
                    <a16:creationId xmlns:a16="http://schemas.microsoft.com/office/drawing/2014/main" id="{8F5319E7-979F-46D5-B30E-C83F6DFE6F89}"/>
                  </a:ext>
                </a:extLst>
              </p:cNvPr>
              <p:cNvSpPr>
                <a:spLocks noEditPoints="1"/>
              </p:cNvSpPr>
              <p:nvPr/>
            </p:nvSpPr>
            <p:spPr bwMode="black">
              <a:xfrm>
                <a:off x="3841512" y="4513886"/>
                <a:ext cx="140065" cy="142875"/>
              </a:xfrm>
              <a:custGeom>
                <a:avLst/>
                <a:gdLst/>
                <a:ahLst/>
                <a:cxnLst>
                  <a:cxn ang="0">
                    <a:pos x="148" y="74"/>
                  </a:cxn>
                  <a:cxn ang="0">
                    <a:pos x="142" y="106"/>
                  </a:cxn>
                  <a:cxn ang="0">
                    <a:pos x="127" y="130"/>
                  </a:cxn>
                  <a:cxn ang="0">
                    <a:pos x="103" y="145"/>
                  </a:cxn>
                  <a:cxn ang="0">
                    <a:pos x="72" y="151"/>
                  </a:cxn>
                  <a:cxn ang="0">
                    <a:pos x="42" y="145"/>
                  </a:cxn>
                  <a:cxn ang="0">
                    <a:pos x="19" y="131"/>
                  </a:cxn>
                  <a:cxn ang="0">
                    <a:pos x="5" y="107"/>
                  </a:cxn>
                  <a:cxn ang="0">
                    <a:pos x="0" y="77"/>
                  </a:cxn>
                  <a:cxn ang="0">
                    <a:pos x="5" y="44"/>
                  </a:cxn>
                  <a:cxn ang="0">
                    <a:pos x="21" y="19"/>
                  </a:cxn>
                  <a:cxn ang="0">
                    <a:pos x="45" y="5"/>
                  </a:cxn>
                  <a:cxn ang="0">
                    <a:pos x="76" y="0"/>
                  </a:cxn>
                  <a:cxn ang="0">
                    <a:pos x="107" y="5"/>
                  </a:cxn>
                  <a:cxn ang="0">
                    <a:pos x="129" y="20"/>
                  </a:cxn>
                  <a:cxn ang="0">
                    <a:pos x="143" y="44"/>
                  </a:cxn>
                  <a:cxn ang="0">
                    <a:pos x="148" y="74"/>
                  </a:cxn>
                  <a:cxn ang="0">
                    <a:pos x="114" y="75"/>
                  </a:cxn>
                  <a:cxn ang="0">
                    <a:pos x="103" y="39"/>
                  </a:cxn>
                  <a:cxn ang="0">
                    <a:pos x="74" y="26"/>
                  </a:cxn>
                  <a:cxn ang="0">
                    <a:pos x="58" y="29"/>
                  </a:cxn>
                  <a:cxn ang="0">
                    <a:pos x="45" y="38"/>
                  </a:cxn>
                  <a:cxn ang="0">
                    <a:pos x="36" y="54"/>
                  </a:cxn>
                  <a:cxn ang="0">
                    <a:pos x="33" y="76"/>
                  </a:cxn>
                  <a:cxn ang="0">
                    <a:pos x="36" y="97"/>
                  </a:cxn>
                  <a:cxn ang="0">
                    <a:pos x="45" y="112"/>
                  </a:cxn>
                  <a:cxn ang="0">
                    <a:pos x="58" y="121"/>
                  </a:cxn>
                  <a:cxn ang="0">
                    <a:pos x="74" y="124"/>
                  </a:cxn>
                  <a:cxn ang="0">
                    <a:pos x="104" y="112"/>
                  </a:cxn>
                  <a:cxn ang="0">
                    <a:pos x="114" y="75"/>
                  </a:cxn>
                </a:cxnLst>
                <a:rect l="0" t="0" r="r" b="b"/>
                <a:pathLst>
                  <a:path w="148" h="151">
                    <a:moveTo>
                      <a:pt x="148" y="74"/>
                    </a:moveTo>
                    <a:cubicBezTo>
                      <a:pt x="148" y="86"/>
                      <a:pt x="146" y="96"/>
                      <a:pt x="142" y="106"/>
                    </a:cubicBezTo>
                    <a:cubicBezTo>
                      <a:pt x="139" y="115"/>
                      <a:pt x="133" y="124"/>
                      <a:pt x="127" y="130"/>
                    </a:cubicBezTo>
                    <a:cubicBezTo>
                      <a:pt x="120" y="137"/>
                      <a:pt x="112" y="142"/>
                      <a:pt x="103" y="145"/>
                    </a:cubicBezTo>
                    <a:cubicBezTo>
                      <a:pt x="94" y="149"/>
                      <a:pt x="84" y="151"/>
                      <a:pt x="72" y="151"/>
                    </a:cubicBezTo>
                    <a:cubicBezTo>
                      <a:pt x="61" y="151"/>
                      <a:pt x="51" y="149"/>
                      <a:pt x="42" y="145"/>
                    </a:cubicBezTo>
                    <a:cubicBezTo>
                      <a:pt x="33" y="142"/>
                      <a:pt x="26" y="137"/>
                      <a:pt x="19" y="131"/>
                    </a:cubicBezTo>
                    <a:cubicBezTo>
                      <a:pt x="13" y="124"/>
                      <a:pt x="8" y="117"/>
                      <a:pt x="5" y="107"/>
                    </a:cubicBezTo>
                    <a:cubicBezTo>
                      <a:pt x="1" y="98"/>
                      <a:pt x="0" y="88"/>
                      <a:pt x="0" y="77"/>
                    </a:cubicBezTo>
                    <a:cubicBezTo>
                      <a:pt x="0" y="64"/>
                      <a:pt x="2" y="53"/>
                      <a:pt x="5" y="44"/>
                    </a:cubicBezTo>
                    <a:cubicBezTo>
                      <a:pt x="9" y="34"/>
                      <a:pt x="14" y="26"/>
                      <a:pt x="21" y="19"/>
                    </a:cubicBezTo>
                    <a:cubicBezTo>
                      <a:pt x="28" y="13"/>
                      <a:pt x="36" y="8"/>
                      <a:pt x="45" y="5"/>
                    </a:cubicBezTo>
                    <a:cubicBezTo>
                      <a:pt x="54" y="1"/>
                      <a:pt x="65" y="0"/>
                      <a:pt x="76" y="0"/>
                    </a:cubicBezTo>
                    <a:cubicBezTo>
                      <a:pt x="88" y="0"/>
                      <a:pt x="98" y="2"/>
                      <a:pt x="107" y="5"/>
                    </a:cubicBezTo>
                    <a:cubicBezTo>
                      <a:pt x="116" y="9"/>
                      <a:pt x="123" y="14"/>
                      <a:pt x="129" y="20"/>
                    </a:cubicBezTo>
                    <a:cubicBezTo>
                      <a:pt x="135" y="27"/>
                      <a:pt x="140" y="35"/>
                      <a:pt x="143" y="44"/>
                    </a:cubicBezTo>
                    <a:cubicBezTo>
                      <a:pt x="146" y="53"/>
                      <a:pt x="148" y="63"/>
                      <a:pt x="148" y="74"/>
                    </a:cubicBezTo>
                    <a:close/>
                    <a:moveTo>
                      <a:pt x="114" y="75"/>
                    </a:moveTo>
                    <a:cubicBezTo>
                      <a:pt x="114" y="59"/>
                      <a:pt x="110" y="47"/>
                      <a:pt x="103" y="39"/>
                    </a:cubicBezTo>
                    <a:cubicBezTo>
                      <a:pt x="96" y="31"/>
                      <a:pt x="86" y="26"/>
                      <a:pt x="74" y="26"/>
                    </a:cubicBezTo>
                    <a:cubicBezTo>
                      <a:pt x="68" y="26"/>
                      <a:pt x="63" y="27"/>
                      <a:pt x="58" y="29"/>
                    </a:cubicBezTo>
                    <a:cubicBezTo>
                      <a:pt x="53" y="31"/>
                      <a:pt x="49" y="34"/>
                      <a:pt x="45" y="38"/>
                    </a:cubicBezTo>
                    <a:cubicBezTo>
                      <a:pt x="41" y="42"/>
                      <a:pt x="39" y="48"/>
                      <a:pt x="36" y="54"/>
                    </a:cubicBezTo>
                    <a:cubicBezTo>
                      <a:pt x="34" y="60"/>
                      <a:pt x="33" y="67"/>
                      <a:pt x="33" y="76"/>
                    </a:cubicBezTo>
                    <a:cubicBezTo>
                      <a:pt x="33" y="84"/>
                      <a:pt x="34" y="91"/>
                      <a:pt x="36" y="97"/>
                    </a:cubicBezTo>
                    <a:cubicBezTo>
                      <a:pt x="38" y="103"/>
                      <a:pt x="41" y="108"/>
                      <a:pt x="45" y="112"/>
                    </a:cubicBezTo>
                    <a:cubicBezTo>
                      <a:pt x="49" y="116"/>
                      <a:pt x="53" y="119"/>
                      <a:pt x="58" y="121"/>
                    </a:cubicBezTo>
                    <a:cubicBezTo>
                      <a:pt x="63" y="123"/>
                      <a:pt x="68" y="124"/>
                      <a:pt x="74" y="124"/>
                    </a:cubicBezTo>
                    <a:cubicBezTo>
                      <a:pt x="87" y="124"/>
                      <a:pt x="97" y="120"/>
                      <a:pt x="104" y="112"/>
                    </a:cubicBezTo>
                    <a:cubicBezTo>
                      <a:pt x="110" y="103"/>
                      <a:pt x="114" y="91"/>
                      <a:pt x="114" y="75"/>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48" name="Freeform 28">
                <a:extLst>
                  <a:ext uri="{FF2B5EF4-FFF2-40B4-BE49-F238E27FC236}">
                    <a16:creationId xmlns:a16="http://schemas.microsoft.com/office/drawing/2014/main" id="{0BEDEF1B-F8E6-4BA5-AEC7-C270F07FCAEC}"/>
                  </a:ext>
                </a:extLst>
              </p:cNvPr>
              <p:cNvSpPr>
                <a:spLocks/>
              </p:cNvSpPr>
              <p:nvPr/>
            </p:nvSpPr>
            <p:spPr bwMode="black">
              <a:xfrm>
                <a:off x="3998834" y="4513886"/>
                <a:ext cx="89899" cy="142875"/>
              </a:xfrm>
              <a:custGeom>
                <a:avLst/>
                <a:gdLst/>
                <a:ahLst/>
                <a:cxnLst>
                  <a:cxn ang="0">
                    <a:pos x="95" y="106"/>
                  </a:cxn>
                  <a:cxn ang="0">
                    <a:pos x="91" y="123"/>
                  </a:cxn>
                  <a:cxn ang="0">
                    <a:pos x="81" y="138"/>
                  </a:cxn>
                  <a:cxn ang="0">
                    <a:pos x="63" y="147"/>
                  </a:cxn>
                  <a:cxn ang="0">
                    <a:pos x="38" y="151"/>
                  </a:cxn>
                  <a:cxn ang="0">
                    <a:pos x="29" y="150"/>
                  </a:cxn>
                  <a:cxn ang="0">
                    <a:pos x="19" y="148"/>
                  </a:cxn>
                  <a:cxn ang="0">
                    <a:pos x="9" y="146"/>
                  </a:cxn>
                  <a:cxn ang="0">
                    <a:pos x="0" y="143"/>
                  </a:cxn>
                  <a:cxn ang="0">
                    <a:pos x="0" y="112"/>
                  </a:cxn>
                  <a:cxn ang="0">
                    <a:pos x="10" y="118"/>
                  </a:cxn>
                  <a:cxn ang="0">
                    <a:pos x="20" y="122"/>
                  </a:cxn>
                  <a:cxn ang="0">
                    <a:pos x="30" y="124"/>
                  </a:cxn>
                  <a:cxn ang="0">
                    <a:pos x="39" y="125"/>
                  </a:cxn>
                  <a:cxn ang="0">
                    <a:pos x="57" y="121"/>
                  </a:cxn>
                  <a:cxn ang="0">
                    <a:pos x="62" y="110"/>
                  </a:cxn>
                  <a:cxn ang="0">
                    <a:pos x="61" y="103"/>
                  </a:cxn>
                  <a:cxn ang="0">
                    <a:pos x="57" y="98"/>
                  </a:cxn>
                  <a:cxn ang="0">
                    <a:pos x="49" y="93"/>
                  </a:cxn>
                  <a:cxn ang="0">
                    <a:pos x="34" y="86"/>
                  </a:cxn>
                  <a:cxn ang="0">
                    <a:pos x="20" y="79"/>
                  </a:cxn>
                  <a:cxn ang="0">
                    <a:pos x="9" y="70"/>
                  </a:cxn>
                  <a:cxn ang="0">
                    <a:pos x="3" y="59"/>
                  </a:cxn>
                  <a:cxn ang="0">
                    <a:pos x="0" y="44"/>
                  </a:cxn>
                  <a:cxn ang="0">
                    <a:pos x="4" y="26"/>
                  </a:cxn>
                  <a:cxn ang="0">
                    <a:pos x="15" y="12"/>
                  </a:cxn>
                  <a:cxn ang="0">
                    <a:pos x="32" y="3"/>
                  </a:cxn>
                  <a:cxn ang="0">
                    <a:pos x="55" y="0"/>
                  </a:cxn>
                  <a:cxn ang="0">
                    <a:pos x="64" y="0"/>
                  </a:cxn>
                  <a:cxn ang="0">
                    <a:pos x="73" y="2"/>
                  </a:cxn>
                  <a:cxn ang="0">
                    <a:pos x="81" y="4"/>
                  </a:cxn>
                  <a:cxn ang="0">
                    <a:pos x="87" y="6"/>
                  </a:cxn>
                  <a:cxn ang="0">
                    <a:pos x="87" y="35"/>
                  </a:cxn>
                  <a:cxn ang="0">
                    <a:pos x="80" y="31"/>
                  </a:cxn>
                  <a:cxn ang="0">
                    <a:pos x="72" y="28"/>
                  </a:cxn>
                  <a:cxn ang="0">
                    <a:pos x="63" y="26"/>
                  </a:cxn>
                  <a:cxn ang="0">
                    <a:pos x="54" y="25"/>
                  </a:cxn>
                  <a:cxn ang="0">
                    <a:pos x="39" y="30"/>
                  </a:cxn>
                  <a:cxn ang="0">
                    <a:pos x="33" y="41"/>
                  </a:cxn>
                  <a:cxn ang="0">
                    <a:pos x="34" y="48"/>
                  </a:cxn>
                  <a:cxn ang="0">
                    <a:pos x="38" y="53"/>
                  </a:cxn>
                  <a:cxn ang="0">
                    <a:pos x="46" y="58"/>
                  </a:cxn>
                  <a:cxn ang="0">
                    <a:pos x="58" y="63"/>
                  </a:cxn>
                  <a:cxn ang="0">
                    <a:pos x="73" y="70"/>
                  </a:cxn>
                  <a:cxn ang="0">
                    <a:pos x="85" y="79"/>
                  </a:cxn>
                  <a:cxn ang="0">
                    <a:pos x="92" y="91"/>
                  </a:cxn>
                  <a:cxn ang="0">
                    <a:pos x="95" y="106"/>
                  </a:cxn>
                </a:cxnLst>
                <a:rect l="0" t="0" r="r" b="b"/>
                <a:pathLst>
                  <a:path w="95" h="151">
                    <a:moveTo>
                      <a:pt x="95" y="106"/>
                    </a:moveTo>
                    <a:cubicBezTo>
                      <a:pt x="95" y="112"/>
                      <a:pt x="94" y="118"/>
                      <a:pt x="91" y="123"/>
                    </a:cubicBezTo>
                    <a:cubicBezTo>
                      <a:pt x="89" y="129"/>
                      <a:pt x="85" y="134"/>
                      <a:pt x="81" y="138"/>
                    </a:cubicBezTo>
                    <a:cubicBezTo>
                      <a:pt x="76" y="142"/>
                      <a:pt x="70" y="145"/>
                      <a:pt x="63" y="147"/>
                    </a:cubicBezTo>
                    <a:cubicBezTo>
                      <a:pt x="56" y="150"/>
                      <a:pt x="47" y="151"/>
                      <a:pt x="38" y="151"/>
                    </a:cubicBezTo>
                    <a:cubicBezTo>
                      <a:pt x="35" y="151"/>
                      <a:pt x="32" y="150"/>
                      <a:pt x="29" y="150"/>
                    </a:cubicBezTo>
                    <a:cubicBezTo>
                      <a:pt x="25" y="150"/>
                      <a:pt x="22" y="149"/>
                      <a:pt x="19" y="148"/>
                    </a:cubicBezTo>
                    <a:cubicBezTo>
                      <a:pt x="15" y="148"/>
                      <a:pt x="12" y="147"/>
                      <a:pt x="9" y="146"/>
                    </a:cubicBezTo>
                    <a:cubicBezTo>
                      <a:pt x="5" y="145"/>
                      <a:pt x="3" y="144"/>
                      <a:pt x="0" y="143"/>
                    </a:cubicBezTo>
                    <a:cubicBezTo>
                      <a:pt x="0" y="112"/>
                      <a:pt x="0" y="112"/>
                      <a:pt x="0" y="112"/>
                    </a:cubicBezTo>
                    <a:cubicBezTo>
                      <a:pt x="3" y="114"/>
                      <a:pt x="6" y="116"/>
                      <a:pt x="10" y="118"/>
                    </a:cubicBezTo>
                    <a:cubicBezTo>
                      <a:pt x="13" y="119"/>
                      <a:pt x="17" y="121"/>
                      <a:pt x="20" y="122"/>
                    </a:cubicBezTo>
                    <a:cubicBezTo>
                      <a:pt x="23" y="123"/>
                      <a:pt x="27" y="124"/>
                      <a:pt x="30" y="124"/>
                    </a:cubicBezTo>
                    <a:cubicBezTo>
                      <a:pt x="33" y="125"/>
                      <a:pt x="36" y="125"/>
                      <a:pt x="39" y="125"/>
                    </a:cubicBezTo>
                    <a:cubicBezTo>
                      <a:pt x="47" y="125"/>
                      <a:pt x="53" y="124"/>
                      <a:pt x="57" y="121"/>
                    </a:cubicBezTo>
                    <a:cubicBezTo>
                      <a:pt x="61" y="118"/>
                      <a:pt x="62" y="115"/>
                      <a:pt x="62" y="110"/>
                    </a:cubicBezTo>
                    <a:cubicBezTo>
                      <a:pt x="62" y="107"/>
                      <a:pt x="62" y="105"/>
                      <a:pt x="61" y="103"/>
                    </a:cubicBezTo>
                    <a:cubicBezTo>
                      <a:pt x="61" y="102"/>
                      <a:pt x="59" y="100"/>
                      <a:pt x="57" y="98"/>
                    </a:cubicBezTo>
                    <a:cubicBezTo>
                      <a:pt x="55" y="96"/>
                      <a:pt x="52" y="95"/>
                      <a:pt x="49" y="93"/>
                    </a:cubicBezTo>
                    <a:cubicBezTo>
                      <a:pt x="45" y="91"/>
                      <a:pt x="40" y="89"/>
                      <a:pt x="34" y="86"/>
                    </a:cubicBezTo>
                    <a:cubicBezTo>
                      <a:pt x="29" y="84"/>
                      <a:pt x="24" y="82"/>
                      <a:pt x="20" y="79"/>
                    </a:cubicBezTo>
                    <a:cubicBezTo>
                      <a:pt x="16" y="77"/>
                      <a:pt x="12" y="74"/>
                      <a:pt x="9" y="70"/>
                    </a:cubicBezTo>
                    <a:cubicBezTo>
                      <a:pt x="6" y="67"/>
                      <a:pt x="4" y="63"/>
                      <a:pt x="3" y="59"/>
                    </a:cubicBezTo>
                    <a:cubicBezTo>
                      <a:pt x="1" y="55"/>
                      <a:pt x="0" y="50"/>
                      <a:pt x="0" y="44"/>
                    </a:cubicBezTo>
                    <a:cubicBezTo>
                      <a:pt x="0" y="37"/>
                      <a:pt x="1" y="32"/>
                      <a:pt x="4" y="26"/>
                    </a:cubicBezTo>
                    <a:cubicBezTo>
                      <a:pt x="7" y="21"/>
                      <a:pt x="10" y="16"/>
                      <a:pt x="15" y="12"/>
                    </a:cubicBezTo>
                    <a:cubicBezTo>
                      <a:pt x="20" y="9"/>
                      <a:pt x="26" y="5"/>
                      <a:pt x="32" y="3"/>
                    </a:cubicBezTo>
                    <a:cubicBezTo>
                      <a:pt x="39" y="1"/>
                      <a:pt x="47" y="0"/>
                      <a:pt x="55" y="0"/>
                    </a:cubicBezTo>
                    <a:cubicBezTo>
                      <a:pt x="58" y="0"/>
                      <a:pt x="61" y="0"/>
                      <a:pt x="64" y="0"/>
                    </a:cubicBezTo>
                    <a:cubicBezTo>
                      <a:pt x="67" y="1"/>
                      <a:pt x="70" y="1"/>
                      <a:pt x="73" y="2"/>
                    </a:cubicBezTo>
                    <a:cubicBezTo>
                      <a:pt x="76" y="2"/>
                      <a:pt x="79" y="3"/>
                      <a:pt x="81" y="4"/>
                    </a:cubicBezTo>
                    <a:cubicBezTo>
                      <a:pt x="84" y="4"/>
                      <a:pt x="86" y="5"/>
                      <a:pt x="87" y="6"/>
                    </a:cubicBezTo>
                    <a:cubicBezTo>
                      <a:pt x="87" y="35"/>
                      <a:pt x="87" y="35"/>
                      <a:pt x="87" y="35"/>
                    </a:cubicBezTo>
                    <a:cubicBezTo>
                      <a:pt x="85" y="34"/>
                      <a:pt x="83" y="32"/>
                      <a:pt x="80" y="31"/>
                    </a:cubicBezTo>
                    <a:cubicBezTo>
                      <a:pt x="77" y="30"/>
                      <a:pt x="75" y="29"/>
                      <a:pt x="72" y="28"/>
                    </a:cubicBezTo>
                    <a:cubicBezTo>
                      <a:pt x="69" y="27"/>
                      <a:pt x="66" y="26"/>
                      <a:pt x="63" y="26"/>
                    </a:cubicBezTo>
                    <a:cubicBezTo>
                      <a:pt x="60" y="26"/>
                      <a:pt x="57" y="25"/>
                      <a:pt x="54" y="25"/>
                    </a:cubicBezTo>
                    <a:cubicBezTo>
                      <a:pt x="48" y="25"/>
                      <a:pt x="42" y="27"/>
                      <a:pt x="39" y="30"/>
                    </a:cubicBezTo>
                    <a:cubicBezTo>
                      <a:pt x="35" y="33"/>
                      <a:pt x="33" y="36"/>
                      <a:pt x="33" y="41"/>
                    </a:cubicBezTo>
                    <a:cubicBezTo>
                      <a:pt x="33" y="44"/>
                      <a:pt x="33" y="46"/>
                      <a:pt x="34" y="48"/>
                    </a:cubicBezTo>
                    <a:cubicBezTo>
                      <a:pt x="35" y="50"/>
                      <a:pt x="36" y="52"/>
                      <a:pt x="38" y="53"/>
                    </a:cubicBezTo>
                    <a:cubicBezTo>
                      <a:pt x="40" y="55"/>
                      <a:pt x="43" y="57"/>
                      <a:pt x="46" y="58"/>
                    </a:cubicBezTo>
                    <a:cubicBezTo>
                      <a:pt x="49" y="60"/>
                      <a:pt x="53" y="62"/>
                      <a:pt x="58" y="63"/>
                    </a:cubicBezTo>
                    <a:cubicBezTo>
                      <a:pt x="64" y="66"/>
                      <a:pt x="69" y="68"/>
                      <a:pt x="73" y="70"/>
                    </a:cubicBezTo>
                    <a:cubicBezTo>
                      <a:pt x="78" y="73"/>
                      <a:pt x="81" y="76"/>
                      <a:pt x="85" y="79"/>
                    </a:cubicBezTo>
                    <a:cubicBezTo>
                      <a:pt x="88" y="83"/>
                      <a:pt x="91" y="86"/>
                      <a:pt x="92" y="91"/>
                    </a:cubicBezTo>
                    <a:cubicBezTo>
                      <a:pt x="94" y="95"/>
                      <a:pt x="95" y="100"/>
                      <a:pt x="95" y="106"/>
                    </a:cubicBez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nvGrpSpPr>
            <p:cNvPr id="40" name="Group 39">
              <a:extLst>
                <a:ext uri="{FF2B5EF4-FFF2-40B4-BE49-F238E27FC236}">
                  <a16:creationId xmlns:a16="http://schemas.microsoft.com/office/drawing/2014/main" id="{FB5A078E-D4FB-4E1B-930F-571458C26EB6}"/>
                </a:ext>
              </a:extLst>
            </p:cNvPr>
            <p:cNvGrpSpPr/>
            <p:nvPr/>
          </p:nvGrpSpPr>
          <p:grpSpPr bwMode="black">
            <a:xfrm>
              <a:off x="9219226" y="3072921"/>
              <a:ext cx="610574" cy="277794"/>
              <a:chOff x="8669045" y="5484723"/>
              <a:chExt cx="612897" cy="288514"/>
            </a:xfrm>
            <a:grpFill/>
            <a:effectLst/>
          </p:grpSpPr>
          <p:sp>
            <p:nvSpPr>
              <p:cNvPr id="41" name="Freeform 16">
                <a:extLst>
                  <a:ext uri="{FF2B5EF4-FFF2-40B4-BE49-F238E27FC236}">
                    <a16:creationId xmlns:a16="http://schemas.microsoft.com/office/drawing/2014/main" id="{1605E523-97AE-437A-9DF4-95516E5664A6}"/>
                  </a:ext>
                </a:extLst>
              </p:cNvPr>
              <p:cNvSpPr>
                <a:spLocks noEditPoints="1"/>
              </p:cNvSpPr>
              <p:nvPr/>
            </p:nvSpPr>
            <p:spPr bwMode="black">
              <a:xfrm>
                <a:off x="8669045" y="5484723"/>
                <a:ext cx="293712" cy="288514"/>
              </a:xfrm>
              <a:custGeom>
                <a:avLst/>
                <a:gdLst/>
                <a:ahLst/>
                <a:cxnLst>
                  <a:cxn ang="0">
                    <a:pos x="28" y="81"/>
                  </a:cxn>
                  <a:cxn ang="0">
                    <a:pos x="41" y="69"/>
                  </a:cxn>
                  <a:cxn ang="0">
                    <a:pos x="56" y="84"/>
                  </a:cxn>
                  <a:cxn ang="0">
                    <a:pos x="45" y="187"/>
                  </a:cxn>
                  <a:cxn ang="0">
                    <a:pos x="72" y="165"/>
                  </a:cxn>
                  <a:cxn ang="0">
                    <a:pos x="62" y="185"/>
                  </a:cxn>
                  <a:cxn ang="0">
                    <a:pos x="44" y="215"/>
                  </a:cxn>
                  <a:cxn ang="0">
                    <a:pos x="34" y="194"/>
                  </a:cxn>
                  <a:cxn ang="0">
                    <a:pos x="28" y="88"/>
                  </a:cxn>
                  <a:cxn ang="0">
                    <a:pos x="0" y="78"/>
                  </a:cxn>
                  <a:cxn ang="0">
                    <a:pos x="43" y="21"/>
                  </a:cxn>
                  <a:cxn ang="0">
                    <a:pos x="54" y="41"/>
                  </a:cxn>
                  <a:cxn ang="0">
                    <a:pos x="44" y="48"/>
                  </a:cxn>
                  <a:cxn ang="0">
                    <a:pos x="34" y="24"/>
                  </a:cxn>
                  <a:cxn ang="0">
                    <a:pos x="25" y="6"/>
                  </a:cxn>
                  <a:cxn ang="0">
                    <a:pos x="135" y="10"/>
                  </a:cxn>
                  <a:cxn ang="0">
                    <a:pos x="110" y="33"/>
                  </a:cxn>
                  <a:cxn ang="0">
                    <a:pos x="142" y="22"/>
                  </a:cxn>
                  <a:cxn ang="0">
                    <a:pos x="157" y="36"/>
                  </a:cxn>
                  <a:cxn ang="0">
                    <a:pos x="147" y="212"/>
                  </a:cxn>
                  <a:cxn ang="0">
                    <a:pos x="135" y="232"/>
                  </a:cxn>
                  <a:cxn ang="0">
                    <a:pos x="126" y="230"/>
                  </a:cxn>
                  <a:cxn ang="0">
                    <a:pos x="117" y="221"/>
                  </a:cxn>
                  <a:cxn ang="0">
                    <a:pos x="102" y="211"/>
                  </a:cxn>
                  <a:cxn ang="0">
                    <a:pos x="133" y="214"/>
                  </a:cxn>
                  <a:cxn ang="0">
                    <a:pos x="136" y="155"/>
                  </a:cxn>
                  <a:cxn ang="0">
                    <a:pos x="95" y="203"/>
                  </a:cxn>
                  <a:cxn ang="0">
                    <a:pos x="57" y="222"/>
                  </a:cxn>
                  <a:cxn ang="0">
                    <a:pos x="108" y="176"/>
                  </a:cxn>
                  <a:cxn ang="0">
                    <a:pos x="93" y="150"/>
                  </a:cxn>
                  <a:cxn ang="0">
                    <a:pos x="65" y="140"/>
                  </a:cxn>
                  <a:cxn ang="0">
                    <a:pos x="86" y="25"/>
                  </a:cxn>
                  <a:cxn ang="0">
                    <a:pos x="105" y="33"/>
                  </a:cxn>
                  <a:cxn ang="0">
                    <a:pos x="111" y="0"/>
                  </a:cxn>
                  <a:cxn ang="0">
                    <a:pos x="136" y="67"/>
                  </a:cxn>
                  <a:cxn ang="0">
                    <a:pos x="98" y="40"/>
                  </a:cxn>
                  <a:cxn ang="0">
                    <a:pos x="98" y="105"/>
                  </a:cxn>
                  <a:cxn ang="0">
                    <a:pos x="136" y="75"/>
                  </a:cxn>
                  <a:cxn ang="0">
                    <a:pos x="98" y="105"/>
                  </a:cxn>
                  <a:cxn ang="0">
                    <a:pos x="136" y="142"/>
                  </a:cxn>
                  <a:cxn ang="0">
                    <a:pos x="98" y="112"/>
                  </a:cxn>
                  <a:cxn ang="0">
                    <a:pos x="152" y="63"/>
                  </a:cxn>
                  <a:cxn ang="0">
                    <a:pos x="199" y="66"/>
                  </a:cxn>
                  <a:cxn ang="0">
                    <a:pos x="198" y="2"/>
                  </a:cxn>
                  <a:cxn ang="0">
                    <a:pos x="225" y="11"/>
                  </a:cxn>
                  <a:cxn ang="0">
                    <a:pos x="211" y="18"/>
                  </a:cxn>
                  <a:cxn ang="0">
                    <a:pos x="212" y="66"/>
                  </a:cxn>
                  <a:cxn ang="0">
                    <a:pos x="237" y="67"/>
                  </a:cxn>
                  <a:cxn ang="0">
                    <a:pos x="236" y="74"/>
                  </a:cxn>
                  <a:cxn ang="0">
                    <a:pos x="211" y="211"/>
                  </a:cxn>
                  <a:cxn ang="0">
                    <a:pos x="199" y="231"/>
                  </a:cxn>
                  <a:cxn ang="0">
                    <a:pos x="190" y="229"/>
                  </a:cxn>
                  <a:cxn ang="0">
                    <a:pos x="179" y="219"/>
                  </a:cxn>
                  <a:cxn ang="0">
                    <a:pos x="163" y="210"/>
                  </a:cxn>
                  <a:cxn ang="0">
                    <a:pos x="197" y="213"/>
                  </a:cxn>
                  <a:cxn ang="0">
                    <a:pos x="199" y="74"/>
                  </a:cxn>
                  <a:cxn ang="0">
                    <a:pos x="157" y="75"/>
                  </a:cxn>
                  <a:cxn ang="0">
                    <a:pos x="163" y="101"/>
                  </a:cxn>
                  <a:cxn ang="0">
                    <a:pos x="184" y="139"/>
                  </a:cxn>
                  <a:cxn ang="0">
                    <a:pos x="185" y="156"/>
                  </a:cxn>
                  <a:cxn ang="0">
                    <a:pos x="176" y="158"/>
                  </a:cxn>
                  <a:cxn ang="0">
                    <a:pos x="170" y="125"/>
                  </a:cxn>
                  <a:cxn ang="0">
                    <a:pos x="163" y="101"/>
                  </a:cxn>
                </a:cxnLst>
                <a:rect l="0" t="0" r="r" b="b"/>
                <a:pathLst>
                  <a:path w="239" h="235">
                    <a:moveTo>
                      <a:pt x="0" y="78"/>
                    </a:moveTo>
                    <a:cubicBezTo>
                      <a:pt x="7" y="80"/>
                      <a:pt x="16" y="81"/>
                      <a:pt x="28" y="81"/>
                    </a:cubicBezTo>
                    <a:cubicBezTo>
                      <a:pt x="32" y="81"/>
                      <a:pt x="32" y="81"/>
                      <a:pt x="32" y="81"/>
                    </a:cubicBezTo>
                    <a:cubicBezTo>
                      <a:pt x="41" y="69"/>
                      <a:pt x="41" y="69"/>
                      <a:pt x="41" y="69"/>
                    </a:cubicBezTo>
                    <a:cubicBezTo>
                      <a:pt x="47" y="73"/>
                      <a:pt x="51" y="77"/>
                      <a:pt x="54" y="80"/>
                    </a:cubicBezTo>
                    <a:cubicBezTo>
                      <a:pt x="55" y="82"/>
                      <a:pt x="56" y="83"/>
                      <a:pt x="56" y="84"/>
                    </a:cubicBezTo>
                    <a:cubicBezTo>
                      <a:pt x="56" y="85"/>
                      <a:pt x="52" y="88"/>
                      <a:pt x="45" y="92"/>
                    </a:cubicBezTo>
                    <a:cubicBezTo>
                      <a:pt x="45" y="187"/>
                      <a:pt x="45" y="187"/>
                      <a:pt x="45" y="187"/>
                    </a:cubicBezTo>
                    <a:cubicBezTo>
                      <a:pt x="48" y="185"/>
                      <a:pt x="50" y="184"/>
                      <a:pt x="53" y="182"/>
                    </a:cubicBezTo>
                    <a:cubicBezTo>
                      <a:pt x="61" y="175"/>
                      <a:pt x="67" y="170"/>
                      <a:pt x="72" y="165"/>
                    </a:cubicBezTo>
                    <a:cubicBezTo>
                      <a:pt x="74" y="169"/>
                      <a:pt x="74" y="169"/>
                      <a:pt x="74" y="169"/>
                    </a:cubicBezTo>
                    <a:cubicBezTo>
                      <a:pt x="70" y="174"/>
                      <a:pt x="66" y="180"/>
                      <a:pt x="62" y="185"/>
                    </a:cubicBezTo>
                    <a:cubicBezTo>
                      <a:pt x="57" y="192"/>
                      <a:pt x="53" y="198"/>
                      <a:pt x="47" y="203"/>
                    </a:cubicBezTo>
                    <a:cubicBezTo>
                      <a:pt x="47" y="211"/>
                      <a:pt x="46" y="215"/>
                      <a:pt x="44" y="215"/>
                    </a:cubicBezTo>
                    <a:cubicBezTo>
                      <a:pt x="43" y="215"/>
                      <a:pt x="38" y="209"/>
                      <a:pt x="29" y="197"/>
                    </a:cubicBezTo>
                    <a:cubicBezTo>
                      <a:pt x="31" y="196"/>
                      <a:pt x="33" y="195"/>
                      <a:pt x="34" y="194"/>
                    </a:cubicBezTo>
                    <a:cubicBezTo>
                      <a:pt x="34" y="88"/>
                      <a:pt x="34" y="88"/>
                      <a:pt x="34" y="88"/>
                    </a:cubicBezTo>
                    <a:cubicBezTo>
                      <a:pt x="28" y="88"/>
                      <a:pt x="28" y="88"/>
                      <a:pt x="28" y="88"/>
                    </a:cubicBezTo>
                    <a:cubicBezTo>
                      <a:pt x="15" y="88"/>
                      <a:pt x="7" y="88"/>
                      <a:pt x="4" y="89"/>
                    </a:cubicBezTo>
                    <a:lnTo>
                      <a:pt x="0" y="78"/>
                    </a:lnTo>
                    <a:close/>
                    <a:moveTo>
                      <a:pt x="25" y="6"/>
                    </a:moveTo>
                    <a:cubicBezTo>
                      <a:pt x="33" y="10"/>
                      <a:pt x="39" y="15"/>
                      <a:pt x="43" y="21"/>
                    </a:cubicBezTo>
                    <a:cubicBezTo>
                      <a:pt x="47" y="25"/>
                      <a:pt x="50" y="29"/>
                      <a:pt x="52" y="32"/>
                    </a:cubicBezTo>
                    <a:cubicBezTo>
                      <a:pt x="53" y="35"/>
                      <a:pt x="54" y="38"/>
                      <a:pt x="54" y="41"/>
                    </a:cubicBezTo>
                    <a:cubicBezTo>
                      <a:pt x="54" y="47"/>
                      <a:pt x="52" y="49"/>
                      <a:pt x="47" y="49"/>
                    </a:cubicBezTo>
                    <a:cubicBezTo>
                      <a:pt x="46" y="49"/>
                      <a:pt x="45" y="49"/>
                      <a:pt x="44" y="48"/>
                    </a:cubicBezTo>
                    <a:cubicBezTo>
                      <a:pt x="44" y="47"/>
                      <a:pt x="43" y="45"/>
                      <a:pt x="42" y="42"/>
                    </a:cubicBezTo>
                    <a:cubicBezTo>
                      <a:pt x="39" y="35"/>
                      <a:pt x="37" y="29"/>
                      <a:pt x="34" y="24"/>
                    </a:cubicBezTo>
                    <a:cubicBezTo>
                      <a:pt x="31" y="20"/>
                      <a:pt x="27" y="15"/>
                      <a:pt x="22" y="10"/>
                    </a:cubicBezTo>
                    <a:lnTo>
                      <a:pt x="25" y="6"/>
                    </a:lnTo>
                    <a:close/>
                    <a:moveTo>
                      <a:pt x="111" y="0"/>
                    </a:moveTo>
                    <a:cubicBezTo>
                      <a:pt x="127" y="4"/>
                      <a:pt x="135" y="7"/>
                      <a:pt x="135" y="10"/>
                    </a:cubicBezTo>
                    <a:cubicBezTo>
                      <a:pt x="135" y="12"/>
                      <a:pt x="130" y="13"/>
                      <a:pt x="122" y="13"/>
                    </a:cubicBezTo>
                    <a:cubicBezTo>
                      <a:pt x="119" y="20"/>
                      <a:pt x="115" y="27"/>
                      <a:pt x="110" y="33"/>
                    </a:cubicBezTo>
                    <a:cubicBezTo>
                      <a:pt x="134" y="33"/>
                      <a:pt x="134" y="33"/>
                      <a:pt x="134" y="33"/>
                    </a:cubicBezTo>
                    <a:cubicBezTo>
                      <a:pt x="142" y="22"/>
                      <a:pt x="142" y="22"/>
                      <a:pt x="142" y="22"/>
                    </a:cubicBezTo>
                    <a:cubicBezTo>
                      <a:pt x="148" y="25"/>
                      <a:pt x="153" y="29"/>
                      <a:pt x="155" y="32"/>
                    </a:cubicBezTo>
                    <a:cubicBezTo>
                      <a:pt x="157" y="34"/>
                      <a:pt x="157" y="35"/>
                      <a:pt x="157" y="36"/>
                    </a:cubicBezTo>
                    <a:cubicBezTo>
                      <a:pt x="157" y="37"/>
                      <a:pt x="154" y="40"/>
                      <a:pt x="147" y="44"/>
                    </a:cubicBezTo>
                    <a:cubicBezTo>
                      <a:pt x="147" y="212"/>
                      <a:pt x="147" y="212"/>
                      <a:pt x="147" y="212"/>
                    </a:cubicBezTo>
                    <a:cubicBezTo>
                      <a:pt x="147" y="218"/>
                      <a:pt x="146" y="222"/>
                      <a:pt x="143" y="225"/>
                    </a:cubicBezTo>
                    <a:cubicBezTo>
                      <a:pt x="141" y="228"/>
                      <a:pt x="139" y="230"/>
                      <a:pt x="135" y="232"/>
                    </a:cubicBezTo>
                    <a:cubicBezTo>
                      <a:pt x="132" y="234"/>
                      <a:pt x="129" y="235"/>
                      <a:pt x="127" y="235"/>
                    </a:cubicBezTo>
                    <a:cubicBezTo>
                      <a:pt x="126" y="230"/>
                      <a:pt x="126" y="230"/>
                      <a:pt x="126" y="230"/>
                    </a:cubicBezTo>
                    <a:cubicBezTo>
                      <a:pt x="126" y="228"/>
                      <a:pt x="125" y="227"/>
                      <a:pt x="125" y="226"/>
                    </a:cubicBezTo>
                    <a:cubicBezTo>
                      <a:pt x="123" y="224"/>
                      <a:pt x="120" y="222"/>
                      <a:pt x="117" y="221"/>
                    </a:cubicBezTo>
                    <a:cubicBezTo>
                      <a:pt x="113" y="219"/>
                      <a:pt x="108" y="218"/>
                      <a:pt x="102" y="217"/>
                    </a:cubicBezTo>
                    <a:cubicBezTo>
                      <a:pt x="102" y="211"/>
                      <a:pt x="102" y="211"/>
                      <a:pt x="102" y="211"/>
                    </a:cubicBezTo>
                    <a:cubicBezTo>
                      <a:pt x="111" y="214"/>
                      <a:pt x="118" y="215"/>
                      <a:pt x="125" y="215"/>
                    </a:cubicBezTo>
                    <a:cubicBezTo>
                      <a:pt x="129" y="215"/>
                      <a:pt x="132" y="215"/>
                      <a:pt x="133" y="214"/>
                    </a:cubicBezTo>
                    <a:cubicBezTo>
                      <a:pt x="135" y="213"/>
                      <a:pt x="136" y="210"/>
                      <a:pt x="136" y="206"/>
                    </a:cubicBezTo>
                    <a:cubicBezTo>
                      <a:pt x="136" y="155"/>
                      <a:pt x="136" y="155"/>
                      <a:pt x="136" y="155"/>
                    </a:cubicBezTo>
                    <a:cubicBezTo>
                      <a:pt x="131" y="163"/>
                      <a:pt x="126" y="171"/>
                      <a:pt x="121" y="177"/>
                    </a:cubicBezTo>
                    <a:cubicBezTo>
                      <a:pt x="113" y="186"/>
                      <a:pt x="104" y="195"/>
                      <a:pt x="95" y="203"/>
                    </a:cubicBezTo>
                    <a:cubicBezTo>
                      <a:pt x="86" y="210"/>
                      <a:pt x="74" y="218"/>
                      <a:pt x="60" y="226"/>
                    </a:cubicBezTo>
                    <a:cubicBezTo>
                      <a:pt x="57" y="222"/>
                      <a:pt x="57" y="222"/>
                      <a:pt x="57" y="222"/>
                    </a:cubicBezTo>
                    <a:cubicBezTo>
                      <a:pt x="70" y="213"/>
                      <a:pt x="80" y="205"/>
                      <a:pt x="88" y="197"/>
                    </a:cubicBezTo>
                    <a:cubicBezTo>
                      <a:pt x="95" y="191"/>
                      <a:pt x="102" y="184"/>
                      <a:pt x="108" y="176"/>
                    </a:cubicBezTo>
                    <a:cubicBezTo>
                      <a:pt x="114" y="168"/>
                      <a:pt x="120" y="160"/>
                      <a:pt x="125" y="150"/>
                    </a:cubicBezTo>
                    <a:cubicBezTo>
                      <a:pt x="93" y="150"/>
                      <a:pt x="93" y="150"/>
                      <a:pt x="93" y="150"/>
                    </a:cubicBezTo>
                    <a:cubicBezTo>
                      <a:pt x="80" y="150"/>
                      <a:pt x="72" y="150"/>
                      <a:pt x="69" y="151"/>
                    </a:cubicBezTo>
                    <a:cubicBezTo>
                      <a:pt x="65" y="140"/>
                      <a:pt x="65" y="140"/>
                      <a:pt x="65" y="140"/>
                    </a:cubicBezTo>
                    <a:cubicBezTo>
                      <a:pt x="70" y="142"/>
                      <a:pt x="77" y="142"/>
                      <a:pt x="86" y="142"/>
                    </a:cubicBezTo>
                    <a:cubicBezTo>
                      <a:pt x="86" y="25"/>
                      <a:pt x="86" y="25"/>
                      <a:pt x="86" y="25"/>
                    </a:cubicBezTo>
                    <a:cubicBezTo>
                      <a:pt x="101" y="33"/>
                      <a:pt x="101" y="33"/>
                      <a:pt x="101" y="33"/>
                    </a:cubicBezTo>
                    <a:cubicBezTo>
                      <a:pt x="105" y="33"/>
                      <a:pt x="105" y="33"/>
                      <a:pt x="105" y="33"/>
                    </a:cubicBezTo>
                    <a:cubicBezTo>
                      <a:pt x="107" y="28"/>
                      <a:pt x="108" y="23"/>
                      <a:pt x="109" y="19"/>
                    </a:cubicBezTo>
                    <a:cubicBezTo>
                      <a:pt x="110" y="14"/>
                      <a:pt x="111" y="8"/>
                      <a:pt x="111" y="0"/>
                    </a:cubicBezTo>
                    <a:close/>
                    <a:moveTo>
                      <a:pt x="98" y="67"/>
                    </a:moveTo>
                    <a:cubicBezTo>
                      <a:pt x="136" y="67"/>
                      <a:pt x="136" y="67"/>
                      <a:pt x="136" y="67"/>
                    </a:cubicBezTo>
                    <a:cubicBezTo>
                      <a:pt x="136" y="40"/>
                      <a:pt x="136" y="40"/>
                      <a:pt x="136" y="40"/>
                    </a:cubicBezTo>
                    <a:cubicBezTo>
                      <a:pt x="98" y="40"/>
                      <a:pt x="98" y="40"/>
                      <a:pt x="98" y="40"/>
                    </a:cubicBezTo>
                    <a:lnTo>
                      <a:pt x="98" y="67"/>
                    </a:lnTo>
                    <a:close/>
                    <a:moveTo>
                      <a:pt x="98" y="105"/>
                    </a:moveTo>
                    <a:cubicBezTo>
                      <a:pt x="136" y="105"/>
                      <a:pt x="136" y="105"/>
                      <a:pt x="136" y="105"/>
                    </a:cubicBezTo>
                    <a:cubicBezTo>
                      <a:pt x="136" y="75"/>
                      <a:pt x="136" y="75"/>
                      <a:pt x="136" y="75"/>
                    </a:cubicBezTo>
                    <a:cubicBezTo>
                      <a:pt x="98" y="75"/>
                      <a:pt x="98" y="75"/>
                      <a:pt x="98" y="75"/>
                    </a:cubicBezTo>
                    <a:lnTo>
                      <a:pt x="98" y="105"/>
                    </a:lnTo>
                    <a:close/>
                    <a:moveTo>
                      <a:pt x="98" y="142"/>
                    </a:moveTo>
                    <a:cubicBezTo>
                      <a:pt x="136" y="142"/>
                      <a:pt x="136" y="142"/>
                      <a:pt x="136" y="142"/>
                    </a:cubicBezTo>
                    <a:cubicBezTo>
                      <a:pt x="136" y="112"/>
                      <a:pt x="136" y="112"/>
                      <a:pt x="136" y="112"/>
                    </a:cubicBezTo>
                    <a:cubicBezTo>
                      <a:pt x="98" y="112"/>
                      <a:pt x="98" y="112"/>
                      <a:pt x="98" y="112"/>
                    </a:cubicBezTo>
                    <a:lnTo>
                      <a:pt x="98" y="142"/>
                    </a:lnTo>
                    <a:close/>
                    <a:moveTo>
                      <a:pt x="152" y="63"/>
                    </a:moveTo>
                    <a:cubicBezTo>
                      <a:pt x="159" y="65"/>
                      <a:pt x="169" y="66"/>
                      <a:pt x="182" y="66"/>
                    </a:cubicBezTo>
                    <a:cubicBezTo>
                      <a:pt x="199" y="66"/>
                      <a:pt x="199" y="66"/>
                      <a:pt x="199" y="66"/>
                    </a:cubicBezTo>
                    <a:cubicBezTo>
                      <a:pt x="199" y="23"/>
                      <a:pt x="199" y="23"/>
                      <a:pt x="199" y="23"/>
                    </a:cubicBezTo>
                    <a:cubicBezTo>
                      <a:pt x="199" y="13"/>
                      <a:pt x="198" y="6"/>
                      <a:pt x="198" y="2"/>
                    </a:cubicBezTo>
                    <a:cubicBezTo>
                      <a:pt x="207" y="3"/>
                      <a:pt x="215" y="6"/>
                      <a:pt x="223" y="9"/>
                    </a:cubicBezTo>
                    <a:cubicBezTo>
                      <a:pt x="224" y="10"/>
                      <a:pt x="225" y="10"/>
                      <a:pt x="225" y="11"/>
                    </a:cubicBezTo>
                    <a:cubicBezTo>
                      <a:pt x="225" y="13"/>
                      <a:pt x="224" y="14"/>
                      <a:pt x="222" y="15"/>
                    </a:cubicBezTo>
                    <a:cubicBezTo>
                      <a:pt x="218" y="16"/>
                      <a:pt x="215" y="17"/>
                      <a:pt x="211" y="18"/>
                    </a:cubicBezTo>
                    <a:cubicBezTo>
                      <a:pt x="211" y="66"/>
                      <a:pt x="211" y="66"/>
                      <a:pt x="211" y="66"/>
                    </a:cubicBezTo>
                    <a:cubicBezTo>
                      <a:pt x="212" y="66"/>
                      <a:pt x="212" y="66"/>
                      <a:pt x="212" y="66"/>
                    </a:cubicBezTo>
                    <a:cubicBezTo>
                      <a:pt x="222" y="55"/>
                      <a:pt x="222" y="55"/>
                      <a:pt x="222" y="55"/>
                    </a:cubicBezTo>
                    <a:cubicBezTo>
                      <a:pt x="228" y="59"/>
                      <a:pt x="233" y="63"/>
                      <a:pt x="237" y="67"/>
                    </a:cubicBezTo>
                    <a:cubicBezTo>
                      <a:pt x="239" y="68"/>
                      <a:pt x="239" y="68"/>
                      <a:pt x="239" y="69"/>
                    </a:cubicBezTo>
                    <a:cubicBezTo>
                      <a:pt x="239" y="72"/>
                      <a:pt x="238" y="74"/>
                      <a:pt x="236" y="74"/>
                    </a:cubicBezTo>
                    <a:cubicBezTo>
                      <a:pt x="211" y="74"/>
                      <a:pt x="211" y="74"/>
                      <a:pt x="211" y="74"/>
                    </a:cubicBezTo>
                    <a:cubicBezTo>
                      <a:pt x="211" y="211"/>
                      <a:pt x="211" y="211"/>
                      <a:pt x="211" y="211"/>
                    </a:cubicBezTo>
                    <a:cubicBezTo>
                      <a:pt x="211" y="217"/>
                      <a:pt x="210" y="221"/>
                      <a:pt x="207" y="224"/>
                    </a:cubicBezTo>
                    <a:cubicBezTo>
                      <a:pt x="205" y="227"/>
                      <a:pt x="203" y="229"/>
                      <a:pt x="199" y="231"/>
                    </a:cubicBezTo>
                    <a:cubicBezTo>
                      <a:pt x="196" y="233"/>
                      <a:pt x="193" y="234"/>
                      <a:pt x="191" y="234"/>
                    </a:cubicBezTo>
                    <a:cubicBezTo>
                      <a:pt x="190" y="229"/>
                      <a:pt x="190" y="229"/>
                      <a:pt x="190" y="229"/>
                    </a:cubicBezTo>
                    <a:cubicBezTo>
                      <a:pt x="190" y="227"/>
                      <a:pt x="189" y="226"/>
                      <a:pt x="188" y="225"/>
                    </a:cubicBezTo>
                    <a:cubicBezTo>
                      <a:pt x="187" y="223"/>
                      <a:pt x="184" y="221"/>
                      <a:pt x="179" y="219"/>
                    </a:cubicBezTo>
                    <a:cubicBezTo>
                      <a:pt x="175" y="218"/>
                      <a:pt x="169" y="217"/>
                      <a:pt x="163" y="216"/>
                    </a:cubicBezTo>
                    <a:cubicBezTo>
                      <a:pt x="163" y="210"/>
                      <a:pt x="163" y="210"/>
                      <a:pt x="163" y="210"/>
                    </a:cubicBezTo>
                    <a:cubicBezTo>
                      <a:pt x="172" y="213"/>
                      <a:pt x="181" y="214"/>
                      <a:pt x="189" y="214"/>
                    </a:cubicBezTo>
                    <a:cubicBezTo>
                      <a:pt x="193" y="214"/>
                      <a:pt x="195" y="214"/>
                      <a:pt x="197" y="213"/>
                    </a:cubicBezTo>
                    <a:cubicBezTo>
                      <a:pt x="198" y="212"/>
                      <a:pt x="199" y="209"/>
                      <a:pt x="199" y="205"/>
                    </a:cubicBezTo>
                    <a:cubicBezTo>
                      <a:pt x="199" y="74"/>
                      <a:pt x="199" y="74"/>
                      <a:pt x="199" y="74"/>
                    </a:cubicBezTo>
                    <a:cubicBezTo>
                      <a:pt x="182" y="74"/>
                      <a:pt x="182" y="74"/>
                      <a:pt x="182" y="74"/>
                    </a:cubicBezTo>
                    <a:cubicBezTo>
                      <a:pt x="170" y="74"/>
                      <a:pt x="162" y="74"/>
                      <a:pt x="157" y="75"/>
                    </a:cubicBezTo>
                    <a:lnTo>
                      <a:pt x="152" y="63"/>
                    </a:lnTo>
                    <a:close/>
                    <a:moveTo>
                      <a:pt x="163" y="101"/>
                    </a:moveTo>
                    <a:cubicBezTo>
                      <a:pt x="169" y="108"/>
                      <a:pt x="174" y="115"/>
                      <a:pt x="177" y="123"/>
                    </a:cubicBezTo>
                    <a:cubicBezTo>
                      <a:pt x="180" y="127"/>
                      <a:pt x="183" y="133"/>
                      <a:pt x="184" y="139"/>
                    </a:cubicBezTo>
                    <a:cubicBezTo>
                      <a:pt x="186" y="143"/>
                      <a:pt x="187" y="146"/>
                      <a:pt x="187" y="150"/>
                    </a:cubicBezTo>
                    <a:cubicBezTo>
                      <a:pt x="187" y="152"/>
                      <a:pt x="186" y="154"/>
                      <a:pt x="185" y="156"/>
                    </a:cubicBezTo>
                    <a:cubicBezTo>
                      <a:pt x="183" y="158"/>
                      <a:pt x="182" y="159"/>
                      <a:pt x="181" y="159"/>
                    </a:cubicBezTo>
                    <a:cubicBezTo>
                      <a:pt x="179" y="159"/>
                      <a:pt x="178" y="158"/>
                      <a:pt x="176" y="158"/>
                    </a:cubicBezTo>
                    <a:cubicBezTo>
                      <a:pt x="175" y="156"/>
                      <a:pt x="174" y="154"/>
                      <a:pt x="174" y="151"/>
                    </a:cubicBezTo>
                    <a:cubicBezTo>
                      <a:pt x="173" y="140"/>
                      <a:pt x="172" y="131"/>
                      <a:pt x="170" y="125"/>
                    </a:cubicBezTo>
                    <a:cubicBezTo>
                      <a:pt x="168" y="119"/>
                      <a:pt x="165" y="112"/>
                      <a:pt x="160" y="103"/>
                    </a:cubicBezTo>
                    <a:lnTo>
                      <a:pt x="163" y="1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sp>
            <p:nvSpPr>
              <p:cNvPr id="42" name="Freeform 17">
                <a:extLst>
                  <a:ext uri="{FF2B5EF4-FFF2-40B4-BE49-F238E27FC236}">
                    <a16:creationId xmlns:a16="http://schemas.microsoft.com/office/drawing/2014/main" id="{6D82221E-F4AD-4A4C-AF41-507F0D91EBFC}"/>
                  </a:ext>
                </a:extLst>
              </p:cNvPr>
              <p:cNvSpPr>
                <a:spLocks noEditPoints="1"/>
              </p:cNvSpPr>
              <p:nvPr/>
            </p:nvSpPr>
            <p:spPr bwMode="black">
              <a:xfrm>
                <a:off x="8988230" y="5484723"/>
                <a:ext cx="293712" cy="288514"/>
              </a:xfrm>
              <a:custGeom>
                <a:avLst/>
                <a:gdLst/>
                <a:ahLst/>
                <a:cxnLst>
                  <a:cxn ang="0">
                    <a:pos x="28" y="81"/>
                  </a:cxn>
                  <a:cxn ang="0">
                    <a:pos x="41" y="69"/>
                  </a:cxn>
                  <a:cxn ang="0">
                    <a:pos x="56" y="84"/>
                  </a:cxn>
                  <a:cxn ang="0">
                    <a:pos x="45" y="187"/>
                  </a:cxn>
                  <a:cxn ang="0">
                    <a:pos x="72" y="165"/>
                  </a:cxn>
                  <a:cxn ang="0">
                    <a:pos x="62" y="185"/>
                  </a:cxn>
                  <a:cxn ang="0">
                    <a:pos x="44" y="215"/>
                  </a:cxn>
                  <a:cxn ang="0">
                    <a:pos x="34" y="194"/>
                  </a:cxn>
                  <a:cxn ang="0">
                    <a:pos x="28" y="88"/>
                  </a:cxn>
                  <a:cxn ang="0">
                    <a:pos x="0" y="78"/>
                  </a:cxn>
                  <a:cxn ang="0">
                    <a:pos x="43" y="21"/>
                  </a:cxn>
                  <a:cxn ang="0">
                    <a:pos x="54" y="41"/>
                  </a:cxn>
                  <a:cxn ang="0">
                    <a:pos x="44" y="48"/>
                  </a:cxn>
                  <a:cxn ang="0">
                    <a:pos x="34" y="24"/>
                  </a:cxn>
                  <a:cxn ang="0">
                    <a:pos x="25" y="6"/>
                  </a:cxn>
                  <a:cxn ang="0">
                    <a:pos x="135" y="10"/>
                  </a:cxn>
                  <a:cxn ang="0">
                    <a:pos x="110" y="33"/>
                  </a:cxn>
                  <a:cxn ang="0">
                    <a:pos x="142" y="22"/>
                  </a:cxn>
                  <a:cxn ang="0">
                    <a:pos x="157" y="36"/>
                  </a:cxn>
                  <a:cxn ang="0">
                    <a:pos x="147" y="212"/>
                  </a:cxn>
                  <a:cxn ang="0">
                    <a:pos x="135" y="232"/>
                  </a:cxn>
                  <a:cxn ang="0">
                    <a:pos x="126" y="230"/>
                  </a:cxn>
                  <a:cxn ang="0">
                    <a:pos x="117" y="221"/>
                  </a:cxn>
                  <a:cxn ang="0">
                    <a:pos x="102" y="211"/>
                  </a:cxn>
                  <a:cxn ang="0">
                    <a:pos x="133" y="214"/>
                  </a:cxn>
                  <a:cxn ang="0">
                    <a:pos x="136" y="155"/>
                  </a:cxn>
                  <a:cxn ang="0">
                    <a:pos x="95" y="203"/>
                  </a:cxn>
                  <a:cxn ang="0">
                    <a:pos x="57" y="222"/>
                  </a:cxn>
                  <a:cxn ang="0">
                    <a:pos x="108" y="176"/>
                  </a:cxn>
                  <a:cxn ang="0">
                    <a:pos x="93" y="150"/>
                  </a:cxn>
                  <a:cxn ang="0">
                    <a:pos x="65" y="140"/>
                  </a:cxn>
                  <a:cxn ang="0">
                    <a:pos x="86" y="25"/>
                  </a:cxn>
                  <a:cxn ang="0">
                    <a:pos x="104" y="33"/>
                  </a:cxn>
                  <a:cxn ang="0">
                    <a:pos x="111" y="0"/>
                  </a:cxn>
                  <a:cxn ang="0">
                    <a:pos x="136" y="67"/>
                  </a:cxn>
                  <a:cxn ang="0">
                    <a:pos x="98" y="40"/>
                  </a:cxn>
                  <a:cxn ang="0">
                    <a:pos x="98" y="105"/>
                  </a:cxn>
                  <a:cxn ang="0">
                    <a:pos x="136" y="75"/>
                  </a:cxn>
                  <a:cxn ang="0">
                    <a:pos x="98" y="105"/>
                  </a:cxn>
                  <a:cxn ang="0">
                    <a:pos x="136" y="142"/>
                  </a:cxn>
                  <a:cxn ang="0">
                    <a:pos x="98" y="112"/>
                  </a:cxn>
                  <a:cxn ang="0">
                    <a:pos x="152" y="63"/>
                  </a:cxn>
                  <a:cxn ang="0">
                    <a:pos x="199" y="66"/>
                  </a:cxn>
                  <a:cxn ang="0">
                    <a:pos x="198" y="2"/>
                  </a:cxn>
                  <a:cxn ang="0">
                    <a:pos x="225" y="11"/>
                  </a:cxn>
                  <a:cxn ang="0">
                    <a:pos x="211" y="18"/>
                  </a:cxn>
                  <a:cxn ang="0">
                    <a:pos x="212" y="66"/>
                  </a:cxn>
                  <a:cxn ang="0">
                    <a:pos x="237" y="67"/>
                  </a:cxn>
                  <a:cxn ang="0">
                    <a:pos x="236" y="74"/>
                  </a:cxn>
                  <a:cxn ang="0">
                    <a:pos x="211" y="211"/>
                  </a:cxn>
                  <a:cxn ang="0">
                    <a:pos x="199" y="231"/>
                  </a:cxn>
                  <a:cxn ang="0">
                    <a:pos x="190" y="229"/>
                  </a:cxn>
                  <a:cxn ang="0">
                    <a:pos x="179" y="219"/>
                  </a:cxn>
                  <a:cxn ang="0">
                    <a:pos x="163" y="210"/>
                  </a:cxn>
                  <a:cxn ang="0">
                    <a:pos x="197" y="213"/>
                  </a:cxn>
                  <a:cxn ang="0">
                    <a:pos x="199" y="74"/>
                  </a:cxn>
                  <a:cxn ang="0">
                    <a:pos x="157" y="75"/>
                  </a:cxn>
                  <a:cxn ang="0">
                    <a:pos x="163" y="101"/>
                  </a:cxn>
                  <a:cxn ang="0">
                    <a:pos x="184" y="139"/>
                  </a:cxn>
                  <a:cxn ang="0">
                    <a:pos x="185" y="156"/>
                  </a:cxn>
                  <a:cxn ang="0">
                    <a:pos x="176" y="158"/>
                  </a:cxn>
                  <a:cxn ang="0">
                    <a:pos x="170" y="125"/>
                  </a:cxn>
                  <a:cxn ang="0">
                    <a:pos x="163" y="101"/>
                  </a:cxn>
                </a:cxnLst>
                <a:rect l="0" t="0" r="r" b="b"/>
                <a:pathLst>
                  <a:path w="239" h="235">
                    <a:moveTo>
                      <a:pt x="0" y="78"/>
                    </a:moveTo>
                    <a:cubicBezTo>
                      <a:pt x="6" y="80"/>
                      <a:pt x="16" y="81"/>
                      <a:pt x="28" y="81"/>
                    </a:cubicBezTo>
                    <a:cubicBezTo>
                      <a:pt x="32" y="81"/>
                      <a:pt x="32" y="81"/>
                      <a:pt x="32" y="81"/>
                    </a:cubicBezTo>
                    <a:cubicBezTo>
                      <a:pt x="41" y="69"/>
                      <a:pt x="41" y="69"/>
                      <a:pt x="41" y="69"/>
                    </a:cubicBezTo>
                    <a:cubicBezTo>
                      <a:pt x="47" y="73"/>
                      <a:pt x="51" y="77"/>
                      <a:pt x="54" y="80"/>
                    </a:cubicBezTo>
                    <a:cubicBezTo>
                      <a:pt x="55" y="82"/>
                      <a:pt x="56" y="83"/>
                      <a:pt x="56" y="84"/>
                    </a:cubicBezTo>
                    <a:cubicBezTo>
                      <a:pt x="56" y="85"/>
                      <a:pt x="52" y="88"/>
                      <a:pt x="45" y="92"/>
                    </a:cubicBezTo>
                    <a:cubicBezTo>
                      <a:pt x="45" y="187"/>
                      <a:pt x="45" y="187"/>
                      <a:pt x="45" y="187"/>
                    </a:cubicBezTo>
                    <a:cubicBezTo>
                      <a:pt x="48" y="185"/>
                      <a:pt x="50" y="184"/>
                      <a:pt x="52" y="182"/>
                    </a:cubicBezTo>
                    <a:cubicBezTo>
                      <a:pt x="61" y="175"/>
                      <a:pt x="67" y="170"/>
                      <a:pt x="72" y="165"/>
                    </a:cubicBezTo>
                    <a:cubicBezTo>
                      <a:pt x="74" y="169"/>
                      <a:pt x="74" y="169"/>
                      <a:pt x="74" y="169"/>
                    </a:cubicBezTo>
                    <a:cubicBezTo>
                      <a:pt x="70" y="174"/>
                      <a:pt x="66" y="180"/>
                      <a:pt x="62" y="185"/>
                    </a:cubicBezTo>
                    <a:cubicBezTo>
                      <a:pt x="57" y="192"/>
                      <a:pt x="52" y="198"/>
                      <a:pt x="47" y="203"/>
                    </a:cubicBezTo>
                    <a:cubicBezTo>
                      <a:pt x="47" y="211"/>
                      <a:pt x="46" y="215"/>
                      <a:pt x="44" y="215"/>
                    </a:cubicBezTo>
                    <a:cubicBezTo>
                      <a:pt x="43" y="215"/>
                      <a:pt x="38" y="209"/>
                      <a:pt x="29" y="197"/>
                    </a:cubicBezTo>
                    <a:cubicBezTo>
                      <a:pt x="31" y="196"/>
                      <a:pt x="33" y="195"/>
                      <a:pt x="34" y="194"/>
                    </a:cubicBezTo>
                    <a:cubicBezTo>
                      <a:pt x="34" y="88"/>
                      <a:pt x="34" y="88"/>
                      <a:pt x="34" y="88"/>
                    </a:cubicBezTo>
                    <a:cubicBezTo>
                      <a:pt x="28" y="88"/>
                      <a:pt x="28" y="88"/>
                      <a:pt x="28" y="88"/>
                    </a:cubicBezTo>
                    <a:cubicBezTo>
                      <a:pt x="15" y="88"/>
                      <a:pt x="7" y="88"/>
                      <a:pt x="4" y="89"/>
                    </a:cubicBezTo>
                    <a:lnTo>
                      <a:pt x="0" y="78"/>
                    </a:lnTo>
                    <a:close/>
                    <a:moveTo>
                      <a:pt x="25" y="6"/>
                    </a:moveTo>
                    <a:cubicBezTo>
                      <a:pt x="33" y="10"/>
                      <a:pt x="39" y="15"/>
                      <a:pt x="43" y="21"/>
                    </a:cubicBezTo>
                    <a:cubicBezTo>
                      <a:pt x="47" y="25"/>
                      <a:pt x="50" y="29"/>
                      <a:pt x="52" y="32"/>
                    </a:cubicBezTo>
                    <a:cubicBezTo>
                      <a:pt x="53" y="35"/>
                      <a:pt x="54" y="38"/>
                      <a:pt x="54" y="41"/>
                    </a:cubicBezTo>
                    <a:cubicBezTo>
                      <a:pt x="54" y="47"/>
                      <a:pt x="52" y="49"/>
                      <a:pt x="47" y="49"/>
                    </a:cubicBezTo>
                    <a:cubicBezTo>
                      <a:pt x="46" y="49"/>
                      <a:pt x="45" y="49"/>
                      <a:pt x="44" y="48"/>
                    </a:cubicBezTo>
                    <a:cubicBezTo>
                      <a:pt x="43" y="47"/>
                      <a:pt x="43" y="45"/>
                      <a:pt x="42" y="42"/>
                    </a:cubicBezTo>
                    <a:cubicBezTo>
                      <a:pt x="39" y="35"/>
                      <a:pt x="37" y="29"/>
                      <a:pt x="34" y="24"/>
                    </a:cubicBezTo>
                    <a:cubicBezTo>
                      <a:pt x="31" y="20"/>
                      <a:pt x="27" y="15"/>
                      <a:pt x="22" y="10"/>
                    </a:cubicBezTo>
                    <a:lnTo>
                      <a:pt x="25" y="6"/>
                    </a:lnTo>
                    <a:close/>
                    <a:moveTo>
                      <a:pt x="111" y="0"/>
                    </a:moveTo>
                    <a:cubicBezTo>
                      <a:pt x="127" y="4"/>
                      <a:pt x="135" y="7"/>
                      <a:pt x="135" y="10"/>
                    </a:cubicBezTo>
                    <a:cubicBezTo>
                      <a:pt x="135" y="12"/>
                      <a:pt x="130" y="13"/>
                      <a:pt x="121" y="13"/>
                    </a:cubicBezTo>
                    <a:cubicBezTo>
                      <a:pt x="118" y="20"/>
                      <a:pt x="115" y="27"/>
                      <a:pt x="110" y="33"/>
                    </a:cubicBezTo>
                    <a:cubicBezTo>
                      <a:pt x="134" y="33"/>
                      <a:pt x="134" y="33"/>
                      <a:pt x="134" y="33"/>
                    </a:cubicBezTo>
                    <a:cubicBezTo>
                      <a:pt x="142" y="22"/>
                      <a:pt x="142" y="22"/>
                      <a:pt x="142" y="22"/>
                    </a:cubicBezTo>
                    <a:cubicBezTo>
                      <a:pt x="148" y="25"/>
                      <a:pt x="153" y="29"/>
                      <a:pt x="155" y="32"/>
                    </a:cubicBezTo>
                    <a:cubicBezTo>
                      <a:pt x="157" y="34"/>
                      <a:pt x="157" y="35"/>
                      <a:pt x="157" y="36"/>
                    </a:cubicBezTo>
                    <a:cubicBezTo>
                      <a:pt x="157" y="37"/>
                      <a:pt x="154" y="40"/>
                      <a:pt x="147" y="44"/>
                    </a:cubicBezTo>
                    <a:cubicBezTo>
                      <a:pt x="147" y="212"/>
                      <a:pt x="147" y="212"/>
                      <a:pt x="147" y="212"/>
                    </a:cubicBezTo>
                    <a:cubicBezTo>
                      <a:pt x="147" y="218"/>
                      <a:pt x="146" y="222"/>
                      <a:pt x="143" y="225"/>
                    </a:cubicBezTo>
                    <a:cubicBezTo>
                      <a:pt x="141" y="228"/>
                      <a:pt x="139" y="230"/>
                      <a:pt x="135" y="232"/>
                    </a:cubicBezTo>
                    <a:cubicBezTo>
                      <a:pt x="132" y="234"/>
                      <a:pt x="129" y="235"/>
                      <a:pt x="127" y="235"/>
                    </a:cubicBezTo>
                    <a:cubicBezTo>
                      <a:pt x="126" y="230"/>
                      <a:pt x="126" y="230"/>
                      <a:pt x="126" y="230"/>
                    </a:cubicBezTo>
                    <a:cubicBezTo>
                      <a:pt x="126" y="228"/>
                      <a:pt x="125" y="227"/>
                      <a:pt x="125" y="226"/>
                    </a:cubicBezTo>
                    <a:cubicBezTo>
                      <a:pt x="123" y="224"/>
                      <a:pt x="120" y="222"/>
                      <a:pt x="117" y="221"/>
                    </a:cubicBezTo>
                    <a:cubicBezTo>
                      <a:pt x="112" y="219"/>
                      <a:pt x="108" y="218"/>
                      <a:pt x="102" y="217"/>
                    </a:cubicBezTo>
                    <a:cubicBezTo>
                      <a:pt x="102" y="211"/>
                      <a:pt x="102" y="211"/>
                      <a:pt x="102" y="211"/>
                    </a:cubicBezTo>
                    <a:cubicBezTo>
                      <a:pt x="110" y="214"/>
                      <a:pt x="118" y="215"/>
                      <a:pt x="125" y="215"/>
                    </a:cubicBezTo>
                    <a:cubicBezTo>
                      <a:pt x="129" y="215"/>
                      <a:pt x="132" y="215"/>
                      <a:pt x="133" y="214"/>
                    </a:cubicBezTo>
                    <a:cubicBezTo>
                      <a:pt x="135" y="213"/>
                      <a:pt x="136" y="210"/>
                      <a:pt x="136" y="206"/>
                    </a:cubicBezTo>
                    <a:cubicBezTo>
                      <a:pt x="136" y="155"/>
                      <a:pt x="136" y="155"/>
                      <a:pt x="136" y="155"/>
                    </a:cubicBezTo>
                    <a:cubicBezTo>
                      <a:pt x="131" y="163"/>
                      <a:pt x="126" y="171"/>
                      <a:pt x="120" y="177"/>
                    </a:cubicBezTo>
                    <a:cubicBezTo>
                      <a:pt x="112" y="186"/>
                      <a:pt x="104" y="195"/>
                      <a:pt x="95" y="203"/>
                    </a:cubicBezTo>
                    <a:cubicBezTo>
                      <a:pt x="86" y="210"/>
                      <a:pt x="74" y="218"/>
                      <a:pt x="60" y="226"/>
                    </a:cubicBezTo>
                    <a:cubicBezTo>
                      <a:pt x="57" y="222"/>
                      <a:pt x="57" y="222"/>
                      <a:pt x="57" y="222"/>
                    </a:cubicBezTo>
                    <a:cubicBezTo>
                      <a:pt x="70" y="213"/>
                      <a:pt x="80" y="205"/>
                      <a:pt x="88" y="197"/>
                    </a:cubicBezTo>
                    <a:cubicBezTo>
                      <a:pt x="95" y="191"/>
                      <a:pt x="102" y="184"/>
                      <a:pt x="108" y="176"/>
                    </a:cubicBezTo>
                    <a:cubicBezTo>
                      <a:pt x="114" y="168"/>
                      <a:pt x="120" y="160"/>
                      <a:pt x="125" y="150"/>
                    </a:cubicBezTo>
                    <a:cubicBezTo>
                      <a:pt x="93" y="150"/>
                      <a:pt x="93" y="150"/>
                      <a:pt x="93" y="150"/>
                    </a:cubicBezTo>
                    <a:cubicBezTo>
                      <a:pt x="80" y="150"/>
                      <a:pt x="72" y="150"/>
                      <a:pt x="69" y="151"/>
                    </a:cubicBezTo>
                    <a:cubicBezTo>
                      <a:pt x="65" y="140"/>
                      <a:pt x="65" y="140"/>
                      <a:pt x="65" y="140"/>
                    </a:cubicBezTo>
                    <a:cubicBezTo>
                      <a:pt x="70" y="142"/>
                      <a:pt x="77" y="142"/>
                      <a:pt x="86" y="142"/>
                    </a:cubicBezTo>
                    <a:cubicBezTo>
                      <a:pt x="86" y="25"/>
                      <a:pt x="86" y="25"/>
                      <a:pt x="86" y="25"/>
                    </a:cubicBezTo>
                    <a:cubicBezTo>
                      <a:pt x="101" y="33"/>
                      <a:pt x="101" y="33"/>
                      <a:pt x="101" y="33"/>
                    </a:cubicBezTo>
                    <a:cubicBezTo>
                      <a:pt x="104" y="33"/>
                      <a:pt x="104" y="33"/>
                      <a:pt x="104" y="33"/>
                    </a:cubicBezTo>
                    <a:cubicBezTo>
                      <a:pt x="107" y="28"/>
                      <a:pt x="108" y="23"/>
                      <a:pt x="109" y="19"/>
                    </a:cubicBezTo>
                    <a:cubicBezTo>
                      <a:pt x="110" y="14"/>
                      <a:pt x="111" y="8"/>
                      <a:pt x="111" y="0"/>
                    </a:cubicBezTo>
                    <a:close/>
                    <a:moveTo>
                      <a:pt x="98" y="67"/>
                    </a:moveTo>
                    <a:cubicBezTo>
                      <a:pt x="136" y="67"/>
                      <a:pt x="136" y="67"/>
                      <a:pt x="136" y="67"/>
                    </a:cubicBezTo>
                    <a:cubicBezTo>
                      <a:pt x="136" y="40"/>
                      <a:pt x="136" y="40"/>
                      <a:pt x="136" y="40"/>
                    </a:cubicBezTo>
                    <a:cubicBezTo>
                      <a:pt x="98" y="40"/>
                      <a:pt x="98" y="40"/>
                      <a:pt x="98" y="40"/>
                    </a:cubicBezTo>
                    <a:lnTo>
                      <a:pt x="98" y="67"/>
                    </a:lnTo>
                    <a:close/>
                    <a:moveTo>
                      <a:pt x="98" y="105"/>
                    </a:moveTo>
                    <a:cubicBezTo>
                      <a:pt x="136" y="105"/>
                      <a:pt x="136" y="105"/>
                      <a:pt x="136" y="105"/>
                    </a:cubicBezTo>
                    <a:cubicBezTo>
                      <a:pt x="136" y="75"/>
                      <a:pt x="136" y="75"/>
                      <a:pt x="136" y="75"/>
                    </a:cubicBezTo>
                    <a:cubicBezTo>
                      <a:pt x="98" y="75"/>
                      <a:pt x="98" y="75"/>
                      <a:pt x="98" y="75"/>
                    </a:cubicBezTo>
                    <a:lnTo>
                      <a:pt x="98" y="105"/>
                    </a:lnTo>
                    <a:close/>
                    <a:moveTo>
                      <a:pt x="98" y="142"/>
                    </a:moveTo>
                    <a:cubicBezTo>
                      <a:pt x="136" y="142"/>
                      <a:pt x="136" y="142"/>
                      <a:pt x="136" y="142"/>
                    </a:cubicBezTo>
                    <a:cubicBezTo>
                      <a:pt x="136" y="112"/>
                      <a:pt x="136" y="112"/>
                      <a:pt x="136" y="112"/>
                    </a:cubicBezTo>
                    <a:cubicBezTo>
                      <a:pt x="98" y="112"/>
                      <a:pt x="98" y="112"/>
                      <a:pt x="98" y="112"/>
                    </a:cubicBezTo>
                    <a:lnTo>
                      <a:pt x="98" y="142"/>
                    </a:lnTo>
                    <a:close/>
                    <a:moveTo>
                      <a:pt x="152" y="63"/>
                    </a:moveTo>
                    <a:cubicBezTo>
                      <a:pt x="159" y="65"/>
                      <a:pt x="169" y="66"/>
                      <a:pt x="182" y="66"/>
                    </a:cubicBezTo>
                    <a:cubicBezTo>
                      <a:pt x="199" y="66"/>
                      <a:pt x="199" y="66"/>
                      <a:pt x="199" y="66"/>
                    </a:cubicBezTo>
                    <a:cubicBezTo>
                      <a:pt x="199" y="23"/>
                      <a:pt x="199" y="23"/>
                      <a:pt x="199" y="23"/>
                    </a:cubicBezTo>
                    <a:cubicBezTo>
                      <a:pt x="199" y="13"/>
                      <a:pt x="198" y="6"/>
                      <a:pt x="198" y="2"/>
                    </a:cubicBezTo>
                    <a:cubicBezTo>
                      <a:pt x="207" y="3"/>
                      <a:pt x="215" y="6"/>
                      <a:pt x="222" y="9"/>
                    </a:cubicBezTo>
                    <a:cubicBezTo>
                      <a:pt x="224" y="10"/>
                      <a:pt x="225" y="10"/>
                      <a:pt x="225" y="11"/>
                    </a:cubicBezTo>
                    <a:cubicBezTo>
                      <a:pt x="225" y="13"/>
                      <a:pt x="224" y="14"/>
                      <a:pt x="222" y="15"/>
                    </a:cubicBezTo>
                    <a:cubicBezTo>
                      <a:pt x="218" y="16"/>
                      <a:pt x="215" y="17"/>
                      <a:pt x="211" y="18"/>
                    </a:cubicBezTo>
                    <a:cubicBezTo>
                      <a:pt x="211" y="66"/>
                      <a:pt x="211" y="66"/>
                      <a:pt x="211" y="66"/>
                    </a:cubicBezTo>
                    <a:cubicBezTo>
                      <a:pt x="212" y="66"/>
                      <a:pt x="212" y="66"/>
                      <a:pt x="212" y="66"/>
                    </a:cubicBezTo>
                    <a:cubicBezTo>
                      <a:pt x="222" y="55"/>
                      <a:pt x="222" y="55"/>
                      <a:pt x="222" y="55"/>
                    </a:cubicBezTo>
                    <a:cubicBezTo>
                      <a:pt x="227" y="59"/>
                      <a:pt x="233" y="63"/>
                      <a:pt x="237" y="67"/>
                    </a:cubicBezTo>
                    <a:cubicBezTo>
                      <a:pt x="239" y="68"/>
                      <a:pt x="239" y="68"/>
                      <a:pt x="239" y="69"/>
                    </a:cubicBezTo>
                    <a:cubicBezTo>
                      <a:pt x="239" y="72"/>
                      <a:pt x="238" y="74"/>
                      <a:pt x="236" y="74"/>
                    </a:cubicBezTo>
                    <a:cubicBezTo>
                      <a:pt x="211" y="74"/>
                      <a:pt x="211" y="74"/>
                      <a:pt x="211" y="74"/>
                    </a:cubicBezTo>
                    <a:cubicBezTo>
                      <a:pt x="211" y="211"/>
                      <a:pt x="211" y="211"/>
                      <a:pt x="211" y="211"/>
                    </a:cubicBezTo>
                    <a:cubicBezTo>
                      <a:pt x="211" y="217"/>
                      <a:pt x="210" y="221"/>
                      <a:pt x="207" y="224"/>
                    </a:cubicBezTo>
                    <a:cubicBezTo>
                      <a:pt x="205" y="227"/>
                      <a:pt x="203" y="229"/>
                      <a:pt x="199" y="231"/>
                    </a:cubicBezTo>
                    <a:cubicBezTo>
                      <a:pt x="196" y="233"/>
                      <a:pt x="193" y="234"/>
                      <a:pt x="191" y="234"/>
                    </a:cubicBezTo>
                    <a:cubicBezTo>
                      <a:pt x="190" y="229"/>
                      <a:pt x="190" y="229"/>
                      <a:pt x="190" y="229"/>
                    </a:cubicBezTo>
                    <a:cubicBezTo>
                      <a:pt x="190" y="227"/>
                      <a:pt x="189" y="226"/>
                      <a:pt x="188" y="225"/>
                    </a:cubicBezTo>
                    <a:cubicBezTo>
                      <a:pt x="186" y="223"/>
                      <a:pt x="184" y="221"/>
                      <a:pt x="179" y="219"/>
                    </a:cubicBezTo>
                    <a:cubicBezTo>
                      <a:pt x="175" y="218"/>
                      <a:pt x="169" y="217"/>
                      <a:pt x="163" y="216"/>
                    </a:cubicBezTo>
                    <a:cubicBezTo>
                      <a:pt x="163" y="210"/>
                      <a:pt x="163" y="210"/>
                      <a:pt x="163" y="210"/>
                    </a:cubicBezTo>
                    <a:cubicBezTo>
                      <a:pt x="172" y="213"/>
                      <a:pt x="181" y="214"/>
                      <a:pt x="188" y="214"/>
                    </a:cubicBezTo>
                    <a:cubicBezTo>
                      <a:pt x="193" y="214"/>
                      <a:pt x="195" y="214"/>
                      <a:pt x="197" y="213"/>
                    </a:cubicBezTo>
                    <a:cubicBezTo>
                      <a:pt x="198" y="212"/>
                      <a:pt x="199" y="209"/>
                      <a:pt x="199" y="205"/>
                    </a:cubicBezTo>
                    <a:cubicBezTo>
                      <a:pt x="199" y="74"/>
                      <a:pt x="199" y="74"/>
                      <a:pt x="199" y="74"/>
                    </a:cubicBezTo>
                    <a:cubicBezTo>
                      <a:pt x="182" y="74"/>
                      <a:pt x="182" y="74"/>
                      <a:pt x="182" y="74"/>
                    </a:cubicBezTo>
                    <a:cubicBezTo>
                      <a:pt x="170" y="74"/>
                      <a:pt x="161" y="74"/>
                      <a:pt x="157" y="75"/>
                    </a:cubicBezTo>
                    <a:lnTo>
                      <a:pt x="152" y="63"/>
                    </a:lnTo>
                    <a:close/>
                    <a:moveTo>
                      <a:pt x="163" y="101"/>
                    </a:moveTo>
                    <a:cubicBezTo>
                      <a:pt x="169" y="108"/>
                      <a:pt x="174" y="115"/>
                      <a:pt x="177" y="123"/>
                    </a:cubicBezTo>
                    <a:cubicBezTo>
                      <a:pt x="180" y="127"/>
                      <a:pt x="183" y="133"/>
                      <a:pt x="184" y="139"/>
                    </a:cubicBezTo>
                    <a:cubicBezTo>
                      <a:pt x="186" y="143"/>
                      <a:pt x="186" y="146"/>
                      <a:pt x="186" y="150"/>
                    </a:cubicBezTo>
                    <a:cubicBezTo>
                      <a:pt x="186" y="152"/>
                      <a:pt x="186" y="154"/>
                      <a:pt x="185" y="156"/>
                    </a:cubicBezTo>
                    <a:cubicBezTo>
                      <a:pt x="183" y="158"/>
                      <a:pt x="182" y="159"/>
                      <a:pt x="181" y="159"/>
                    </a:cubicBezTo>
                    <a:cubicBezTo>
                      <a:pt x="179" y="159"/>
                      <a:pt x="177" y="158"/>
                      <a:pt x="176" y="158"/>
                    </a:cubicBezTo>
                    <a:cubicBezTo>
                      <a:pt x="175" y="156"/>
                      <a:pt x="174" y="154"/>
                      <a:pt x="174" y="151"/>
                    </a:cubicBezTo>
                    <a:cubicBezTo>
                      <a:pt x="173" y="140"/>
                      <a:pt x="172" y="131"/>
                      <a:pt x="170" y="125"/>
                    </a:cubicBezTo>
                    <a:cubicBezTo>
                      <a:pt x="168" y="119"/>
                      <a:pt x="165" y="112"/>
                      <a:pt x="160" y="103"/>
                    </a:cubicBezTo>
                    <a:lnTo>
                      <a:pt x="163" y="101"/>
                    </a:lnTo>
                    <a:close/>
                  </a:path>
                </a:pathLst>
              </a:custGeom>
              <a:grpFill/>
              <a:ln w="9525">
                <a:noFill/>
                <a:round/>
                <a:headEnd/>
                <a:tailEnd/>
              </a:ln>
              <a:effectLst/>
            </p:spPr>
            <p:txBody>
              <a:bodyPr vert="horz" wrap="square" lIns="87838" tIns="43919" rIns="87838" bIns="43919" numCol="1" anchor="t" anchorCtr="0" compatLnSpc="1">
                <a:prstTxWarp prst="textNoShape">
                  <a:avLst/>
                </a:prstTxWarp>
              </a:bodyPr>
              <a:lstStyle/>
              <a:p>
                <a:pPr defTabSz="548714">
                  <a:defRPr/>
                </a:pPr>
                <a:endParaRPr lang="en-US" sz="1152" kern="0">
                  <a:gradFill>
                    <a:gsLst>
                      <a:gs pos="0">
                        <a:srgbClr val="FFFFFF"/>
                      </a:gs>
                      <a:gs pos="50000">
                        <a:srgbClr val="F0D77C"/>
                      </a:gs>
                      <a:gs pos="100000">
                        <a:srgbClr val="E3A535"/>
                      </a:gs>
                    </a:gsLst>
                    <a:lin ang="10800000" scaled="1"/>
                  </a:gradFill>
                  <a:latin typeface="Segoe UI"/>
                </a:endParaRPr>
              </a:p>
            </p:txBody>
          </p:sp>
        </p:grpSp>
      </p:grpSp>
    </p:spTree>
    <p:extLst>
      <p:ext uri="{BB962C8B-B14F-4D97-AF65-F5344CB8AC3E}">
        <p14:creationId xmlns:p14="http://schemas.microsoft.com/office/powerpoint/2010/main" val="8538443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95915" y="1465291"/>
            <a:ext cx="11239789" cy="2260106"/>
          </a:xfrm>
        </p:spPr>
        <p:txBody>
          <a:bodyPr>
            <a:spAutoFit/>
          </a:bodyPr>
          <a:lstStyle>
            <a:lvl1pPr>
              <a:defRPr sz="3671">
                <a:latin typeface="+mn-lt"/>
              </a:defRPr>
            </a:lvl1pPr>
            <a:lvl2pPr>
              <a:defRPr sz="2855">
                <a:latin typeface="+mn-lt"/>
              </a:defRPr>
            </a:lvl2pPr>
            <a:lvl3pPr>
              <a:defRPr sz="2447">
                <a:latin typeface="+mn-lt"/>
              </a:defRPr>
            </a:lvl3pPr>
            <a:lvl4pPr>
              <a:defRPr sz="2039">
                <a:latin typeface="+mn-lt"/>
              </a:defRPr>
            </a:lvl4pPr>
            <a:lvl5pPr>
              <a:defRPr sz="1835">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2" y="6393841"/>
            <a:ext cx="12436476" cy="600688"/>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73" spc="-52"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338249741"/>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886">
          <p15:clr>
            <a:srgbClr val="5ACBF0"/>
          </p15:clr>
        </p15:guide>
        <p15:guide id="2" orient="horz" pos="282">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760" y="1881567"/>
            <a:ext cx="4244332" cy="1314462"/>
          </a:xfrm>
        </p:spPr>
        <p:txBody>
          <a:bodyPr wrap="square" rIns="0" anchor="b">
            <a:spAutoFit/>
          </a:bodyPr>
          <a:lstStyle>
            <a:lvl1pPr>
              <a:lnSpc>
                <a:spcPct val="100000"/>
              </a:lnSpc>
              <a:defRPr sz="3671" b="1"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95760" y="3605926"/>
            <a:ext cx="4244785" cy="498470"/>
          </a:xfrm>
        </p:spPr>
        <p:txBody>
          <a:bodyPr/>
          <a:lstStyle>
            <a:lvl1pPr marL="0" indent="0">
              <a:buNone/>
              <a:defRPr sz="2039">
                <a:latin typeface="+mn-lt"/>
              </a:defRPr>
            </a:lvl1pPr>
            <a:lvl2pPr marL="233079" indent="0">
              <a:buNone/>
              <a:defRPr/>
            </a:lvl2pPr>
            <a:lvl3pPr marL="466159" indent="0">
              <a:buNone/>
              <a:defRPr/>
            </a:lvl3pPr>
            <a:lvl4pPr marL="674959" indent="0">
              <a:buNone/>
              <a:defRPr/>
            </a:lvl4pPr>
            <a:lvl5pPr marL="872429"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439541" y="0"/>
            <a:ext cx="6993695" cy="6994525"/>
          </a:xfrm>
          <a:blipFill>
            <a:blip r:embed="rId2">
              <a:extLst>
                <a:ext uri="{28A0092B-C50C-407E-A947-70E740481C1C}">
                  <a14:useLocalDpi xmlns:a14="http://schemas.microsoft.com/office/drawing/2010/main" val="0"/>
                </a:ext>
              </a:extLst>
            </a:blip>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500433183"/>
      </p:ext>
    </p:extLst>
  </p:cSld>
  <p:clrMapOvr>
    <a:masterClrMapping/>
  </p:clrMapOvr>
  <p:transition>
    <p:fade/>
  </p:transition>
  <p:extLst mod="1">
    <p:ext uri="{DCECCB84-F9BA-43D5-87BE-67443E8EF086}">
      <p15:sldGuideLst xmlns:p15="http://schemas.microsoft.com/office/powerpoint/2012/main">
        <p15:guide id="2" pos="3294">
          <p15:clr>
            <a:srgbClr val="FBAE40"/>
          </p15:clr>
        </p15:guide>
        <p15:guide id="6" orient="horz" pos="886">
          <p15:clr>
            <a:srgbClr val="5ACBF0"/>
          </p15:clr>
        </p15:guide>
        <p15:guide id="7" orient="horz" pos="1251">
          <p15:clr>
            <a:srgbClr val="5ACBF0"/>
          </p15:clr>
        </p15:guide>
        <p15:guide id="8" orient="horz" pos="2183">
          <p15:clr>
            <a:srgbClr val="5ACBF0"/>
          </p15:clr>
        </p15:guide>
        <p15:guide id="10" pos="3656">
          <p15:clr>
            <a:srgbClr val="C35EA4"/>
          </p15:clr>
        </p15:guide>
        <p15:guide id="11" pos="2934">
          <p15:clr>
            <a:srgbClr val="5ACBF0"/>
          </p15:clr>
        </p15:guide>
        <p15:guide id="12" pos="3473">
          <p15:clr>
            <a:srgbClr val="A4A3A4"/>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581" y="2840032"/>
            <a:ext cx="4244332" cy="1314462"/>
          </a:xfrm>
        </p:spPr>
        <p:txBody>
          <a:bodyPr wrap="square" rIns="0" anchor="ctr" anchorCtr="0">
            <a:spAutoFit/>
          </a:bodyPr>
          <a:lstStyle>
            <a:lvl1pPr>
              <a:lnSpc>
                <a:spcPct val="100000"/>
              </a:lnSpc>
              <a:defRPr sz="3671" b="1"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439541" y="0"/>
            <a:ext cx="6993695" cy="6994525"/>
          </a:xfrm>
          <a:blipFill>
            <a:blip r:embed="rId2">
              <a:extLst>
                <a:ext uri="{28A0092B-C50C-407E-A947-70E740481C1C}">
                  <a14:useLocalDpi xmlns:a14="http://schemas.microsoft.com/office/drawing/2010/main" val="0"/>
                </a:ext>
              </a:extLst>
            </a:blip>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607746701"/>
      </p:ext>
    </p:extLst>
  </p:cSld>
  <p:clrMapOvr>
    <a:masterClrMapping/>
  </p:clrMapOvr>
  <p:transition>
    <p:fade/>
  </p:transition>
  <p:extLst mod="1">
    <p:ext uri="{DCECCB84-F9BA-43D5-87BE-67443E8EF086}">
      <p15:sldGuideLst xmlns:p15="http://schemas.microsoft.com/office/powerpoint/2012/main">
        <p15:guide id="2" pos="3294">
          <p15:clr>
            <a:srgbClr val="FBAE40"/>
          </p15:clr>
        </p15:guide>
        <p15:guide id="5" orient="horz" pos="2118">
          <p15:clr>
            <a:srgbClr val="FBAE40"/>
          </p15:clr>
        </p15:guide>
        <p15:guide id="6" pos="2932">
          <p15:clr>
            <a:srgbClr val="5ACBF0"/>
          </p15:clr>
        </p15:guide>
        <p15:guide id="7" pos="3655">
          <p15:clr>
            <a:srgbClr val="C35EA4"/>
          </p15:clr>
        </p15:guide>
        <p15:guide id="8" pos="3474">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760" y="1463669"/>
            <a:ext cx="5315209" cy="1682523"/>
          </a:xfrm>
        </p:spPr>
        <p:txBody>
          <a:bodyPr wrap="square">
            <a:spAutoFit/>
          </a:bodyPr>
          <a:lstStyle>
            <a:lvl1pPr marL="0" indent="0">
              <a:spcBef>
                <a:spcPts val="1248"/>
              </a:spcBef>
              <a:buClr>
                <a:schemeClr val="tx1"/>
              </a:buClr>
              <a:buFont typeface="Wingdings" panose="05000000000000000000" pitchFamily="2" charset="2"/>
              <a:buNone/>
              <a:defRPr sz="2855" b="0">
                <a:latin typeface="Segoe UI Semilight" panose="020B0402040204020203" pitchFamily="34" charset="0"/>
                <a:cs typeface="Segoe UI Semilight" panose="020B0402040204020203" pitchFamily="34" charset="0"/>
              </a:defRPr>
            </a:lvl1pPr>
            <a:lvl2pPr marL="260596" indent="0">
              <a:buFont typeface="Wingdings" panose="05000000000000000000" pitchFamily="2" charset="2"/>
              <a:buNone/>
              <a:defRPr sz="2039" b="0"/>
            </a:lvl2pPr>
            <a:lvl3pPr marL="459684" indent="0">
              <a:buFont typeface="Wingdings" panose="05000000000000000000" pitchFamily="2" charset="2"/>
              <a:buNone/>
              <a:tabLst/>
              <a:defRPr sz="1632" b="0"/>
            </a:lvl3pPr>
            <a:lvl4pPr marL="665246" indent="0">
              <a:buFont typeface="Wingdings" panose="05000000000000000000" pitchFamily="2" charset="2"/>
              <a:buNone/>
              <a:defRPr sz="1428" b="0"/>
            </a:lvl4pPr>
            <a:lvl5pPr marL="870810"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523749" y="1463669"/>
            <a:ext cx="5315209" cy="1682523"/>
          </a:xfrm>
        </p:spPr>
        <p:txBody>
          <a:bodyPr wrap="square">
            <a:spAutoFit/>
          </a:bodyPr>
          <a:lstStyle>
            <a:lvl1pPr marL="0" indent="0">
              <a:spcBef>
                <a:spcPts val="1248"/>
              </a:spcBef>
              <a:buClr>
                <a:schemeClr val="tx1"/>
              </a:buClr>
              <a:buFont typeface="Wingdings" panose="05000000000000000000" pitchFamily="2" charset="2"/>
              <a:buNone/>
              <a:defRPr sz="2855" b="0">
                <a:latin typeface="Segoe UI Semilight" panose="020B0402040204020203" pitchFamily="34" charset="0"/>
                <a:cs typeface="Segoe UI Semilight" panose="020B0402040204020203" pitchFamily="34" charset="0"/>
              </a:defRPr>
            </a:lvl1pPr>
            <a:lvl2pPr marL="260596" indent="0">
              <a:buFont typeface="Wingdings" panose="05000000000000000000" pitchFamily="2" charset="2"/>
              <a:buNone/>
              <a:defRPr sz="2039" b="0"/>
            </a:lvl2pPr>
            <a:lvl3pPr marL="459684" indent="0">
              <a:buFont typeface="Wingdings" panose="05000000000000000000" pitchFamily="2" charset="2"/>
              <a:buNone/>
              <a:tabLst/>
              <a:defRPr sz="1632" b="0"/>
            </a:lvl3pPr>
            <a:lvl4pPr marL="665246" indent="0">
              <a:buFont typeface="Wingdings" panose="05000000000000000000" pitchFamily="2" charset="2"/>
              <a:buNone/>
              <a:defRPr sz="1428" b="0"/>
            </a:lvl4pPr>
            <a:lvl5pPr marL="870810"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1647061"/>
      </p:ext>
    </p:extLst>
  </p:cSld>
  <p:clrMapOvr>
    <a:masterClrMapping/>
  </p:clrMapOvr>
  <p:transition>
    <p:fade/>
  </p:transition>
  <p:extLst mod="1">
    <p:ext uri="{DCECCB84-F9BA-43D5-87BE-67443E8EF086}">
      <p15:sldGuideLst xmlns:p15="http://schemas.microsoft.com/office/powerpoint/2012/main">
        <p15:guide id="1" orient="horz" pos="282">
          <p15:clr>
            <a:srgbClr val="5ACBF0"/>
          </p15:clr>
        </p15:guide>
        <p15:guide id="2" orient="horz" pos="1247">
          <p15:clr>
            <a:srgbClr val="5ACBF0"/>
          </p15:clr>
        </p15:guide>
        <p15:guide id="3" orient="horz" pos="886">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34975" y="227014"/>
            <a:ext cx="11563350" cy="773112"/>
          </a:xfrm>
          <a:prstGeom prst="rect">
            <a:avLst/>
          </a:prstGeom>
        </p:spPr>
        <p:txBody>
          <a:bodyPr vert="horz" wrap="square" lIns="0" tIns="164592" rIns="0" bIns="0" rtlCol="0" anchor="t">
            <a:noAutofit/>
          </a:bodyPr>
          <a:lstStyle>
            <a:lvl1pPr>
              <a:defRPr>
                <a:solidFill>
                  <a:schemeClr val="tx2"/>
                </a:solidFill>
              </a:defRPr>
            </a:lvl1pPr>
          </a:lstStyle>
          <a:p>
            <a:r>
              <a:rPr lang="en-US"/>
              <a:t>Title</a:t>
            </a:r>
          </a:p>
        </p:txBody>
      </p:sp>
    </p:spTree>
    <p:extLst>
      <p:ext uri="{BB962C8B-B14F-4D97-AF65-F5344CB8AC3E}">
        <p14:creationId xmlns:p14="http://schemas.microsoft.com/office/powerpoint/2010/main" val="1284715514"/>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wo column text">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46087" y="1137076"/>
            <a:ext cx="11567160" cy="830997"/>
          </a:xfrm>
        </p:spPr>
        <p:txBody>
          <a:bodyPr wrap="square" lIns="0" tIns="0" rIns="0" bIns="0">
            <a:spAutoFit/>
          </a:bodyPr>
          <a:lstStyle>
            <a:lvl1pPr marL="0" indent="0">
              <a:lnSpc>
                <a:spcPct val="100000"/>
              </a:lnSpc>
              <a:spcBef>
                <a:spcPts val="0"/>
              </a:spcBef>
              <a:spcAft>
                <a:spcPts val="900"/>
              </a:spcAft>
              <a:buNone/>
              <a:defRPr sz="1800" b="0" i="0">
                <a:solidFill>
                  <a:srgbClr val="000000"/>
                </a:solidFill>
                <a:latin typeface="+mn-lt"/>
              </a:defRPr>
            </a:lvl1pPr>
            <a:lvl2pPr marL="228600" indent="0">
              <a:lnSpc>
                <a:spcPct val="100000"/>
              </a:lnSpc>
              <a:spcBef>
                <a:spcPts val="0"/>
              </a:spcBef>
              <a:spcAft>
                <a:spcPts val="1400"/>
              </a:spcAft>
              <a:buNone/>
              <a:defRPr sz="1800">
                <a:solidFill>
                  <a:srgbClr val="000000"/>
                </a:solidFill>
              </a:defRPr>
            </a:lvl2pPr>
            <a:lvl3pPr marL="457200" indent="0">
              <a:lnSpc>
                <a:spcPct val="100000"/>
              </a:lnSpc>
              <a:spcBef>
                <a:spcPts val="0"/>
              </a:spcBef>
              <a:spcAft>
                <a:spcPts val="1400"/>
              </a:spcAft>
              <a:buNone/>
              <a:defRPr sz="1400">
                <a:solidFill>
                  <a:srgbClr val="000000"/>
                </a:solidFill>
              </a:defRPr>
            </a:lvl3pPr>
            <a:lvl4pPr marL="685800" indent="0">
              <a:spcBef>
                <a:spcPts val="0"/>
              </a:spcBef>
              <a:spcAft>
                <a:spcPts val="1300"/>
              </a:spcAft>
              <a:buNone/>
              <a:defRPr sz="2000"/>
            </a:lvl4pPr>
            <a:lvl5pPr marL="914400" indent="0">
              <a:buNone/>
              <a:defRPr/>
            </a:lvl5pPr>
          </a:lstStyle>
          <a:p>
            <a:pPr lvl="0"/>
            <a:r>
              <a:rPr lang="en-US"/>
              <a:t>Body copy Segoe Regular 18.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r>
              <a:rPr lang="en-US" err="1"/>
              <a:t>voluptate</a:t>
            </a:r>
            <a:r>
              <a:rPr lang="en-US"/>
              <a:t> </a:t>
            </a:r>
            <a:r>
              <a:rPr lang="en-US" err="1"/>
              <a:t>velit</a:t>
            </a:r>
            <a:r>
              <a:rPr lang="en-US"/>
              <a:t> </a:t>
            </a:r>
            <a:r>
              <a:rPr lang="en-US" err="1"/>
              <a:t>esse</a:t>
            </a:r>
            <a:r>
              <a:rPr lang="en-US"/>
              <a:t> </a:t>
            </a:r>
            <a:r>
              <a:rPr lang="en-US" err="1"/>
              <a:t>cillum</a:t>
            </a:r>
            <a:r>
              <a:rPr lang="en-US"/>
              <a: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34975" y="225109"/>
            <a:ext cx="11563350" cy="754061"/>
          </a:xfrm>
          <a:prstGeom prst="rect">
            <a:avLst/>
          </a:prstGeom>
        </p:spPr>
        <p:txBody>
          <a:bodyPr vert="horz" wrap="square" lIns="0" tIns="164592" rIns="0" bIns="0" rtlCol="0" anchor="t">
            <a:noAutofit/>
          </a:bodyPr>
          <a:lstStyle>
            <a:lvl1pPr>
              <a:defRPr>
                <a:solidFill>
                  <a:schemeClr val="tx2"/>
                </a:solidFill>
              </a:defRPr>
            </a:lvl1pPr>
          </a:lstStyle>
          <a:p>
            <a:r>
              <a:rPr lang="en-US"/>
              <a:t>Two column text layout</a:t>
            </a:r>
          </a:p>
        </p:txBody>
      </p:sp>
      <p:sp>
        <p:nvSpPr>
          <p:cNvPr id="4" name="Text Placeholder 4">
            <a:extLst>
              <a:ext uri="{FF2B5EF4-FFF2-40B4-BE49-F238E27FC236}">
                <a16:creationId xmlns:a16="http://schemas.microsoft.com/office/drawing/2014/main" id="{6849D465-70FF-451A-8BED-41C7ADC63065}"/>
              </a:ext>
            </a:extLst>
          </p:cNvPr>
          <p:cNvSpPr>
            <a:spLocks noGrp="1"/>
          </p:cNvSpPr>
          <p:nvPr>
            <p:ph type="body" sz="quarter" idx="11" hasCustomPrompt="1"/>
          </p:nvPr>
        </p:nvSpPr>
        <p:spPr>
          <a:xfrm>
            <a:off x="434974" y="2359341"/>
            <a:ext cx="5667375" cy="2654300"/>
          </a:xfrm>
        </p:spPr>
        <p:txBody>
          <a:bodyPr lIns="0" tIns="0" rIns="0" bIns="0">
            <a:noAutofit/>
          </a:bodyPr>
          <a:lstStyle>
            <a:lvl1pPr marL="0" indent="0">
              <a:lnSpc>
                <a:spcPct val="100000"/>
              </a:lnSpc>
              <a:spcBef>
                <a:spcPts val="0"/>
              </a:spcBef>
              <a:spcAft>
                <a:spcPts val="700"/>
              </a:spcAft>
              <a:buNone/>
              <a:defRPr sz="1400" b="1">
                <a:solidFill>
                  <a:schemeClr val="tx2"/>
                </a:solidFill>
                <a:latin typeface="+mn-lt"/>
              </a:defRPr>
            </a:lvl1pPr>
            <a:lvl2pPr marL="0" marR="0" indent="0" algn="l" defTabSz="932742" rtl="0" eaLnBrk="1" fontAlgn="auto" latinLnBrk="0" hangingPunct="1">
              <a:lnSpc>
                <a:spcPct val="100000"/>
              </a:lnSpc>
              <a:spcBef>
                <a:spcPts val="0"/>
              </a:spcBef>
              <a:spcAft>
                <a:spcPts val="700"/>
              </a:spcAft>
              <a:buClrTx/>
              <a:buSzPct val="90000"/>
              <a:buFont typeface="Arial" panose="020B0604020202020204" pitchFamily="34" charset="0"/>
              <a:buNone/>
              <a:tabLst/>
              <a:defRPr sz="1400">
                <a:solidFill>
                  <a:srgbClr val="000000"/>
                </a:solidFill>
              </a:defRPr>
            </a:lvl2pPr>
            <a:lvl3pPr marL="457200" indent="0">
              <a:buNone/>
              <a:defRPr/>
            </a:lvl3pPr>
            <a:lvl4pPr marL="685800" indent="0">
              <a:buNone/>
              <a:defRPr/>
            </a:lvl4pPr>
            <a:lvl5pPr marL="914400" indent="0">
              <a:buNone/>
              <a:defRPr/>
            </a:lvl5pPr>
          </a:lstStyle>
          <a:p>
            <a:pPr lvl="0"/>
            <a:r>
              <a:rPr lang="en-US"/>
              <a:t>Paragraph title Segoe UI Regular bold 14</a:t>
            </a:r>
          </a:p>
          <a:p>
            <a:pPr lvl="1"/>
            <a:r>
              <a:rPr lang="en-US"/>
              <a:t>Body copy Segoe Regular 14.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r>
              <a:rPr lang="en-US" err="1"/>
              <a:t>voluptate</a:t>
            </a:r>
            <a:r>
              <a:rPr lang="en-US"/>
              <a:t> </a:t>
            </a:r>
            <a:r>
              <a:rPr lang="en-US" err="1"/>
              <a:t>velit</a:t>
            </a:r>
            <a:r>
              <a:rPr lang="en-US"/>
              <a:t> </a:t>
            </a:r>
            <a:r>
              <a:rPr lang="en-US" err="1"/>
              <a:t>esse</a:t>
            </a:r>
            <a:r>
              <a:rPr lang="en-US"/>
              <a:t> </a:t>
            </a:r>
            <a:r>
              <a:rPr lang="en-US" err="1"/>
              <a:t>cillum</a:t>
            </a:r>
            <a:r>
              <a:rPr lang="en-US"/>
              <a:t> dolore </a:t>
            </a:r>
            <a:r>
              <a:rPr lang="en-US" err="1"/>
              <a:t>eu</a:t>
            </a:r>
            <a:r>
              <a:rPr lang="en-US"/>
              <a:t> </a:t>
            </a:r>
            <a:r>
              <a:rPr lang="en-US" err="1"/>
              <a:t>fugiat</a:t>
            </a:r>
            <a:r>
              <a:rPr lang="en-US"/>
              <a:t> </a:t>
            </a:r>
            <a:r>
              <a:rPr lang="en-US" err="1"/>
              <a:t>nulla</a:t>
            </a:r>
            <a:r>
              <a:rPr lang="en-US"/>
              <a:t> </a:t>
            </a:r>
            <a:r>
              <a:rPr lang="en-US" err="1"/>
              <a:t>pariatur</a:t>
            </a:r>
            <a:r>
              <a:rPr lang="en-US"/>
              <a:t>. </a:t>
            </a:r>
            <a:r>
              <a:rPr lang="en-US" err="1"/>
              <a:t>Excepteur</a:t>
            </a:r>
            <a:r>
              <a:rPr lang="en-US"/>
              <a:t> </a:t>
            </a:r>
            <a:r>
              <a:rPr lang="en-US" err="1"/>
              <a:t>sint</a:t>
            </a:r>
            <a:r>
              <a:rPr lang="en-US"/>
              <a:t> </a:t>
            </a:r>
            <a:r>
              <a:rPr lang="en-US" err="1"/>
              <a:t>occaecat</a:t>
            </a:r>
            <a:r>
              <a:rPr lang="en-US"/>
              <a:t> </a:t>
            </a:r>
            <a:r>
              <a:rPr lang="en-US" err="1"/>
              <a:t>cupidatat</a:t>
            </a:r>
            <a:r>
              <a:rPr lang="en-US"/>
              <a:t> non </a:t>
            </a:r>
            <a:r>
              <a:rPr lang="en-US" err="1"/>
              <a:t>proident</a:t>
            </a:r>
            <a:r>
              <a:rPr lang="en-US"/>
              <a:t>, </a:t>
            </a:r>
            <a:r>
              <a:rPr lang="en-US" err="1"/>
              <a:t>sunt</a:t>
            </a:r>
            <a:r>
              <a:rPr lang="en-US"/>
              <a:t> in culpa qui </a:t>
            </a:r>
            <a:r>
              <a:rPr lang="en-US" err="1"/>
              <a:t>officia</a:t>
            </a:r>
            <a:r>
              <a:rPr lang="en-US"/>
              <a:t> </a:t>
            </a:r>
            <a:r>
              <a:rPr lang="en-US" err="1"/>
              <a:t>deserunt</a:t>
            </a:r>
            <a:r>
              <a:rPr lang="en-US"/>
              <a:t> </a:t>
            </a:r>
            <a:r>
              <a:rPr lang="en-US" err="1"/>
              <a:t>mollit</a:t>
            </a:r>
            <a:r>
              <a:rPr lang="en-US"/>
              <a:t> </a:t>
            </a:r>
            <a:r>
              <a:rPr lang="en-US" err="1"/>
              <a:t>anim</a:t>
            </a:r>
            <a:r>
              <a:rPr lang="en-US"/>
              <a:t> id </a:t>
            </a:r>
            <a:r>
              <a:rPr lang="en-US" err="1"/>
              <a:t>est</a:t>
            </a:r>
            <a:r>
              <a:rPr lang="en-US"/>
              <a:t> </a:t>
            </a:r>
            <a:r>
              <a:rPr lang="en-US" err="1"/>
              <a:t>laborum</a:t>
            </a:r>
            <a:r>
              <a:rPr lang="en-US"/>
              <a:t>.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p>
        </p:txBody>
      </p:sp>
      <p:sp>
        <p:nvSpPr>
          <p:cNvPr id="6" name="Text Placeholder 4">
            <a:extLst>
              <a:ext uri="{FF2B5EF4-FFF2-40B4-BE49-F238E27FC236}">
                <a16:creationId xmlns:a16="http://schemas.microsoft.com/office/drawing/2014/main" id="{36529D97-59E4-4F82-95B3-25E40D5A28FF}"/>
              </a:ext>
            </a:extLst>
          </p:cNvPr>
          <p:cNvSpPr>
            <a:spLocks noGrp="1"/>
          </p:cNvSpPr>
          <p:nvPr>
            <p:ph type="body" sz="quarter" idx="13" hasCustomPrompt="1"/>
          </p:nvPr>
        </p:nvSpPr>
        <p:spPr>
          <a:xfrm>
            <a:off x="6334127" y="2359342"/>
            <a:ext cx="5659119" cy="2654300"/>
          </a:xfrm>
        </p:spPr>
        <p:txBody>
          <a:bodyPr lIns="0" tIns="0" rIns="0" bIns="0"/>
          <a:lstStyle>
            <a:lvl1pPr marL="0" indent="0">
              <a:lnSpc>
                <a:spcPct val="100000"/>
              </a:lnSpc>
              <a:spcBef>
                <a:spcPts val="0"/>
              </a:spcBef>
              <a:spcAft>
                <a:spcPts val="700"/>
              </a:spcAft>
              <a:buNone/>
              <a:defRPr sz="1400" b="1">
                <a:solidFill>
                  <a:schemeClr val="tx2"/>
                </a:solidFill>
                <a:latin typeface="+mn-lt"/>
              </a:defRPr>
            </a:lvl1pPr>
            <a:lvl2pPr marL="0" marR="0" indent="0" algn="l" defTabSz="932742" rtl="0" eaLnBrk="1" fontAlgn="auto" latinLnBrk="0" hangingPunct="1">
              <a:lnSpc>
                <a:spcPct val="100000"/>
              </a:lnSpc>
              <a:spcBef>
                <a:spcPts val="0"/>
              </a:spcBef>
              <a:spcAft>
                <a:spcPts val="700"/>
              </a:spcAft>
              <a:buClrTx/>
              <a:buSzPct val="90000"/>
              <a:buFont typeface="Arial" panose="020B0604020202020204" pitchFamily="34" charset="0"/>
              <a:buNone/>
              <a:tabLst/>
              <a:defRPr sz="1400">
                <a:solidFill>
                  <a:srgbClr val="000000"/>
                </a:solidFill>
              </a:defRPr>
            </a:lvl2pPr>
            <a:lvl3pPr marL="457200" indent="0">
              <a:buNone/>
              <a:defRPr/>
            </a:lvl3pPr>
            <a:lvl4pPr marL="685800" indent="0">
              <a:buNone/>
              <a:defRPr/>
            </a:lvl4pPr>
            <a:lvl5pPr marL="914400" indent="0">
              <a:buNone/>
              <a:defRPr/>
            </a:lvl5pPr>
          </a:lstStyle>
          <a:p>
            <a:pPr lvl="0"/>
            <a:r>
              <a:rPr lang="en-US"/>
              <a:t>Paragraph title Segoe UI Regular bold 14</a:t>
            </a:r>
          </a:p>
          <a:p>
            <a:pPr lvl="1"/>
            <a:r>
              <a:rPr lang="en-US"/>
              <a:t>Body copy Segoe Regular 14.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r>
              <a:rPr lang="en-US" err="1"/>
              <a:t>voluptate</a:t>
            </a:r>
            <a:r>
              <a:rPr lang="en-US"/>
              <a:t> </a:t>
            </a:r>
            <a:r>
              <a:rPr lang="en-US" err="1"/>
              <a:t>velit</a:t>
            </a:r>
            <a:r>
              <a:rPr lang="en-US"/>
              <a:t> </a:t>
            </a:r>
            <a:r>
              <a:rPr lang="en-US" err="1"/>
              <a:t>esse</a:t>
            </a:r>
            <a:r>
              <a:rPr lang="en-US"/>
              <a:t> </a:t>
            </a:r>
            <a:r>
              <a:rPr lang="en-US" err="1"/>
              <a:t>cillum</a:t>
            </a:r>
            <a:r>
              <a:rPr lang="en-US"/>
              <a:t> dolore </a:t>
            </a:r>
            <a:r>
              <a:rPr lang="en-US" err="1"/>
              <a:t>eu</a:t>
            </a:r>
            <a:r>
              <a:rPr lang="en-US"/>
              <a:t> </a:t>
            </a:r>
            <a:r>
              <a:rPr lang="en-US" err="1"/>
              <a:t>fugiat</a:t>
            </a:r>
            <a:r>
              <a:rPr lang="en-US"/>
              <a:t> </a:t>
            </a:r>
            <a:r>
              <a:rPr lang="en-US" err="1"/>
              <a:t>nulla</a:t>
            </a:r>
            <a:r>
              <a:rPr lang="en-US"/>
              <a:t> </a:t>
            </a:r>
            <a:r>
              <a:rPr lang="en-US" err="1"/>
              <a:t>pariatur</a:t>
            </a:r>
            <a:r>
              <a:rPr lang="en-US"/>
              <a:t>. </a:t>
            </a:r>
            <a:r>
              <a:rPr lang="en-US" err="1"/>
              <a:t>Excepteur</a:t>
            </a:r>
            <a:r>
              <a:rPr lang="en-US"/>
              <a:t> </a:t>
            </a:r>
            <a:r>
              <a:rPr lang="en-US" err="1"/>
              <a:t>sint</a:t>
            </a:r>
            <a:r>
              <a:rPr lang="en-US"/>
              <a:t> </a:t>
            </a:r>
            <a:r>
              <a:rPr lang="en-US" err="1"/>
              <a:t>occaecat</a:t>
            </a:r>
            <a:r>
              <a:rPr lang="en-US"/>
              <a:t> </a:t>
            </a:r>
            <a:r>
              <a:rPr lang="en-US" err="1"/>
              <a:t>cupidatat</a:t>
            </a:r>
            <a:r>
              <a:rPr lang="en-US"/>
              <a:t> non </a:t>
            </a:r>
            <a:r>
              <a:rPr lang="en-US" err="1"/>
              <a:t>proident</a:t>
            </a:r>
            <a:r>
              <a:rPr lang="en-US"/>
              <a:t>, </a:t>
            </a:r>
            <a:r>
              <a:rPr lang="en-US" err="1"/>
              <a:t>sunt</a:t>
            </a:r>
            <a:r>
              <a:rPr lang="en-US"/>
              <a:t> in culpa qui </a:t>
            </a:r>
            <a:r>
              <a:rPr lang="en-US" err="1"/>
              <a:t>officia</a:t>
            </a:r>
            <a:r>
              <a:rPr lang="en-US"/>
              <a:t> </a:t>
            </a:r>
            <a:r>
              <a:rPr lang="en-US" err="1"/>
              <a:t>deserunt</a:t>
            </a:r>
            <a:r>
              <a:rPr lang="en-US"/>
              <a:t> </a:t>
            </a:r>
            <a:r>
              <a:rPr lang="en-US" err="1"/>
              <a:t>mollit</a:t>
            </a:r>
            <a:r>
              <a:rPr lang="en-US"/>
              <a:t> </a:t>
            </a:r>
            <a:r>
              <a:rPr lang="en-US" err="1"/>
              <a:t>anim</a:t>
            </a:r>
            <a:r>
              <a:rPr lang="en-US"/>
              <a:t> id </a:t>
            </a:r>
            <a:r>
              <a:rPr lang="en-US" err="1"/>
              <a:t>est</a:t>
            </a:r>
            <a:r>
              <a:rPr lang="en-US"/>
              <a:t> </a:t>
            </a:r>
            <a:r>
              <a:rPr lang="en-US" err="1"/>
              <a:t>laborum</a:t>
            </a:r>
            <a:r>
              <a:rPr lang="en-US"/>
              <a:t>.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p>
        </p:txBody>
      </p:sp>
    </p:spTree>
    <p:extLst>
      <p:ext uri="{BB962C8B-B14F-4D97-AF65-F5344CB8AC3E}">
        <p14:creationId xmlns:p14="http://schemas.microsoft.com/office/powerpoint/2010/main" val="924465733"/>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Title + Sub ONLY">
    <p:spTree>
      <p:nvGrpSpPr>
        <p:cNvPr id="1" name=""/>
        <p:cNvGrpSpPr/>
        <p:nvPr/>
      </p:nvGrpSpPr>
      <p:grpSpPr>
        <a:xfrm>
          <a:off x="0" y="0"/>
          <a:ext cx="0" cy="0"/>
          <a:chOff x="0" y="0"/>
          <a:chExt cx="0" cy="0"/>
        </a:xfrm>
      </p:grpSpPr>
      <p:sp>
        <p:nvSpPr>
          <p:cNvPr id="2" name="Title 1"/>
          <p:cNvSpPr>
            <a:spLocks noGrp="1"/>
          </p:cNvSpPr>
          <p:nvPr>
            <p:ph type="title"/>
          </p:nvPr>
        </p:nvSpPr>
        <p:spPr>
          <a:xfrm>
            <a:off x="466369" y="466303"/>
            <a:ext cx="11503738" cy="606192"/>
          </a:xfrm>
        </p:spPr>
        <p:txBody>
          <a:bodyPr>
            <a:normAutofit/>
          </a:bodyPr>
          <a:lstStyle>
            <a:lvl1pPr>
              <a:defRPr sz="4488"/>
            </a:lvl1pPr>
          </a:lstStyle>
          <a:p>
            <a:r>
              <a:rPr lang="en-US"/>
              <a:t>Click to edit Master title style</a:t>
            </a:r>
          </a:p>
        </p:txBody>
      </p:sp>
      <p:sp>
        <p:nvSpPr>
          <p:cNvPr id="5" name="Subtitle 2">
            <a:extLst>
              <a:ext uri="{FF2B5EF4-FFF2-40B4-BE49-F238E27FC236}">
                <a16:creationId xmlns:a16="http://schemas.microsoft.com/office/drawing/2014/main" id="{7D5C19BA-6DD0-2341-932F-962FA328D5D7}"/>
              </a:ext>
            </a:extLst>
          </p:cNvPr>
          <p:cNvSpPr>
            <a:spLocks noGrp="1"/>
          </p:cNvSpPr>
          <p:nvPr>
            <p:ph type="subTitle" idx="27"/>
          </p:nvPr>
        </p:nvSpPr>
        <p:spPr>
          <a:xfrm>
            <a:off x="466368" y="1072494"/>
            <a:ext cx="11503739" cy="376706"/>
          </a:xfrm>
        </p:spPr>
        <p:txBody>
          <a:bodyPr/>
          <a:lstStyle>
            <a:lvl1pPr marL="0" indent="0" algn="l">
              <a:buNone/>
              <a:defRPr sz="2448" b="1" i="0" spc="-61" baseline="0">
                <a:latin typeface="Segoe UI Semibold" charset="0"/>
                <a:ea typeface="Segoe UI Semibold" charset="0"/>
                <a:cs typeface="Segoe UI Semibold" charset="0"/>
              </a:defRPr>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a:t>Click to edit Master subtitle style</a:t>
            </a:r>
          </a:p>
        </p:txBody>
      </p:sp>
      <p:sp>
        <p:nvSpPr>
          <p:cNvPr id="6" name="Slide Number Placeholder 5">
            <a:extLst>
              <a:ext uri="{FF2B5EF4-FFF2-40B4-BE49-F238E27FC236}">
                <a16:creationId xmlns:a16="http://schemas.microsoft.com/office/drawing/2014/main" id="{AF9386A6-1B24-F24E-ACF1-EA03F8741407}"/>
              </a:ext>
            </a:extLst>
          </p:cNvPr>
          <p:cNvSpPr>
            <a:spLocks noGrp="1"/>
          </p:cNvSpPr>
          <p:nvPr>
            <p:ph type="sldNum" sz="quarter" idx="28"/>
          </p:nvPr>
        </p:nvSpPr>
        <p:spPr/>
        <p:txBody>
          <a:bodyPr/>
          <a:lstStyle/>
          <a:p>
            <a:fld id="{529AFA16-AEC4-7D4A-82F3-BDAE8E49079E}" type="slidenum">
              <a:rPr lang="en-US" smtClean="0"/>
              <a:pPr/>
              <a:t>‹#›</a:t>
            </a:fld>
            <a:endParaRPr lang="en-US"/>
          </a:p>
        </p:txBody>
      </p:sp>
    </p:spTree>
    <p:extLst>
      <p:ext uri="{BB962C8B-B14F-4D97-AF65-F5344CB8AC3E}">
        <p14:creationId xmlns:p14="http://schemas.microsoft.com/office/powerpoint/2010/main" val="238354509"/>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4975" y="1142881"/>
            <a:ext cx="11567160" cy="1128514"/>
          </a:xfrm>
        </p:spPr>
        <p:txBody>
          <a:bodyPr wrap="square" lIns="0" tIns="0" rIns="0" bIns="0">
            <a:spAutoFit/>
          </a:bodyPr>
          <a:lstStyle>
            <a:lvl1pPr marL="0" marR="0" indent="0" algn="l" defTabSz="932742" rtl="0" eaLnBrk="1" fontAlgn="auto" latinLnBrk="0" hangingPunct="1">
              <a:lnSpc>
                <a:spcPct val="100000"/>
              </a:lnSpc>
              <a:spcBef>
                <a:spcPts val="0"/>
              </a:spcBef>
              <a:spcAft>
                <a:spcPts val="1400"/>
              </a:spcAft>
              <a:buClrTx/>
              <a:buSzPct val="90000"/>
              <a:buFont typeface="Wingdings" panose="05000000000000000000" pitchFamily="2" charset="2"/>
              <a:buNone/>
              <a:tabLst/>
              <a:defRPr lang="en-US" sz="1800" b="1" i="0" kern="1200" spc="0" baseline="0" dirty="0">
                <a:solidFill>
                  <a:srgbClr val="000000"/>
                </a:solidFill>
                <a:latin typeface="+mn-lt"/>
                <a:ea typeface="+mn-ea"/>
                <a:cs typeface="+mn-cs"/>
              </a:defRPr>
            </a:lvl1pPr>
            <a:lvl2pPr marL="0" indent="0">
              <a:lnSpc>
                <a:spcPct val="100000"/>
              </a:lnSpc>
              <a:spcBef>
                <a:spcPts val="0"/>
              </a:spcBef>
              <a:spcAft>
                <a:spcPts val="1400"/>
              </a:spcAft>
              <a:buNone/>
              <a:defRPr sz="1800">
                <a:solidFill>
                  <a:srgbClr val="000000"/>
                </a:solidFill>
              </a:defRPr>
            </a:lvl2pPr>
            <a:lvl3pPr marL="0" indent="0">
              <a:lnSpc>
                <a:spcPct val="100000"/>
              </a:lnSpc>
              <a:spcBef>
                <a:spcPts val="0"/>
              </a:spcBef>
              <a:spcAft>
                <a:spcPts val="1400"/>
              </a:spcAft>
              <a:buNone/>
              <a:defRPr sz="1400">
                <a:solidFill>
                  <a:srgbClr val="000000"/>
                </a:solidFill>
              </a:defRPr>
            </a:lvl3pPr>
            <a:lvl4pPr marL="685800" indent="0">
              <a:spcBef>
                <a:spcPts val="0"/>
              </a:spcBef>
              <a:spcAft>
                <a:spcPts val="1300"/>
              </a:spcAft>
              <a:buNone/>
              <a:defRPr sz="2000"/>
            </a:lvl4pPr>
            <a:lvl5pPr marL="914400" indent="0">
              <a:buNone/>
              <a:defRPr/>
            </a:lvl5pPr>
          </a:lstStyle>
          <a:p>
            <a:pPr lvl="0"/>
            <a:r>
              <a:rPr lang="en-US"/>
              <a:t>First level Segoe UI </a:t>
            </a:r>
            <a:r>
              <a:rPr lang="en-US" err="1"/>
              <a:t>Semibold</a:t>
            </a:r>
            <a:r>
              <a:rPr lang="en-US"/>
              <a:t> 18pt</a:t>
            </a:r>
          </a:p>
          <a:p>
            <a:pPr lvl="1"/>
            <a:r>
              <a:rPr lang="en-US"/>
              <a:t>Second level Segoe UI 18pt</a:t>
            </a:r>
          </a:p>
          <a:p>
            <a:pPr lvl="2"/>
            <a:r>
              <a:rPr lang="en-US"/>
              <a:t>Third level Segoe UI 14pt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34975" y="227014"/>
            <a:ext cx="11563350" cy="754061"/>
          </a:xfrm>
          <a:prstGeom prst="rect">
            <a:avLst/>
          </a:prstGeom>
        </p:spPr>
        <p:txBody>
          <a:bodyPr vert="horz" wrap="square" lIns="0" tIns="164592" rIns="0" bIns="0" rtlCol="0" anchor="t">
            <a:noAutofit/>
          </a:bodyPr>
          <a:lstStyle>
            <a:lvl1pPr>
              <a:defRPr>
                <a:solidFill>
                  <a:schemeClr val="tx2"/>
                </a:solidFill>
              </a:defRPr>
            </a:lvl1pPr>
          </a:lstStyle>
          <a:p>
            <a:r>
              <a:rPr lang="en-US"/>
              <a:t>Heading Segoe UI </a:t>
            </a:r>
            <a:r>
              <a:rPr lang="en-US" err="1"/>
              <a:t>Semibold</a:t>
            </a:r>
            <a:r>
              <a:rPr lang="en-US"/>
              <a:t> 36pt</a:t>
            </a:r>
          </a:p>
        </p:txBody>
      </p:sp>
    </p:spTree>
    <p:extLst>
      <p:ext uri="{BB962C8B-B14F-4D97-AF65-F5344CB8AC3E}">
        <p14:creationId xmlns:p14="http://schemas.microsoft.com/office/powerpoint/2010/main" val="2998567953"/>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4EE60-FD3A-41E1-B936-F18C061FC93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5C114C-F17C-496B-8340-858AFA9097D1}"/>
              </a:ext>
            </a:extLst>
          </p:cNvPr>
          <p:cNvSpPr>
            <a:spLocks noGrp="1"/>
          </p:cNvSpPr>
          <p:nvPr>
            <p:ph idx="1"/>
          </p:nvPr>
        </p:nvSpPr>
        <p:spPr>
          <a:xfrm>
            <a:off x="465137" y="1853742"/>
            <a:ext cx="11533187" cy="16004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398D86-271A-48C1-A545-C50E52CD062C}"/>
              </a:ext>
            </a:extLst>
          </p:cNvPr>
          <p:cNvSpPr>
            <a:spLocks noGrp="1"/>
          </p:cNvSpPr>
          <p:nvPr>
            <p:ph type="dt" sz="half" idx="10"/>
          </p:nvPr>
        </p:nvSpPr>
        <p:spPr/>
        <p:txBody>
          <a:bodyPr/>
          <a:lstStyle/>
          <a:p>
            <a:fld id="{4728B6D9-40E8-46C2-B8BC-076F488F07E9}" type="datetimeFigureOut">
              <a:rPr lang="en-US" smtClean="0"/>
              <a:t>3/8/2019</a:t>
            </a:fld>
            <a:endParaRPr lang="en-US"/>
          </a:p>
        </p:txBody>
      </p:sp>
      <p:sp>
        <p:nvSpPr>
          <p:cNvPr id="5" name="Footer Placeholder 4">
            <a:extLst>
              <a:ext uri="{FF2B5EF4-FFF2-40B4-BE49-F238E27FC236}">
                <a16:creationId xmlns:a16="http://schemas.microsoft.com/office/drawing/2014/main" id="{6FAF06A7-EF9E-445D-9731-F063BECC4C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7C318D-4371-4418-8BE5-C6E8447AD806}"/>
              </a:ext>
            </a:extLst>
          </p:cNvPr>
          <p:cNvSpPr>
            <a:spLocks noGrp="1"/>
          </p:cNvSpPr>
          <p:nvPr>
            <p:ph type="sldNum" sz="quarter" idx="12"/>
          </p:nvPr>
        </p:nvSpPr>
        <p:spPr/>
        <p:txBody>
          <a:bodyPr/>
          <a:lstStyle/>
          <a:p>
            <a:fld id="{398FBB0E-D178-45C6-93BA-CF0B166A5B6F}" type="slidenum">
              <a:rPr lang="en-US" smtClean="0"/>
              <a:t>‹#›</a:t>
            </a:fld>
            <a:endParaRPr lang="en-US"/>
          </a:p>
        </p:txBody>
      </p:sp>
    </p:spTree>
    <p:extLst>
      <p:ext uri="{BB962C8B-B14F-4D97-AF65-F5344CB8AC3E}">
        <p14:creationId xmlns:p14="http://schemas.microsoft.com/office/powerpoint/2010/main" val="8854210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evice layou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07C87A-B217-45ED-8B75-9AA2D3640614}"/>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4434840" y="0"/>
            <a:ext cx="8001635" cy="6994525"/>
          </a:xfrm>
          <a:prstGeom prst="rect">
            <a:avLst/>
          </a:prstGeom>
        </p:spPr>
      </p:pic>
      <p:sp>
        <p:nvSpPr>
          <p:cNvPr id="3" name="Online Image Placeholder 2">
            <a:extLst>
              <a:ext uri="{FF2B5EF4-FFF2-40B4-BE49-F238E27FC236}">
                <a16:creationId xmlns:a16="http://schemas.microsoft.com/office/drawing/2014/main" id="{562D5679-B66F-A244-9E94-0FFE5F1B6168}"/>
              </a:ext>
            </a:extLst>
          </p:cNvPr>
          <p:cNvSpPr>
            <a:spLocks noGrp="1"/>
          </p:cNvSpPr>
          <p:nvPr>
            <p:ph type="clipArt" sz="quarter" idx="11" hasCustomPrompt="1"/>
          </p:nvPr>
        </p:nvSpPr>
        <p:spPr>
          <a:xfrm>
            <a:off x="6293359" y="1536897"/>
            <a:ext cx="6131135" cy="4442790"/>
          </a:xfrm>
        </p:spPr>
        <p:txBody>
          <a:bodyPr anchor="ctr">
            <a:noAutofit/>
          </a:bodyPr>
          <a:lstStyle>
            <a:lvl1pPr algn="ctr">
              <a:defRPr sz="1800" b="1">
                <a:latin typeface="+mn-lt"/>
              </a:defRPr>
            </a:lvl1pPr>
          </a:lstStyle>
          <a:p>
            <a:r>
              <a:rPr lang="en-US"/>
              <a:t>Drop photo here</a:t>
            </a:r>
          </a:p>
        </p:txBody>
      </p:sp>
      <p:sp>
        <p:nvSpPr>
          <p:cNvPr id="6" name="Title Placeholder 1">
            <a:extLst>
              <a:ext uri="{FF2B5EF4-FFF2-40B4-BE49-F238E27FC236}">
                <a16:creationId xmlns:a16="http://schemas.microsoft.com/office/drawing/2014/main" id="{E60CBD1C-0AFE-4EB9-94D7-943981FE05EE}"/>
              </a:ext>
            </a:extLst>
          </p:cNvPr>
          <p:cNvSpPr>
            <a:spLocks noGrp="1"/>
          </p:cNvSpPr>
          <p:nvPr>
            <p:ph type="title" hasCustomPrompt="1"/>
          </p:nvPr>
        </p:nvSpPr>
        <p:spPr>
          <a:xfrm>
            <a:off x="1133475" y="227014"/>
            <a:ext cx="10864850" cy="754061"/>
          </a:xfrm>
          <a:prstGeom prst="rect">
            <a:avLst/>
          </a:prstGeom>
        </p:spPr>
        <p:txBody>
          <a:bodyPr vert="horz" wrap="square" lIns="0" tIns="164592" rIns="0" bIns="0" rtlCol="0" anchor="t">
            <a:noAutofit/>
          </a:bodyPr>
          <a:lstStyle>
            <a:lvl1pPr>
              <a:defRPr>
                <a:solidFill>
                  <a:schemeClr val="tx2"/>
                </a:solidFill>
              </a:defRPr>
            </a:lvl1pPr>
          </a:lstStyle>
          <a:p>
            <a:r>
              <a:rPr lang="en-US"/>
              <a:t>Device layout</a:t>
            </a:r>
          </a:p>
        </p:txBody>
      </p:sp>
      <p:sp>
        <p:nvSpPr>
          <p:cNvPr id="8" name="Text Placeholder 4">
            <a:extLst>
              <a:ext uri="{FF2B5EF4-FFF2-40B4-BE49-F238E27FC236}">
                <a16:creationId xmlns:a16="http://schemas.microsoft.com/office/drawing/2014/main" id="{3C86135F-54FA-46ED-86EC-C86140571A7E}"/>
              </a:ext>
            </a:extLst>
          </p:cNvPr>
          <p:cNvSpPr>
            <a:spLocks noGrp="1"/>
          </p:cNvSpPr>
          <p:nvPr>
            <p:ph type="body" sz="quarter" idx="13" hasCustomPrompt="1"/>
          </p:nvPr>
        </p:nvSpPr>
        <p:spPr>
          <a:xfrm>
            <a:off x="434975" y="981075"/>
            <a:ext cx="5241206" cy="1015663"/>
          </a:xfrm>
        </p:spPr>
        <p:txBody>
          <a:bodyPr/>
          <a:lstStyle>
            <a:lvl1pPr marL="0" indent="0">
              <a:buFont typeface="Arial" panose="020B0604020202020204" pitchFamily="34" charset="0"/>
              <a:buNone/>
              <a:defRPr sz="1400"/>
            </a:lvl1pPr>
            <a:lvl2pPr marL="685800" indent="0">
              <a:spcBef>
                <a:spcPts val="1200"/>
              </a:spcBef>
              <a:spcAft>
                <a:spcPts val="600"/>
              </a:spcAft>
              <a:buFontTx/>
              <a:buNone/>
              <a:defRPr sz="1400">
                <a:solidFill>
                  <a:srgbClr val="75757A"/>
                </a:solidFill>
                <a:latin typeface="+mj-lt"/>
              </a:defRPr>
            </a:lvl2pPr>
            <a:lvl3pPr marL="685800" indent="0">
              <a:defRPr sz="1100">
                <a:solidFill>
                  <a:srgbClr val="74757A"/>
                </a:solidFill>
                <a:latin typeface="+mn-lt"/>
              </a:defRPr>
            </a:lvl3pPr>
          </a:lstStyle>
          <a:p>
            <a:pPr lvl="0"/>
            <a:r>
              <a:rPr lang="en-US"/>
              <a:t>First level Segoe UI </a:t>
            </a:r>
            <a:r>
              <a:rPr lang="en-US" err="1"/>
              <a:t>Semibold</a:t>
            </a:r>
            <a:r>
              <a:rPr lang="en-US"/>
              <a:t> 14pt</a:t>
            </a:r>
          </a:p>
          <a:p>
            <a:pPr lvl="1"/>
            <a:r>
              <a:rPr lang="en-US"/>
              <a:t>Second level Segoe UI </a:t>
            </a:r>
            <a:r>
              <a:rPr lang="en-US" err="1"/>
              <a:t>Semibold</a:t>
            </a:r>
            <a:r>
              <a:rPr lang="en-US"/>
              <a:t> 14pt</a:t>
            </a:r>
          </a:p>
          <a:p>
            <a:pPr lvl="2"/>
            <a:r>
              <a:rPr lang="en-US"/>
              <a:t>Third level Segoe UI 11pt</a:t>
            </a:r>
          </a:p>
        </p:txBody>
      </p:sp>
    </p:spTree>
    <p:extLst>
      <p:ext uri="{BB962C8B-B14F-4D97-AF65-F5344CB8AC3E}">
        <p14:creationId xmlns:p14="http://schemas.microsoft.com/office/powerpoint/2010/main" val="2871170631"/>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5137" y="567457"/>
            <a:ext cx="11533187" cy="830020"/>
          </a:xfrm>
          <a:prstGeom prst="rect">
            <a:avLst/>
          </a:prstGeom>
        </p:spPr>
        <p:txBody>
          <a:bodyPr vert="horz" wrap="square" lIns="0" tIns="91440" rIns="146304" bIns="91440" rtlCol="0" anchor="t">
            <a:noAutofit/>
          </a:bodyPr>
          <a:lstStyle/>
          <a:p>
            <a:r>
              <a:rPr lang="en-US"/>
              <a:t>Heading Segoe UI </a:t>
            </a:r>
            <a:r>
              <a:rPr lang="en-US" err="1"/>
              <a:t>Semibold</a:t>
            </a:r>
            <a:r>
              <a:rPr lang="en-US"/>
              <a:t> 28/32</a:t>
            </a:r>
          </a:p>
        </p:txBody>
      </p:sp>
      <p:sp>
        <p:nvSpPr>
          <p:cNvPr id="4" name="Text Placeholder 3"/>
          <p:cNvSpPr>
            <a:spLocks noGrp="1"/>
          </p:cNvSpPr>
          <p:nvPr>
            <p:ph type="body" idx="1"/>
          </p:nvPr>
        </p:nvSpPr>
        <p:spPr>
          <a:xfrm>
            <a:off x="465137" y="1853742"/>
            <a:ext cx="11533187" cy="2369880"/>
          </a:xfrm>
          <a:prstGeom prst="rect">
            <a:avLst/>
          </a:prstGeom>
        </p:spPr>
        <p:txBody>
          <a:bodyPr vert="horz" wrap="square" lIns="0" tIns="91440" rIns="146304" bIns="91440" rtlCol="0">
            <a:spAutoFit/>
          </a:bodyPr>
          <a:lstStyle/>
          <a:p>
            <a:pPr lvl="0"/>
            <a:r>
              <a:rPr lang="en-US"/>
              <a:t>H2 Segoe UI </a:t>
            </a:r>
            <a:r>
              <a:rPr lang="en-US" err="1"/>
              <a:t>Semibold</a:t>
            </a:r>
            <a:r>
              <a:rPr lang="en-US"/>
              <a:t> 20/24</a:t>
            </a:r>
          </a:p>
          <a:p>
            <a:pPr lvl="1"/>
            <a:r>
              <a:rPr lang="en-US"/>
              <a:t>B1 Segoe UI Regular 20/24 </a:t>
            </a:r>
          </a:p>
          <a:p>
            <a:pPr lvl="1"/>
            <a:endParaRPr lang="en-US"/>
          </a:p>
          <a:p>
            <a:pPr lvl="2"/>
            <a:r>
              <a:rPr lang="en-US"/>
              <a:t>H3 Segoe UI </a:t>
            </a:r>
            <a:r>
              <a:rPr lang="en-US" err="1"/>
              <a:t>Semibold</a:t>
            </a:r>
            <a:r>
              <a:rPr lang="en-US"/>
              <a:t> 14/18</a:t>
            </a:r>
          </a:p>
          <a:p>
            <a:pPr lvl="3"/>
            <a:r>
              <a:rPr lang="en-US"/>
              <a:t>B2 Segoe UI Regular 14/18</a:t>
            </a:r>
          </a:p>
          <a:p>
            <a:pPr lvl="3"/>
            <a:endParaRPr lang="en-US"/>
          </a:p>
          <a:p>
            <a:pPr lvl="4"/>
            <a:r>
              <a:rPr lang="en-US"/>
              <a:t>H4 Segoe UI Bold 10/12</a:t>
            </a:r>
          </a:p>
          <a:p>
            <a:pPr lvl="6"/>
            <a:r>
              <a:rPr lang="en-US"/>
              <a:t>B3 Segoe UI Regular 10/12</a:t>
            </a:r>
          </a:p>
        </p:txBody>
      </p:sp>
      <p:pic>
        <p:nvPicPr>
          <p:cNvPr id="7" name="Picture 6"/>
          <p:cNvPicPr>
            <a:picLocks noChangeAspect="1"/>
          </p:cNvPicPr>
          <p:nvPr userDrawn="1"/>
        </p:nvPicPr>
        <p:blipFill>
          <a:blip r:embed="rId38" cstate="print">
            <a:extLst>
              <a:ext uri="{28A0092B-C50C-407E-A947-70E740481C1C}">
                <a14:useLocalDpi xmlns:a14="http://schemas.microsoft.com/office/drawing/2010/main" val="0"/>
              </a:ext>
            </a:extLst>
          </a:blip>
          <a:stretch>
            <a:fillRect/>
          </a:stretch>
        </p:blipFill>
        <p:spPr>
          <a:xfrm rot="5400000">
            <a:off x="9621908" y="2898552"/>
            <a:ext cx="6979503" cy="1188133"/>
          </a:xfrm>
          <a:prstGeom prst="rect">
            <a:avLst/>
          </a:prstGeom>
        </p:spPr>
      </p:pic>
    </p:spTree>
    <p:extLst>
      <p:ext uri="{BB962C8B-B14F-4D97-AF65-F5344CB8AC3E}">
        <p14:creationId xmlns:p14="http://schemas.microsoft.com/office/powerpoint/2010/main" val="1881724970"/>
      </p:ext>
    </p:extLst>
  </p:cSld>
  <p:clrMap bg1="lt1" tx1="dk1" bg2="lt2" tx2="dk2" accent1="accent1" accent2="accent2" accent3="accent3" accent4="accent4" accent5="accent5" accent6="accent6" hlink="hlink" folHlink="folHlink"/>
  <p:sldLayoutIdLst>
    <p:sldLayoutId id="2147484578" r:id="rId1"/>
    <p:sldLayoutId id="2147484553" r:id="rId2"/>
    <p:sldLayoutId id="2147484552" r:id="rId3"/>
    <p:sldLayoutId id="2147484620" r:id="rId4"/>
    <p:sldLayoutId id="2147484583" r:id="rId5"/>
    <p:sldLayoutId id="2147484619" r:id="rId6"/>
    <p:sldLayoutId id="2147484584" r:id="rId7"/>
    <p:sldLayoutId id="2147484556" r:id="rId8"/>
    <p:sldLayoutId id="2147484557" r:id="rId9"/>
    <p:sldLayoutId id="2147484558" r:id="rId10"/>
    <p:sldLayoutId id="2147484559" r:id="rId11"/>
    <p:sldLayoutId id="2147484560" r:id="rId12"/>
    <p:sldLayoutId id="2147484561" r:id="rId13"/>
    <p:sldLayoutId id="2147484562" r:id="rId14"/>
    <p:sldLayoutId id="2147484579" r:id="rId15"/>
    <p:sldLayoutId id="2147484563" r:id="rId16"/>
    <p:sldLayoutId id="2147484618" r:id="rId17"/>
    <p:sldLayoutId id="2147484564" r:id="rId18"/>
    <p:sldLayoutId id="2147484566" r:id="rId19"/>
    <p:sldLayoutId id="2147484567" r:id="rId20"/>
    <p:sldLayoutId id="2147484568" r:id="rId21"/>
    <p:sldLayoutId id="2147484577" r:id="rId22"/>
    <p:sldLayoutId id="2147484570" r:id="rId23"/>
    <p:sldLayoutId id="2147484571" r:id="rId24"/>
    <p:sldLayoutId id="2147484572" r:id="rId25"/>
    <p:sldLayoutId id="2147484576" r:id="rId26"/>
    <p:sldLayoutId id="2147484603" r:id="rId27"/>
    <p:sldLayoutId id="2147484607" r:id="rId28"/>
    <p:sldLayoutId id="2147484609" r:id="rId29"/>
    <p:sldLayoutId id="2147484611" r:id="rId30"/>
    <p:sldLayoutId id="2147484612" r:id="rId31"/>
    <p:sldLayoutId id="2147484613" r:id="rId32"/>
    <p:sldLayoutId id="2147484615" r:id="rId33"/>
    <p:sldLayoutId id="2147484616" r:id="rId34"/>
    <p:sldLayoutId id="2147484623" r:id="rId35"/>
    <p:sldLayoutId id="2147484624" r:id="rId36"/>
  </p:sldLayoutIdLst>
  <p:transition>
    <p:fade/>
  </p:transition>
  <p:hf sldNum="0" hd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400" kern="1200" spc="-50" baseline="0">
          <a:solidFill>
            <a:schemeClr val="tx1"/>
          </a:solidFill>
          <a:latin typeface="+mj-lt"/>
          <a:ea typeface="+mn-ea"/>
          <a:cs typeface="+mn-cs"/>
        </a:defRPr>
      </a:lvl1pPr>
      <a:lvl2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mn-cs"/>
        </a:defRPr>
      </a:lvl2pPr>
      <a:lvl3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800" kern="1200" spc="0" baseline="0">
          <a:solidFill>
            <a:schemeClr val="tx2"/>
          </a:solidFill>
          <a:latin typeface="+mj-lt"/>
          <a:ea typeface="+mn-ea"/>
          <a:cs typeface="+mn-cs"/>
        </a:defRPr>
      </a:lvl3pPr>
      <a:lvl4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800" kern="1200" spc="0" baseline="0">
          <a:solidFill>
            <a:schemeClr val="tx1"/>
          </a:solidFill>
          <a:latin typeface="+mn-lt"/>
          <a:ea typeface="+mn-ea"/>
          <a:cs typeface="+mn-cs"/>
        </a:defRPr>
      </a:lvl4pPr>
      <a:lvl5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200" b="1" kern="1200" spc="0" baseline="0">
          <a:solidFill>
            <a:schemeClr val="tx1"/>
          </a:solidFill>
          <a:latin typeface="+mn-lt"/>
          <a:ea typeface="+mn-ea"/>
          <a:cs typeface="+mn-cs"/>
        </a:defRPr>
      </a:lvl5pPr>
      <a:lvl6pPr marL="2331854" indent="0" algn="l" defTabSz="932742" rtl="0" eaLnBrk="1" latinLnBrk="0" hangingPunct="1">
        <a:spcBef>
          <a:spcPct val="20000"/>
        </a:spcBef>
        <a:buFont typeface="Arial" pitchFamily="34" charset="0"/>
        <a:buNone/>
        <a:defRPr sz="2000" kern="1200">
          <a:solidFill>
            <a:schemeClr val="tx1"/>
          </a:solidFill>
          <a:latin typeface="+mn-lt"/>
          <a:ea typeface="+mn-ea"/>
          <a:cs typeface="+mn-cs"/>
        </a:defRPr>
      </a:lvl6pPr>
      <a:lvl7pPr marL="0" indent="0" algn="l" defTabSz="932742" rtl="0" eaLnBrk="1" latinLnBrk="0" hangingPunct="1">
        <a:lnSpc>
          <a:spcPct val="100000"/>
        </a:lnSpc>
        <a:spcBef>
          <a:spcPts val="0"/>
        </a:spcBef>
        <a:spcAft>
          <a:spcPts val="0"/>
        </a:spcAft>
        <a:buFont typeface="Arial" pitchFamily="34" charset="0"/>
        <a:buNone/>
        <a:defRPr sz="12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1" pos="1349" userDrawn="1">
          <p15:clr>
            <a:srgbClr val="C35EA4"/>
          </p15:clr>
        </p15:guide>
        <p15:guide id="32" pos="1528" userDrawn="1">
          <p15:clr>
            <a:srgbClr val="C35EA4"/>
          </p15:clr>
        </p15:guide>
        <p15:guide id="33" pos="2621" userDrawn="1">
          <p15:clr>
            <a:srgbClr val="C35EA4"/>
          </p15:clr>
        </p15:guide>
        <p15:guide id="34" pos="2765" userDrawn="1">
          <p15:clr>
            <a:srgbClr val="C35EA4"/>
          </p15:clr>
        </p15:guide>
        <p15:guide id="35" pos="3854" userDrawn="1">
          <p15:clr>
            <a:srgbClr val="C35EA4"/>
          </p15:clr>
        </p15:guide>
        <p15:guide id="36" pos="4003" userDrawn="1">
          <p15:clr>
            <a:srgbClr val="C35EA4"/>
          </p15:clr>
        </p15:guide>
        <p15:guide id="37" pos="5083" userDrawn="1">
          <p15:clr>
            <a:srgbClr val="C35EA4"/>
          </p15:clr>
        </p15:guide>
        <p15:guide id="38" pos="5230" userDrawn="1">
          <p15:clr>
            <a:srgbClr val="C35EA4"/>
          </p15:clr>
        </p15:guide>
        <p15:guide id="39" pos="6323" userDrawn="1">
          <p15:clr>
            <a:srgbClr val="C35EA4"/>
          </p15:clr>
        </p15:guide>
        <p15:guide id="40" pos="6469" userDrawn="1">
          <p15:clr>
            <a:srgbClr val="C35EA4"/>
          </p15:clr>
        </p15:guide>
        <p15:guide id="41" pos="293" userDrawn="1">
          <p15:clr>
            <a:srgbClr val="F26B43"/>
          </p15:clr>
        </p15:guide>
        <p15:guide id="42" pos="7565" userDrawn="1">
          <p15:clr>
            <a:srgbClr val="F26B43"/>
          </p15:clr>
        </p15:guide>
        <p15:guide id="43" orient="horz" pos="751" userDrawn="1">
          <p15:clr>
            <a:srgbClr val="5ACBF0"/>
          </p15:clr>
        </p15:guide>
        <p15:guide id="44" orient="horz" pos="1387" userDrawn="1">
          <p15:clr>
            <a:srgbClr val="5ACBF0"/>
          </p15:clr>
        </p15:guide>
        <p15:guide id="45" orient="horz" pos="605" userDrawn="1">
          <p15:clr>
            <a:srgbClr val="5ACBF0"/>
          </p15:clr>
        </p15:guide>
        <p15:guide id="46" orient="horz" pos="1514" userDrawn="1">
          <p15:clr>
            <a:srgbClr val="5ACBF0"/>
          </p15:clr>
        </p15:guide>
        <p15:guide id="47" orient="horz" pos="2130" userDrawn="1">
          <p15:clr>
            <a:srgbClr val="5ACBF0"/>
          </p15:clr>
        </p15:guide>
        <p15:guide id="48" orient="horz" pos="2299" userDrawn="1">
          <p15:clr>
            <a:srgbClr val="5ACBF0"/>
          </p15:clr>
        </p15:guide>
        <p15:guide id="49" orient="horz" pos="283" userDrawn="1">
          <p15:clr>
            <a:srgbClr val="F26B43"/>
          </p15:clr>
        </p15:guide>
        <p15:guide id="50" orient="horz" pos="4120" userDrawn="1">
          <p15:clr>
            <a:srgbClr val="F26B43"/>
          </p15:clr>
        </p15:guide>
        <p15:guide id="51" orient="horz" pos="2891" userDrawn="1">
          <p15:clr>
            <a:srgbClr val="5ACBF0"/>
          </p15:clr>
        </p15:guide>
        <p15:guide id="52" orient="horz" pos="3019" userDrawn="1">
          <p15:clr>
            <a:srgbClr val="5ACBF0"/>
          </p15:clr>
        </p15:guide>
        <p15:guide id="53" orient="horz" pos="3643" userDrawn="1">
          <p15:clr>
            <a:srgbClr val="5ACBF0"/>
          </p15:clr>
        </p15:guide>
        <p15:guide id="54" orient="horz" pos="3763"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aka.ms/DevOpsPitch" TargetMode="Externa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hyperlink" Target="https://www.azuredevopslabs.com/" TargetMode="Externa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Colors" Target="../diagrams/colors1.xml"/><Relationship Id="rId11" Type="http://schemas.openxmlformats.org/officeDocument/2006/relationships/image" Target="../media/image28.svg"/><Relationship Id="rId5" Type="http://schemas.openxmlformats.org/officeDocument/2006/relationships/diagramQuickStyle" Target="../diagrams/quickStyle1.xml"/><Relationship Id="rId10" Type="http://schemas.openxmlformats.org/officeDocument/2006/relationships/image" Target="../media/image27.png"/><Relationship Id="rId4" Type="http://schemas.openxmlformats.org/officeDocument/2006/relationships/diagramLayout" Target="../diagrams/layout1.xml"/><Relationship Id="rId9" Type="http://schemas.openxmlformats.org/officeDocument/2006/relationships/image" Target="../media/image26.svg"/></Relationships>
</file>

<file path=ppt/slides/_rels/slide8.xml.rels><?xml version="1.0" encoding="UTF-8" standalone="yes"?>
<Relationships xmlns="http://schemas.openxmlformats.org/package/2006/relationships"><Relationship Id="rId8" Type="http://schemas.openxmlformats.org/officeDocument/2006/relationships/hyperlink" Target="https://docs.microsoft.com/azure/devops/release-notes/"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Colors" Target="../diagrams/colors2.xml"/><Relationship Id="rId11" Type="http://schemas.openxmlformats.org/officeDocument/2006/relationships/image" Target="../media/image30.svg"/><Relationship Id="rId5" Type="http://schemas.openxmlformats.org/officeDocument/2006/relationships/diagramQuickStyle" Target="../diagrams/quickStyle2.xml"/><Relationship Id="rId10" Type="http://schemas.openxmlformats.org/officeDocument/2006/relationships/image" Target="../media/image29.png"/><Relationship Id="rId4" Type="http://schemas.openxmlformats.org/officeDocument/2006/relationships/diagramLayout" Target="../diagrams/layout2.xml"/><Relationship Id="rId9" Type="http://schemas.openxmlformats.org/officeDocument/2006/relationships/hyperlink" Target="https://docs.microsoft.com/tfs/release-notes/azuredevops2019"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hyperlink" Target="https://docs.microsoft.com/en-us/azure/devops/release-notes/2017/oct-30-vsts" TargetMode="External"/><Relationship Id="rId3" Type="http://schemas.openxmlformats.org/officeDocument/2006/relationships/hyperlink" Target="https://docs.microsoft.com/en-us/azure/devops/release-notes/2018/apr-03-vsts" TargetMode="External"/><Relationship Id="rId7" Type="http://schemas.openxmlformats.org/officeDocument/2006/relationships/hyperlink" Target="https://docs.microsoft.com/en-us/azure/devops/release-notes/2017/nov-28-vsts" TargetMode="External"/><Relationship Id="rId2" Type="http://schemas.openxmlformats.org/officeDocument/2006/relationships/notesSlide" Target="../notesSlides/notesSlide7.xml"/><Relationship Id="rId1" Type="http://schemas.openxmlformats.org/officeDocument/2006/relationships/slideLayout" Target="../slideLayouts/slideLayout35.xml"/><Relationship Id="rId6" Type="http://schemas.openxmlformats.org/officeDocument/2006/relationships/hyperlink" Target="https://docs.microsoft.com/en-us/azure/devops/release-notes/2017/dec-11-vsts" TargetMode="External"/><Relationship Id="rId11" Type="http://schemas.openxmlformats.org/officeDocument/2006/relationships/hyperlink" Target="https://docs.microsoft.com/en-us/azure/devops/release-notes/2017/aug-28-team-services" TargetMode="External"/><Relationship Id="rId5" Type="http://schemas.openxmlformats.org/officeDocument/2006/relationships/hyperlink" Target="https://docs.microsoft.com/en-us/azure/devops/release-notes/2018/jan-24-vsts" TargetMode="External"/><Relationship Id="rId10" Type="http://schemas.openxmlformats.org/officeDocument/2006/relationships/hyperlink" Target="https://docs.microsoft.com/en-us/azure/devops/release-notes/2017/sep-15-team-services" TargetMode="External"/><Relationship Id="rId4" Type="http://schemas.openxmlformats.org/officeDocument/2006/relationships/hyperlink" Target="https://docs.microsoft.com/en-us/azure/devops/release-notes/2018/feb-14-vsts" TargetMode="External"/><Relationship Id="rId9" Type="http://schemas.openxmlformats.org/officeDocument/2006/relationships/hyperlink" Target="https://docs.microsoft.com/en-us/azure/devops/release-notes/2017/oct-06-vsts"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docs.microsoft.com/en-us/azure/devops/release-notes/2018/may-07-vsts" TargetMode="External"/><Relationship Id="rId3" Type="http://schemas.openxmlformats.org/officeDocument/2006/relationships/hyperlink" Target="https://docs.microsoft.com/en-us/tfs/release-notes/azuredevops2019" TargetMode="External"/><Relationship Id="rId7" Type="http://schemas.openxmlformats.org/officeDocument/2006/relationships/hyperlink" Target="https://docs.microsoft.com/en-us/azure/devops/release-notes/2017/jul-14-team-services" TargetMode="External"/><Relationship Id="rId2" Type="http://schemas.openxmlformats.org/officeDocument/2006/relationships/notesSlide" Target="../notesSlides/notesSlide8.xml"/><Relationship Id="rId1" Type="http://schemas.openxmlformats.org/officeDocument/2006/relationships/slideLayout" Target="../slideLayouts/slideLayout36.xml"/><Relationship Id="rId6" Type="http://schemas.openxmlformats.org/officeDocument/2006/relationships/hyperlink" Target="https://docs.microsoft.com/en-us/azure/devops/release-notes/2017/sep-15-team-services" TargetMode="External"/><Relationship Id="rId11" Type="http://schemas.openxmlformats.org/officeDocument/2006/relationships/image" Target="../media/image33.png"/><Relationship Id="rId5" Type="http://schemas.openxmlformats.org/officeDocument/2006/relationships/hyperlink" Target="https://docs.microsoft.com/en-us/azure/devops/release-notes/2018/apr-03-vsts" TargetMode="External"/><Relationship Id="rId10" Type="http://schemas.openxmlformats.org/officeDocument/2006/relationships/image" Target="../media/image32.svg"/><Relationship Id="rId4" Type="http://schemas.openxmlformats.org/officeDocument/2006/relationships/hyperlink" Target="https://docs.microsoft.com/en-us/azure/devops/release-notes/2018/aug-03-vsts" TargetMode="External"/><Relationship Id="rId9" Type="http://schemas.openxmlformats.org/officeDocument/2006/relationships/image" Target="../media/image3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36.xml"/><Relationship Id="rId6" Type="http://schemas.openxmlformats.org/officeDocument/2006/relationships/hyperlink" Target="https://dev.azure.com/mseng/AzureDevOpsRoadmap/_workitems/edit/1292418" TargetMode="External"/><Relationship Id="rId5" Type="http://schemas.openxmlformats.org/officeDocument/2006/relationships/hyperlink" Target="https://docs.microsoft.com/en-us/tfs/release-notes/azuredevops2019#process-inheritance-on-new-collections" TargetMode="External"/><Relationship Id="rId4" Type="http://schemas.openxmlformats.org/officeDocument/2006/relationships/hyperlink" Target="https://docs.microsoft.com/en-us/tfs/release-notes/azuredevops2019"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8" Type="http://schemas.openxmlformats.org/officeDocument/2006/relationships/hyperlink" Target="https://docs.microsoft.com/en-us/tfs/release-notes/azuredevops2019#extension-authors-can-query-context-about-the-current-repo" TargetMode="External"/><Relationship Id="rId3" Type="http://schemas.openxmlformats.org/officeDocument/2006/relationships/hyperlink" Target="https://docs.microsoft.com/en-us/tfs/release-notes/azuredevops2019" TargetMode="External"/><Relationship Id="rId7" Type="http://schemas.openxmlformats.org/officeDocument/2006/relationships/hyperlink" Target="https://docs.microsoft.com/en-us/tfs/release-notes/azuredevops2019#quickly-describe-pull-requests-using-commit-messages" TargetMode="External"/><Relationship Id="rId2" Type="http://schemas.openxmlformats.org/officeDocument/2006/relationships/notesSlide" Target="../notesSlides/notesSlide12.xml"/><Relationship Id="rId1" Type="http://schemas.openxmlformats.org/officeDocument/2006/relationships/slideLayout" Target="../slideLayouts/slideLayout36.xml"/><Relationship Id="rId6" Type="http://schemas.openxmlformats.org/officeDocument/2006/relationships/hyperlink" Target="https://docs.microsoft.com/en-us/tfs/release-notes/azuredevops2019#create-pull-requests-without-a-default-team-as-reviewer" TargetMode="External"/><Relationship Id="rId5" Type="http://schemas.openxmlformats.org/officeDocument/2006/relationships/hyperlink" Target="https://docs.microsoft.com/en-us/tfs/release-notes/azuredevops2019#allow-bypassing-branch-policies-without-giving-up-push-protection" TargetMode="External"/><Relationship Id="rId10" Type="http://schemas.openxmlformats.org/officeDocument/2006/relationships/image" Target="../media/image35.png"/><Relationship Id="rId4" Type="http://schemas.openxmlformats.org/officeDocument/2006/relationships/hyperlink" Target="https://docs.microsoft.com/en-us/tfs/release-notes/azuredevops2019#receive-notifications-when-pull-request-policies-are-bypassed" TargetMode="External"/><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docs.microsoft.com/en-us/tfs/release-notes/azuredevops2019" TargetMode="External"/><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36.xml"/><Relationship Id="rId6" Type="http://schemas.openxmlformats.org/officeDocument/2006/relationships/hyperlink" Target="https://docs.microsoft.com/en-us/tfs/release-notes/azuredevops2019#simplify-definitions-with-multiple-agentless-tasks" TargetMode="External"/><Relationship Id="rId5" Type="http://schemas.openxmlformats.org/officeDocument/2006/relationships/hyperlink" Target="https://docs.microsoft.com/en-us/azure/devops/release-notes/2018/sprint-142-update" TargetMode="External"/><Relationship Id="rId4" Type="http://schemas.openxmlformats.org/officeDocument/2006/relationships/hyperlink" Target="https://docs.microsoft.com/en-us/azure/devops/release-notes/2018/sprint-141-update"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36.xml"/><Relationship Id="rId6" Type="http://schemas.openxmlformats.org/officeDocument/2006/relationships/image" Target="../media/image21.png"/><Relationship Id="rId5" Type="http://schemas.openxmlformats.org/officeDocument/2006/relationships/hyperlink" Target="https://docs.microsoft.com/en-us/azure/devops/release-notes/2018/aug-03-vsts" TargetMode="External"/><Relationship Id="rId4" Type="http://schemas.openxmlformats.org/officeDocument/2006/relationships/hyperlink" Target="https://docs.microsoft.com/en-us/tfs/release-notes/azuredevops2019"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36.xml"/><Relationship Id="rId6" Type="http://schemas.openxmlformats.org/officeDocument/2006/relationships/image" Target="../media/image24.png"/><Relationship Id="rId5" Type="http://schemas.openxmlformats.org/officeDocument/2006/relationships/hyperlink" Target="https://docs.microsoft.com/en-us/azure/devops/release-notes/2018/sprint-142-update" TargetMode="External"/><Relationship Id="rId4" Type="http://schemas.openxmlformats.org/officeDocument/2006/relationships/hyperlink" Target="https://docs.microsoft.com/en-us/azure/devops/release-notes/2018/may-07-vsts"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hyperlink" Target="https://docs.microsoft.com/en-us/tfs/release-notes/azuredevops2019#link-github-enterprise-commits-and-pull-requests-to-azure-boards-work-items" TargetMode="External"/><Relationship Id="rId2" Type="http://schemas.openxmlformats.org/officeDocument/2006/relationships/notesSlide" Target="../notesSlides/notesSlide20.xml"/><Relationship Id="rId1" Type="http://schemas.openxmlformats.org/officeDocument/2006/relationships/slideLayout" Target="../slideLayouts/slideLayout3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hyperlink" Target="https://docs.microsoft.com/en-us/tfs/release-notes/azuredevops2019#filter-branches-for-github-enterprise-or-external-git-artifacts"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31.png"/><Relationship Id="rId3" Type="http://schemas.openxmlformats.org/officeDocument/2006/relationships/hyperlink" Target="https://azure.microsoft.com/services/devops/pipelines/" TargetMode="External"/><Relationship Id="rId7" Type="http://schemas.openxmlformats.org/officeDocument/2006/relationships/hyperlink" Target="https://azure.microsoft.com/services/devops/test-plans/" TargetMode="External"/><Relationship Id="rId12" Type="http://schemas.openxmlformats.org/officeDocument/2006/relationships/image" Target="../media/image24.png"/><Relationship Id="rId2" Type="http://schemas.openxmlformats.org/officeDocument/2006/relationships/hyperlink" Target="https://azure.microsoft.com/services/devops/" TargetMode="External"/><Relationship Id="rId16" Type="http://schemas.openxmlformats.org/officeDocument/2006/relationships/image" Target="../media/image42.svg"/><Relationship Id="rId1" Type="http://schemas.openxmlformats.org/officeDocument/2006/relationships/slideLayout" Target="../slideLayouts/slideLayout34.xml"/><Relationship Id="rId6" Type="http://schemas.openxmlformats.org/officeDocument/2006/relationships/hyperlink" Target="https://azure.microsoft.com/services/devops/artifacts/" TargetMode="External"/><Relationship Id="rId11" Type="http://schemas.openxmlformats.org/officeDocument/2006/relationships/image" Target="../media/image23.png"/><Relationship Id="rId5" Type="http://schemas.openxmlformats.org/officeDocument/2006/relationships/hyperlink" Target="https://azure.microsoft.com/services/devops/repos/" TargetMode="External"/><Relationship Id="rId15" Type="http://schemas.openxmlformats.org/officeDocument/2006/relationships/image" Target="../media/image41.png"/><Relationship Id="rId10" Type="http://schemas.openxmlformats.org/officeDocument/2006/relationships/image" Target="../media/image22.png"/><Relationship Id="rId4" Type="http://schemas.openxmlformats.org/officeDocument/2006/relationships/hyperlink" Target="https://azure.microsoft.com/services/devops/boards/" TargetMode="External"/><Relationship Id="rId9" Type="http://schemas.openxmlformats.org/officeDocument/2006/relationships/image" Target="../media/image21.png"/><Relationship Id="rId14" Type="http://schemas.openxmlformats.org/officeDocument/2006/relationships/image" Target="../media/image32.svg"/></Relationships>
</file>

<file path=ppt/slides/_rels/slide29.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51.png"/><Relationship Id="rId18" Type="http://schemas.openxmlformats.org/officeDocument/2006/relationships/image" Target="../media/image30.svg"/><Relationship Id="rId26" Type="http://schemas.openxmlformats.org/officeDocument/2006/relationships/image" Target="../media/image60.png"/><Relationship Id="rId3" Type="http://schemas.openxmlformats.org/officeDocument/2006/relationships/image" Target="../media/image41.png"/><Relationship Id="rId21" Type="http://schemas.openxmlformats.org/officeDocument/2006/relationships/image" Target="../media/image55.png"/><Relationship Id="rId7" Type="http://schemas.openxmlformats.org/officeDocument/2006/relationships/image" Target="../media/image45.png"/><Relationship Id="rId12" Type="http://schemas.openxmlformats.org/officeDocument/2006/relationships/image" Target="../media/image50.svg"/><Relationship Id="rId17" Type="http://schemas.openxmlformats.org/officeDocument/2006/relationships/image" Target="../media/image29.png"/><Relationship Id="rId25" Type="http://schemas.openxmlformats.org/officeDocument/2006/relationships/image" Target="../media/image59.png"/><Relationship Id="rId2" Type="http://schemas.openxmlformats.org/officeDocument/2006/relationships/notesSlide" Target="../notesSlides/notesSlide24.xml"/><Relationship Id="rId16" Type="http://schemas.openxmlformats.org/officeDocument/2006/relationships/image" Target="../media/image54.svg"/><Relationship Id="rId20" Type="http://schemas.openxmlformats.org/officeDocument/2006/relationships/image" Target="../media/image32.svg"/><Relationship Id="rId29" Type="http://schemas.openxmlformats.org/officeDocument/2006/relationships/image" Target="../media/image63.svg"/><Relationship Id="rId1" Type="http://schemas.openxmlformats.org/officeDocument/2006/relationships/slideLayout" Target="../slideLayouts/slideLayout33.xml"/><Relationship Id="rId6" Type="http://schemas.openxmlformats.org/officeDocument/2006/relationships/image" Target="../media/image44.svg"/><Relationship Id="rId11" Type="http://schemas.openxmlformats.org/officeDocument/2006/relationships/image" Target="../media/image49.png"/><Relationship Id="rId24" Type="http://schemas.openxmlformats.org/officeDocument/2006/relationships/image" Target="../media/image58.png"/><Relationship Id="rId5" Type="http://schemas.openxmlformats.org/officeDocument/2006/relationships/image" Target="../media/image43.png"/><Relationship Id="rId15" Type="http://schemas.openxmlformats.org/officeDocument/2006/relationships/image" Target="../media/image53.png"/><Relationship Id="rId23" Type="http://schemas.openxmlformats.org/officeDocument/2006/relationships/image" Target="../media/image57.png"/><Relationship Id="rId28" Type="http://schemas.openxmlformats.org/officeDocument/2006/relationships/image" Target="../media/image62.png"/><Relationship Id="rId10" Type="http://schemas.openxmlformats.org/officeDocument/2006/relationships/image" Target="../media/image48.svg"/><Relationship Id="rId19" Type="http://schemas.openxmlformats.org/officeDocument/2006/relationships/image" Target="../media/image31.png"/><Relationship Id="rId4" Type="http://schemas.openxmlformats.org/officeDocument/2006/relationships/image" Target="../media/image42.svg"/><Relationship Id="rId9" Type="http://schemas.openxmlformats.org/officeDocument/2006/relationships/image" Target="../media/image47.png"/><Relationship Id="rId14" Type="http://schemas.openxmlformats.org/officeDocument/2006/relationships/image" Target="../media/image52.svg"/><Relationship Id="rId22" Type="http://schemas.openxmlformats.org/officeDocument/2006/relationships/image" Target="../media/image56.png"/><Relationship Id="rId27" Type="http://schemas.openxmlformats.org/officeDocument/2006/relationships/image" Target="../media/image61.svg"/></Relationships>
</file>

<file path=ppt/slides/_rels/slide30.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4.png"/><Relationship Id="rId18" Type="http://schemas.openxmlformats.org/officeDocument/2006/relationships/image" Target="../media/image78.png"/><Relationship Id="rId3" Type="http://schemas.openxmlformats.org/officeDocument/2006/relationships/image" Target="../media/image64.png"/><Relationship Id="rId7" Type="http://schemas.openxmlformats.org/officeDocument/2006/relationships/image" Target="../media/image68.png"/><Relationship Id="rId12" Type="http://schemas.openxmlformats.org/officeDocument/2006/relationships/image" Target="../media/image73.png"/><Relationship Id="rId17" Type="http://schemas.openxmlformats.org/officeDocument/2006/relationships/image" Target="../media/image40.png"/><Relationship Id="rId2" Type="http://schemas.openxmlformats.org/officeDocument/2006/relationships/notesSlide" Target="../notesSlides/notesSlide25.xml"/><Relationship Id="rId16" Type="http://schemas.openxmlformats.org/officeDocument/2006/relationships/image" Target="../media/image77.png"/><Relationship Id="rId20" Type="http://schemas.openxmlformats.org/officeDocument/2006/relationships/image" Target="../media/image80.png"/><Relationship Id="rId1" Type="http://schemas.openxmlformats.org/officeDocument/2006/relationships/slideLayout" Target="../slideLayouts/slideLayout33.xml"/><Relationship Id="rId6" Type="http://schemas.openxmlformats.org/officeDocument/2006/relationships/image" Target="../media/image67.svg"/><Relationship Id="rId11" Type="http://schemas.openxmlformats.org/officeDocument/2006/relationships/image" Target="../media/image72.png"/><Relationship Id="rId5" Type="http://schemas.openxmlformats.org/officeDocument/2006/relationships/image" Target="../media/image66.png"/><Relationship Id="rId15" Type="http://schemas.openxmlformats.org/officeDocument/2006/relationships/image" Target="../media/image76.png"/><Relationship Id="rId10" Type="http://schemas.openxmlformats.org/officeDocument/2006/relationships/image" Target="../media/image71.png"/><Relationship Id="rId19" Type="http://schemas.openxmlformats.org/officeDocument/2006/relationships/image" Target="../media/image79.png"/><Relationship Id="rId4" Type="http://schemas.openxmlformats.org/officeDocument/2006/relationships/image" Target="../media/image65.svg"/><Relationship Id="rId9" Type="http://schemas.openxmlformats.org/officeDocument/2006/relationships/image" Target="../media/image70.png"/><Relationship Id="rId14" Type="http://schemas.openxmlformats.org/officeDocument/2006/relationships/image" Target="../media/image75.png"/></Relationships>
</file>

<file path=ppt/slides/_rels/slide31.xml.rels><?xml version="1.0" encoding="UTF-8" standalone="yes"?>
<Relationships xmlns="http://schemas.openxmlformats.org/package/2006/relationships"><Relationship Id="rId13" Type="http://schemas.openxmlformats.org/officeDocument/2006/relationships/image" Target="../media/image91.png"/><Relationship Id="rId18" Type="http://schemas.openxmlformats.org/officeDocument/2006/relationships/image" Target="../media/image96.svg"/><Relationship Id="rId26" Type="http://schemas.openxmlformats.org/officeDocument/2006/relationships/image" Target="../media/image104.svg"/><Relationship Id="rId39" Type="http://schemas.openxmlformats.org/officeDocument/2006/relationships/image" Target="../media/image117.png"/><Relationship Id="rId3" Type="http://schemas.openxmlformats.org/officeDocument/2006/relationships/image" Target="../media/image81.png"/><Relationship Id="rId21" Type="http://schemas.openxmlformats.org/officeDocument/2006/relationships/image" Target="../media/image99.png"/><Relationship Id="rId34" Type="http://schemas.openxmlformats.org/officeDocument/2006/relationships/image" Target="../media/image112.svg"/><Relationship Id="rId42" Type="http://schemas.openxmlformats.org/officeDocument/2006/relationships/image" Target="../media/image120.svg"/><Relationship Id="rId47" Type="http://schemas.openxmlformats.org/officeDocument/2006/relationships/image" Target="../media/image125.png"/><Relationship Id="rId50" Type="http://schemas.openxmlformats.org/officeDocument/2006/relationships/image" Target="../media/image128.svg"/><Relationship Id="rId7" Type="http://schemas.openxmlformats.org/officeDocument/2006/relationships/image" Target="../media/image85.png"/><Relationship Id="rId12" Type="http://schemas.openxmlformats.org/officeDocument/2006/relationships/image" Target="../media/image90.svg"/><Relationship Id="rId17" Type="http://schemas.openxmlformats.org/officeDocument/2006/relationships/image" Target="../media/image95.png"/><Relationship Id="rId25" Type="http://schemas.openxmlformats.org/officeDocument/2006/relationships/image" Target="../media/image103.png"/><Relationship Id="rId33" Type="http://schemas.openxmlformats.org/officeDocument/2006/relationships/image" Target="../media/image111.png"/><Relationship Id="rId38" Type="http://schemas.openxmlformats.org/officeDocument/2006/relationships/image" Target="../media/image116.svg"/><Relationship Id="rId46" Type="http://schemas.openxmlformats.org/officeDocument/2006/relationships/image" Target="../media/image124.svg"/><Relationship Id="rId2" Type="http://schemas.openxmlformats.org/officeDocument/2006/relationships/notesSlide" Target="../notesSlides/notesSlide26.xml"/><Relationship Id="rId16" Type="http://schemas.openxmlformats.org/officeDocument/2006/relationships/image" Target="../media/image94.svg"/><Relationship Id="rId20" Type="http://schemas.openxmlformats.org/officeDocument/2006/relationships/image" Target="../media/image98.svg"/><Relationship Id="rId29" Type="http://schemas.openxmlformats.org/officeDocument/2006/relationships/image" Target="../media/image107.png"/><Relationship Id="rId41" Type="http://schemas.openxmlformats.org/officeDocument/2006/relationships/image" Target="../media/image119.png"/><Relationship Id="rId1" Type="http://schemas.openxmlformats.org/officeDocument/2006/relationships/slideLayout" Target="../slideLayouts/slideLayout33.xml"/><Relationship Id="rId6" Type="http://schemas.openxmlformats.org/officeDocument/2006/relationships/image" Target="../media/image84.svg"/><Relationship Id="rId11" Type="http://schemas.openxmlformats.org/officeDocument/2006/relationships/image" Target="../media/image89.png"/><Relationship Id="rId24" Type="http://schemas.openxmlformats.org/officeDocument/2006/relationships/image" Target="../media/image102.svg"/><Relationship Id="rId32" Type="http://schemas.openxmlformats.org/officeDocument/2006/relationships/image" Target="../media/image110.svg"/><Relationship Id="rId37" Type="http://schemas.openxmlformats.org/officeDocument/2006/relationships/image" Target="../media/image115.png"/><Relationship Id="rId40" Type="http://schemas.openxmlformats.org/officeDocument/2006/relationships/image" Target="../media/image118.svg"/><Relationship Id="rId45" Type="http://schemas.openxmlformats.org/officeDocument/2006/relationships/image" Target="../media/image123.png"/><Relationship Id="rId5" Type="http://schemas.openxmlformats.org/officeDocument/2006/relationships/image" Target="../media/image83.png"/><Relationship Id="rId15" Type="http://schemas.openxmlformats.org/officeDocument/2006/relationships/image" Target="../media/image93.png"/><Relationship Id="rId23" Type="http://schemas.openxmlformats.org/officeDocument/2006/relationships/image" Target="../media/image101.png"/><Relationship Id="rId28" Type="http://schemas.openxmlformats.org/officeDocument/2006/relationships/image" Target="../media/image106.svg"/><Relationship Id="rId36" Type="http://schemas.openxmlformats.org/officeDocument/2006/relationships/image" Target="../media/image114.svg"/><Relationship Id="rId49" Type="http://schemas.openxmlformats.org/officeDocument/2006/relationships/image" Target="../media/image127.png"/><Relationship Id="rId10" Type="http://schemas.openxmlformats.org/officeDocument/2006/relationships/image" Target="../media/image88.svg"/><Relationship Id="rId19" Type="http://schemas.openxmlformats.org/officeDocument/2006/relationships/image" Target="../media/image97.png"/><Relationship Id="rId31" Type="http://schemas.openxmlformats.org/officeDocument/2006/relationships/image" Target="../media/image109.png"/><Relationship Id="rId44" Type="http://schemas.openxmlformats.org/officeDocument/2006/relationships/image" Target="../media/image122.svg"/><Relationship Id="rId4" Type="http://schemas.openxmlformats.org/officeDocument/2006/relationships/image" Target="../media/image82.svg"/><Relationship Id="rId9" Type="http://schemas.openxmlformats.org/officeDocument/2006/relationships/image" Target="../media/image87.png"/><Relationship Id="rId14" Type="http://schemas.openxmlformats.org/officeDocument/2006/relationships/image" Target="../media/image92.svg"/><Relationship Id="rId22" Type="http://schemas.openxmlformats.org/officeDocument/2006/relationships/image" Target="../media/image100.svg"/><Relationship Id="rId27" Type="http://schemas.openxmlformats.org/officeDocument/2006/relationships/image" Target="../media/image105.png"/><Relationship Id="rId30" Type="http://schemas.openxmlformats.org/officeDocument/2006/relationships/image" Target="../media/image108.svg"/><Relationship Id="rId35" Type="http://schemas.openxmlformats.org/officeDocument/2006/relationships/image" Target="../media/image113.png"/><Relationship Id="rId43" Type="http://schemas.openxmlformats.org/officeDocument/2006/relationships/image" Target="../media/image121.png"/><Relationship Id="rId48" Type="http://schemas.openxmlformats.org/officeDocument/2006/relationships/image" Target="../media/image126.svg"/><Relationship Id="rId8" Type="http://schemas.openxmlformats.org/officeDocument/2006/relationships/image" Target="../media/image86.svg"/></Relationships>
</file>

<file path=ppt/slides/_rels/slide32.xml.rels><?xml version="1.0" encoding="UTF-8" standalone="yes"?>
<Relationships xmlns="http://schemas.openxmlformats.org/package/2006/relationships"><Relationship Id="rId13" Type="http://schemas.openxmlformats.org/officeDocument/2006/relationships/image" Target="../media/image139.png"/><Relationship Id="rId18" Type="http://schemas.openxmlformats.org/officeDocument/2006/relationships/image" Target="../media/image144.svg"/><Relationship Id="rId26" Type="http://schemas.openxmlformats.org/officeDocument/2006/relationships/image" Target="../media/image152.svg"/><Relationship Id="rId39" Type="http://schemas.openxmlformats.org/officeDocument/2006/relationships/image" Target="../media/image165.png"/><Relationship Id="rId3" Type="http://schemas.openxmlformats.org/officeDocument/2006/relationships/image" Target="../media/image129.png"/><Relationship Id="rId21" Type="http://schemas.openxmlformats.org/officeDocument/2006/relationships/image" Target="../media/image147.png"/><Relationship Id="rId34" Type="http://schemas.openxmlformats.org/officeDocument/2006/relationships/image" Target="../media/image160.svg"/><Relationship Id="rId42" Type="http://schemas.openxmlformats.org/officeDocument/2006/relationships/image" Target="../media/image168.svg"/><Relationship Id="rId47" Type="http://schemas.openxmlformats.org/officeDocument/2006/relationships/image" Target="../media/image173.png"/><Relationship Id="rId50" Type="http://schemas.openxmlformats.org/officeDocument/2006/relationships/image" Target="../media/image176.svg"/><Relationship Id="rId7" Type="http://schemas.openxmlformats.org/officeDocument/2006/relationships/image" Target="../media/image133.png"/><Relationship Id="rId12" Type="http://schemas.openxmlformats.org/officeDocument/2006/relationships/image" Target="../media/image138.svg"/><Relationship Id="rId17" Type="http://schemas.openxmlformats.org/officeDocument/2006/relationships/image" Target="../media/image143.png"/><Relationship Id="rId25" Type="http://schemas.openxmlformats.org/officeDocument/2006/relationships/image" Target="../media/image151.png"/><Relationship Id="rId33" Type="http://schemas.openxmlformats.org/officeDocument/2006/relationships/image" Target="../media/image159.png"/><Relationship Id="rId38" Type="http://schemas.openxmlformats.org/officeDocument/2006/relationships/image" Target="../media/image164.svg"/><Relationship Id="rId46" Type="http://schemas.openxmlformats.org/officeDocument/2006/relationships/image" Target="../media/image172.svg"/><Relationship Id="rId2" Type="http://schemas.openxmlformats.org/officeDocument/2006/relationships/notesSlide" Target="../notesSlides/notesSlide27.xml"/><Relationship Id="rId16" Type="http://schemas.openxmlformats.org/officeDocument/2006/relationships/image" Target="../media/image142.svg"/><Relationship Id="rId20" Type="http://schemas.openxmlformats.org/officeDocument/2006/relationships/image" Target="../media/image146.svg"/><Relationship Id="rId29" Type="http://schemas.openxmlformats.org/officeDocument/2006/relationships/image" Target="../media/image155.png"/><Relationship Id="rId41" Type="http://schemas.openxmlformats.org/officeDocument/2006/relationships/image" Target="../media/image167.png"/><Relationship Id="rId1" Type="http://schemas.openxmlformats.org/officeDocument/2006/relationships/slideLayout" Target="../slideLayouts/slideLayout33.xml"/><Relationship Id="rId6" Type="http://schemas.openxmlformats.org/officeDocument/2006/relationships/image" Target="../media/image132.svg"/><Relationship Id="rId11" Type="http://schemas.openxmlformats.org/officeDocument/2006/relationships/image" Target="../media/image137.png"/><Relationship Id="rId24" Type="http://schemas.openxmlformats.org/officeDocument/2006/relationships/image" Target="../media/image150.svg"/><Relationship Id="rId32" Type="http://schemas.openxmlformats.org/officeDocument/2006/relationships/image" Target="../media/image158.svg"/><Relationship Id="rId37" Type="http://schemas.openxmlformats.org/officeDocument/2006/relationships/image" Target="../media/image163.png"/><Relationship Id="rId40" Type="http://schemas.openxmlformats.org/officeDocument/2006/relationships/image" Target="../media/image166.svg"/><Relationship Id="rId45" Type="http://schemas.openxmlformats.org/officeDocument/2006/relationships/image" Target="../media/image171.png"/><Relationship Id="rId5" Type="http://schemas.openxmlformats.org/officeDocument/2006/relationships/image" Target="../media/image131.png"/><Relationship Id="rId15" Type="http://schemas.openxmlformats.org/officeDocument/2006/relationships/image" Target="../media/image141.png"/><Relationship Id="rId23" Type="http://schemas.openxmlformats.org/officeDocument/2006/relationships/image" Target="../media/image149.png"/><Relationship Id="rId28" Type="http://schemas.openxmlformats.org/officeDocument/2006/relationships/image" Target="../media/image154.svg"/><Relationship Id="rId36" Type="http://schemas.openxmlformats.org/officeDocument/2006/relationships/image" Target="../media/image162.svg"/><Relationship Id="rId49" Type="http://schemas.openxmlformats.org/officeDocument/2006/relationships/image" Target="../media/image175.png"/><Relationship Id="rId10" Type="http://schemas.openxmlformats.org/officeDocument/2006/relationships/image" Target="../media/image136.svg"/><Relationship Id="rId19" Type="http://schemas.openxmlformats.org/officeDocument/2006/relationships/image" Target="../media/image145.png"/><Relationship Id="rId31" Type="http://schemas.openxmlformats.org/officeDocument/2006/relationships/image" Target="../media/image157.png"/><Relationship Id="rId44" Type="http://schemas.openxmlformats.org/officeDocument/2006/relationships/image" Target="../media/image170.svg"/><Relationship Id="rId4" Type="http://schemas.openxmlformats.org/officeDocument/2006/relationships/image" Target="../media/image130.svg"/><Relationship Id="rId9" Type="http://schemas.openxmlformats.org/officeDocument/2006/relationships/image" Target="../media/image135.png"/><Relationship Id="rId14" Type="http://schemas.openxmlformats.org/officeDocument/2006/relationships/image" Target="../media/image140.svg"/><Relationship Id="rId22" Type="http://schemas.openxmlformats.org/officeDocument/2006/relationships/image" Target="../media/image148.svg"/><Relationship Id="rId27" Type="http://schemas.openxmlformats.org/officeDocument/2006/relationships/image" Target="../media/image153.png"/><Relationship Id="rId30" Type="http://schemas.openxmlformats.org/officeDocument/2006/relationships/image" Target="../media/image156.svg"/><Relationship Id="rId35" Type="http://schemas.openxmlformats.org/officeDocument/2006/relationships/image" Target="../media/image161.png"/><Relationship Id="rId43" Type="http://schemas.openxmlformats.org/officeDocument/2006/relationships/image" Target="../media/image169.png"/><Relationship Id="rId48" Type="http://schemas.openxmlformats.org/officeDocument/2006/relationships/image" Target="../media/image174.svg"/><Relationship Id="rId8" Type="http://schemas.openxmlformats.org/officeDocument/2006/relationships/image" Target="../media/image134.svg"/></Relationships>
</file>

<file path=ppt/slides/_rels/slide33.xml.rels><?xml version="1.0" encoding="UTF-8" standalone="yes"?>
<Relationships xmlns="http://schemas.openxmlformats.org/package/2006/relationships"><Relationship Id="rId13" Type="http://schemas.openxmlformats.org/officeDocument/2006/relationships/image" Target="../media/image187.png"/><Relationship Id="rId18" Type="http://schemas.openxmlformats.org/officeDocument/2006/relationships/image" Target="../media/image192.svg"/><Relationship Id="rId26" Type="http://schemas.openxmlformats.org/officeDocument/2006/relationships/image" Target="../media/image200.svg"/><Relationship Id="rId39" Type="http://schemas.openxmlformats.org/officeDocument/2006/relationships/image" Target="../media/image213.png"/><Relationship Id="rId3" Type="http://schemas.openxmlformats.org/officeDocument/2006/relationships/image" Target="../media/image177.png"/><Relationship Id="rId21" Type="http://schemas.openxmlformats.org/officeDocument/2006/relationships/image" Target="../media/image195.png"/><Relationship Id="rId34" Type="http://schemas.openxmlformats.org/officeDocument/2006/relationships/image" Target="../media/image208.svg"/><Relationship Id="rId42" Type="http://schemas.openxmlformats.org/officeDocument/2006/relationships/image" Target="../media/image216.svg"/><Relationship Id="rId47" Type="http://schemas.openxmlformats.org/officeDocument/2006/relationships/image" Target="../media/image221.png"/><Relationship Id="rId50" Type="http://schemas.openxmlformats.org/officeDocument/2006/relationships/image" Target="../media/image224.svg"/><Relationship Id="rId7" Type="http://schemas.openxmlformats.org/officeDocument/2006/relationships/image" Target="../media/image181.png"/><Relationship Id="rId12" Type="http://schemas.openxmlformats.org/officeDocument/2006/relationships/image" Target="../media/image186.svg"/><Relationship Id="rId17" Type="http://schemas.openxmlformats.org/officeDocument/2006/relationships/image" Target="../media/image191.png"/><Relationship Id="rId25" Type="http://schemas.openxmlformats.org/officeDocument/2006/relationships/image" Target="../media/image199.png"/><Relationship Id="rId33" Type="http://schemas.openxmlformats.org/officeDocument/2006/relationships/image" Target="../media/image207.png"/><Relationship Id="rId38" Type="http://schemas.openxmlformats.org/officeDocument/2006/relationships/image" Target="../media/image212.svg"/><Relationship Id="rId46" Type="http://schemas.openxmlformats.org/officeDocument/2006/relationships/image" Target="../media/image220.svg"/><Relationship Id="rId2" Type="http://schemas.openxmlformats.org/officeDocument/2006/relationships/notesSlide" Target="../notesSlides/notesSlide28.xml"/><Relationship Id="rId16" Type="http://schemas.openxmlformats.org/officeDocument/2006/relationships/image" Target="../media/image190.svg"/><Relationship Id="rId20" Type="http://schemas.openxmlformats.org/officeDocument/2006/relationships/image" Target="../media/image194.svg"/><Relationship Id="rId29" Type="http://schemas.openxmlformats.org/officeDocument/2006/relationships/image" Target="../media/image203.png"/><Relationship Id="rId41" Type="http://schemas.openxmlformats.org/officeDocument/2006/relationships/image" Target="../media/image215.png"/><Relationship Id="rId1" Type="http://schemas.openxmlformats.org/officeDocument/2006/relationships/slideLayout" Target="../slideLayouts/slideLayout33.xml"/><Relationship Id="rId6" Type="http://schemas.openxmlformats.org/officeDocument/2006/relationships/image" Target="../media/image180.svg"/><Relationship Id="rId11" Type="http://schemas.openxmlformats.org/officeDocument/2006/relationships/image" Target="../media/image185.png"/><Relationship Id="rId24" Type="http://schemas.openxmlformats.org/officeDocument/2006/relationships/image" Target="../media/image198.svg"/><Relationship Id="rId32" Type="http://schemas.openxmlformats.org/officeDocument/2006/relationships/image" Target="../media/image206.svg"/><Relationship Id="rId37" Type="http://schemas.openxmlformats.org/officeDocument/2006/relationships/image" Target="../media/image211.png"/><Relationship Id="rId40" Type="http://schemas.openxmlformats.org/officeDocument/2006/relationships/image" Target="../media/image214.svg"/><Relationship Id="rId45" Type="http://schemas.openxmlformats.org/officeDocument/2006/relationships/image" Target="../media/image219.png"/><Relationship Id="rId5" Type="http://schemas.openxmlformats.org/officeDocument/2006/relationships/image" Target="../media/image179.png"/><Relationship Id="rId15" Type="http://schemas.openxmlformats.org/officeDocument/2006/relationships/image" Target="../media/image189.png"/><Relationship Id="rId23" Type="http://schemas.openxmlformats.org/officeDocument/2006/relationships/image" Target="../media/image197.png"/><Relationship Id="rId28" Type="http://schemas.openxmlformats.org/officeDocument/2006/relationships/image" Target="../media/image202.svg"/><Relationship Id="rId36" Type="http://schemas.openxmlformats.org/officeDocument/2006/relationships/image" Target="../media/image210.svg"/><Relationship Id="rId49" Type="http://schemas.openxmlformats.org/officeDocument/2006/relationships/image" Target="../media/image223.png"/><Relationship Id="rId10" Type="http://schemas.openxmlformats.org/officeDocument/2006/relationships/image" Target="../media/image184.svg"/><Relationship Id="rId19" Type="http://schemas.openxmlformats.org/officeDocument/2006/relationships/image" Target="../media/image193.png"/><Relationship Id="rId31" Type="http://schemas.openxmlformats.org/officeDocument/2006/relationships/image" Target="../media/image205.png"/><Relationship Id="rId44" Type="http://schemas.openxmlformats.org/officeDocument/2006/relationships/image" Target="../media/image218.svg"/><Relationship Id="rId4" Type="http://schemas.openxmlformats.org/officeDocument/2006/relationships/image" Target="../media/image178.svg"/><Relationship Id="rId9" Type="http://schemas.openxmlformats.org/officeDocument/2006/relationships/image" Target="../media/image183.png"/><Relationship Id="rId14" Type="http://schemas.openxmlformats.org/officeDocument/2006/relationships/image" Target="../media/image188.svg"/><Relationship Id="rId22" Type="http://schemas.openxmlformats.org/officeDocument/2006/relationships/image" Target="../media/image196.svg"/><Relationship Id="rId27" Type="http://schemas.openxmlformats.org/officeDocument/2006/relationships/image" Target="../media/image201.png"/><Relationship Id="rId30" Type="http://schemas.openxmlformats.org/officeDocument/2006/relationships/image" Target="../media/image204.svg"/><Relationship Id="rId35" Type="http://schemas.openxmlformats.org/officeDocument/2006/relationships/image" Target="../media/image209.png"/><Relationship Id="rId43" Type="http://schemas.openxmlformats.org/officeDocument/2006/relationships/image" Target="../media/image217.png"/><Relationship Id="rId48" Type="http://schemas.openxmlformats.org/officeDocument/2006/relationships/image" Target="../media/image222.svg"/><Relationship Id="rId8" Type="http://schemas.openxmlformats.org/officeDocument/2006/relationships/image" Target="../media/image182.svg"/></Relationships>
</file>

<file path=ppt/slides/_rels/slide34.xml.rels><?xml version="1.0" encoding="UTF-8" standalone="yes"?>
<Relationships xmlns="http://schemas.openxmlformats.org/package/2006/relationships"><Relationship Id="rId13" Type="http://schemas.openxmlformats.org/officeDocument/2006/relationships/image" Target="../media/image235.png"/><Relationship Id="rId18" Type="http://schemas.openxmlformats.org/officeDocument/2006/relationships/image" Target="../media/image240.svg"/><Relationship Id="rId26" Type="http://schemas.openxmlformats.org/officeDocument/2006/relationships/image" Target="../media/image248.svg"/><Relationship Id="rId39" Type="http://schemas.openxmlformats.org/officeDocument/2006/relationships/image" Target="../media/image261.png"/><Relationship Id="rId3" Type="http://schemas.openxmlformats.org/officeDocument/2006/relationships/image" Target="../media/image225.png"/><Relationship Id="rId21" Type="http://schemas.openxmlformats.org/officeDocument/2006/relationships/image" Target="../media/image243.png"/><Relationship Id="rId34" Type="http://schemas.openxmlformats.org/officeDocument/2006/relationships/image" Target="../media/image256.svg"/><Relationship Id="rId42" Type="http://schemas.openxmlformats.org/officeDocument/2006/relationships/image" Target="../media/image264.svg"/><Relationship Id="rId47" Type="http://schemas.openxmlformats.org/officeDocument/2006/relationships/image" Target="../media/image269.png"/><Relationship Id="rId50" Type="http://schemas.openxmlformats.org/officeDocument/2006/relationships/image" Target="../media/image272.svg"/><Relationship Id="rId7" Type="http://schemas.openxmlformats.org/officeDocument/2006/relationships/image" Target="../media/image229.png"/><Relationship Id="rId12" Type="http://schemas.openxmlformats.org/officeDocument/2006/relationships/image" Target="../media/image234.svg"/><Relationship Id="rId17" Type="http://schemas.openxmlformats.org/officeDocument/2006/relationships/image" Target="../media/image239.png"/><Relationship Id="rId25" Type="http://schemas.openxmlformats.org/officeDocument/2006/relationships/image" Target="../media/image247.png"/><Relationship Id="rId33" Type="http://schemas.openxmlformats.org/officeDocument/2006/relationships/image" Target="../media/image255.png"/><Relationship Id="rId38" Type="http://schemas.openxmlformats.org/officeDocument/2006/relationships/image" Target="../media/image260.svg"/><Relationship Id="rId46" Type="http://schemas.openxmlformats.org/officeDocument/2006/relationships/image" Target="../media/image268.svg"/><Relationship Id="rId2" Type="http://schemas.openxmlformats.org/officeDocument/2006/relationships/notesSlide" Target="../notesSlides/notesSlide29.xml"/><Relationship Id="rId16" Type="http://schemas.openxmlformats.org/officeDocument/2006/relationships/image" Target="../media/image238.svg"/><Relationship Id="rId20" Type="http://schemas.openxmlformats.org/officeDocument/2006/relationships/image" Target="../media/image242.svg"/><Relationship Id="rId29" Type="http://schemas.openxmlformats.org/officeDocument/2006/relationships/image" Target="../media/image251.png"/><Relationship Id="rId41" Type="http://schemas.openxmlformats.org/officeDocument/2006/relationships/image" Target="../media/image263.png"/><Relationship Id="rId1" Type="http://schemas.openxmlformats.org/officeDocument/2006/relationships/slideLayout" Target="../slideLayouts/slideLayout33.xml"/><Relationship Id="rId6" Type="http://schemas.openxmlformats.org/officeDocument/2006/relationships/image" Target="../media/image228.svg"/><Relationship Id="rId11" Type="http://schemas.openxmlformats.org/officeDocument/2006/relationships/image" Target="../media/image233.png"/><Relationship Id="rId24" Type="http://schemas.openxmlformats.org/officeDocument/2006/relationships/image" Target="../media/image246.svg"/><Relationship Id="rId32" Type="http://schemas.openxmlformats.org/officeDocument/2006/relationships/image" Target="../media/image254.svg"/><Relationship Id="rId37" Type="http://schemas.openxmlformats.org/officeDocument/2006/relationships/image" Target="../media/image259.png"/><Relationship Id="rId40" Type="http://schemas.openxmlformats.org/officeDocument/2006/relationships/image" Target="../media/image262.svg"/><Relationship Id="rId45" Type="http://schemas.openxmlformats.org/officeDocument/2006/relationships/image" Target="../media/image267.png"/><Relationship Id="rId5" Type="http://schemas.openxmlformats.org/officeDocument/2006/relationships/image" Target="../media/image227.png"/><Relationship Id="rId15" Type="http://schemas.openxmlformats.org/officeDocument/2006/relationships/image" Target="../media/image237.png"/><Relationship Id="rId23" Type="http://schemas.openxmlformats.org/officeDocument/2006/relationships/image" Target="../media/image245.png"/><Relationship Id="rId28" Type="http://schemas.openxmlformats.org/officeDocument/2006/relationships/image" Target="../media/image250.svg"/><Relationship Id="rId36" Type="http://schemas.openxmlformats.org/officeDocument/2006/relationships/image" Target="../media/image258.svg"/><Relationship Id="rId49" Type="http://schemas.openxmlformats.org/officeDocument/2006/relationships/image" Target="../media/image271.png"/><Relationship Id="rId10" Type="http://schemas.openxmlformats.org/officeDocument/2006/relationships/image" Target="../media/image232.svg"/><Relationship Id="rId19" Type="http://schemas.openxmlformats.org/officeDocument/2006/relationships/image" Target="../media/image241.png"/><Relationship Id="rId31" Type="http://schemas.openxmlformats.org/officeDocument/2006/relationships/image" Target="../media/image253.png"/><Relationship Id="rId44" Type="http://schemas.openxmlformats.org/officeDocument/2006/relationships/image" Target="../media/image266.svg"/><Relationship Id="rId4" Type="http://schemas.openxmlformats.org/officeDocument/2006/relationships/image" Target="../media/image226.svg"/><Relationship Id="rId9" Type="http://schemas.openxmlformats.org/officeDocument/2006/relationships/image" Target="../media/image231.png"/><Relationship Id="rId14" Type="http://schemas.openxmlformats.org/officeDocument/2006/relationships/image" Target="../media/image236.svg"/><Relationship Id="rId22" Type="http://schemas.openxmlformats.org/officeDocument/2006/relationships/image" Target="../media/image244.svg"/><Relationship Id="rId27" Type="http://schemas.openxmlformats.org/officeDocument/2006/relationships/image" Target="../media/image249.png"/><Relationship Id="rId30" Type="http://schemas.openxmlformats.org/officeDocument/2006/relationships/image" Target="../media/image252.svg"/><Relationship Id="rId35" Type="http://schemas.openxmlformats.org/officeDocument/2006/relationships/image" Target="../media/image257.png"/><Relationship Id="rId43" Type="http://schemas.openxmlformats.org/officeDocument/2006/relationships/image" Target="../media/image265.png"/><Relationship Id="rId48" Type="http://schemas.openxmlformats.org/officeDocument/2006/relationships/image" Target="../media/image270.svg"/><Relationship Id="rId8" Type="http://schemas.openxmlformats.org/officeDocument/2006/relationships/image" Target="../media/image230.svg"/></Relationships>
</file>

<file path=ppt/slides/_rels/slide35.xml.rels><?xml version="1.0" encoding="UTF-8" standalone="yes"?>
<Relationships xmlns="http://schemas.openxmlformats.org/package/2006/relationships"><Relationship Id="rId8" Type="http://schemas.openxmlformats.org/officeDocument/2006/relationships/image" Target="../media/image278.svg"/><Relationship Id="rId13" Type="http://schemas.openxmlformats.org/officeDocument/2006/relationships/image" Target="../media/image283.png"/><Relationship Id="rId18" Type="http://schemas.openxmlformats.org/officeDocument/2006/relationships/image" Target="../media/image288.svg"/><Relationship Id="rId3" Type="http://schemas.openxmlformats.org/officeDocument/2006/relationships/image" Target="../media/image273.png"/><Relationship Id="rId21" Type="http://schemas.openxmlformats.org/officeDocument/2006/relationships/image" Target="../media/image291.png"/><Relationship Id="rId7" Type="http://schemas.openxmlformats.org/officeDocument/2006/relationships/image" Target="../media/image277.png"/><Relationship Id="rId12" Type="http://schemas.openxmlformats.org/officeDocument/2006/relationships/image" Target="../media/image282.svg"/><Relationship Id="rId17" Type="http://schemas.openxmlformats.org/officeDocument/2006/relationships/image" Target="../media/image287.png"/><Relationship Id="rId2" Type="http://schemas.openxmlformats.org/officeDocument/2006/relationships/notesSlide" Target="../notesSlides/notesSlide30.xml"/><Relationship Id="rId16" Type="http://schemas.openxmlformats.org/officeDocument/2006/relationships/image" Target="../media/image286.svg"/><Relationship Id="rId20" Type="http://schemas.openxmlformats.org/officeDocument/2006/relationships/image" Target="../media/image290.svg"/><Relationship Id="rId1" Type="http://schemas.openxmlformats.org/officeDocument/2006/relationships/slideLayout" Target="../slideLayouts/slideLayout33.xml"/><Relationship Id="rId6" Type="http://schemas.openxmlformats.org/officeDocument/2006/relationships/image" Target="../media/image276.svg"/><Relationship Id="rId11" Type="http://schemas.openxmlformats.org/officeDocument/2006/relationships/image" Target="../media/image281.png"/><Relationship Id="rId5" Type="http://schemas.openxmlformats.org/officeDocument/2006/relationships/image" Target="../media/image275.png"/><Relationship Id="rId15" Type="http://schemas.openxmlformats.org/officeDocument/2006/relationships/image" Target="../media/image285.png"/><Relationship Id="rId10" Type="http://schemas.openxmlformats.org/officeDocument/2006/relationships/image" Target="../media/image280.svg"/><Relationship Id="rId19" Type="http://schemas.openxmlformats.org/officeDocument/2006/relationships/image" Target="../media/image289.png"/><Relationship Id="rId4" Type="http://schemas.openxmlformats.org/officeDocument/2006/relationships/image" Target="../media/image274.svg"/><Relationship Id="rId9" Type="http://schemas.openxmlformats.org/officeDocument/2006/relationships/image" Target="../media/image279.png"/><Relationship Id="rId14" Type="http://schemas.openxmlformats.org/officeDocument/2006/relationships/image" Target="../media/image284.svg"/><Relationship Id="rId22" Type="http://schemas.openxmlformats.org/officeDocument/2006/relationships/image" Target="../media/image292.sv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414A918-D5D9-4D88-B010-04B646B01C87}"/>
              </a:ext>
            </a:extLst>
          </p:cNvPr>
          <p:cNvSpPr>
            <a:spLocks noGrp="1"/>
          </p:cNvSpPr>
          <p:nvPr>
            <p:ph type="body" sz="quarter" idx="16"/>
          </p:nvPr>
        </p:nvSpPr>
        <p:spPr>
          <a:xfrm>
            <a:off x="450715" y="3824281"/>
            <a:ext cx="5487748" cy="461665"/>
          </a:xfrm>
        </p:spPr>
        <p:txBody>
          <a:bodyPr vert="horz" wrap="square" lIns="0" tIns="91440" rIns="146304" bIns="91440" rtlCol="0" anchor="t">
            <a:spAutoFit/>
          </a:bodyPr>
          <a:lstStyle/>
          <a:p>
            <a:endParaRPr lang="en-US" dirty="0"/>
          </a:p>
        </p:txBody>
      </p:sp>
      <p:sp>
        <p:nvSpPr>
          <p:cNvPr id="3" name="Title 2">
            <a:extLst>
              <a:ext uri="{FF2B5EF4-FFF2-40B4-BE49-F238E27FC236}">
                <a16:creationId xmlns:a16="http://schemas.microsoft.com/office/drawing/2014/main" id="{F4F7BEDB-A91D-4815-8C97-8D89C0FC44F7}"/>
              </a:ext>
            </a:extLst>
          </p:cNvPr>
          <p:cNvSpPr>
            <a:spLocks noGrp="1"/>
          </p:cNvSpPr>
          <p:nvPr>
            <p:ph type="title"/>
          </p:nvPr>
        </p:nvSpPr>
        <p:spPr/>
        <p:txBody>
          <a:bodyPr/>
          <a:lstStyle/>
          <a:p>
            <a:r>
              <a:rPr lang="en-US" sz="3600" dirty="0"/>
              <a:t>Introducing Azure DevOps Server</a:t>
            </a:r>
            <a:br>
              <a:rPr lang="en-US" sz="3600" dirty="0"/>
            </a:br>
            <a:r>
              <a:rPr lang="en-US" sz="1600" i="1" dirty="0"/>
              <a:t>(Formerly Team Foundation Server / TFS)</a:t>
            </a:r>
            <a:endParaRPr lang="en-US" sz="3600" dirty="0"/>
          </a:p>
        </p:txBody>
      </p:sp>
    </p:spTree>
    <p:extLst>
      <p:ext uri="{BB962C8B-B14F-4D97-AF65-F5344CB8AC3E}">
        <p14:creationId xmlns:p14="http://schemas.microsoft.com/office/powerpoint/2010/main" val="1829298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AC36D-B37B-44D1-BB3D-F7E1C74E206F}"/>
              </a:ext>
            </a:extLst>
          </p:cNvPr>
          <p:cNvSpPr>
            <a:spLocks noGrp="1"/>
          </p:cNvSpPr>
          <p:nvPr>
            <p:ph type="title"/>
          </p:nvPr>
        </p:nvSpPr>
        <p:spPr/>
        <p:txBody>
          <a:bodyPr/>
          <a:lstStyle/>
          <a:p>
            <a:r>
              <a:rPr lang="en-US" dirty="0"/>
              <a:t>CUSTOMIZE THIS DECK FOR YOUR AUDIENCE...</a:t>
            </a:r>
          </a:p>
        </p:txBody>
      </p:sp>
      <p:sp>
        <p:nvSpPr>
          <p:cNvPr id="3" name="Text Placeholder 2">
            <a:extLst>
              <a:ext uri="{FF2B5EF4-FFF2-40B4-BE49-F238E27FC236}">
                <a16:creationId xmlns:a16="http://schemas.microsoft.com/office/drawing/2014/main" id="{191BB196-819B-4222-9A89-AFB0F63D492A}"/>
              </a:ext>
            </a:extLst>
          </p:cNvPr>
          <p:cNvSpPr>
            <a:spLocks noGrp="1"/>
          </p:cNvSpPr>
          <p:nvPr>
            <p:ph type="body" sz="quarter" idx="12"/>
          </p:nvPr>
        </p:nvSpPr>
        <p:spPr/>
        <p:txBody>
          <a:bodyPr/>
          <a:lstStyle/>
          <a:p>
            <a:r>
              <a:rPr lang="en-US" dirty="0"/>
              <a:t>NOTE:  If the audience is not already familiar with Azure DevOps and DevOps principles, consider delivering or incorporating slides from </a:t>
            </a:r>
            <a:r>
              <a:rPr lang="en-US" dirty="0">
                <a:hlinkClick r:id="rId2"/>
              </a:rPr>
              <a:t>https://aka.ms/DevOpsPitch</a:t>
            </a:r>
            <a:r>
              <a:rPr lang="en-US" dirty="0"/>
              <a:t> before delivering this content.</a:t>
            </a:r>
          </a:p>
          <a:p>
            <a:endParaRPr lang="en-US" dirty="0"/>
          </a:p>
          <a:p>
            <a:r>
              <a:rPr lang="en-US" dirty="0"/>
              <a:t>There are numerous hidden slides that you can use or delete as appropriate to your audience.</a:t>
            </a:r>
          </a:p>
        </p:txBody>
      </p:sp>
      <p:sp>
        <p:nvSpPr>
          <p:cNvPr id="7" name="Text Placeholder 6">
            <a:extLst>
              <a:ext uri="{FF2B5EF4-FFF2-40B4-BE49-F238E27FC236}">
                <a16:creationId xmlns:a16="http://schemas.microsoft.com/office/drawing/2014/main" id="{2A9EBEFD-1E0F-4A4E-A8D9-8C1A9C47C6C2}"/>
              </a:ext>
            </a:extLst>
          </p:cNvPr>
          <p:cNvSpPr>
            <a:spLocks noGrp="1"/>
          </p:cNvSpPr>
          <p:nvPr>
            <p:ph type="body" sz="quarter" idx="11"/>
          </p:nvPr>
        </p:nvSpPr>
        <p:spPr/>
        <p:txBody>
          <a:bodyPr/>
          <a:lstStyle/>
          <a:p>
            <a:r>
              <a:rPr lang="en-US" dirty="0"/>
              <a:t>DELETE THIS SLIDE</a:t>
            </a:r>
          </a:p>
        </p:txBody>
      </p:sp>
    </p:spTree>
    <p:extLst>
      <p:ext uri="{BB962C8B-B14F-4D97-AF65-F5344CB8AC3E}">
        <p14:creationId xmlns:p14="http://schemas.microsoft.com/office/powerpoint/2010/main" val="3571961588"/>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2741C-49E1-42B8-8C00-1C8EF0937516}"/>
              </a:ext>
            </a:extLst>
          </p:cNvPr>
          <p:cNvSpPr>
            <a:spLocks noGrp="1"/>
          </p:cNvSpPr>
          <p:nvPr>
            <p:ph type="title"/>
          </p:nvPr>
        </p:nvSpPr>
        <p:spPr/>
        <p:txBody>
          <a:bodyPr/>
          <a:lstStyle/>
          <a:p>
            <a:r>
              <a:rPr lang="en-US" dirty="0"/>
              <a:t>PREPARING FOR YOUR DEMOS…</a:t>
            </a:r>
          </a:p>
        </p:txBody>
      </p:sp>
      <p:sp>
        <p:nvSpPr>
          <p:cNvPr id="3" name="Text Placeholder 2">
            <a:extLst>
              <a:ext uri="{FF2B5EF4-FFF2-40B4-BE49-F238E27FC236}">
                <a16:creationId xmlns:a16="http://schemas.microsoft.com/office/drawing/2014/main" id="{7A40A1BA-1277-46AF-ADCF-B21518B14366}"/>
              </a:ext>
            </a:extLst>
          </p:cNvPr>
          <p:cNvSpPr>
            <a:spLocks noGrp="1"/>
          </p:cNvSpPr>
          <p:nvPr>
            <p:ph type="body" sz="quarter" idx="12"/>
          </p:nvPr>
        </p:nvSpPr>
        <p:spPr>
          <a:xfrm>
            <a:off x="595915" y="1465291"/>
            <a:ext cx="11239789" cy="4893647"/>
          </a:xfrm>
        </p:spPr>
        <p:txBody>
          <a:bodyPr/>
          <a:lstStyle/>
          <a:p>
            <a:r>
              <a:rPr lang="en-US" sz="1800" dirty="0"/>
              <a:t>There are numerous hidden demo slides and demo recommendations. You can do these throughout the presentation, batch them until the end, selectively show specific demos or completely disregard demos. These are not step-by-step scripts.  You can build your own brief demos based on the comments in the release notes and available hands-on-lab content. </a:t>
            </a:r>
          </a:p>
          <a:p>
            <a:endParaRPr lang="en-US" sz="1800" dirty="0"/>
          </a:p>
          <a:p>
            <a:r>
              <a:rPr lang="en-US" sz="1800" dirty="0"/>
              <a:t>You have three options for your demo environment:</a:t>
            </a:r>
          </a:p>
          <a:p>
            <a:pPr marL="457200" indent="-457200">
              <a:buFont typeface="+mj-lt"/>
              <a:buAutoNum type="arabicPeriod"/>
            </a:pPr>
            <a:r>
              <a:rPr lang="en-US" sz="1800" dirty="0"/>
              <a:t>You can use Azure DevOps </a:t>
            </a:r>
            <a:r>
              <a:rPr lang="en-US" sz="1800" i="1" dirty="0"/>
              <a:t>Services</a:t>
            </a:r>
            <a:r>
              <a:rPr lang="en-US" sz="1800" dirty="0"/>
              <a:t> to perform the demos. This is NOT a high-fidelity choice as Azure DevOps Server will have slight differences and you’ll need to let your audience know that your giving a demo LIKE Server but not ON Server.</a:t>
            </a:r>
          </a:p>
          <a:p>
            <a:pPr marL="457200" indent="-457200">
              <a:buFont typeface="+mj-lt"/>
              <a:buAutoNum type="arabicPeriod"/>
            </a:pPr>
            <a:r>
              <a:rPr lang="en-US" sz="1800" dirty="0"/>
              <a:t>You can build your own demo environment from scratch.  This will be maximum effort but will best prepare you for the presentations.</a:t>
            </a:r>
          </a:p>
          <a:p>
            <a:pPr marL="457200" indent="-457200">
              <a:buFont typeface="+mj-lt"/>
              <a:buAutoNum type="arabicPeriod"/>
            </a:pPr>
            <a:r>
              <a:rPr lang="en-US" sz="1800" dirty="0"/>
              <a:t>You can utilize the </a:t>
            </a:r>
            <a:r>
              <a:rPr lang="en-US" sz="1800" dirty="0">
                <a:hlinkClick r:id="rId2"/>
              </a:rPr>
              <a:t>Azure DevOps Labs</a:t>
            </a:r>
            <a:r>
              <a:rPr lang="en-US" sz="1800" dirty="0"/>
              <a:t> “Labs on Demand” (i.e., Azure DevOps Server tab).  This will only have the system online for </a:t>
            </a:r>
            <a:r>
              <a:rPr lang="en-US" sz="1800" b="1" i="1" dirty="0"/>
              <a:t>one hour – </a:t>
            </a:r>
            <a:r>
              <a:rPr lang="en-US" sz="1800" dirty="0"/>
              <a:t>your demo will be time-boxed but it includes appropriate demo assets and requires minimal work.  You can also leave the link with customers to learn on their own.  </a:t>
            </a:r>
            <a:r>
              <a:rPr lang="en-US" sz="1800" i="1" dirty="0"/>
              <a:t>*** NOTE: Labs On Demand is scheduled to be updated to Azure DevOps Server 2019 at the end of March 2019 – until then you’ll need to choose a different option. ***</a:t>
            </a:r>
          </a:p>
          <a:p>
            <a:endParaRPr lang="en-US" sz="1800" dirty="0"/>
          </a:p>
        </p:txBody>
      </p:sp>
      <p:sp>
        <p:nvSpPr>
          <p:cNvPr id="4" name="Text Placeholder 3">
            <a:extLst>
              <a:ext uri="{FF2B5EF4-FFF2-40B4-BE49-F238E27FC236}">
                <a16:creationId xmlns:a16="http://schemas.microsoft.com/office/drawing/2014/main" id="{8E36C2DE-9F2C-46D1-9ECA-9BE67F111AB5}"/>
              </a:ext>
            </a:extLst>
          </p:cNvPr>
          <p:cNvSpPr>
            <a:spLocks noGrp="1"/>
          </p:cNvSpPr>
          <p:nvPr>
            <p:ph type="body" sz="quarter" idx="11"/>
          </p:nvPr>
        </p:nvSpPr>
        <p:spPr/>
        <p:txBody>
          <a:bodyPr/>
          <a:lstStyle/>
          <a:p>
            <a:r>
              <a:rPr lang="en-US" dirty="0"/>
              <a:t>DELETE THIS SLIDE</a:t>
            </a:r>
          </a:p>
        </p:txBody>
      </p:sp>
    </p:spTree>
    <p:extLst>
      <p:ext uri="{BB962C8B-B14F-4D97-AF65-F5344CB8AC3E}">
        <p14:creationId xmlns:p14="http://schemas.microsoft.com/office/powerpoint/2010/main" val="56612520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7FCE9F-0622-42F4-B824-6317A96957FD}"/>
              </a:ext>
            </a:extLst>
          </p:cNvPr>
          <p:cNvSpPr>
            <a:spLocks noGrp="1"/>
          </p:cNvSpPr>
          <p:nvPr>
            <p:ph type="title"/>
          </p:nvPr>
        </p:nvSpPr>
        <p:spPr/>
        <p:txBody>
          <a:bodyPr/>
          <a:lstStyle/>
          <a:p>
            <a:r>
              <a:rPr lang="en-US" dirty="0"/>
              <a:t>Accelerating Delivery with DevOps</a:t>
            </a:r>
          </a:p>
        </p:txBody>
      </p:sp>
      <p:sp>
        <p:nvSpPr>
          <p:cNvPr id="7" name="Text Placeholder 6">
            <a:extLst>
              <a:ext uri="{FF2B5EF4-FFF2-40B4-BE49-F238E27FC236}">
                <a16:creationId xmlns:a16="http://schemas.microsoft.com/office/drawing/2014/main" id="{3B415806-6919-414E-A166-5214B9F6C04D}"/>
              </a:ext>
            </a:extLst>
          </p:cNvPr>
          <p:cNvSpPr>
            <a:spLocks noGrp="1"/>
          </p:cNvSpPr>
          <p:nvPr>
            <p:ph type="body" sz="quarter" idx="4294967295"/>
          </p:nvPr>
        </p:nvSpPr>
        <p:spPr>
          <a:xfrm>
            <a:off x="711118" y="2641303"/>
            <a:ext cx="4970916" cy="2365375"/>
          </a:xfrm>
        </p:spPr>
        <p:txBody>
          <a:bodyPr/>
          <a:lstStyle/>
          <a:p>
            <a:r>
              <a:rPr lang="en-US" sz="2856" dirty="0"/>
              <a:t>DevOps is the union of </a:t>
            </a:r>
            <a:r>
              <a:rPr lang="en-US" sz="2856" b="1" dirty="0">
                <a:solidFill>
                  <a:srgbClr val="0078D7"/>
                </a:solidFill>
              </a:rPr>
              <a:t>people</a:t>
            </a:r>
            <a:r>
              <a:rPr lang="en-US" sz="2856" dirty="0"/>
              <a:t>, </a:t>
            </a:r>
            <a:r>
              <a:rPr lang="en-US" sz="2856" b="1" dirty="0">
                <a:solidFill>
                  <a:srgbClr val="0078D7"/>
                </a:solidFill>
              </a:rPr>
              <a:t>process</a:t>
            </a:r>
            <a:r>
              <a:rPr lang="en-US" sz="2856" dirty="0"/>
              <a:t>, and </a:t>
            </a:r>
            <a:r>
              <a:rPr lang="en-US" sz="2856" b="1" dirty="0">
                <a:solidFill>
                  <a:srgbClr val="0078D7"/>
                </a:solidFill>
              </a:rPr>
              <a:t>products</a:t>
            </a:r>
            <a:r>
              <a:rPr lang="en-US" sz="2856" dirty="0"/>
              <a:t> to enable continuous delivery of value to your end users.</a:t>
            </a:r>
          </a:p>
          <a:p>
            <a:endParaRPr lang="en-US" sz="2448" dirty="0"/>
          </a:p>
        </p:txBody>
      </p:sp>
      <p:grpSp>
        <p:nvGrpSpPr>
          <p:cNvPr id="6" name="Group 5">
            <a:extLst>
              <a:ext uri="{FF2B5EF4-FFF2-40B4-BE49-F238E27FC236}">
                <a16:creationId xmlns:a16="http://schemas.microsoft.com/office/drawing/2014/main" id="{FDBC0F80-0FEA-4AC6-94A8-8C5751C7DB97}"/>
              </a:ext>
            </a:extLst>
          </p:cNvPr>
          <p:cNvGrpSpPr/>
          <p:nvPr/>
        </p:nvGrpSpPr>
        <p:grpSpPr>
          <a:xfrm>
            <a:off x="4757968" y="1087122"/>
            <a:ext cx="7110287" cy="5422234"/>
            <a:chOff x="5654955" y="1043577"/>
            <a:chExt cx="7110287" cy="5422234"/>
          </a:xfrm>
        </p:grpSpPr>
        <p:sp>
          <p:nvSpPr>
            <p:cNvPr id="4" name="Oval 3">
              <a:extLst>
                <a:ext uri="{FF2B5EF4-FFF2-40B4-BE49-F238E27FC236}">
                  <a16:creationId xmlns:a16="http://schemas.microsoft.com/office/drawing/2014/main" id="{D5B152DD-7C4A-4652-B1D9-B48C3C458178}"/>
                </a:ext>
              </a:extLst>
            </p:cNvPr>
            <p:cNvSpPr/>
            <p:nvPr/>
          </p:nvSpPr>
          <p:spPr bwMode="auto">
            <a:xfrm>
              <a:off x="6732425" y="1697852"/>
              <a:ext cx="4767959" cy="4767959"/>
            </a:xfrm>
            <a:prstGeom prst="ellipse">
              <a:avLst/>
            </a:prstGeom>
            <a:solidFill>
              <a:srgbClr val="D2D2D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6" name="Oval 55">
              <a:extLst>
                <a:ext uri="{FF2B5EF4-FFF2-40B4-BE49-F238E27FC236}">
                  <a16:creationId xmlns:a16="http://schemas.microsoft.com/office/drawing/2014/main" id="{F4E9AA2F-4980-4842-BEB3-1CFAC2EA7BE7}"/>
                </a:ext>
              </a:extLst>
            </p:cNvPr>
            <p:cNvSpPr/>
            <p:nvPr/>
          </p:nvSpPr>
          <p:spPr bwMode="auto">
            <a:xfrm>
              <a:off x="7018892" y="1984319"/>
              <a:ext cx="4195027" cy="4195027"/>
            </a:xfrm>
            <a:prstGeom prst="ellipse">
              <a:avLst/>
            </a:prstGeom>
            <a:noFill/>
            <a:ln w="19050"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grpSp>
          <p:nvGrpSpPr>
            <p:cNvPr id="120" name="Group 119">
              <a:extLst>
                <a:ext uri="{FF2B5EF4-FFF2-40B4-BE49-F238E27FC236}">
                  <a16:creationId xmlns:a16="http://schemas.microsoft.com/office/drawing/2014/main" id="{10E1F692-0B92-47E3-B649-8618E192AF7A}"/>
                </a:ext>
              </a:extLst>
            </p:cNvPr>
            <p:cNvGrpSpPr/>
            <p:nvPr/>
          </p:nvGrpSpPr>
          <p:grpSpPr>
            <a:xfrm rot="13765054">
              <a:off x="10756739" y="2809974"/>
              <a:ext cx="225781" cy="189120"/>
              <a:chOff x="5899816" y="2353437"/>
              <a:chExt cx="250241" cy="209609"/>
            </a:xfrm>
            <a:solidFill>
              <a:srgbClr val="D2D2D2"/>
            </a:solidFill>
          </p:grpSpPr>
          <p:sp>
            <p:nvSpPr>
              <p:cNvPr id="121" name="Rectangle 120">
                <a:extLst>
                  <a:ext uri="{FF2B5EF4-FFF2-40B4-BE49-F238E27FC236}">
                    <a16:creationId xmlns:a16="http://schemas.microsoft.com/office/drawing/2014/main" id="{A868036F-7325-439B-8041-078D5885141F}"/>
                  </a:ext>
                </a:extLst>
              </p:cNvPr>
              <p:cNvSpPr/>
              <p:nvPr/>
            </p:nvSpPr>
            <p:spPr bwMode="auto">
              <a:xfrm>
                <a:off x="5899816" y="2353437"/>
                <a:ext cx="217357" cy="20960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22" name="Rectangle 13">
                <a:extLst>
                  <a:ext uri="{FF2B5EF4-FFF2-40B4-BE49-F238E27FC236}">
                    <a16:creationId xmlns:a16="http://schemas.microsoft.com/office/drawing/2014/main" id="{7D344DED-B357-4851-B716-D02B72F49B3C}"/>
                  </a:ext>
                </a:extLst>
              </p:cNvPr>
              <p:cNvSpPr/>
              <p:nvPr/>
            </p:nvSpPr>
            <p:spPr bwMode="auto">
              <a:xfrm rot="18900000">
                <a:off x="6001842" y="2384134"/>
                <a:ext cx="148215" cy="148215"/>
              </a:xfrm>
              <a:custGeom>
                <a:avLst/>
                <a:gdLst>
                  <a:gd name="connsiteX0" fmla="*/ 0 w 508000"/>
                  <a:gd name="connsiteY0" fmla="*/ 0 h 508000"/>
                  <a:gd name="connsiteX1" fmla="*/ 508000 w 508000"/>
                  <a:gd name="connsiteY1" fmla="*/ 0 h 508000"/>
                  <a:gd name="connsiteX2" fmla="*/ 508000 w 508000"/>
                  <a:gd name="connsiteY2" fmla="*/ 508000 h 508000"/>
                  <a:gd name="connsiteX3" fmla="*/ 0 w 508000"/>
                  <a:gd name="connsiteY3" fmla="*/ 508000 h 508000"/>
                  <a:gd name="connsiteX4" fmla="*/ 0 w 508000"/>
                  <a:gd name="connsiteY4" fmla="*/ 0 h 508000"/>
                  <a:gd name="connsiteX0" fmla="*/ 508000 w 599440"/>
                  <a:gd name="connsiteY0" fmla="*/ 508000 h 599440"/>
                  <a:gd name="connsiteX1" fmla="*/ 0 w 599440"/>
                  <a:gd name="connsiteY1" fmla="*/ 508000 h 599440"/>
                  <a:gd name="connsiteX2" fmla="*/ 0 w 599440"/>
                  <a:gd name="connsiteY2" fmla="*/ 0 h 599440"/>
                  <a:gd name="connsiteX3" fmla="*/ 508000 w 599440"/>
                  <a:gd name="connsiteY3" fmla="*/ 0 h 599440"/>
                  <a:gd name="connsiteX4" fmla="*/ 599440 w 599440"/>
                  <a:gd name="connsiteY4" fmla="*/ 599440 h 599440"/>
                  <a:gd name="connsiteX0" fmla="*/ 508000 w 508000"/>
                  <a:gd name="connsiteY0" fmla="*/ 508000 h 508000"/>
                  <a:gd name="connsiteX1" fmla="*/ 0 w 508000"/>
                  <a:gd name="connsiteY1" fmla="*/ 508000 h 508000"/>
                  <a:gd name="connsiteX2" fmla="*/ 0 w 508000"/>
                  <a:gd name="connsiteY2" fmla="*/ 0 h 508000"/>
                  <a:gd name="connsiteX3" fmla="*/ 508000 w 508000"/>
                  <a:gd name="connsiteY3" fmla="*/ 0 h 508000"/>
                  <a:gd name="connsiteX0" fmla="*/ 0 w 508000"/>
                  <a:gd name="connsiteY0" fmla="*/ 508000 h 508000"/>
                  <a:gd name="connsiteX1" fmla="*/ 0 w 508000"/>
                  <a:gd name="connsiteY1" fmla="*/ 0 h 508000"/>
                  <a:gd name="connsiteX2" fmla="*/ 508000 w 508000"/>
                  <a:gd name="connsiteY2" fmla="*/ 0 h 508000"/>
                </a:gdLst>
                <a:ahLst/>
                <a:cxnLst>
                  <a:cxn ang="0">
                    <a:pos x="connsiteX0" y="connsiteY0"/>
                  </a:cxn>
                  <a:cxn ang="0">
                    <a:pos x="connsiteX1" y="connsiteY1"/>
                  </a:cxn>
                  <a:cxn ang="0">
                    <a:pos x="connsiteX2" y="connsiteY2"/>
                  </a:cxn>
                </a:cxnLst>
                <a:rect l="l" t="t" r="r" b="b"/>
                <a:pathLst>
                  <a:path w="508000" h="508000">
                    <a:moveTo>
                      <a:pt x="0" y="508000"/>
                    </a:moveTo>
                    <a:lnTo>
                      <a:pt x="0" y="0"/>
                    </a:lnTo>
                    <a:lnTo>
                      <a:pt x="508000" y="0"/>
                    </a:lnTo>
                  </a:path>
                </a:pathLst>
              </a:custGeom>
              <a:grpFill/>
              <a:ln w="19050">
                <a:solidFill>
                  <a:schemeClr val="bg1"/>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123" name="Group 122">
              <a:extLst>
                <a:ext uri="{FF2B5EF4-FFF2-40B4-BE49-F238E27FC236}">
                  <a16:creationId xmlns:a16="http://schemas.microsoft.com/office/drawing/2014/main" id="{6E3440B1-BAEA-47B4-9921-1FB259A06B97}"/>
                </a:ext>
              </a:extLst>
            </p:cNvPr>
            <p:cNvGrpSpPr/>
            <p:nvPr/>
          </p:nvGrpSpPr>
          <p:grpSpPr>
            <a:xfrm rot="7370490">
              <a:off x="7252263" y="2830766"/>
              <a:ext cx="225781" cy="189120"/>
              <a:chOff x="5899816" y="2353437"/>
              <a:chExt cx="250241" cy="209609"/>
            </a:xfrm>
            <a:solidFill>
              <a:srgbClr val="D2D2D2"/>
            </a:solidFill>
          </p:grpSpPr>
          <p:sp>
            <p:nvSpPr>
              <p:cNvPr id="124" name="Rectangle 123">
                <a:extLst>
                  <a:ext uri="{FF2B5EF4-FFF2-40B4-BE49-F238E27FC236}">
                    <a16:creationId xmlns:a16="http://schemas.microsoft.com/office/drawing/2014/main" id="{5E591F42-CE49-4DE1-B8F7-160DAD5D408C}"/>
                  </a:ext>
                </a:extLst>
              </p:cNvPr>
              <p:cNvSpPr/>
              <p:nvPr/>
            </p:nvSpPr>
            <p:spPr bwMode="auto">
              <a:xfrm>
                <a:off x="5899816" y="2353437"/>
                <a:ext cx="217357" cy="20960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25" name="Rectangle 13">
                <a:extLst>
                  <a:ext uri="{FF2B5EF4-FFF2-40B4-BE49-F238E27FC236}">
                    <a16:creationId xmlns:a16="http://schemas.microsoft.com/office/drawing/2014/main" id="{44DE08B2-9D54-4639-B340-37812F441EC8}"/>
                  </a:ext>
                </a:extLst>
              </p:cNvPr>
              <p:cNvSpPr/>
              <p:nvPr/>
            </p:nvSpPr>
            <p:spPr bwMode="auto">
              <a:xfrm rot="18900000">
                <a:off x="6001842" y="2384134"/>
                <a:ext cx="148215" cy="148215"/>
              </a:xfrm>
              <a:custGeom>
                <a:avLst/>
                <a:gdLst>
                  <a:gd name="connsiteX0" fmla="*/ 0 w 508000"/>
                  <a:gd name="connsiteY0" fmla="*/ 0 h 508000"/>
                  <a:gd name="connsiteX1" fmla="*/ 508000 w 508000"/>
                  <a:gd name="connsiteY1" fmla="*/ 0 h 508000"/>
                  <a:gd name="connsiteX2" fmla="*/ 508000 w 508000"/>
                  <a:gd name="connsiteY2" fmla="*/ 508000 h 508000"/>
                  <a:gd name="connsiteX3" fmla="*/ 0 w 508000"/>
                  <a:gd name="connsiteY3" fmla="*/ 508000 h 508000"/>
                  <a:gd name="connsiteX4" fmla="*/ 0 w 508000"/>
                  <a:gd name="connsiteY4" fmla="*/ 0 h 508000"/>
                  <a:gd name="connsiteX0" fmla="*/ 508000 w 599440"/>
                  <a:gd name="connsiteY0" fmla="*/ 508000 h 599440"/>
                  <a:gd name="connsiteX1" fmla="*/ 0 w 599440"/>
                  <a:gd name="connsiteY1" fmla="*/ 508000 h 599440"/>
                  <a:gd name="connsiteX2" fmla="*/ 0 w 599440"/>
                  <a:gd name="connsiteY2" fmla="*/ 0 h 599440"/>
                  <a:gd name="connsiteX3" fmla="*/ 508000 w 599440"/>
                  <a:gd name="connsiteY3" fmla="*/ 0 h 599440"/>
                  <a:gd name="connsiteX4" fmla="*/ 599440 w 599440"/>
                  <a:gd name="connsiteY4" fmla="*/ 599440 h 599440"/>
                  <a:gd name="connsiteX0" fmla="*/ 508000 w 508000"/>
                  <a:gd name="connsiteY0" fmla="*/ 508000 h 508000"/>
                  <a:gd name="connsiteX1" fmla="*/ 0 w 508000"/>
                  <a:gd name="connsiteY1" fmla="*/ 508000 h 508000"/>
                  <a:gd name="connsiteX2" fmla="*/ 0 w 508000"/>
                  <a:gd name="connsiteY2" fmla="*/ 0 h 508000"/>
                  <a:gd name="connsiteX3" fmla="*/ 508000 w 508000"/>
                  <a:gd name="connsiteY3" fmla="*/ 0 h 508000"/>
                  <a:gd name="connsiteX0" fmla="*/ 0 w 508000"/>
                  <a:gd name="connsiteY0" fmla="*/ 508000 h 508000"/>
                  <a:gd name="connsiteX1" fmla="*/ 0 w 508000"/>
                  <a:gd name="connsiteY1" fmla="*/ 0 h 508000"/>
                  <a:gd name="connsiteX2" fmla="*/ 508000 w 508000"/>
                  <a:gd name="connsiteY2" fmla="*/ 0 h 508000"/>
                </a:gdLst>
                <a:ahLst/>
                <a:cxnLst>
                  <a:cxn ang="0">
                    <a:pos x="connsiteX0" y="connsiteY0"/>
                  </a:cxn>
                  <a:cxn ang="0">
                    <a:pos x="connsiteX1" y="connsiteY1"/>
                  </a:cxn>
                  <a:cxn ang="0">
                    <a:pos x="connsiteX2" y="connsiteY2"/>
                  </a:cxn>
                </a:cxnLst>
                <a:rect l="l" t="t" r="r" b="b"/>
                <a:pathLst>
                  <a:path w="508000" h="508000">
                    <a:moveTo>
                      <a:pt x="0" y="508000"/>
                    </a:moveTo>
                    <a:lnTo>
                      <a:pt x="0" y="0"/>
                    </a:lnTo>
                    <a:lnTo>
                      <a:pt x="508000" y="0"/>
                    </a:lnTo>
                  </a:path>
                </a:pathLst>
              </a:custGeom>
              <a:grpFill/>
              <a:ln w="19050">
                <a:solidFill>
                  <a:schemeClr val="bg1"/>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129" name="Group 128">
              <a:extLst>
                <a:ext uri="{FF2B5EF4-FFF2-40B4-BE49-F238E27FC236}">
                  <a16:creationId xmlns:a16="http://schemas.microsoft.com/office/drawing/2014/main" id="{9451DE0A-9F40-4844-9F9B-410EDF62DF6B}"/>
                </a:ext>
              </a:extLst>
            </p:cNvPr>
            <p:cNvGrpSpPr/>
            <p:nvPr/>
          </p:nvGrpSpPr>
          <p:grpSpPr>
            <a:xfrm>
              <a:off x="9039306" y="6095343"/>
              <a:ext cx="225781" cy="189120"/>
              <a:chOff x="5899816" y="2353437"/>
              <a:chExt cx="250241" cy="209609"/>
            </a:xfrm>
            <a:solidFill>
              <a:srgbClr val="D2D2D2"/>
            </a:solidFill>
          </p:grpSpPr>
          <p:sp>
            <p:nvSpPr>
              <p:cNvPr id="130" name="Rectangle 129">
                <a:extLst>
                  <a:ext uri="{FF2B5EF4-FFF2-40B4-BE49-F238E27FC236}">
                    <a16:creationId xmlns:a16="http://schemas.microsoft.com/office/drawing/2014/main" id="{22BA634B-6236-4254-81AD-7AD7836B339F}"/>
                  </a:ext>
                </a:extLst>
              </p:cNvPr>
              <p:cNvSpPr/>
              <p:nvPr/>
            </p:nvSpPr>
            <p:spPr bwMode="auto">
              <a:xfrm>
                <a:off x="5899816" y="2353437"/>
                <a:ext cx="217357" cy="20960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31" name="Rectangle 13">
                <a:extLst>
                  <a:ext uri="{FF2B5EF4-FFF2-40B4-BE49-F238E27FC236}">
                    <a16:creationId xmlns:a16="http://schemas.microsoft.com/office/drawing/2014/main" id="{5C677AB1-CCC0-4F8C-9EE2-5C8FF36428B2}"/>
                  </a:ext>
                </a:extLst>
              </p:cNvPr>
              <p:cNvSpPr/>
              <p:nvPr/>
            </p:nvSpPr>
            <p:spPr bwMode="auto">
              <a:xfrm rot="18900000">
                <a:off x="6001842" y="2384134"/>
                <a:ext cx="148215" cy="148215"/>
              </a:xfrm>
              <a:custGeom>
                <a:avLst/>
                <a:gdLst>
                  <a:gd name="connsiteX0" fmla="*/ 0 w 508000"/>
                  <a:gd name="connsiteY0" fmla="*/ 0 h 508000"/>
                  <a:gd name="connsiteX1" fmla="*/ 508000 w 508000"/>
                  <a:gd name="connsiteY1" fmla="*/ 0 h 508000"/>
                  <a:gd name="connsiteX2" fmla="*/ 508000 w 508000"/>
                  <a:gd name="connsiteY2" fmla="*/ 508000 h 508000"/>
                  <a:gd name="connsiteX3" fmla="*/ 0 w 508000"/>
                  <a:gd name="connsiteY3" fmla="*/ 508000 h 508000"/>
                  <a:gd name="connsiteX4" fmla="*/ 0 w 508000"/>
                  <a:gd name="connsiteY4" fmla="*/ 0 h 508000"/>
                  <a:gd name="connsiteX0" fmla="*/ 508000 w 599440"/>
                  <a:gd name="connsiteY0" fmla="*/ 508000 h 599440"/>
                  <a:gd name="connsiteX1" fmla="*/ 0 w 599440"/>
                  <a:gd name="connsiteY1" fmla="*/ 508000 h 599440"/>
                  <a:gd name="connsiteX2" fmla="*/ 0 w 599440"/>
                  <a:gd name="connsiteY2" fmla="*/ 0 h 599440"/>
                  <a:gd name="connsiteX3" fmla="*/ 508000 w 599440"/>
                  <a:gd name="connsiteY3" fmla="*/ 0 h 599440"/>
                  <a:gd name="connsiteX4" fmla="*/ 599440 w 599440"/>
                  <a:gd name="connsiteY4" fmla="*/ 599440 h 599440"/>
                  <a:gd name="connsiteX0" fmla="*/ 508000 w 508000"/>
                  <a:gd name="connsiteY0" fmla="*/ 508000 h 508000"/>
                  <a:gd name="connsiteX1" fmla="*/ 0 w 508000"/>
                  <a:gd name="connsiteY1" fmla="*/ 508000 h 508000"/>
                  <a:gd name="connsiteX2" fmla="*/ 0 w 508000"/>
                  <a:gd name="connsiteY2" fmla="*/ 0 h 508000"/>
                  <a:gd name="connsiteX3" fmla="*/ 508000 w 508000"/>
                  <a:gd name="connsiteY3" fmla="*/ 0 h 508000"/>
                  <a:gd name="connsiteX0" fmla="*/ 0 w 508000"/>
                  <a:gd name="connsiteY0" fmla="*/ 508000 h 508000"/>
                  <a:gd name="connsiteX1" fmla="*/ 0 w 508000"/>
                  <a:gd name="connsiteY1" fmla="*/ 0 h 508000"/>
                  <a:gd name="connsiteX2" fmla="*/ 508000 w 508000"/>
                  <a:gd name="connsiteY2" fmla="*/ 0 h 508000"/>
                </a:gdLst>
                <a:ahLst/>
                <a:cxnLst>
                  <a:cxn ang="0">
                    <a:pos x="connsiteX0" y="connsiteY0"/>
                  </a:cxn>
                  <a:cxn ang="0">
                    <a:pos x="connsiteX1" y="connsiteY1"/>
                  </a:cxn>
                  <a:cxn ang="0">
                    <a:pos x="connsiteX2" y="connsiteY2"/>
                  </a:cxn>
                </a:cxnLst>
                <a:rect l="l" t="t" r="r" b="b"/>
                <a:pathLst>
                  <a:path w="508000" h="508000">
                    <a:moveTo>
                      <a:pt x="0" y="508000"/>
                    </a:moveTo>
                    <a:lnTo>
                      <a:pt x="0" y="0"/>
                    </a:lnTo>
                    <a:lnTo>
                      <a:pt x="508000" y="0"/>
                    </a:lnTo>
                  </a:path>
                </a:pathLst>
              </a:custGeom>
              <a:grpFill/>
              <a:ln w="19050">
                <a:solidFill>
                  <a:schemeClr val="bg1"/>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98" name="Rectangle 97">
              <a:extLst>
                <a:ext uri="{FF2B5EF4-FFF2-40B4-BE49-F238E27FC236}">
                  <a16:creationId xmlns:a16="http://schemas.microsoft.com/office/drawing/2014/main" id="{3015DF5C-5F8A-4C77-8994-24C4FAFAEA10}"/>
                </a:ext>
              </a:extLst>
            </p:cNvPr>
            <p:cNvSpPr/>
            <p:nvPr/>
          </p:nvSpPr>
          <p:spPr bwMode="auto">
            <a:xfrm>
              <a:off x="8449840" y="1043577"/>
              <a:ext cx="1333132" cy="27861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46" tIns="149157" rIns="186446" bIns="149157" numCol="1" spcCol="0" rtlCol="0" fromWordArt="0" anchor="ctr" anchorCtr="0" forceAA="0" compatLnSpc="1">
              <a:prstTxWarp prst="textNoShape">
                <a:avLst/>
              </a:prstTxWarp>
              <a:noAutofit/>
            </a:bodyPr>
            <a:lstStyle/>
            <a:p>
              <a:pPr algn="ctr" defTabSz="950652" fontAlgn="base">
                <a:spcBef>
                  <a:spcPct val="0"/>
                </a:spcBef>
                <a:spcAft>
                  <a:spcPct val="0"/>
                </a:spcAft>
                <a:defRPr/>
              </a:pPr>
              <a:r>
                <a:rPr lang="en-US" sz="1428" kern="0" dirty="0">
                  <a:gradFill>
                    <a:gsLst>
                      <a:gs pos="9735">
                        <a:srgbClr val="0078D4"/>
                      </a:gs>
                      <a:gs pos="41204">
                        <a:srgbClr val="0078D4"/>
                      </a:gs>
                    </a:gsLst>
                    <a:lin ang="5400000" scaled="1"/>
                  </a:gradFill>
                  <a:latin typeface="Segoe UI Semibold"/>
                </a:rPr>
                <a:t>Develop</a:t>
              </a:r>
            </a:p>
          </p:txBody>
        </p:sp>
        <p:sp>
          <p:nvSpPr>
            <p:cNvPr id="54" name="Oval 53">
              <a:extLst>
                <a:ext uri="{FF2B5EF4-FFF2-40B4-BE49-F238E27FC236}">
                  <a16:creationId xmlns:a16="http://schemas.microsoft.com/office/drawing/2014/main" id="{AD854FAC-C21C-48A2-B61D-D7F75E73E641}"/>
                </a:ext>
              </a:extLst>
            </p:cNvPr>
            <p:cNvSpPr/>
            <p:nvPr/>
          </p:nvSpPr>
          <p:spPr bwMode="auto">
            <a:xfrm>
              <a:off x="7258276" y="2223702"/>
              <a:ext cx="3716260" cy="3716260"/>
            </a:xfrm>
            <a:prstGeom prst="ellipse">
              <a:avLst/>
            </a:prstGeom>
            <a:solidFill>
              <a:srgbClr val="FFFFFF"/>
            </a:solidFill>
            <a:ln w="10795" cap="flat" cmpd="sng" algn="ctr">
              <a:noFill/>
              <a:prstDash val="solid"/>
            </a:ln>
            <a:effectLst>
              <a:outerShdw blurRad="254000" dist="50800" dir="2700000" sx="101000" sy="101000" algn="tl" rotWithShape="0">
                <a:prstClr val="black">
                  <a:alpha val="19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grpSp>
          <p:nvGrpSpPr>
            <p:cNvPr id="2" name="Group 1">
              <a:extLst>
                <a:ext uri="{FF2B5EF4-FFF2-40B4-BE49-F238E27FC236}">
                  <a16:creationId xmlns:a16="http://schemas.microsoft.com/office/drawing/2014/main" id="{B5B0387A-C6E1-4B46-9C98-E3F896CFA7AF}"/>
                </a:ext>
              </a:extLst>
            </p:cNvPr>
            <p:cNvGrpSpPr/>
            <p:nvPr/>
          </p:nvGrpSpPr>
          <p:grpSpPr>
            <a:xfrm>
              <a:off x="8631539" y="1407198"/>
              <a:ext cx="969736" cy="969736"/>
              <a:chOff x="7709560" y="946149"/>
              <a:chExt cx="950808" cy="950808"/>
            </a:xfrm>
          </p:grpSpPr>
          <p:sp>
            <p:nvSpPr>
              <p:cNvPr id="8" name="Oval 7">
                <a:extLst>
                  <a:ext uri="{FF2B5EF4-FFF2-40B4-BE49-F238E27FC236}">
                    <a16:creationId xmlns:a16="http://schemas.microsoft.com/office/drawing/2014/main" id="{DDBD8022-D9F6-4BB4-92C0-41B14DCB0748}"/>
                  </a:ext>
                </a:extLst>
              </p:cNvPr>
              <p:cNvSpPr/>
              <p:nvPr/>
            </p:nvSpPr>
            <p:spPr bwMode="auto">
              <a:xfrm>
                <a:off x="7709560" y="946149"/>
                <a:ext cx="950808" cy="950808"/>
              </a:xfrm>
              <a:prstGeom prst="ellipse">
                <a:avLst/>
              </a:prstGeom>
              <a:solidFill>
                <a:schemeClr val="bg1"/>
              </a:solidFill>
              <a:ln w="10795" cap="flat" cmpd="sng" algn="ctr">
                <a:noFill/>
                <a:prstDash val="solid"/>
              </a:ln>
              <a:effectLst>
                <a:outerShdw blurRad="254000" dist="50800" dir="2700000" sx="101000" sy="101000" algn="tl"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sp>
            <p:nvSpPr>
              <p:cNvPr id="44" name="tool">
                <a:extLst>
                  <a:ext uri="{FF2B5EF4-FFF2-40B4-BE49-F238E27FC236}">
                    <a16:creationId xmlns:a16="http://schemas.microsoft.com/office/drawing/2014/main" id="{194C6F66-76BD-4EF7-ADF4-4B8B51327CAE}"/>
                  </a:ext>
                </a:extLst>
              </p:cNvPr>
              <p:cNvSpPr>
                <a:spLocks noChangeAspect="1" noEditPoints="1"/>
              </p:cNvSpPr>
              <p:nvPr/>
            </p:nvSpPr>
            <p:spPr bwMode="auto">
              <a:xfrm>
                <a:off x="8041158" y="1218988"/>
                <a:ext cx="287612" cy="405131"/>
              </a:xfrm>
              <a:custGeom>
                <a:avLst/>
                <a:gdLst>
                  <a:gd name="T0" fmla="*/ 196 w 256"/>
                  <a:gd name="T1" fmla="*/ 0 h 360"/>
                  <a:gd name="T2" fmla="*/ 256 w 256"/>
                  <a:gd name="T3" fmla="*/ 60 h 360"/>
                  <a:gd name="T4" fmla="*/ 230 w 256"/>
                  <a:gd name="T5" fmla="*/ 110 h 360"/>
                  <a:gd name="T6" fmla="*/ 222 w 256"/>
                  <a:gd name="T7" fmla="*/ 114 h 360"/>
                  <a:gd name="T8" fmla="*/ 222 w 256"/>
                  <a:gd name="T9" fmla="*/ 334 h 360"/>
                  <a:gd name="T10" fmla="*/ 196 w 256"/>
                  <a:gd name="T11" fmla="*/ 360 h 360"/>
                  <a:gd name="T12" fmla="*/ 170 w 256"/>
                  <a:gd name="T13" fmla="*/ 334 h 360"/>
                  <a:gd name="T14" fmla="*/ 170 w 256"/>
                  <a:gd name="T15" fmla="*/ 114 h 360"/>
                  <a:gd name="T16" fmla="*/ 162 w 256"/>
                  <a:gd name="T17" fmla="*/ 110 h 360"/>
                  <a:gd name="T18" fmla="*/ 136 w 256"/>
                  <a:gd name="T19" fmla="*/ 60 h 360"/>
                  <a:gd name="T20" fmla="*/ 196 w 256"/>
                  <a:gd name="T21" fmla="*/ 0 h 360"/>
                  <a:gd name="T22" fmla="*/ 0 w 256"/>
                  <a:gd name="T23" fmla="*/ 193 h 360"/>
                  <a:gd name="T24" fmla="*/ 0 w 256"/>
                  <a:gd name="T25" fmla="*/ 219 h 360"/>
                  <a:gd name="T26" fmla="*/ 0 w 256"/>
                  <a:gd name="T27" fmla="*/ 287 h 360"/>
                  <a:gd name="T28" fmla="*/ 0 w 256"/>
                  <a:gd name="T29" fmla="*/ 334 h 360"/>
                  <a:gd name="T30" fmla="*/ 26 w 256"/>
                  <a:gd name="T31" fmla="*/ 360 h 360"/>
                  <a:gd name="T32" fmla="*/ 53 w 256"/>
                  <a:gd name="T33" fmla="*/ 334 h 360"/>
                  <a:gd name="T34" fmla="*/ 53 w 256"/>
                  <a:gd name="T35" fmla="*/ 287 h 360"/>
                  <a:gd name="T36" fmla="*/ 53 w 256"/>
                  <a:gd name="T37" fmla="*/ 219 h 360"/>
                  <a:gd name="T38" fmla="*/ 53 w 256"/>
                  <a:gd name="T39" fmla="*/ 193 h 360"/>
                  <a:gd name="T40" fmla="*/ 26 w 256"/>
                  <a:gd name="T41" fmla="*/ 193 h 360"/>
                  <a:gd name="T42" fmla="*/ 0 w 256"/>
                  <a:gd name="T43" fmla="*/ 193 h 360"/>
                  <a:gd name="T44" fmla="*/ 53 w 256"/>
                  <a:gd name="T45" fmla="*/ 0 h 360"/>
                  <a:gd name="T46" fmla="*/ 0 w 256"/>
                  <a:gd name="T47" fmla="*/ 0 h 360"/>
                  <a:gd name="T48" fmla="*/ 0 w 256"/>
                  <a:gd name="T49" fmla="*/ 42 h 360"/>
                  <a:gd name="T50" fmla="*/ 26 w 256"/>
                  <a:gd name="T51" fmla="*/ 68 h 360"/>
                  <a:gd name="T52" fmla="*/ 53 w 256"/>
                  <a:gd name="T53" fmla="*/ 42 h 360"/>
                  <a:gd name="T54" fmla="*/ 53 w 256"/>
                  <a:gd name="T55" fmla="*/ 0 h 360"/>
                  <a:gd name="T56" fmla="*/ 26 w 256"/>
                  <a:gd name="T57" fmla="*/ 68 h 360"/>
                  <a:gd name="T58" fmla="*/ 26 w 256"/>
                  <a:gd name="T59" fmla="*/ 193 h 360"/>
                  <a:gd name="T60" fmla="*/ 193 w 256"/>
                  <a:gd name="T61" fmla="*/ 0 h 360"/>
                  <a:gd name="T62" fmla="*/ 193 w 256"/>
                  <a:gd name="T63" fmla="*/ 57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6" h="360">
                    <a:moveTo>
                      <a:pt x="196" y="0"/>
                    </a:moveTo>
                    <a:cubicBezTo>
                      <a:pt x="229" y="0"/>
                      <a:pt x="256" y="27"/>
                      <a:pt x="256" y="60"/>
                    </a:cubicBezTo>
                    <a:cubicBezTo>
                      <a:pt x="256" y="81"/>
                      <a:pt x="246" y="99"/>
                      <a:pt x="230" y="110"/>
                    </a:cubicBezTo>
                    <a:cubicBezTo>
                      <a:pt x="222" y="114"/>
                      <a:pt x="222" y="114"/>
                      <a:pt x="222" y="114"/>
                    </a:cubicBezTo>
                    <a:cubicBezTo>
                      <a:pt x="222" y="334"/>
                      <a:pt x="222" y="334"/>
                      <a:pt x="222" y="334"/>
                    </a:cubicBezTo>
                    <a:cubicBezTo>
                      <a:pt x="222" y="348"/>
                      <a:pt x="210" y="360"/>
                      <a:pt x="196" y="360"/>
                    </a:cubicBezTo>
                    <a:cubicBezTo>
                      <a:pt x="182" y="360"/>
                      <a:pt x="170" y="348"/>
                      <a:pt x="170" y="334"/>
                    </a:cubicBezTo>
                    <a:cubicBezTo>
                      <a:pt x="170" y="114"/>
                      <a:pt x="170" y="114"/>
                      <a:pt x="170" y="114"/>
                    </a:cubicBezTo>
                    <a:cubicBezTo>
                      <a:pt x="162" y="110"/>
                      <a:pt x="162" y="110"/>
                      <a:pt x="162" y="110"/>
                    </a:cubicBezTo>
                    <a:cubicBezTo>
                      <a:pt x="147" y="99"/>
                      <a:pt x="136" y="81"/>
                      <a:pt x="136" y="60"/>
                    </a:cubicBezTo>
                    <a:cubicBezTo>
                      <a:pt x="136" y="27"/>
                      <a:pt x="163" y="0"/>
                      <a:pt x="196" y="0"/>
                    </a:cubicBezTo>
                    <a:close/>
                    <a:moveTo>
                      <a:pt x="0" y="193"/>
                    </a:moveTo>
                    <a:cubicBezTo>
                      <a:pt x="0" y="219"/>
                      <a:pt x="0" y="219"/>
                      <a:pt x="0" y="219"/>
                    </a:cubicBezTo>
                    <a:cubicBezTo>
                      <a:pt x="0" y="287"/>
                      <a:pt x="0" y="287"/>
                      <a:pt x="0" y="287"/>
                    </a:cubicBezTo>
                    <a:cubicBezTo>
                      <a:pt x="0" y="334"/>
                      <a:pt x="0" y="334"/>
                      <a:pt x="0" y="334"/>
                    </a:cubicBezTo>
                    <a:cubicBezTo>
                      <a:pt x="0" y="348"/>
                      <a:pt x="12" y="360"/>
                      <a:pt x="26" y="360"/>
                    </a:cubicBezTo>
                    <a:cubicBezTo>
                      <a:pt x="41" y="360"/>
                      <a:pt x="53" y="348"/>
                      <a:pt x="53" y="334"/>
                    </a:cubicBezTo>
                    <a:cubicBezTo>
                      <a:pt x="53" y="287"/>
                      <a:pt x="53" y="287"/>
                      <a:pt x="53" y="287"/>
                    </a:cubicBezTo>
                    <a:cubicBezTo>
                      <a:pt x="53" y="219"/>
                      <a:pt x="53" y="219"/>
                      <a:pt x="53" y="219"/>
                    </a:cubicBezTo>
                    <a:cubicBezTo>
                      <a:pt x="53" y="193"/>
                      <a:pt x="53" y="193"/>
                      <a:pt x="53" y="193"/>
                    </a:cubicBezTo>
                    <a:cubicBezTo>
                      <a:pt x="26" y="193"/>
                      <a:pt x="26" y="193"/>
                      <a:pt x="26" y="193"/>
                    </a:cubicBezTo>
                    <a:cubicBezTo>
                      <a:pt x="0" y="193"/>
                      <a:pt x="0" y="193"/>
                      <a:pt x="0" y="193"/>
                    </a:cubicBezTo>
                    <a:close/>
                    <a:moveTo>
                      <a:pt x="53" y="0"/>
                    </a:moveTo>
                    <a:cubicBezTo>
                      <a:pt x="0" y="0"/>
                      <a:pt x="0" y="0"/>
                      <a:pt x="0" y="0"/>
                    </a:cubicBezTo>
                    <a:cubicBezTo>
                      <a:pt x="0" y="42"/>
                      <a:pt x="0" y="42"/>
                      <a:pt x="0" y="42"/>
                    </a:cubicBezTo>
                    <a:cubicBezTo>
                      <a:pt x="26" y="68"/>
                      <a:pt x="26" y="68"/>
                      <a:pt x="26" y="68"/>
                    </a:cubicBezTo>
                    <a:cubicBezTo>
                      <a:pt x="53" y="42"/>
                      <a:pt x="53" y="42"/>
                      <a:pt x="53" y="42"/>
                    </a:cubicBezTo>
                    <a:cubicBezTo>
                      <a:pt x="53" y="0"/>
                      <a:pt x="53" y="0"/>
                      <a:pt x="53" y="0"/>
                    </a:cubicBezTo>
                    <a:close/>
                    <a:moveTo>
                      <a:pt x="26" y="68"/>
                    </a:moveTo>
                    <a:cubicBezTo>
                      <a:pt x="26" y="193"/>
                      <a:pt x="26" y="193"/>
                      <a:pt x="26" y="193"/>
                    </a:cubicBezTo>
                    <a:moveTo>
                      <a:pt x="193" y="0"/>
                    </a:moveTo>
                    <a:cubicBezTo>
                      <a:pt x="193" y="57"/>
                      <a:pt x="193" y="57"/>
                      <a:pt x="193" y="57"/>
                    </a:cubicBezTo>
                  </a:path>
                </a:pathLst>
              </a:custGeom>
              <a:noFill/>
              <a:ln w="15875" cap="flat">
                <a:solidFill>
                  <a:srgbClr val="3C3C4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66" tIns="45684" rIns="91366" bIns="45684" numCol="1" anchor="t" anchorCtr="0" compatLnSpc="1">
                <a:prstTxWarp prst="textNoShape">
                  <a:avLst/>
                </a:prstTxWarp>
              </a:bodyPr>
              <a:lstStyle/>
              <a:p>
                <a:pPr defTabSz="932003">
                  <a:defRPr/>
                </a:pPr>
                <a:endParaRPr lang="en-US" sz="1632" dirty="0">
                  <a:gradFill>
                    <a:gsLst>
                      <a:gs pos="0">
                        <a:srgbClr val="505050"/>
                      </a:gs>
                      <a:gs pos="100000">
                        <a:srgbClr val="505050"/>
                      </a:gs>
                    </a:gsLst>
                  </a:gradFill>
                  <a:latin typeface="Segoe UI Semilight"/>
                </a:endParaRPr>
              </a:p>
            </p:txBody>
          </p:sp>
        </p:grpSp>
        <p:sp>
          <p:nvSpPr>
            <p:cNvPr id="48" name="people_12">
              <a:extLst>
                <a:ext uri="{FF2B5EF4-FFF2-40B4-BE49-F238E27FC236}">
                  <a16:creationId xmlns:a16="http://schemas.microsoft.com/office/drawing/2014/main" id="{45F93FE6-8515-49E0-B34A-053DA833B45D}"/>
                </a:ext>
              </a:extLst>
            </p:cNvPr>
            <p:cNvSpPr>
              <a:spLocks noChangeAspect="1" noEditPoints="1"/>
            </p:cNvSpPr>
            <p:nvPr/>
          </p:nvSpPr>
          <p:spPr bwMode="auto">
            <a:xfrm>
              <a:off x="8737965" y="3501116"/>
              <a:ext cx="756879" cy="645750"/>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90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03" tIns="45702" rIns="91403" bIns="45702" numCol="1" anchor="t" anchorCtr="0" compatLnSpc="1">
              <a:prstTxWarp prst="textNoShape">
                <a:avLst/>
              </a:prstTxWarp>
            </a:bodyPr>
            <a:lstStyle/>
            <a:p>
              <a:pPr defTabSz="932414">
                <a:defRPr/>
              </a:pPr>
              <a:endParaRPr lang="en-US" sz="1799" dirty="0">
                <a:gradFill>
                  <a:gsLst>
                    <a:gs pos="0">
                      <a:srgbClr val="505050"/>
                    </a:gs>
                    <a:gs pos="100000">
                      <a:srgbClr val="505050"/>
                    </a:gs>
                  </a:gsLst>
                </a:gradFill>
                <a:latin typeface="Segoe UI"/>
              </a:endParaRPr>
            </a:p>
          </p:txBody>
        </p:sp>
        <p:sp>
          <p:nvSpPr>
            <p:cNvPr id="46" name="Rectangle 45">
              <a:extLst>
                <a:ext uri="{FF2B5EF4-FFF2-40B4-BE49-F238E27FC236}">
                  <a16:creationId xmlns:a16="http://schemas.microsoft.com/office/drawing/2014/main" id="{56F04181-1063-46F1-865F-54272F05DB3C}"/>
                </a:ext>
              </a:extLst>
            </p:cNvPr>
            <p:cNvSpPr/>
            <p:nvPr/>
          </p:nvSpPr>
          <p:spPr bwMode="auto">
            <a:xfrm>
              <a:off x="8449840" y="4383932"/>
              <a:ext cx="1333132" cy="27861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46" tIns="149157" rIns="186446" bIns="149157" numCol="1" spcCol="0" rtlCol="0" fromWordArt="0" anchor="ctr" anchorCtr="0" forceAA="0" compatLnSpc="1">
              <a:prstTxWarp prst="textNoShape">
                <a:avLst/>
              </a:prstTxWarp>
              <a:noAutofit/>
            </a:bodyPr>
            <a:lstStyle/>
            <a:p>
              <a:pPr algn="ctr" defTabSz="950652" fontAlgn="base">
                <a:spcBef>
                  <a:spcPct val="0"/>
                </a:spcBef>
                <a:spcAft>
                  <a:spcPct val="0"/>
                </a:spcAft>
                <a:defRPr/>
              </a:pPr>
              <a:r>
                <a:rPr lang="en-US" sz="2856" kern="0" dirty="0">
                  <a:gradFill>
                    <a:gsLst>
                      <a:gs pos="9735">
                        <a:schemeClr val="tx1"/>
                      </a:gs>
                      <a:gs pos="41204">
                        <a:schemeClr val="tx1"/>
                      </a:gs>
                    </a:gsLst>
                    <a:lin ang="5400000" scaled="1"/>
                  </a:gradFill>
                  <a:latin typeface="Segoe UI Semibold"/>
                </a:rPr>
                <a:t>DevOps</a:t>
              </a:r>
            </a:p>
          </p:txBody>
        </p:sp>
        <p:sp>
          <p:nvSpPr>
            <p:cNvPr id="39" name="Rectangle 38">
              <a:extLst>
                <a:ext uri="{FF2B5EF4-FFF2-40B4-BE49-F238E27FC236}">
                  <a16:creationId xmlns:a16="http://schemas.microsoft.com/office/drawing/2014/main" id="{40B2C4D6-206F-4ECD-8E03-F1BAB02CE71F}"/>
                </a:ext>
              </a:extLst>
            </p:cNvPr>
            <p:cNvSpPr/>
            <p:nvPr/>
          </p:nvSpPr>
          <p:spPr bwMode="auto">
            <a:xfrm>
              <a:off x="5654955" y="5081764"/>
              <a:ext cx="1133639" cy="27861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46" tIns="149157" rIns="186446" bIns="149157" numCol="1" spcCol="0" rtlCol="0" fromWordArt="0" anchor="ctr" anchorCtr="0" forceAA="0" compatLnSpc="1">
              <a:prstTxWarp prst="textNoShape">
                <a:avLst/>
              </a:prstTxWarp>
              <a:noAutofit/>
            </a:bodyPr>
            <a:lstStyle/>
            <a:p>
              <a:pPr algn="r" defTabSz="950652" fontAlgn="base">
                <a:spcBef>
                  <a:spcPct val="0"/>
                </a:spcBef>
                <a:spcAft>
                  <a:spcPct val="0"/>
                </a:spcAft>
                <a:defRPr/>
              </a:pPr>
              <a:r>
                <a:rPr lang="en-US" sz="1428" kern="0" dirty="0">
                  <a:gradFill>
                    <a:gsLst>
                      <a:gs pos="9735">
                        <a:srgbClr val="0078D4"/>
                      </a:gs>
                      <a:gs pos="41204">
                        <a:srgbClr val="0078D4"/>
                      </a:gs>
                    </a:gsLst>
                    <a:lin ang="5400000" scaled="1"/>
                  </a:gradFill>
                  <a:latin typeface="Segoe UI Semibold"/>
                </a:rPr>
                <a:t>Operate</a:t>
              </a:r>
            </a:p>
          </p:txBody>
        </p:sp>
        <p:sp>
          <p:nvSpPr>
            <p:cNvPr id="40" name="Oval 39">
              <a:extLst>
                <a:ext uri="{FF2B5EF4-FFF2-40B4-BE49-F238E27FC236}">
                  <a16:creationId xmlns:a16="http://schemas.microsoft.com/office/drawing/2014/main" id="{B9F32FAF-4E7B-409C-876E-9CAD49741B82}"/>
                </a:ext>
              </a:extLst>
            </p:cNvPr>
            <p:cNvSpPr/>
            <p:nvPr/>
          </p:nvSpPr>
          <p:spPr bwMode="auto">
            <a:xfrm>
              <a:off x="6779362" y="4736203"/>
              <a:ext cx="969736" cy="969736"/>
            </a:xfrm>
            <a:prstGeom prst="ellipse">
              <a:avLst/>
            </a:prstGeom>
            <a:solidFill>
              <a:schemeClr val="bg1"/>
            </a:solidFill>
            <a:ln w="10795" cap="flat" cmpd="sng" algn="ctr">
              <a:noFill/>
              <a:prstDash val="solid"/>
            </a:ln>
            <a:effectLst>
              <a:outerShdw blurRad="254000" dist="50800" dir="2700000" sx="101000" sy="101000" algn="tl"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sp>
          <p:nvSpPr>
            <p:cNvPr id="43" name="Rectangle 42">
              <a:extLst>
                <a:ext uri="{FF2B5EF4-FFF2-40B4-BE49-F238E27FC236}">
                  <a16:creationId xmlns:a16="http://schemas.microsoft.com/office/drawing/2014/main" id="{2F1A2D89-5519-4FF4-9736-9F62D2CA60FC}"/>
                </a:ext>
              </a:extLst>
            </p:cNvPr>
            <p:cNvSpPr/>
            <p:nvPr/>
          </p:nvSpPr>
          <p:spPr bwMode="auto">
            <a:xfrm>
              <a:off x="11432110" y="5051480"/>
              <a:ext cx="1333132" cy="27861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46" tIns="149157" rIns="186446" bIns="149157" numCol="1" spcCol="0" rtlCol="0" fromWordArt="0" anchor="ctr" anchorCtr="0" forceAA="0" compatLnSpc="1">
              <a:prstTxWarp prst="textNoShape">
                <a:avLst/>
              </a:prstTxWarp>
              <a:noAutofit/>
            </a:bodyPr>
            <a:lstStyle/>
            <a:p>
              <a:pPr defTabSz="950652" fontAlgn="base">
                <a:spcBef>
                  <a:spcPct val="0"/>
                </a:spcBef>
                <a:spcAft>
                  <a:spcPct val="0"/>
                </a:spcAft>
                <a:defRPr/>
              </a:pPr>
              <a:r>
                <a:rPr lang="en-US" sz="1428" kern="0" dirty="0">
                  <a:gradFill>
                    <a:gsLst>
                      <a:gs pos="9735">
                        <a:srgbClr val="0078D4"/>
                      </a:gs>
                      <a:gs pos="41204">
                        <a:srgbClr val="0078D4"/>
                      </a:gs>
                    </a:gsLst>
                    <a:lin ang="5400000" scaled="1"/>
                  </a:gradFill>
                  <a:latin typeface="Segoe UI Semibold"/>
                </a:rPr>
                <a:t>Deliver</a:t>
              </a:r>
            </a:p>
          </p:txBody>
        </p:sp>
        <p:sp>
          <p:nvSpPr>
            <p:cNvPr id="45" name="Oval 44">
              <a:extLst>
                <a:ext uri="{FF2B5EF4-FFF2-40B4-BE49-F238E27FC236}">
                  <a16:creationId xmlns:a16="http://schemas.microsoft.com/office/drawing/2014/main" id="{0C6D5D34-910E-444F-B196-DF0C8078F4DA}"/>
                </a:ext>
              </a:extLst>
            </p:cNvPr>
            <p:cNvSpPr/>
            <p:nvPr/>
          </p:nvSpPr>
          <p:spPr bwMode="auto">
            <a:xfrm>
              <a:off x="10460692" y="4705917"/>
              <a:ext cx="969736" cy="969736"/>
            </a:xfrm>
            <a:prstGeom prst="ellipse">
              <a:avLst/>
            </a:prstGeom>
            <a:solidFill>
              <a:schemeClr val="bg1"/>
            </a:solidFill>
            <a:ln w="10795" cap="flat" cmpd="sng" algn="ctr">
              <a:noFill/>
              <a:prstDash val="solid"/>
            </a:ln>
            <a:effectLst>
              <a:outerShdw blurRad="254000" dist="50800" dir="2700000" sx="101000" sy="101000" algn="tl"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46" tIns="149157" rIns="186446" bIns="149157" numCol="1" spcCol="0" rtlCol="0" fromWordArt="0" anchor="t" anchorCtr="0" forceAA="0" compatLnSpc="1">
              <a:prstTxWarp prst="textNoShape">
                <a:avLst/>
              </a:prstTxWarp>
              <a:noAutofit/>
            </a:bodyPr>
            <a:lstStyle/>
            <a:p>
              <a:pPr defTabSz="950652"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sp>
          <p:nvSpPr>
            <p:cNvPr id="47" name="algorithm">
              <a:extLst>
                <a:ext uri="{FF2B5EF4-FFF2-40B4-BE49-F238E27FC236}">
                  <a16:creationId xmlns:a16="http://schemas.microsoft.com/office/drawing/2014/main" id="{F6771125-D44E-44A2-84CF-875156D7DD5F}"/>
                </a:ext>
              </a:extLst>
            </p:cNvPr>
            <p:cNvSpPr>
              <a:spLocks noChangeAspect="1" noEditPoints="1"/>
            </p:cNvSpPr>
            <p:nvPr/>
          </p:nvSpPr>
          <p:spPr bwMode="auto">
            <a:xfrm>
              <a:off x="7024386" y="5036639"/>
              <a:ext cx="426395" cy="368864"/>
            </a:xfrm>
            <a:custGeom>
              <a:avLst/>
              <a:gdLst>
                <a:gd name="T0" fmla="*/ 0 w 349"/>
                <a:gd name="T1" fmla="*/ 148 h 302"/>
                <a:gd name="T2" fmla="*/ 78 w 349"/>
                <a:gd name="T3" fmla="*/ 148 h 302"/>
                <a:gd name="T4" fmla="*/ 127 w 349"/>
                <a:gd name="T5" fmla="*/ 0 h 302"/>
                <a:gd name="T6" fmla="*/ 204 w 349"/>
                <a:gd name="T7" fmla="*/ 302 h 302"/>
                <a:gd name="T8" fmla="*/ 265 w 349"/>
                <a:gd name="T9" fmla="*/ 50 h 302"/>
                <a:gd name="T10" fmla="*/ 288 w 349"/>
                <a:gd name="T11" fmla="*/ 148 h 302"/>
                <a:gd name="T12" fmla="*/ 335 w 349"/>
                <a:gd name="T13" fmla="*/ 148 h 302"/>
                <a:gd name="T14" fmla="*/ 335 w 349"/>
                <a:gd name="T15" fmla="*/ 148 h 302"/>
                <a:gd name="T16" fmla="*/ 342 w 349"/>
                <a:gd name="T17" fmla="*/ 155 h 302"/>
                <a:gd name="T18" fmla="*/ 349 w 349"/>
                <a:gd name="T19" fmla="*/ 148 h 302"/>
                <a:gd name="T20" fmla="*/ 342 w 349"/>
                <a:gd name="T21" fmla="*/ 140 h 302"/>
                <a:gd name="T22" fmla="*/ 335 w 349"/>
                <a:gd name="T23" fmla="*/ 148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9" h="302">
                  <a:moveTo>
                    <a:pt x="0" y="148"/>
                  </a:moveTo>
                  <a:cubicBezTo>
                    <a:pt x="78" y="148"/>
                    <a:pt x="78" y="148"/>
                    <a:pt x="78" y="148"/>
                  </a:cubicBezTo>
                  <a:cubicBezTo>
                    <a:pt x="127" y="0"/>
                    <a:pt x="127" y="0"/>
                    <a:pt x="127" y="0"/>
                  </a:cubicBezTo>
                  <a:cubicBezTo>
                    <a:pt x="204" y="302"/>
                    <a:pt x="204" y="302"/>
                    <a:pt x="204" y="302"/>
                  </a:cubicBezTo>
                  <a:cubicBezTo>
                    <a:pt x="265" y="50"/>
                    <a:pt x="265" y="50"/>
                    <a:pt x="265" y="50"/>
                  </a:cubicBezTo>
                  <a:cubicBezTo>
                    <a:pt x="288" y="148"/>
                    <a:pt x="288" y="148"/>
                    <a:pt x="288" y="148"/>
                  </a:cubicBezTo>
                  <a:cubicBezTo>
                    <a:pt x="335" y="148"/>
                    <a:pt x="335" y="148"/>
                    <a:pt x="335" y="148"/>
                  </a:cubicBezTo>
                  <a:moveTo>
                    <a:pt x="335" y="148"/>
                  </a:moveTo>
                  <a:cubicBezTo>
                    <a:pt x="335" y="152"/>
                    <a:pt x="338" y="155"/>
                    <a:pt x="342" y="155"/>
                  </a:cubicBezTo>
                  <a:cubicBezTo>
                    <a:pt x="346" y="155"/>
                    <a:pt x="349" y="152"/>
                    <a:pt x="349" y="148"/>
                  </a:cubicBezTo>
                  <a:cubicBezTo>
                    <a:pt x="349" y="144"/>
                    <a:pt x="346" y="140"/>
                    <a:pt x="342" y="140"/>
                  </a:cubicBezTo>
                  <a:cubicBezTo>
                    <a:pt x="338" y="140"/>
                    <a:pt x="335" y="144"/>
                    <a:pt x="335" y="148"/>
                  </a:cubicBezTo>
                  <a:close/>
                </a:path>
              </a:pathLst>
            </a:custGeom>
            <a:noFill/>
            <a:ln w="15875" cap="flat">
              <a:solidFill>
                <a:srgbClr val="3C3C4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583" tIns="44792" rIns="89583" bIns="44792" numCol="1" anchor="t" anchorCtr="0" compatLnSpc="1">
              <a:prstTxWarp prst="textNoShape">
                <a:avLst/>
              </a:prstTxWarp>
            </a:bodyPr>
            <a:lstStyle/>
            <a:p>
              <a:pPr defTabSz="913818">
                <a:defRPr/>
              </a:pPr>
              <a:endParaRPr lang="en-US" sz="1763" dirty="0">
                <a:gradFill>
                  <a:gsLst>
                    <a:gs pos="0">
                      <a:srgbClr val="505050"/>
                    </a:gs>
                    <a:gs pos="100000">
                      <a:srgbClr val="505050"/>
                    </a:gs>
                  </a:gsLst>
                </a:gradFill>
                <a:latin typeface="Segoe UI Semilight"/>
              </a:endParaRPr>
            </a:p>
          </p:txBody>
        </p:sp>
        <p:sp>
          <p:nvSpPr>
            <p:cNvPr id="41" name="rocket">
              <a:extLst>
                <a:ext uri="{FF2B5EF4-FFF2-40B4-BE49-F238E27FC236}">
                  <a16:creationId xmlns:a16="http://schemas.microsoft.com/office/drawing/2014/main" id="{683A83C7-A095-4324-93E1-C9F15FB895A1}"/>
                </a:ext>
              </a:extLst>
            </p:cNvPr>
            <p:cNvSpPr>
              <a:spLocks noChangeAspect="1" noEditPoints="1"/>
            </p:cNvSpPr>
            <p:nvPr/>
          </p:nvSpPr>
          <p:spPr bwMode="auto">
            <a:xfrm>
              <a:off x="10763179" y="5011981"/>
              <a:ext cx="364762" cy="357609"/>
            </a:xfrm>
            <a:custGeom>
              <a:avLst/>
              <a:gdLst>
                <a:gd name="T0" fmla="*/ 352 w 352"/>
                <a:gd name="T1" fmla="*/ 3 h 346"/>
                <a:gd name="T2" fmla="*/ 305 w 352"/>
                <a:gd name="T3" fmla="*/ 142 h 346"/>
                <a:gd name="T4" fmla="*/ 118 w 352"/>
                <a:gd name="T5" fmla="*/ 326 h 346"/>
                <a:gd name="T6" fmla="*/ 50 w 352"/>
                <a:gd name="T7" fmla="*/ 346 h 346"/>
                <a:gd name="T8" fmla="*/ 0 w 352"/>
                <a:gd name="T9" fmla="*/ 295 h 346"/>
                <a:gd name="T10" fmla="*/ 30 w 352"/>
                <a:gd name="T11" fmla="*/ 227 h 346"/>
                <a:gd name="T12" fmla="*/ 203 w 352"/>
                <a:gd name="T13" fmla="*/ 54 h 346"/>
                <a:gd name="T14" fmla="*/ 352 w 352"/>
                <a:gd name="T15" fmla="*/ 3 h 346"/>
                <a:gd name="T16" fmla="*/ 203 w 352"/>
                <a:gd name="T17" fmla="*/ 55 h 346"/>
                <a:gd name="T18" fmla="*/ 301 w 352"/>
                <a:gd name="T19" fmla="*/ 146 h 346"/>
                <a:gd name="T20" fmla="*/ 144 w 352"/>
                <a:gd name="T21" fmla="*/ 113 h 346"/>
                <a:gd name="T22" fmla="*/ 0 w 352"/>
                <a:gd name="T23" fmla="*/ 113 h 346"/>
                <a:gd name="T24" fmla="*/ 0 w 352"/>
                <a:gd name="T25" fmla="*/ 197 h 346"/>
                <a:gd name="T26" fmla="*/ 30 w 352"/>
                <a:gd name="T27" fmla="*/ 227 h 346"/>
                <a:gd name="T28" fmla="*/ 30 w 352"/>
                <a:gd name="T29" fmla="*/ 227 h 346"/>
                <a:gd name="T30" fmla="*/ 120 w 352"/>
                <a:gd name="T31" fmla="*/ 324 h 346"/>
                <a:gd name="T32" fmla="*/ 141 w 352"/>
                <a:gd name="T33" fmla="*/ 346 h 346"/>
                <a:gd name="T34" fmla="*/ 232 w 352"/>
                <a:gd name="T35" fmla="*/ 346 h 346"/>
                <a:gd name="T36" fmla="*/ 232 w 352"/>
                <a:gd name="T37" fmla="*/ 214 h 346"/>
                <a:gd name="T38" fmla="*/ 176 w 352"/>
                <a:gd name="T39" fmla="*/ 159 h 346"/>
                <a:gd name="T40" fmla="*/ 194 w 352"/>
                <a:gd name="T41" fmla="*/ 177 h 346"/>
                <a:gd name="T42" fmla="*/ 211 w 352"/>
                <a:gd name="T43" fmla="*/ 159 h 346"/>
                <a:gd name="T44" fmla="*/ 194 w 352"/>
                <a:gd name="T45" fmla="*/ 141 h 346"/>
                <a:gd name="T46" fmla="*/ 176 w 352"/>
                <a:gd name="T47" fmla="*/ 1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2" h="346">
                  <a:moveTo>
                    <a:pt x="352" y="3"/>
                  </a:moveTo>
                  <a:cubicBezTo>
                    <a:pt x="346" y="85"/>
                    <a:pt x="305" y="142"/>
                    <a:pt x="305" y="142"/>
                  </a:cubicBezTo>
                  <a:cubicBezTo>
                    <a:pt x="305" y="142"/>
                    <a:pt x="305" y="142"/>
                    <a:pt x="118" y="326"/>
                  </a:cubicBezTo>
                  <a:cubicBezTo>
                    <a:pt x="118" y="326"/>
                    <a:pt x="118" y="326"/>
                    <a:pt x="50" y="346"/>
                  </a:cubicBezTo>
                  <a:cubicBezTo>
                    <a:pt x="50" y="346"/>
                    <a:pt x="50" y="346"/>
                    <a:pt x="0" y="295"/>
                  </a:cubicBezTo>
                  <a:cubicBezTo>
                    <a:pt x="0" y="295"/>
                    <a:pt x="0" y="295"/>
                    <a:pt x="30" y="227"/>
                  </a:cubicBezTo>
                  <a:cubicBezTo>
                    <a:pt x="30" y="227"/>
                    <a:pt x="149" y="109"/>
                    <a:pt x="203" y="54"/>
                  </a:cubicBezTo>
                  <a:cubicBezTo>
                    <a:pt x="257" y="0"/>
                    <a:pt x="352" y="3"/>
                    <a:pt x="352" y="3"/>
                  </a:cubicBezTo>
                  <a:close/>
                  <a:moveTo>
                    <a:pt x="203" y="55"/>
                  </a:moveTo>
                  <a:cubicBezTo>
                    <a:pt x="301" y="146"/>
                    <a:pt x="301" y="146"/>
                    <a:pt x="301" y="146"/>
                  </a:cubicBezTo>
                  <a:moveTo>
                    <a:pt x="144" y="113"/>
                  </a:moveTo>
                  <a:cubicBezTo>
                    <a:pt x="0" y="113"/>
                    <a:pt x="0" y="113"/>
                    <a:pt x="0" y="113"/>
                  </a:cubicBezTo>
                  <a:cubicBezTo>
                    <a:pt x="0" y="197"/>
                    <a:pt x="0" y="197"/>
                    <a:pt x="0" y="197"/>
                  </a:cubicBezTo>
                  <a:cubicBezTo>
                    <a:pt x="30" y="227"/>
                    <a:pt x="30" y="227"/>
                    <a:pt x="30" y="227"/>
                  </a:cubicBezTo>
                  <a:moveTo>
                    <a:pt x="30" y="227"/>
                  </a:moveTo>
                  <a:cubicBezTo>
                    <a:pt x="120" y="324"/>
                    <a:pt x="120" y="324"/>
                    <a:pt x="120" y="324"/>
                  </a:cubicBezTo>
                  <a:cubicBezTo>
                    <a:pt x="141" y="346"/>
                    <a:pt x="141" y="346"/>
                    <a:pt x="141" y="346"/>
                  </a:cubicBezTo>
                  <a:cubicBezTo>
                    <a:pt x="232" y="346"/>
                    <a:pt x="232" y="346"/>
                    <a:pt x="232" y="346"/>
                  </a:cubicBezTo>
                  <a:cubicBezTo>
                    <a:pt x="232" y="214"/>
                    <a:pt x="232" y="214"/>
                    <a:pt x="232" y="214"/>
                  </a:cubicBezTo>
                  <a:moveTo>
                    <a:pt x="176" y="159"/>
                  </a:moveTo>
                  <a:cubicBezTo>
                    <a:pt x="176" y="169"/>
                    <a:pt x="184" y="177"/>
                    <a:pt x="194" y="177"/>
                  </a:cubicBezTo>
                  <a:cubicBezTo>
                    <a:pt x="203" y="177"/>
                    <a:pt x="211" y="169"/>
                    <a:pt x="211" y="159"/>
                  </a:cubicBezTo>
                  <a:cubicBezTo>
                    <a:pt x="211" y="149"/>
                    <a:pt x="203" y="141"/>
                    <a:pt x="194" y="141"/>
                  </a:cubicBezTo>
                  <a:cubicBezTo>
                    <a:pt x="184" y="141"/>
                    <a:pt x="176" y="149"/>
                    <a:pt x="176" y="159"/>
                  </a:cubicBezTo>
                  <a:close/>
                </a:path>
              </a:pathLst>
            </a:custGeom>
            <a:noFill/>
            <a:ln w="15875" cap="flat">
              <a:solidFill>
                <a:srgbClr val="3C3C4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66" tIns="45684" rIns="91366" bIns="45684" numCol="1" anchor="t" anchorCtr="0" compatLnSpc="1">
              <a:prstTxWarp prst="textNoShape">
                <a:avLst/>
              </a:prstTxWarp>
            </a:bodyPr>
            <a:lstStyle/>
            <a:p>
              <a:pPr defTabSz="932003">
                <a:defRPr/>
              </a:pPr>
              <a:endParaRPr lang="en-US" sz="1632" dirty="0">
                <a:gradFill>
                  <a:gsLst>
                    <a:gs pos="0">
                      <a:srgbClr val="505050"/>
                    </a:gs>
                    <a:gs pos="100000">
                      <a:srgbClr val="505050"/>
                    </a:gs>
                  </a:gsLst>
                </a:gradFill>
                <a:latin typeface="Segoe UI Semilight"/>
              </a:endParaRPr>
            </a:p>
          </p:txBody>
        </p:sp>
      </p:grpSp>
      <p:sp>
        <p:nvSpPr>
          <p:cNvPr id="30" name="Rectangle 29">
            <a:extLst>
              <a:ext uri="{FF2B5EF4-FFF2-40B4-BE49-F238E27FC236}">
                <a16:creationId xmlns:a16="http://schemas.microsoft.com/office/drawing/2014/main" id="{2BD39C8C-60D9-44DC-8B73-869AB73587F3}"/>
              </a:ext>
              <a:ext uri="{C183D7F6-B498-43B3-948B-1728B52AA6E4}">
                <adec:decorative xmlns:adec="http://schemas.microsoft.com/office/drawing/2017/decorative" val="1"/>
              </a:ext>
            </a:extLst>
          </p:cNvPr>
          <p:cNvSpPr/>
          <p:nvPr/>
        </p:nvSpPr>
        <p:spPr>
          <a:xfrm>
            <a:off x="431220" y="2010519"/>
            <a:ext cx="804384" cy="1120401"/>
          </a:xfrm>
          <a:prstGeom prst="rect">
            <a:avLst/>
          </a:prstGeom>
        </p:spPr>
        <p:txBody>
          <a:bodyPr wrap="none">
            <a:spAutoFit/>
          </a:bodyPr>
          <a:lstStyle/>
          <a:p>
            <a:pPr>
              <a:defRPr/>
            </a:pPr>
            <a:r>
              <a:rPr lang="en-US" sz="6526" kern="0" spc="-10" dirty="0">
                <a:ln w="3175">
                  <a:noFill/>
                </a:ln>
                <a:solidFill>
                  <a:srgbClr val="0078D7"/>
                </a:solidFill>
                <a:latin typeface="Rockwell Extra Bold" panose="02060903040505020403" pitchFamily="18" charset="0"/>
                <a:cs typeface="Segoe UI" pitchFamily="34" charset="0"/>
              </a:rPr>
              <a:t>“</a:t>
            </a:r>
            <a:endParaRPr lang="en-US" sz="6526" kern="0" dirty="0">
              <a:solidFill>
                <a:srgbClr val="0078D7"/>
              </a:solidFill>
            </a:endParaRPr>
          </a:p>
        </p:txBody>
      </p:sp>
      <p:sp>
        <p:nvSpPr>
          <p:cNvPr id="31" name="Rectangle 30">
            <a:extLst>
              <a:ext uri="{FF2B5EF4-FFF2-40B4-BE49-F238E27FC236}">
                <a16:creationId xmlns:a16="http://schemas.microsoft.com/office/drawing/2014/main" id="{1466D126-C61D-4012-A63F-0C50262CAEEA}"/>
              </a:ext>
              <a:ext uri="{C183D7F6-B498-43B3-948B-1728B52AA6E4}">
                <adec:decorative xmlns:adec="http://schemas.microsoft.com/office/drawing/2017/decorative" val="1"/>
              </a:ext>
            </a:extLst>
          </p:cNvPr>
          <p:cNvSpPr/>
          <p:nvPr/>
        </p:nvSpPr>
        <p:spPr>
          <a:xfrm>
            <a:off x="4839592" y="3976613"/>
            <a:ext cx="800128" cy="1118412"/>
          </a:xfrm>
          <a:prstGeom prst="rect">
            <a:avLst/>
          </a:prstGeom>
        </p:spPr>
        <p:txBody>
          <a:bodyPr wrap="none">
            <a:spAutoFit/>
          </a:bodyPr>
          <a:lstStyle/>
          <a:p>
            <a:pPr>
              <a:defRPr/>
            </a:pPr>
            <a:r>
              <a:rPr lang="en-US" sz="6526" kern="0" spc="-10" dirty="0">
                <a:ln w="3175">
                  <a:noFill/>
                </a:ln>
                <a:solidFill>
                  <a:srgbClr val="0078D7"/>
                </a:solidFill>
                <a:latin typeface="Rockwell Extra Bold" panose="02060903040505020403" pitchFamily="18" charset="0"/>
                <a:cs typeface="Segoe UI" pitchFamily="34" charset="0"/>
              </a:rPr>
              <a:t>”</a:t>
            </a:r>
            <a:endParaRPr lang="en-US" sz="6526" kern="0" dirty="0">
              <a:solidFill>
                <a:srgbClr val="0078D7"/>
              </a:solidFill>
            </a:endParaRPr>
          </a:p>
        </p:txBody>
      </p:sp>
    </p:spTree>
    <p:extLst>
      <p:ext uri="{BB962C8B-B14F-4D97-AF65-F5344CB8AC3E}">
        <p14:creationId xmlns:p14="http://schemas.microsoft.com/office/powerpoint/2010/main" val="414836066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 Placeholder 3">
            <a:extLst>
              <a:ext uri="{FF2B5EF4-FFF2-40B4-BE49-F238E27FC236}">
                <a16:creationId xmlns:a16="http://schemas.microsoft.com/office/drawing/2014/main" id="{0149B464-91A1-4A25-9C49-B11BAEAA6CDA}"/>
              </a:ext>
            </a:extLst>
          </p:cNvPr>
          <p:cNvSpPr>
            <a:spLocks noGrp="1"/>
          </p:cNvSpPr>
          <p:nvPr>
            <p:ph type="body" sz="quarter" idx="10"/>
          </p:nvPr>
        </p:nvSpPr>
        <p:spPr>
          <a:xfrm>
            <a:off x="596560" y="3605911"/>
            <a:ext cx="3796658" cy="1292662"/>
          </a:xfrm>
        </p:spPr>
        <p:txBody>
          <a:bodyPr/>
          <a:lstStyle/>
          <a:p>
            <a:r>
              <a:rPr lang="en-US" sz="2400" dirty="0"/>
              <a:t>Microsoft Azure is the cloud with DevOps tooling built in</a:t>
            </a:r>
          </a:p>
          <a:p>
            <a:endParaRPr lang="en-US" sz="2400" dirty="0"/>
          </a:p>
        </p:txBody>
      </p:sp>
      <p:sp>
        <p:nvSpPr>
          <p:cNvPr id="40" name="Title 2">
            <a:extLst>
              <a:ext uri="{FF2B5EF4-FFF2-40B4-BE49-F238E27FC236}">
                <a16:creationId xmlns:a16="http://schemas.microsoft.com/office/drawing/2014/main" id="{EAC338B5-1655-42FB-A957-3FD466C6DB38}"/>
              </a:ext>
            </a:extLst>
          </p:cNvPr>
          <p:cNvSpPr txBox="1">
            <a:spLocks/>
          </p:cNvSpPr>
          <p:nvPr/>
        </p:nvSpPr>
        <p:spPr>
          <a:xfrm>
            <a:off x="597356" y="2088075"/>
            <a:ext cx="5044163" cy="1107996"/>
          </a:xfrm>
          <a:prstGeom prst="rect">
            <a:avLst/>
          </a:prstGeom>
        </p:spPr>
        <p:txBody>
          <a:bodyPr vert="horz" wrap="square" lIns="0" tIns="0" rIns="0" bIns="0" rtlCol="0" anchor="b">
            <a:spAutoFit/>
          </a:bodyPr>
          <a:lstStyle>
            <a:lvl1pPr algn="l" defTabSz="932462" rtl="0" eaLnBrk="1" latinLnBrk="0" hangingPunct="1">
              <a:lnSpc>
                <a:spcPct val="100000"/>
              </a:lnSpc>
              <a:spcBef>
                <a:spcPct val="0"/>
              </a:spcBef>
              <a:buNone/>
              <a:defRPr lang="en-US" sz="3599" b="1" kern="1200" cap="none" spc="-49" baseline="0">
                <a:ln w="3175">
                  <a:noFill/>
                </a:ln>
                <a:gradFill>
                  <a:gsLst>
                    <a:gs pos="1250">
                      <a:schemeClr val="tx1"/>
                    </a:gs>
                    <a:gs pos="100000">
                      <a:schemeClr val="tx1"/>
                    </a:gs>
                  </a:gsLst>
                  <a:lin ang="5400000" scaled="0"/>
                </a:gradFill>
                <a:effectLst/>
                <a:latin typeface="+mj-lt"/>
                <a:ea typeface="+mn-ea"/>
                <a:cs typeface="Segoe UI Semilight" panose="020B0402040204020203" pitchFamily="34" charset="0"/>
              </a:defRPr>
            </a:lvl1pPr>
          </a:lstStyle>
          <a:p>
            <a:pPr defTabSz="932282">
              <a:defRPr/>
            </a:pPr>
            <a:r>
              <a:rPr lang="en-US" sz="3600" dirty="0">
                <a:gradFill>
                  <a:gsLst>
                    <a:gs pos="1250">
                      <a:srgbClr val="000000"/>
                    </a:gs>
                    <a:gs pos="100000">
                      <a:srgbClr val="000000"/>
                    </a:gs>
                  </a:gsLst>
                  <a:lin ang="5400000" scaled="0"/>
                </a:gradFill>
                <a:latin typeface="Segoe UI Semibold"/>
              </a:rPr>
              <a:t>Innovate at scale.</a:t>
            </a:r>
          </a:p>
          <a:p>
            <a:pPr defTabSz="932282">
              <a:defRPr/>
            </a:pPr>
            <a:r>
              <a:rPr lang="en-US" sz="3600" dirty="0">
                <a:gradFill>
                  <a:gsLst>
                    <a:gs pos="1250">
                      <a:srgbClr val="000000"/>
                    </a:gs>
                    <a:gs pos="100000">
                      <a:srgbClr val="000000"/>
                    </a:gs>
                  </a:gsLst>
                  <a:lin ang="5400000" scaled="0"/>
                </a:gradFill>
                <a:latin typeface="Segoe UI Semibold"/>
              </a:rPr>
              <a:t>Deliver with confidence.</a:t>
            </a:r>
          </a:p>
        </p:txBody>
      </p:sp>
      <p:sp>
        <p:nvSpPr>
          <p:cNvPr id="45" name="Rectangle 44">
            <a:extLst>
              <a:ext uri="{FF2B5EF4-FFF2-40B4-BE49-F238E27FC236}">
                <a16:creationId xmlns:a16="http://schemas.microsoft.com/office/drawing/2014/main" id="{16362898-DD89-4EB6-92D4-1EEF1CE1EF77}"/>
              </a:ext>
            </a:extLst>
          </p:cNvPr>
          <p:cNvSpPr/>
          <p:nvPr/>
        </p:nvSpPr>
        <p:spPr bwMode="auto">
          <a:xfrm>
            <a:off x="4426309" y="5328519"/>
            <a:ext cx="1332942" cy="2785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t" anchorCtr="0" forceAA="0" compatLnSpc="1">
            <a:prstTxWarp prst="textNoShape">
              <a:avLst/>
            </a:prstTxWarp>
            <a:noAutofit/>
          </a:bodyPr>
          <a:lstStyle/>
          <a:p>
            <a:pPr algn="ctr" defTabSz="950469" fontAlgn="base">
              <a:spcBef>
                <a:spcPct val="0"/>
              </a:spcBef>
              <a:spcAft>
                <a:spcPct val="0"/>
              </a:spcAft>
              <a:defRPr/>
            </a:pPr>
            <a:endParaRPr lang="en-US" sz="1224" kern="0" dirty="0">
              <a:gradFill>
                <a:gsLst>
                  <a:gs pos="9735">
                    <a:srgbClr val="1A1A1A"/>
                  </a:gs>
                  <a:gs pos="41204">
                    <a:srgbClr val="1A1A1A"/>
                  </a:gs>
                </a:gsLst>
                <a:lin ang="5400000" scaled="1"/>
              </a:gradFill>
              <a:latin typeface="Segoe UI"/>
            </a:endParaRPr>
          </a:p>
        </p:txBody>
      </p:sp>
      <p:sp>
        <p:nvSpPr>
          <p:cNvPr id="47" name="Oval 46">
            <a:extLst>
              <a:ext uri="{FF2B5EF4-FFF2-40B4-BE49-F238E27FC236}">
                <a16:creationId xmlns:a16="http://schemas.microsoft.com/office/drawing/2014/main" id="{F011B892-E7A9-4560-A343-0713EAD12AFD}"/>
              </a:ext>
            </a:extLst>
          </p:cNvPr>
          <p:cNvSpPr/>
          <p:nvPr/>
        </p:nvSpPr>
        <p:spPr bwMode="auto">
          <a:xfrm>
            <a:off x="5807159" y="1726864"/>
            <a:ext cx="4767283" cy="4767283"/>
          </a:xfrm>
          <a:prstGeom prst="ellipse">
            <a:avLst/>
          </a:prstGeom>
          <a:solidFill>
            <a:srgbClr val="2089D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48" name="Oval 47">
            <a:extLst>
              <a:ext uri="{FF2B5EF4-FFF2-40B4-BE49-F238E27FC236}">
                <a16:creationId xmlns:a16="http://schemas.microsoft.com/office/drawing/2014/main" id="{4EFB0604-B7AD-4560-9789-2E4E24464C08}"/>
              </a:ext>
            </a:extLst>
          </p:cNvPr>
          <p:cNvSpPr/>
          <p:nvPr/>
        </p:nvSpPr>
        <p:spPr bwMode="auto">
          <a:xfrm>
            <a:off x="6093585" y="2013290"/>
            <a:ext cx="4194432" cy="4194432"/>
          </a:xfrm>
          <a:prstGeom prst="ellipse">
            <a:avLst/>
          </a:prstGeom>
          <a:noFill/>
          <a:ln w="19050"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grpSp>
        <p:nvGrpSpPr>
          <p:cNvPr id="59" name="Group 58">
            <a:extLst>
              <a:ext uri="{FF2B5EF4-FFF2-40B4-BE49-F238E27FC236}">
                <a16:creationId xmlns:a16="http://schemas.microsoft.com/office/drawing/2014/main" id="{3249D612-CD66-4948-8178-1B3C98FF8FFA}"/>
              </a:ext>
            </a:extLst>
          </p:cNvPr>
          <p:cNvGrpSpPr/>
          <p:nvPr/>
        </p:nvGrpSpPr>
        <p:grpSpPr>
          <a:xfrm rot="13765054">
            <a:off x="9830903" y="2838827"/>
            <a:ext cx="225749" cy="189093"/>
            <a:chOff x="5899816" y="2353437"/>
            <a:chExt cx="250241" cy="209609"/>
          </a:xfrm>
          <a:solidFill>
            <a:srgbClr val="2089D9"/>
          </a:solidFill>
        </p:grpSpPr>
        <p:sp>
          <p:nvSpPr>
            <p:cNvPr id="62" name="Rectangle 61">
              <a:extLst>
                <a:ext uri="{FF2B5EF4-FFF2-40B4-BE49-F238E27FC236}">
                  <a16:creationId xmlns:a16="http://schemas.microsoft.com/office/drawing/2014/main" id="{8F9F9306-CBA3-4961-897B-389B914A411B}"/>
                </a:ext>
              </a:extLst>
            </p:cNvPr>
            <p:cNvSpPr/>
            <p:nvPr/>
          </p:nvSpPr>
          <p:spPr bwMode="auto">
            <a:xfrm>
              <a:off x="5899816" y="2353437"/>
              <a:ext cx="217357" cy="20960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67" name="Rectangle 13">
              <a:extLst>
                <a:ext uri="{FF2B5EF4-FFF2-40B4-BE49-F238E27FC236}">
                  <a16:creationId xmlns:a16="http://schemas.microsoft.com/office/drawing/2014/main" id="{2F8CCB56-3061-48C3-8DEB-E5C510975200}"/>
                </a:ext>
              </a:extLst>
            </p:cNvPr>
            <p:cNvSpPr/>
            <p:nvPr/>
          </p:nvSpPr>
          <p:spPr bwMode="auto">
            <a:xfrm rot="18900000">
              <a:off x="6001842" y="2384134"/>
              <a:ext cx="148215" cy="148215"/>
            </a:xfrm>
            <a:custGeom>
              <a:avLst/>
              <a:gdLst>
                <a:gd name="connsiteX0" fmla="*/ 0 w 508000"/>
                <a:gd name="connsiteY0" fmla="*/ 0 h 508000"/>
                <a:gd name="connsiteX1" fmla="*/ 508000 w 508000"/>
                <a:gd name="connsiteY1" fmla="*/ 0 h 508000"/>
                <a:gd name="connsiteX2" fmla="*/ 508000 w 508000"/>
                <a:gd name="connsiteY2" fmla="*/ 508000 h 508000"/>
                <a:gd name="connsiteX3" fmla="*/ 0 w 508000"/>
                <a:gd name="connsiteY3" fmla="*/ 508000 h 508000"/>
                <a:gd name="connsiteX4" fmla="*/ 0 w 508000"/>
                <a:gd name="connsiteY4" fmla="*/ 0 h 508000"/>
                <a:gd name="connsiteX0" fmla="*/ 508000 w 599440"/>
                <a:gd name="connsiteY0" fmla="*/ 508000 h 599440"/>
                <a:gd name="connsiteX1" fmla="*/ 0 w 599440"/>
                <a:gd name="connsiteY1" fmla="*/ 508000 h 599440"/>
                <a:gd name="connsiteX2" fmla="*/ 0 w 599440"/>
                <a:gd name="connsiteY2" fmla="*/ 0 h 599440"/>
                <a:gd name="connsiteX3" fmla="*/ 508000 w 599440"/>
                <a:gd name="connsiteY3" fmla="*/ 0 h 599440"/>
                <a:gd name="connsiteX4" fmla="*/ 599440 w 599440"/>
                <a:gd name="connsiteY4" fmla="*/ 599440 h 599440"/>
                <a:gd name="connsiteX0" fmla="*/ 508000 w 508000"/>
                <a:gd name="connsiteY0" fmla="*/ 508000 h 508000"/>
                <a:gd name="connsiteX1" fmla="*/ 0 w 508000"/>
                <a:gd name="connsiteY1" fmla="*/ 508000 h 508000"/>
                <a:gd name="connsiteX2" fmla="*/ 0 w 508000"/>
                <a:gd name="connsiteY2" fmla="*/ 0 h 508000"/>
                <a:gd name="connsiteX3" fmla="*/ 508000 w 508000"/>
                <a:gd name="connsiteY3" fmla="*/ 0 h 508000"/>
                <a:gd name="connsiteX0" fmla="*/ 0 w 508000"/>
                <a:gd name="connsiteY0" fmla="*/ 508000 h 508000"/>
                <a:gd name="connsiteX1" fmla="*/ 0 w 508000"/>
                <a:gd name="connsiteY1" fmla="*/ 0 h 508000"/>
                <a:gd name="connsiteX2" fmla="*/ 508000 w 508000"/>
                <a:gd name="connsiteY2" fmla="*/ 0 h 508000"/>
              </a:gdLst>
              <a:ahLst/>
              <a:cxnLst>
                <a:cxn ang="0">
                  <a:pos x="connsiteX0" y="connsiteY0"/>
                </a:cxn>
                <a:cxn ang="0">
                  <a:pos x="connsiteX1" y="connsiteY1"/>
                </a:cxn>
                <a:cxn ang="0">
                  <a:pos x="connsiteX2" y="connsiteY2"/>
                </a:cxn>
              </a:cxnLst>
              <a:rect l="l" t="t" r="r" b="b"/>
              <a:pathLst>
                <a:path w="508000" h="508000">
                  <a:moveTo>
                    <a:pt x="0" y="508000"/>
                  </a:moveTo>
                  <a:lnTo>
                    <a:pt x="0" y="0"/>
                  </a:lnTo>
                  <a:lnTo>
                    <a:pt x="508000" y="0"/>
                  </a:lnTo>
                </a:path>
              </a:pathLst>
            </a:custGeom>
            <a:grpFill/>
            <a:ln w="19050">
              <a:solidFill>
                <a:schemeClr val="bg1"/>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68" name="Group 67">
            <a:extLst>
              <a:ext uri="{FF2B5EF4-FFF2-40B4-BE49-F238E27FC236}">
                <a16:creationId xmlns:a16="http://schemas.microsoft.com/office/drawing/2014/main" id="{90346766-19A2-4263-9804-2B121BF5A215}"/>
              </a:ext>
            </a:extLst>
          </p:cNvPr>
          <p:cNvGrpSpPr/>
          <p:nvPr/>
        </p:nvGrpSpPr>
        <p:grpSpPr>
          <a:xfrm rot="7370490">
            <a:off x="6326923" y="2859617"/>
            <a:ext cx="225749" cy="189093"/>
            <a:chOff x="5899816" y="2353437"/>
            <a:chExt cx="250241" cy="209609"/>
          </a:xfrm>
          <a:solidFill>
            <a:srgbClr val="2089D9"/>
          </a:solidFill>
        </p:grpSpPr>
        <p:sp>
          <p:nvSpPr>
            <p:cNvPr id="71" name="Rectangle 70">
              <a:extLst>
                <a:ext uri="{FF2B5EF4-FFF2-40B4-BE49-F238E27FC236}">
                  <a16:creationId xmlns:a16="http://schemas.microsoft.com/office/drawing/2014/main" id="{0012BBF2-93E8-40A7-9693-8E2440BB0EA7}"/>
                </a:ext>
              </a:extLst>
            </p:cNvPr>
            <p:cNvSpPr/>
            <p:nvPr/>
          </p:nvSpPr>
          <p:spPr bwMode="auto">
            <a:xfrm>
              <a:off x="5899816" y="2353437"/>
              <a:ext cx="217357" cy="20960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72" name="Rectangle 13">
              <a:extLst>
                <a:ext uri="{FF2B5EF4-FFF2-40B4-BE49-F238E27FC236}">
                  <a16:creationId xmlns:a16="http://schemas.microsoft.com/office/drawing/2014/main" id="{C5DA8A44-F169-4B80-9798-DB41FEE63AFA}"/>
                </a:ext>
              </a:extLst>
            </p:cNvPr>
            <p:cNvSpPr/>
            <p:nvPr/>
          </p:nvSpPr>
          <p:spPr bwMode="auto">
            <a:xfrm rot="18900000">
              <a:off x="6001842" y="2384134"/>
              <a:ext cx="148215" cy="148215"/>
            </a:xfrm>
            <a:custGeom>
              <a:avLst/>
              <a:gdLst>
                <a:gd name="connsiteX0" fmla="*/ 0 w 508000"/>
                <a:gd name="connsiteY0" fmla="*/ 0 h 508000"/>
                <a:gd name="connsiteX1" fmla="*/ 508000 w 508000"/>
                <a:gd name="connsiteY1" fmla="*/ 0 h 508000"/>
                <a:gd name="connsiteX2" fmla="*/ 508000 w 508000"/>
                <a:gd name="connsiteY2" fmla="*/ 508000 h 508000"/>
                <a:gd name="connsiteX3" fmla="*/ 0 w 508000"/>
                <a:gd name="connsiteY3" fmla="*/ 508000 h 508000"/>
                <a:gd name="connsiteX4" fmla="*/ 0 w 508000"/>
                <a:gd name="connsiteY4" fmla="*/ 0 h 508000"/>
                <a:gd name="connsiteX0" fmla="*/ 508000 w 599440"/>
                <a:gd name="connsiteY0" fmla="*/ 508000 h 599440"/>
                <a:gd name="connsiteX1" fmla="*/ 0 w 599440"/>
                <a:gd name="connsiteY1" fmla="*/ 508000 h 599440"/>
                <a:gd name="connsiteX2" fmla="*/ 0 w 599440"/>
                <a:gd name="connsiteY2" fmla="*/ 0 h 599440"/>
                <a:gd name="connsiteX3" fmla="*/ 508000 w 599440"/>
                <a:gd name="connsiteY3" fmla="*/ 0 h 599440"/>
                <a:gd name="connsiteX4" fmla="*/ 599440 w 599440"/>
                <a:gd name="connsiteY4" fmla="*/ 599440 h 599440"/>
                <a:gd name="connsiteX0" fmla="*/ 508000 w 508000"/>
                <a:gd name="connsiteY0" fmla="*/ 508000 h 508000"/>
                <a:gd name="connsiteX1" fmla="*/ 0 w 508000"/>
                <a:gd name="connsiteY1" fmla="*/ 508000 h 508000"/>
                <a:gd name="connsiteX2" fmla="*/ 0 w 508000"/>
                <a:gd name="connsiteY2" fmla="*/ 0 h 508000"/>
                <a:gd name="connsiteX3" fmla="*/ 508000 w 508000"/>
                <a:gd name="connsiteY3" fmla="*/ 0 h 508000"/>
                <a:gd name="connsiteX0" fmla="*/ 0 w 508000"/>
                <a:gd name="connsiteY0" fmla="*/ 508000 h 508000"/>
                <a:gd name="connsiteX1" fmla="*/ 0 w 508000"/>
                <a:gd name="connsiteY1" fmla="*/ 0 h 508000"/>
                <a:gd name="connsiteX2" fmla="*/ 508000 w 508000"/>
                <a:gd name="connsiteY2" fmla="*/ 0 h 508000"/>
              </a:gdLst>
              <a:ahLst/>
              <a:cxnLst>
                <a:cxn ang="0">
                  <a:pos x="connsiteX0" y="connsiteY0"/>
                </a:cxn>
                <a:cxn ang="0">
                  <a:pos x="connsiteX1" y="connsiteY1"/>
                </a:cxn>
                <a:cxn ang="0">
                  <a:pos x="connsiteX2" y="connsiteY2"/>
                </a:cxn>
              </a:cxnLst>
              <a:rect l="l" t="t" r="r" b="b"/>
              <a:pathLst>
                <a:path w="508000" h="508000">
                  <a:moveTo>
                    <a:pt x="0" y="508000"/>
                  </a:moveTo>
                  <a:lnTo>
                    <a:pt x="0" y="0"/>
                  </a:lnTo>
                  <a:lnTo>
                    <a:pt x="508000" y="0"/>
                  </a:lnTo>
                </a:path>
              </a:pathLst>
            </a:custGeom>
            <a:grpFill/>
            <a:ln w="19050">
              <a:solidFill>
                <a:schemeClr val="bg1"/>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73" name="Group 72">
            <a:extLst>
              <a:ext uri="{FF2B5EF4-FFF2-40B4-BE49-F238E27FC236}">
                <a16:creationId xmlns:a16="http://schemas.microsoft.com/office/drawing/2014/main" id="{23F858B6-185C-48F8-AD3F-DDB90688410F}"/>
              </a:ext>
            </a:extLst>
          </p:cNvPr>
          <p:cNvGrpSpPr/>
          <p:nvPr/>
        </p:nvGrpSpPr>
        <p:grpSpPr>
          <a:xfrm>
            <a:off x="8113713" y="6123731"/>
            <a:ext cx="225749" cy="189093"/>
            <a:chOff x="5899816" y="2353437"/>
            <a:chExt cx="250241" cy="209609"/>
          </a:xfrm>
          <a:solidFill>
            <a:srgbClr val="2089D9"/>
          </a:solidFill>
        </p:grpSpPr>
        <p:sp>
          <p:nvSpPr>
            <p:cNvPr id="74" name="Rectangle 73">
              <a:extLst>
                <a:ext uri="{FF2B5EF4-FFF2-40B4-BE49-F238E27FC236}">
                  <a16:creationId xmlns:a16="http://schemas.microsoft.com/office/drawing/2014/main" id="{7ACF9DA4-272B-45C1-A1E0-AFC36F684D4F}"/>
                </a:ext>
              </a:extLst>
            </p:cNvPr>
            <p:cNvSpPr/>
            <p:nvPr/>
          </p:nvSpPr>
          <p:spPr bwMode="auto">
            <a:xfrm>
              <a:off x="5899816" y="2353437"/>
              <a:ext cx="217357" cy="20960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75" name="Rectangle 13">
              <a:extLst>
                <a:ext uri="{FF2B5EF4-FFF2-40B4-BE49-F238E27FC236}">
                  <a16:creationId xmlns:a16="http://schemas.microsoft.com/office/drawing/2014/main" id="{AB895DF5-9299-4890-B6C0-D0928C603EC1}"/>
                </a:ext>
              </a:extLst>
            </p:cNvPr>
            <p:cNvSpPr/>
            <p:nvPr/>
          </p:nvSpPr>
          <p:spPr bwMode="auto">
            <a:xfrm rot="18900000">
              <a:off x="6001842" y="2384134"/>
              <a:ext cx="148215" cy="148215"/>
            </a:xfrm>
            <a:custGeom>
              <a:avLst/>
              <a:gdLst>
                <a:gd name="connsiteX0" fmla="*/ 0 w 508000"/>
                <a:gd name="connsiteY0" fmla="*/ 0 h 508000"/>
                <a:gd name="connsiteX1" fmla="*/ 508000 w 508000"/>
                <a:gd name="connsiteY1" fmla="*/ 0 h 508000"/>
                <a:gd name="connsiteX2" fmla="*/ 508000 w 508000"/>
                <a:gd name="connsiteY2" fmla="*/ 508000 h 508000"/>
                <a:gd name="connsiteX3" fmla="*/ 0 w 508000"/>
                <a:gd name="connsiteY3" fmla="*/ 508000 h 508000"/>
                <a:gd name="connsiteX4" fmla="*/ 0 w 508000"/>
                <a:gd name="connsiteY4" fmla="*/ 0 h 508000"/>
                <a:gd name="connsiteX0" fmla="*/ 508000 w 599440"/>
                <a:gd name="connsiteY0" fmla="*/ 508000 h 599440"/>
                <a:gd name="connsiteX1" fmla="*/ 0 w 599440"/>
                <a:gd name="connsiteY1" fmla="*/ 508000 h 599440"/>
                <a:gd name="connsiteX2" fmla="*/ 0 w 599440"/>
                <a:gd name="connsiteY2" fmla="*/ 0 h 599440"/>
                <a:gd name="connsiteX3" fmla="*/ 508000 w 599440"/>
                <a:gd name="connsiteY3" fmla="*/ 0 h 599440"/>
                <a:gd name="connsiteX4" fmla="*/ 599440 w 599440"/>
                <a:gd name="connsiteY4" fmla="*/ 599440 h 599440"/>
                <a:gd name="connsiteX0" fmla="*/ 508000 w 508000"/>
                <a:gd name="connsiteY0" fmla="*/ 508000 h 508000"/>
                <a:gd name="connsiteX1" fmla="*/ 0 w 508000"/>
                <a:gd name="connsiteY1" fmla="*/ 508000 h 508000"/>
                <a:gd name="connsiteX2" fmla="*/ 0 w 508000"/>
                <a:gd name="connsiteY2" fmla="*/ 0 h 508000"/>
                <a:gd name="connsiteX3" fmla="*/ 508000 w 508000"/>
                <a:gd name="connsiteY3" fmla="*/ 0 h 508000"/>
                <a:gd name="connsiteX0" fmla="*/ 0 w 508000"/>
                <a:gd name="connsiteY0" fmla="*/ 508000 h 508000"/>
                <a:gd name="connsiteX1" fmla="*/ 0 w 508000"/>
                <a:gd name="connsiteY1" fmla="*/ 0 h 508000"/>
                <a:gd name="connsiteX2" fmla="*/ 508000 w 508000"/>
                <a:gd name="connsiteY2" fmla="*/ 0 h 508000"/>
              </a:gdLst>
              <a:ahLst/>
              <a:cxnLst>
                <a:cxn ang="0">
                  <a:pos x="connsiteX0" y="connsiteY0"/>
                </a:cxn>
                <a:cxn ang="0">
                  <a:pos x="connsiteX1" y="connsiteY1"/>
                </a:cxn>
                <a:cxn ang="0">
                  <a:pos x="connsiteX2" y="connsiteY2"/>
                </a:cxn>
              </a:cxnLst>
              <a:rect l="l" t="t" r="r" b="b"/>
              <a:pathLst>
                <a:path w="508000" h="508000">
                  <a:moveTo>
                    <a:pt x="0" y="508000"/>
                  </a:moveTo>
                  <a:lnTo>
                    <a:pt x="0" y="0"/>
                  </a:lnTo>
                  <a:lnTo>
                    <a:pt x="508000" y="0"/>
                  </a:lnTo>
                </a:path>
              </a:pathLst>
            </a:custGeom>
            <a:grpFill/>
            <a:ln w="19050">
              <a:solidFill>
                <a:schemeClr val="bg1"/>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76" name="Rectangle 75">
            <a:extLst>
              <a:ext uri="{FF2B5EF4-FFF2-40B4-BE49-F238E27FC236}">
                <a16:creationId xmlns:a16="http://schemas.microsoft.com/office/drawing/2014/main" id="{8F639AFC-E521-4FF8-8738-62BFBA217797}"/>
              </a:ext>
            </a:extLst>
          </p:cNvPr>
          <p:cNvSpPr/>
          <p:nvPr/>
        </p:nvSpPr>
        <p:spPr bwMode="auto">
          <a:xfrm>
            <a:off x="7440356" y="387892"/>
            <a:ext cx="1332942" cy="2785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ctr" anchorCtr="0" forceAA="0" compatLnSpc="1">
            <a:prstTxWarp prst="textNoShape">
              <a:avLst/>
            </a:prstTxWarp>
            <a:noAutofit/>
          </a:bodyPr>
          <a:lstStyle/>
          <a:p>
            <a:pPr algn="ctr" defTabSz="950469" fontAlgn="base">
              <a:spcBef>
                <a:spcPct val="0"/>
              </a:spcBef>
              <a:spcAft>
                <a:spcPct val="0"/>
              </a:spcAft>
              <a:defRPr/>
            </a:pPr>
            <a:r>
              <a:rPr lang="en-US" sz="1428" kern="0" dirty="0">
                <a:gradFill>
                  <a:gsLst>
                    <a:gs pos="9735">
                      <a:srgbClr val="0078D4"/>
                    </a:gs>
                    <a:gs pos="41204">
                      <a:srgbClr val="0078D4"/>
                    </a:gs>
                  </a:gsLst>
                  <a:lin ang="5400000" scaled="1"/>
                </a:gradFill>
                <a:latin typeface="Segoe UI Semibold"/>
              </a:rPr>
              <a:t>Develop</a:t>
            </a:r>
          </a:p>
        </p:txBody>
      </p:sp>
      <p:sp>
        <p:nvSpPr>
          <p:cNvPr id="77" name="Rectangle 76">
            <a:extLst>
              <a:ext uri="{FF2B5EF4-FFF2-40B4-BE49-F238E27FC236}">
                <a16:creationId xmlns:a16="http://schemas.microsoft.com/office/drawing/2014/main" id="{B9043793-C609-4510-849A-4C7AF888D1C1}"/>
              </a:ext>
            </a:extLst>
          </p:cNvPr>
          <p:cNvSpPr/>
          <p:nvPr/>
        </p:nvSpPr>
        <p:spPr bwMode="auto">
          <a:xfrm>
            <a:off x="7440356" y="552741"/>
            <a:ext cx="1332942" cy="8343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t" anchorCtr="0" forceAA="0" compatLnSpc="1">
            <a:prstTxWarp prst="textNoShape">
              <a:avLst/>
            </a:prstTxWarp>
            <a:noAutofit/>
          </a:bodyPr>
          <a:lstStyle/>
          <a:p>
            <a:pPr algn="ctr" defTabSz="950469" fontAlgn="base">
              <a:lnSpc>
                <a:spcPct val="90000"/>
              </a:lnSpc>
              <a:spcBef>
                <a:spcPts val="408"/>
              </a:spcBef>
              <a:spcAft>
                <a:spcPct val="0"/>
              </a:spcAft>
              <a:defRPr/>
            </a:pPr>
            <a:r>
              <a:rPr lang="en-GB" sz="1224" kern="0" dirty="0">
                <a:gradFill>
                  <a:gsLst>
                    <a:gs pos="9735">
                      <a:srgbClr val="1A1A1A"/>
                    </a:gs>
                    <a:gs pos="41204">
                      <a:srgbClr val="1A1A1A"/>
                    </a:gs>
                  </a:gsLst>
                  <a:lin ang="5400000" scaled="1"/>
                </a:gradFill>
                <a:latin typeface="Segoe UI"/>
              </a:rPr>
              <a:t>GitHub</a:t>
            </a:r>
            <a:endParaRPr lang="en-US" sz="1224" kern="0" dirty="0">
              <a:gradFill>
                <a:gsLst>
                  <a:gs pos="9735">
                    <a:srgbClr val="1A1A1A"/>
                  </a:gs>
                  <a:gs pos="41204">
                    <a:srgbClr val="1A1A1A"/>
                  </a:gs>
                </a:gsLst>
                <a:lin ang="5400000" scaled="1"/>
              </a:gradFill>
              <a:latin typeface="Segoe UI"/>
            </a:endParaRPr>
          </a:p>
          <a:p>
            <a:pPr algn="ctr" defTabSz="950469" fontAlgn="base">
              <a:lnSpc>
                <a:spcPct val="90000"/>
              </a:lnSpc>
              <a:spcBef>
                <a:spcPts val="408"/>
              </a:spcBef>
              <a:spcAft>
                <a:spcPct val="0"/>
              </a:spcAft>
              <a:defRPr/>
            </a:pPr>
            <a:r>
              <a:rPr lang="en-US" sz="1224" kern="0" dirty="0">
                <a:gradFill>
                  <a:gsLst>
                    <a:gs pos="9735">
                      <a:srgbClr val="1A1A1A"/>
                    </a:gs>
                    <a:gs pos="41204">
                      <a:srgbClr val="1A1A1A"/>
                    </a:gs>
                  </a:gsLst>
                  <a:lin ang="5400000" scaled="1"/>
                </a:gradFill>
                <a:latin typeface="Segoe UI"/>
              </a:rPr>
              <a:t>Visual Studio</a:t>
            </a:r>
          </a:p>
          <a:p>
            <a:pPr algn="ctr" defTabSz="950469" fontAlgn="base">
              <a:lnSpc>
                <a:spcPct val="90000"/>
              </a:lnSpc>
              <a:spcBef>
                <a:spcPts val="408"/>
              </a:spcBef>
              <a:spcAft>
                <a:spcPct val="0"/>
              </a:spcAft>
              <a:defRPr/>
            </a:pPr>
            <a:r>
              <a:rPr lang="en-US" sz="1224" kern="0" dirty="0">
                <a:gradFill>
                  <a:gsLst>
                    <a:gs pos="9735">
                      <a:srgbClr val="1A1A1A"/>
                    </a:gs>
                    <a:gs pos="41204">
                      <a:srgbClr val="1A1A1A"/>
                    </a:gs>
                  </a:gsLst>
                  <a:lin ang="5400000" scaled="1"/>
                </a:gradFill>
              </a:rPr>
              <a:t>Visual Studio Code</a:t>
            </a:r>
          </a:p>
        </p:txBody>
      </p:sp>
      <p:sp>
        <p:nvSpPr>
          <p:cNvPr id="78" name="Oval 77">
            <a:extLst>
              <a:ext uri="{FF2B5EF4-FFF2-40B4-BE49-F238E27FC236}">
                <a16:creationId xmlns:a16="http://schemas.microsoft.com/office/drawing/2014/main" id="{8FB51851-700D-4823-9E5F-1B176E5EDB8D}"/>
              </a:ext>
            </a:extLst>
          </p:cNvPr>
          <p:cNvSpPr/>
          <p:nvPr/>
        </p:nvSpPr>
        <p:spPr bwMode="auto">
          <a:xfrm>
            <a:off x="6332935" y="2252640"/>
            <a:ext cx="3715733" cy="3715733"/>
          </a:xfrm>
          <a:prstGeom prst="ellipse">
            <a:avLst/>
          </a:prstGeom>
          <a:solidFill>
            <a:srgbClr val="FFFFFF"/>
          </a:solidFill>
          <a:ln w="10795" cap="flat" cmpd="sng" algn="ctr">
            <a:noFill/>
            <a:prstDash val="solid"/>
          </a:ln>
          <a:effectLst>
            <a:outerShdw blurRad="254000" dist="50800" dir="2700000" sx="101000" sy="101000" algn="tl" rotWithShape="0">
              <a:prstClr val="black">
                <a:alpha val="19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sp>
        <p:nvSpPr>
          <p:cNvPr id="79" name="Rectangle 78">
            <a:extLst>
              <a:ext uri="{FF2B5EF4-FFF2-40B4-BE49-F238E27FC236}">
                <a16:creationId xmlns:a16="http://schemas.microsoft.com/office/drawing/2014/main" id="{43A21A3C-DCAB-40E5-A8F3-F65E14BC2D13}"/>
              </a:ext>
            </a:extLst>
          </p:cNvPr>
          <p:cNvSpPr/>
          <p:nvPr/>
        </p:nvSpPr>
        <p:spPr bwMode="auto">
          <a:xfrm>
            <a:off x="4510950" y="5080017"/>
            <a:ext cx="1332942" cy="2785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ctr" anchorCtr="0" forceAA="0" compatLnSpc="1">
            <a:prstTxWarp prst="textNoShape">
              <a:avLst/>
            </a:prstTxWarp>
            <a:noAutofit/>
          </a:bodyPr>
          <a:lstStyle/>
          <a:p>
            <a:pPr algn="r" defTabSz="950469" fontAlgn="base">
              <a:spcBef>
                <a:spcPct val="0"/>
              </a:spcBef>
              <a:spcAft>
                <a:spcPct val="0"/>
              </a:spcAft>
              <a:defRPr/>
            </a:pPr>
            <a:r>
              <a:rPr lang="en-US" sz="1428" kern="0" dirty="0">
                <a:gradFill>
                  <a:gsLst>
                    <a:gs pos="9735">
                      <a:srgbClr val="0078D4"/>
                    </a:gs>
                    <a:gs pos="41204">
                      <a:srgbClr val="0078D4"/>
                    </a:gs>
                  </a:gsLst>
                  <a:lin ang="5400000" scaled="1"/>
                </a:gradFill>
                <a:latin typeface="Segoe UI Semibold"/>
              </a:rPr>
              <a:t>Operate</a:t>
            </a:r>
          </a:p>
        </p:txBody>
      </p:sp>
      <p:sp>
        <p:nvSpPr>
          <p:cNvPr id="80" name="Oval 79">
            <a:extLst>
              <a:ext uri="{FF2B5EF4-FFF2-40B4-BE49-F238E27FC236}">
                <a16:creationId xmlns:a16="http://schemas.microsoft.com/office/drawing/2014/main" id="{7C152005-41EE-45BB-AAD4-1A61B75C38A4}"/>
              </a:ext>
            </a:extLst>
          </p:cNvPr>
          <p:cNvSpPr/>
          <p:nvPr/>
        </p:nvSpPr>
        <p:spPr bwMode="auto">
          <a:xfrm>
            <a:off x="5854089" y="4764784"/>
            <a:ext cx="969598" cy="969598"/>
          </a:xfrm>
          <a:prstGeom prst="ellipse">
            <a:avLst/>
          </a:prstGeom>
          <a:solidFill>
            <a:schemeClr val="bg1"/>
          </a:solidFill>
          <a:ln w="10795" cap="flat" cmpd="sng" algn="ctr">
            <a:solidFill>
              <a:srgbClr val="0878D4"/>
            </a:solidFill>
            <a:prstDash val="solid"/>
          </a:ln>
          <a:effectLst>
            <a:outerShdw blurRad="254000" dist="50800" dir="2700000" sx="101000" sy="101000" algn="tl"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grpSp>
        <p:nvGrpSpPr>
          <p:cNvPr id="83" name="Group 82">
            <a:extLst>
              <a:ext uri="{FF2B5EF4-FFF2-40B4-BE49-F238E27FC236}">
                <a16:creationId xmlns:a16="http://schemas.microsoft.com/office/drawing/2014/main" id="{F7F839E7-376B-436E-8C0D-A75E75C22EA0}"/>
              </a:ext>
            </a:extLst>
          </p:cNvPr>
          <p:cNvGrpSpPr/>
          <p:nvPr/>
        </p:nvGrpSpPr>
        <p:grpSpPr>
          <a:xfrm>
            <a:off x="7706003" y="1436252"/>
            <a:ext cx="969598" cy="969598"/>
            <a:chOff x="7709560" y="946149"/>
            <a:chExt cx="950808" cy="950808"/>
          </a:xfrm>
        </p:grpSpPr>
        <p:sp>
          <p:nvSpPr>
            <p:cNvPr id="84" name="Oval 83">
              <a:extLst>
                <a:ext uri="{FF2B5EF4-FFF2-40B4-BE49-F238E27FC236}">
                  <a16:creationId xmlns:a16="http://schemas.microsoft.com/office/drawing/2014/main" id="{A922569D-27FD-4E28-9641-D4D322FEB4CA}"/>
                </a:ext>
              </a:extLst>
            </p:cNvPr>
            <p:cNvSpPr/>
            <p:nvPr/>
          </p:nvSpPr>
          <p:spPr bwMode="auto">
            <a:xfrm>
              <a:off x="7709560" y="946149"/>
              <a:ext cx="950808" cy="950808"/>
            </a:xfrm>
            <a:prstGeom prst="ellipse">
              <a:avLst/>
            </a:prstGeom>
            <a:solidFill>
              <a:schemeClr val="bg1"/>
            </a:solidFill>
            <a:ln w="10795" cap="flat" cmpd="sng" algn="ctr">
              <a:solidFill>
                <a:srgbClr val="0878D4"/>
              </a:solidFill>
              <a:prstDash val="solid"/>
            </a:ln>
            <a:effectLst>
              <a:outerShdw blurRad="254000" dist="50800" dir="2700000" sx="101000" sy="101000" algn="tl"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sp>
          <p:nvSpPr>
            <p:cNvPr id="85" name="tool">
              <a:extLst>
                <a:ext uri="{FF2B5EF4-FFF2-40B4-BE49-F238E27FC236}">
                  <a16:creationId xmlns:a16="http://schemas.microsoft.com/office/drawing/2014/main" id="{B6B625B5-9FE5-4A41-97EE-23C0704E442F}"/>
                </a:ext>
              </a:extLst>
            </p:cNvPr>
            <p:cNvSpPr>
              <a:spLocks noChangeAspect="1" noEditPoints="1"/>
            </p:cNvSpPr>
            <p:nvPr/>
          </p:nvSpPr>
          <p:spPr bwMode="auto">
            <a:xfrm>
              <a:off x="8041158" y="1218988"/>
              <a:ext cx="287612" cy="405131"/>
            </a:xfrm>
            <a:custGeom>
              <a:avLst/>
              <a:gdLst>
                <a:gd name="T0" fmla="*/ 196 w 256"/>
                <a:gd name="T1" fmla="*/ 0 h 360"/>
                <a:gd name="T2" fmla="*/ 256 w 256"/>
                <a:gd name="T3" fmla="*/ 60 h 360"/>
                <a:gd name="T4" fmla="*/ 230 w 256"/>
                <a:gd name="T5" fmla="*/ 110 h 360"/>
                <a:gd name="T6" fmla="*/ 222 w 256"/>
                <a:gd name="T7" fmla="*/ 114 h 360"/>
                <a:gd name="T8" fmla="*/ 222 w 256"/>
                <a:gd name="T9" fmla="*/ 334 h 360"/>
                <a:gd name="T10" fmla="*/ 196 w 256"/>
                <a:gd name="T11" fmla="*/ 360 h 360"/>
                <a:gd name="T12" fmla="*/ 170 w 256"/>
                <a:gd name="T13" fmla="*/ 334 h 360"/>
                <a:gd name="T14" fmla="*/ 170 w 256"/>
                <a:gd name="T15" fmla="*/ 114 h 360"/>
                <a:gd name="T16" fmla="*/ 162 w 256"/>
                <a:gd name="T17" fmla="*/ 110 h 360"/>
                <a:gd name="T18" fmla="*/ 136 w 256"/>
                <a:gd name="T19" fmla="*/ 60 h 360"/>
                <a:gd name="T20" fmla="*/ 196 w 256"/>
                <a:gd name="T21" fmla="*/ 0 h 360"/>
                <a:gd name="T22" fmla="*/ 0 w 256"/>
                <a:gd name="T23" fmla="*/ 193 h 360"/>
                <a:gd name="T24" fmla="*/ 0 w 256"/>
                <a:gd name="T25" fmla="*/ 219 h 360"/>
                <a:gd name="T26" fmla="*/ 0 w 256"/>
                <a:gd name="T27" fmla="*/ 287 h 360"/>
                <a:gd name="T28" fmla="*/ 0 w 256"/>
                <a:gd name="T29" fmla="*/ 334 h 360"/>
                <a:gd name="T30" fmla="*/ 26 w 256"/>
                <a:gd name="T31" fmla="*/ 360 h 360"/>
                <a:gd name="T32" fmla="*/ 53 w 256"/>
                <a:gd name="T33" fmla="*/ 334 h 360"/>
                <a:gd name="T34" fmla="*/ 53 w 256"/>
                <a:gd name="T35" fmla="*/ 287 h 360"/>
                <a:gd name="T36" fmla="*/ 53 w 256"/>
                <a:gd name="T37" fmla="*/ 219 h 360"/>
                <a:gd name="T38" fmla="*/ 53 w 256"/>
                <a:gd name="T39" fmla="*/ 193 h 360"/>
                <a:gd name="T40" fmla="*/ 26 w 256"/>
                <a:gd name="T41" fmla="*/ 193 h 360"/>
                <a:gd name="T42" fmla="*/ 0 w 256"/>
                <a:gd name="T43" fmla="*/ 193 h 360"/>
                <a:gd name="T44" fmla="*/ 53 w 256"/>
                <a:gd name="T45" fmla="*/ 0 h 360"/>
                <a:gd name="T46" fmla="*/ 0 w 256"/>
                <a:gd name="T47" fmla="*/ 0 h 360"/>
                <a:gd name="T48" fmla="*/ 0 w 256"/>
                <a:gd name="T49" fmla="*/ 42 h 360"/>
                <a:gd name="T50" fmla="*/ 26 w 256"/>
                <a:gd name="T51" fmla="*/ 68 h 360"/>
                <a:gd name="T52" fmla="*/ 53 w 256"/>
                <a:gd name="T53" fmla="*/ 42 h 360"/>
                <a:gd name="T54" fmla="*/ 53 w 256"/>
                <a:gd name="T55" fmla="*/ 0 h 360"/>
                <a:gd name="T56" fmla="*/ 26 w 256"/>
                <a:gd name="T57" fmla="*/ 68 h 360"/>
                <a:gd name="T58" fmla="*/ 26 w 256"/>
                <a:gd name="T59" fmla="*/ 193 h 360"/>
                <a:gd name="T60" fmla="*/ 193 w 256"/>
                <a:gd name="T61" fmla="*/ 0 h 360"/>
                <a:gd name="T62" fmla="*/ 193 w 256"/>
                <a:gd name="T63" fmla="*/ 57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6" h="360">
                  <a:moveTo>
                    <a:pt x="196" y="0"/>
                  </a:moveTo>
                  <a:cubicBezTo>
                    <a:pt x="229" y="0"/>
                    <a:pt x="256" y="27"/>
                    <a:pt x="256" y="60"/>
                  </a:cubicBezTo>
                  <a:cubicBezTo>
                    <a:pt x="256" y="81"/>
                    <a:pt x="246" y="99"/>
                    <a:pt x="230" y="110"/>
                  </a:cubicBezTo>
                  <a:cubicBezTo>
                    <a:pt x="222" y="114"/>
                    <a:pt x="222" y="114"/>
                    <a:pt x="222" y="114"/>
                  </a:cubicBezTo>
                  <a:cubicBezTo>
                    <a:pt x="222" y="334"/>
                    <a:pt x="222" y="334"/>
                    <a:pt x="222" y="334"/>
                  </a:cubicBezTo>
                  <a:cubicBezTo>
                    <a:pt x="222" y="348"/>
                    <a:pt x="210" y="360"/>
                    <a:pt x="196" y="360"/>
                  </a:cubicBezTo>
                  <a:cubicBezTo>
                    <a:pt x="182" y="360"/>
                    <a:pt x="170" y="348"/>
                    <a:pt x="170" y="334"/>
                  </a:cubicBezTo>
                  <a:cubicBezTo>
                    <a:pt x="170" y="114"/>
                    <a:pt x="170" y="114"/>
                    <a:pt x="170" y="114"/>
                  </a:cubicBezTo>
                  <a:cubicBezTo>
                    <a:pt x="162" y="110"/>
                    <a:pt x="162" y="110"/>
                    <a:pt x="162" y="110"/>
                  </a:cubicBezTo>
                  <a:cubicBezTo>
                    <a:pt x="147" y="99"/>
                    <a:pt x="136" y="81"/>
                    <a:pt x="136" y="60"/>
                  </a:cubicBezTo>
                  <a:cubicBezTo>
                    <a:pt x="136" y="27"/>
                    <a:pt x="163" y="0"/>
                    <a:pt x="196" y="0"/>
                  </a:cubicBezTo>
                  <a:close/>
                  <a:moveTo>
                    <a:pt x="0" y="193"/>
                  </a:moveTo>
                  <a:cubicBezTo>
                    <a:pt x="0" y="219"/>
                    <a:pt x="0" y="219"/>
                    <a:pt x="0" y="219"/>
                  </a:cubicBezTo>
                  <a:cubicBezTo>
                    <a:pt x="0" y="287"/>
                    <a:pt x="0" y="287"/>
                    <a:pt x="0" y="287"/>
                  </a:cubicBezTo>
                  <a:cubicBezTo>
                    <a:pt x="0" y="334"/>
                    <a:pt x="0" y="334"/>
                    <a:pt x="0" y="334"/>
                  </a:cubicBezTo>
                  <a:cubicBezTo>
                    <a:pt x="0" y="348"/>
                    <a:pt x="12" y="360"/>
                    <a:pt x="26" y="360"/>
                  </a:cubicBezTo>
                  <a:cubicBezTo>
                    <a:pt x="41" y="360"/>
                    <a:pt x="53" y="348"/>
                    <a:pt x="53" y="334"/>
                  </a:cubicBezTo>
                  <a:cubicBezTo>
                    <a:pt x="53" y="287"/>
                    <a:pt x="53" y="287"/>
                    <a:pt x="53" y="287"/>
                  </a:cubicBezTo>
                  <a:cubicBezTo>
                    <a:pt x="53" y="219"/>
                    <a:pt x="53" y="219"/>
                    <a:pt x="53" y="219"/>
                  </a:cubicBezTo>
                  <a:cubicBezTo>
                    <a:pt x="53" y="193"/>
                    <a:pt x="53" y="193"/>
                    <a:pt x="53" y="193"/>
                  </a:cubicBezTo>
                  <a:cubicBezTo>
                    <a:pt x="26" y="193"/>
                    <a:pt x="26" y="193"/>
                    <a:pt x="26" y="193"/>
                  </a:cubicBezTo>
                  <a:cubicBezTo>
                    <a:pt x="0" y="193"/>
                    <a:pt x="0" y="193"/>
                    <a:pt x="0" y="193"/>
                  </a:cubicBezTo>
                  <a:close/>
                  <a:moveTo>
                    <a:pt x="53" y="0"/>
                  </a:moveTo>
                  <a:cubicBezTo>
                    <a:pt x="0" y="0"/>
                    <a:pt x="0" y="0"/>
                    <a:pt x="0" y="0"/>
                  </a:cubicBezTo>
                  <a:cubicBezTo>
                    <a:pt x="0" y="42"/>
                    <a:pt x="0" y="42"/>
                    <a:pt x="0" y="42"/>
                  </a:cubicBezTo>
                  <a:cubicBezTo>
                    <a:pt x="26" y="68"/>
                    <a:pt x="26" y="68"/>
                    <a:pt x="26" y="68"/>
                  </a:cubicBezTo>
                  <a:cubicBezTo>
                    <a:pt x="53" y="42"/>
                    <a:pt x="53" y="42"/>
                    <a:pt x="53" y="42"/>
                  </a:cubicBezTo>
                  <a:cubicBezTo>
                    <a:pt x="53" y="0"/>
                    <a:pt x="53" y="0"/>
                    <a:pt x="53" y="0"/>
                  </a:cubicBezTo>
                  <a:close/>
                  <a:moveTo>
                    <a:pt x="26" y="68"/>
                  </a:moveTo>
                  <a:cubicBezTo>
                    <a:pt x="26" y="193"/>
                    <a:pt x="26" y="193"/>
                    <a:pt x="26" y="193"/>
                  </a:cubicBezTo>
                  <a:moveTo>
                    <a:pt x="193" y="0"/>
                  </a:moveTo>
                  <a:cubicBezTo>
                    <a:pt x="193" y="57"/>
                    <a:pt x="193" y="57"/>
                    <a:pt x="193" y="57"/>
                  </a:cubicBezTo>
                </a:path>
              </a:pathLst>
            </a:custGeom>
            <a:noFill/>
            <a:ln w="15875" cap="flat">
              <a:solidFill>
                <a:srgbClr val="0878D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53" tIns="45678" rIns="91353" bIns="45678" numCol="1" anchor="t" anchorCtr="0" compatLnSpc="1">
              <a:prstTxWarp prst="textNoShape">
                <a:avLst/>
              </a:prstTxWarp>
            </a:bodyPr>
            <a:lstStyle/>
            <a:p>
              <a:pPr defTabSz="931824">
                <a:defRPr/>
              </a:pPr>
              <a:endParaRPr lang="en-US" sz="1632" dirty="0">
                <a:gradFill>
                  <a:gsLst>
                    <a:gs pos="0">
                      <a:srgbClr val="505050"/>
                    </a:gs>
                    <a:gs pos="100000">
                      <a:srgbClr val="505050"/>
                    </a:gs>
                  </a:gsLst>
                </a:gradFill>
                <a:latin typeface="Segoe UI Semilight"/>
              </a:endParaRPr>
            </a:p>
          </p:txBody>
        </p:sp>
      </p:grpSp>
      <p:sp>
        <p:nvSpPr>
          <p:cNvPr id="86" name="Rectangle 85">
            <a:extLst>
              <a:ext uri="{FF2B5EF4-FFF2-40B4-BE49-F238E27FC236}">
                <a16:creationId xmlns:a16="http://schemas.microsoft.com/office/drawing/2014/main" id="{05F7CC2E-44DC-454A-A3F2-2BE3DE2D123A}"/>
              </a:ext>
            </a:extLst>
          </p:cNvPr>
          <p:cNvSpPr/>
          <p:nvPr/>
        </p:nvSpPr>
        <p:spPr bwMode="auto">
          <a:xfrm>
            <a:off x="10506177" y="5080017"/>
            <a:ext cx="1332942" cy="2785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ctr" anchorCtr="0" forceAA="0" compatLnSpc="1">
            <a:prstTxWarp prst="textNoShape">
              <a:avLst/>
            </a:prstTxWarp>
            <a:noAutofit/>
          </a:bodyPr>
          <a:lstStyle/>
          <a:p>
            <a:pPr defTabSz="950469" fontAlgn="base">
              <a:spcBef>
                <a:spcPct val="0"/>
              </a:spcBef>
              <a:spcAft>
                <a:spcPct val="0"/>
              </a:spcAft>
              <a:defRPr/>
            </a:pPr>
            <a:r>
              <a:rPr lang="en-US" sz="1428" kern="0" dirty="0">
                <a:gradFill>
                  <a:gsLst>
                    <a:gs pos="9735">
                      <a:srgbClr val="0078D4"/>
                    </a:gs>
                    <a:gs pos="41204">
                      <a:srgbClr val="0078D4"/>
                    </a:gs>
                  </a:gsLst>
                  <a:lin ang="5400000" scaled="1"/>
                </a:gradFill>
                <a:latin typeface="Segoe UI Semibold"/>
              </a:rPr>
              <a:t>Deliver</a:t>
            </a:r>
          </a:p>
        </p:txBody>
      </p:sp>
      <p:sp>
        <p:nvSpPr>
          <p:cNvPr id="88" name="algorithm">
            <a:extLst>
              <a:ext uri="{FF2B5EF4-FFF2-40B4-BE49-F238E27FC236}">
                <a16:creationId xmlns:a16="http://schemas.microsoft.com/office/drawing/2014/main" id="{86F5B232-3424-4173-A5FE-A9858058997B}"/>
              </a:ext>
            </a:extLst>
          </p:cNvPr>
          <p:cNvSpPr>
            <a:spLocks noChangeAspect="1" noEditPoints="1"/>
          </p:cNvSpPr>
          <p:nvPr/>
        </p:nvSpPr>
        <p:spPr bwMode="auto">
          <a:xfrm>
            <a:off x="6099078" y="5065177"/>
            <a:ext cx="426335" cy="368812"/>
          </a:xfrm>
          <a:custGeom>
            <a:avLst/>
            <a:gdLst>
              <a:gd name="T0" fmla="*/ 0 w 349"/>
              <a:gd name="T1" fmla="*/ 148 h 302"/>
              <a:gd name="T2" fmla="*/ 78 w 349"/>
              <a:gd name="T3" fmla="*/ 148 h 302"/>
              <a:gd name="T4" fmla="*/ 127 w 349"/>
              <a:gd name="T5" fmla="*/ 0 h 302"/>
              <a:gd name="T6" fmla="*/ 204 w 349"/>
              <a:gd name="T7" fmla="*/ 302 h 302"/>
              <a:gd name="T8" fmla="*/ 265 w 349"/>
              <a:gd name="T9" fmla="*/ 50 h 302"/>
              <a:gd name="T10" fmla="*/ 288 w 349"/>
              <a:gd name="T11" fmla="*/ 148 h 302"/>
              <a:gd name="T12" fmla="*/ 335 w 349"/>
              <a:gd name="T13" fmla="*/ 148 h 302"/>
              <a:gd name="T14" fmla="*/ 335 w 349"/>
              <a:gd name="T15" fmla="*/ 148 h 302"/>
              <a:gd name="T16" fmla="*/ 342 w 349"/>
              <a:gd name="T17" fmla="*/ 155 h 302"/>
              <a:gd name="T18" fmla="*/ 349 w 349"/>
              <a:gd name="T19" fmla="*/ 148 h 302"/>
              <a:gd name="T20" fmla="*/ 342 w 349"/>
              <a:gd name="T21" fmla="*/ 140 h 302"/>
              <a:gd name="T22" fmla="*/ 335 w 349"/>
              <a:gd name="T23" fmla="*/ 148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9" h="302">
                <a:moveTo>
                  <a:pt x="0" y="148"/>
                </a:moveTo>
                <a:cubicBezTo>
                  <a:pt x="78" y="148"/>
                  <a:pt x="78" y="148"/>
                  <a:pt x="78" y="148"/>
                </a:cubicBezTo>
                <a:cubicBezTo>
                  <a:pt x="127" y="0"/>
                  <a:pt x="127" y="0"/>
                  <a:pt x="127" y="0"/>
                </a:cubicBezTo>
                <a:cubicBezTo>
                  <a:pt x="204" y="302"/>
                  <a:pt x="204" y="302"/>
                  <a:pt x="204" y="302"/>
                </a:cubicBezTo>
                <a:cubicBezTo>
                  <a:pt x="265" y="50"/>
                  <a:pt x="265" y="50"/>
                  <a:pt x="265" y="50"/>
                </a:cubicBezTo>
                <a:cubicBezTo>
                  <a:pt x="288" y="148"/>
                  <a:pt x="288" y="148"/>
                  <a:pt x="288" y="148"/>
                </a:cubicBezTo>
                <a:cubicBezTo>
                  <a:pt x="335" y="148"/>
                  <a:pt x="335" y="148"/>
                  <a:pt x="335" y="148"/>
                </a:cubicBezTo>
                <a:moveTo>
                  <a:pt x="335" y="148"/>
                </a:moveTo>
                <a:cubicBezTo>
                  <a:pt x="335" y="152"/>
                  <a:pt x="338" y="155"/>
                  <a:pt x="342" y="155"/>
                </a:cubicBezTo>
                <a:cubicBezTo>
                  <a:pt x="346" y="155"/>
                  <a:pt x="349" y="152"/>
                  <a:pt x="349" y="148"/>
                </a:cubicBezTo>
                <a:cubicBezTo>
                  <a:pt x="349" y="144"/>
                  <a:pt x="346" y="140"/>
                  <a:pt x="342" y="140"/>
                </a:cubicBezTo>
                <a:cubicBezTo>
                  <a:pt x="338" y="140"/>
                  <a:pt x="335" y="144"/>
                  <a:pt x="335" y="148"/>
                </a:cubicBezTo>
                <a:close/>
              </a:path>
            </a:pathLst>
          </a:custGeom>
          <a:noFill/>
          <a:ln w="15875" cap="flat">
            <a:solidFill>
              <a:srgbClr val="0878D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570" tIns="44785" rIns="89570" bIns="44785" numCol="1" anchor="t" anchorCtr="0" compatLnSpc="1">
            <a:prstTxWarp prst="textNoShape">
              <a:avLst/>
            </a:prstTxWarp>
          </a:bodyPr>
          <a:lstStyle/>
          <a:p>
            <a:pPr defTabSz="913643">
              <a:defRPr/>
            </a:pPr>
            <a:endParaRPr lang="en-US" sz="1762" dirty="0">
              <a:gradFill>
                <a:gsLst>
                  <a:gs pos="0">
                    <a:srgbClr val="505050"/>
                  </a:gs>
                  <a:gs pos="100000">
                    <a:srgbClr val="505050"/>
                  </a:gs>
                </a:gsLst>
              </a:gradFill>
              <a:latin typeface="Segoe UI Semilight"/>
            </a:endParaRPr>
          </a:p>
        </p:txBody>
      </p:sp>
      <p:sp>
        <p:nvSpPr>
          <p:cNvPr id="89" name="Rectangle 88">
            <a:extLst>
              <a:ext uri="{FF2B5EF4-FFF2-40B4-BE49-F238E27FC236}">
                <a16:creationId xmlns:a16="http://schemas.microsoft.com/office/drawing/2014/main" id="{53B94E38-7477-46FD-AB6A-BCF506678AE9}"/>
              </a:ext>
            </a:extLst>
          </p:cNvPr>
          <p:cNvSpPr/>
          <p:nvPr/>
        </p:nvSpPr>
        <p:spPr bwMode="auto">
          <a:xfrm>
            <a:off x="10482598" y="5249584"/>
            <a:ext cx="1332942" cy="136802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t" anchorCtr="0" forceAA="0" compatLnSpc="1">
            <a:prstTxWarp prst="textNoShape">
              <a:avLst/>
            </a:prstTxWarp>
            <a:noAutofit/>
          </a:bodyPr>
          <a:lstStyle/>
          <a:p>
            <a:pPr defTabSz="950469" fontAlgn="base">
              <a:lnSpc>
                <a:spcPct val="90000"/>
              </a:lnSpc>
              <a:spcBef>
                <a:spcPts val="408"/>
              </a:spcBef>
              <a:spcAft>
                <a:spcPct val="0"/>
              </a:spcAft>
              <a:defRPr/>
            </a:pPr>
            <a:r>
              <a:rPr lang="fr-FR" sz="1224" kern="0" dirty="0">
                <a:gradFill>
                  <a:gsLst>
                    <a:gs pos="9735">
                      <a:srgbClr val="1A1A1A"/>
                    </a:gs>
                    <a:gs pos="41204">
                      <a:srgbClr val="1A1A1A"/>
                    </a:gs>
                  </a:gsLst>
                  <a:lin ang="5400000" scaled="1"/>
                </a:gradFill>
              </a:rPr>
              <a:t>Azure Boards</a:t>
            </a:r>
          </a:p>
          <a:p>
            <a:pPr defTabSz="950469" fontAlgn="base">
              <a:lnSpc>
                <a:spcPct val="90000"/>
              </a:lnSpc>
              <a:spcBef>
                <a:spcPts val="408"/>
              </a:spcBef>
              <a:spcAft>
                <a:spcPct val="0"/>
              </a:spcAft>
              <a:defRPr/>
            </a:pPr>
            <a:r>
              <a:rPr lang="fr-FR" sz="1224" kern="0" dirty="0">
                <a:gradFill>
                  <a:gsLst>
                    <a:gs pos="9735">
                      <a:srgbClr val="1A1A1A"/>
                    </a:gs>
                    <a:gs pos="41204">
                      <a:srgbClr val="1A1A1A"/>
                    </a:gs>
                  </a:gsLst>
                  <a:lin ang="5400000" scaled="1"/>
                </a:gradFill>
              </a:rPr>
              <a:t>Azure Repos</a:t>
            </a:r>
          </a:p>
          <a:p>
            <a:pPr defTabSz="950469" fontAlgn="base">
              <a:lnSpc>
                <a:spcPct val="90000"/>
              </a:lnSpc>
              <a:spcBef>
                <a:spcPts val="408"/>
              </a:spcBef>
              <a:spcAft>
                <a:spcPct val="0"/>
              </a:spcAft>
              <a:defRPr/>
            </a:pPr>
            <a:r>
              <a:rPr lang="fr-FR" sz="1224" kern="0" dirty="0">
                <a:gradFill>
                  <a:gsLst>
                    <a:gs pos="9735">
                      <a:srgbClr val="1A1A1A"/>
                    </a:gs>
                    <a:gs pos="41204">
                      <a:srgbClr val="1A1A1A"/>
                    </a:gs>
                  </a:gsLst>
                  <a:lin ang="5400000" scaled="1"/>
                </a:gradFill>
                <a:latin typeface="Segoe UI"/>
              </a:rPr>
              <a:t>Azure Pipelines</a:t>
            </a:r>
          </a:p>
          <a:p>
            <a:pPr defTabSz="950469" fontAlgn="base">
              <a:lnSpc>
                <a:spcPct val="90000"/>
              </a:lnSpc>
              <a:spcBef>
                <a:spcPts val="408"/>
              </a:spcBef>
              <a:spcAft>
                <a:spcPct val="0"/>
              </a:spcAft>
              <a:defRPr/>
            </a:pPr>
            <a:r>
              <a:rPr lang="fr-FR" sz="1224" kern="0" dirty="0">
                <a:gradFill>
                  <a:gsLst>
                    <a:gs pos="9735">
                      <a:srgbClr val="1A1A1A"/>
                    </a:gs>
                    <a:gs pos="41204">
                      <a:srgbClr val="1A1A1A"/>
                    </a:gs>
                  </a:gsLst>
                  <a:lin ang="5400000" scaled="1"/>
                </a:gradFill>
                <a:latin typeface="Segoe UI"/>
              </a:rPr>
              <a:t>Azure </a:t>
            </a:r>
            <a:r>
              <a:rPr lang="en-US" sz="1224" kern="0" dirty="0">
                <a:gradFill>
                  <a:gsLst>
                    <a:gs pos="9735">
                      <a:srgbClr val="1A1A1A"/>
                    </a:gs>
                    <a:gs pos="41204">
                      <a:srgbClr val="1A1A1A"/>
                    </a:gs>
                  </a:gsLst>
                  <a:lin ang="5400000" scaled="1"/>
                </a:gradFill>
                <a:latin typeface="Segoe UI"/>
              </a:rPr>
              <a:t>Artifacts</a:t>
            </a:r>
          </a:p>
          <a:p>
            <a:pPr defTabSz="950469" fontAlgn="base">
              <a:lnSpc>
                <a:spcPct val="90000"/>
              </a:lnSpc>
              <a:spcBef>
                <a:spcPts val="408"/>
              </a:spcBef>
              <a:spcAft>
                <a:spcPct val="0"/>
              </a:spcAft>
              <a:defRPr/>
            </a:pPr>
            <a:r>
              <a:rPr lang="fr-FR" sz="1224" kern="0" dirty="0">
                <a:gradFill>
                  <a:gsLst>
                    <a:gs pos="9735">
                      <a:srgbClr val="1A1A1A"/>
                    </a:gs>
                    <a:gs pos="41204">
                      <a:srgbClr val="1A1A1A"/>
                    </a:gs>
                  </a:gsLst>
                  <a:lin ang="5400000" scaled="1"/>
                </a:gradFill>
                <a:latin typeface="Segoe UI"/>
              </a:rPr>
              <a:t>Azure Test Plans</a:t>
            </a:r>
          </a:p>
          <a:p>
            <a:pPr defTabSz="950469" fontAlgn="base">
              <a:lnSpc>
                <a:spcPct val="90000"/>
              </a:lnSpc>
              <a:spcBef>
                <a:spcPts val="408"/>
              </a:spcBef>
              <a:spcAft>
                <a:spcPct val="0"/>
              </a:spcAft>
              <a:defRPr/>
            </a:pPr>
            <a:r>
              <a:rPr lang="fr-FR" sz="1224" kern="0" dirty="0">
                <a:gradFill>
                  <a:gsLst>
                    <a:gs pos="9735">
                      <a:srgbClr val="1A1A1A"/>
                    </a:gs>
                    <a:gs pos="41204">
                      <a:srgbClr val="1A1A1A"/>
                    </a:gs>
                  </a:gsLst>
                  <a:lin ang="5400000" scaled="1"/>
                </a:gradFill>
                <a:latin typeface="Segoe UI"/>
              </a:rPr>
              <a:t>Azure </a:t>
            </a:r>
            <a:r>
              <a:rPr lang="en-US" sz="1224" kern="0" dirty="0">
                <a:gradFill>
                  <a:gsLst>
                    <a:gs pos="9735">
                      <a:srgbClr val="1A1A1A"/>
                    </a:gs>
                    <a:gs pos="41204">
                      <a:srgbClr val="1A1A1A"/>
                    </a:gs>
                  </a:gsLst>
                  <a:lin ang="5400000" scaled="1"/>
                </a:gradFill>
                <a:latin typeface="Segoe UI"/>
              </a:rPr>
              <a:t>Lab</a:t>
            </a:r>
            <a:r>
              <a:rPr lang="fr-FR" sz="1224" kern="0" dirty="0">
                <a:gradFill>
                  <a:gsLst>
                    <a:gs pos="9735">
                      <a:srgbClr val="1A1A1A"/>
                    </a:gs>
                    <a:gs pos="41204">
                      <a:srgbClr val="1A1A1A"/>
                    </a:gs>
                  </a:gsLst>
                  <a:lin ang="5400000" scaled="1"/>
                </a:gradFill>
                <a:latin typeface="Segoe UI"/>
              </a:rPr>
              <a:t> Services</a:t>
            </a:r>
          </a:p>
          <a:p>
            <a:pPr defTabSz="950469" fontAlgn="base">
              <a:lnSpc>
                <a:spcPct val="90000"/>
              </a:lnSpc>
              <a:spcBef>
                <a:spcPts val="408"/>
              </a:spcBef>
              <a:spcAft>
                <a:spcPct val="0"/>
              </a:spcAft>
              <a:defRPr/>
            </a:pPr>
            <a:endParaRPr lang="en-US" sz="1224" kern="0" dirty="0">
              <a:gradFill>
                <a:gsLst>
                  <a:gs pos="9735">
                    <a:srgbClr val="1A1A1A"/>
                  </a:gs>
                  <a:gs pos="41204">
                    <a:srgbClr val="1A1A1A"/>
                  </a:gs>
                </a:gsLst>
                <a:lin ang="5400000" scaled="1"/>
              </a:gradFill>
              <a:latin typeface="Segoe UI"/>
            </a:endParaRPr>
          </a:p>
        </p:txBody>
      </p:sp>
      <p:sp>
        <p:nvSpPr>
          <p:cNvPr id="90" name="Rectangle 89">
            <a:extLst>
              <a:ext uri="{FF2B5EF4-FFF2-40B4-BE49-F238E27FC236}">
                <a16:creationId xmlns:a16="http://schemas.microsoft.com/office/drawing/2014/main" id="{CE6A62A4-9ED8-483E-BDB7-A8D9D90BFBCF}"/>
              </a:ext>
            </a:extLst>
          </p:cNvPr>
          <p:cNvSpPr/>
          <p:nvPr/>
        </p:nvSpPr>
        <p:spPr bwMode="auto">
          <a:xfrm>
            <a:off x="4510950" y="5249583"/>
            <a:ext cx="1332942" cy="116940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186420" tIns="149136" rIns="186420" bIns="149136" numCol="1" spcCol="0" rtlCol="0" fromWordArt="0" anchor="t" anchorCtr="0" forceAA="0" compatLnSpc="1">
            <a:prstTxWarp prst="textNoShape">
              <a:avLst/>
            </a:prstTxWarp>
            <a:noAutofit/>
          </a:bodyPr>
          <a:lstStyle/>
          <a:p>
            <a:pPr algn="r" defTabSz="950469" fontAlgn="base">
              <a:lnSpc>
                <a:spcPct val="90000"/>
              </a:lnSpc>
              <a:spcBef>
                <a:spcPts val="408"/>
              </a:spcBef>
              <a:spcAft>
                <a:spcPct val="0"/>
              </a:spcAft>
              <a:defRPr/>
            </a:pPr>
            <a:r>
              <a:rPr lang="en-US" sz="1224" kern="0" dirty="0">
                <a:gradFill>
                  <a:gsLst>
                    <a:gs pos="9735">
                      <a:srgbClr val="1A1A1A"/>
                    </a:gs>
                    <a:gs pos="41204">
                      <a:srgbClr val="1A1A1A"/>
                    </a:gs>
                  </a:gsLst>
                  <a:lin ang="5400000" scaled="1"/>
                </a:gradFill>
                <a:latin typeface="Segoe UI"/>
              </a:rPr>
              <a:t>Azure Monitor</a:t>
            </a:r>
          </a:p>
          <a:p>
            <a:pPr algn="r" defTabSz="950469" fontAlgn="base">
              <a:lnSpc>
                <a:spcPct val="90000"/>
              </a:lnSpc>
              <a:spcBef>
                <a:spcPts val="408"/>
              </a:spcBef>
              <a:spcAft>
                <a:spcPct val="0"/>
              </a:spcAft>
              <a:defRPr/>
            </a:pPr>
            <a:r>
              <a:rPr lang="en-US" sz="1224" kern="0" dirty="0">
                <a:gradFill>
                  <a:gsLst>
                    <a:gs pos="9735">
                      <a:srgbClr val="1A1A1A"/>
                    </a:gs>
                    <a:gs pos="41204">
                      <a:srgbClr val="1A1A1A"/>
                    </a:gs>
                  </a:gsLst>
                  <a:lin ang="5400000" scaled="1"/>
                </a:gradFill>
                <a:latin typeface="Segoe UI"/>
              </a:rPr>
              <a:t>Azure Policy</a:t>
            </a:r>
          </a:p>
          <a:p>
            <a:pPr algn="r" defTabSz="950469" fontAlgn="base">
              <a:lnSpc>
                <a:spcPct val="90000"/>
              </a:lnSpc>
              <a:spcBef>
                <a:spcPts val="408"/>
              </a:spcBef>
              <a:spcAft>
                <a:spcPct val="0"/>
              </a:spcAft>
              <a:defRPr/>
            </a:pPr>
            <a:r>
              <a:rPr lang="en-US" sz="1224" kern="0" dirty="0">
                <a:gradFill>
                  <a:gsLst>
                    <a:gs pos="9735">
                      <a:srgbClr val="1A1A1A"/>
                    </a:gs>
                    <a:gs pos="41204">
                      <a:srgbClr val="1A1A1A"/>
                    </a:gs>
                  </a:gsLst>
                  <a:lin ang="5400000" scaled="1"/>
                </a:gradFill>
                <a:latin typeface="Segoe UI"/>
              </a:rPr>
              <a:t>Azure Automation</a:t>
            </a:r>
          </a:p>
          <a:p>
            <a:pPr algn="r" defTabSz="950469" fontAlgn="base">
              <a:lnSpc>
                <a:spcPct val="90000"/>
              </a:lnSpc>
              <a:spcBef>
                <a:spcPts val="408"/>
              </a:spcBef>
              <a:spcAft>
                <a:spcPct val="0"/>
              </a:spcAft>
              <a:defRPr/>
            </a:pPr>
            <a:r>
              <a:rPr lang="en-US" sz="1224" kern="0" dirty="0">
                <a:gradFill>
                  <a:gsLst>
                    <a:gs pos="9735">
                      <a:srgbClr val="1A1A1A"/>
                    </a:gs>
                    <a:gs pos="41204">
                      <a:srgbClr val="1A1A1A"/>
                    </a:gs>
                  </a:gsLst>
                  <a:lin ang="5400000" scaled="1"/>
                </a:gradFill>
                <a:latin typeface="Segoe UI"/>
              </a:rPr>
              <a:t>Azure Security Center</a:t>
            </a:r>
          </a:p>
        </p:txBody>
      </p:sp>
      <p:grpSp>
        <p:nvGrpSpPr>
          <p:cNvPr id="2" name="Group 1">
            <a:extLst>
              <a:ext uri="{FF2B5EF4-FFF2-40B4-BE49-F238E27FC236}">
                <a16:creationId xmlns:a16="http://schemas.microsoft.com/office/drawing/2014/main" id="{452D45D7-DF81-4767-9100-07C0EF15D418}"/>
              </a:ext>
            </a:extLst>
          </p:cNvPr>
          <p:cNvGrpSpPr/>
          <p:nvPr/>
        </p:nvGrpSpPr>
        <p:grpSpPr>
          <a:xfrm>
            <a:off x="9534897" y="4734502"/>
            <a:ext cx="969598" cy="969598"/>
            <a:chOff x="9232487" y="4471318"/>
            <a:chExt cx="950673" cy="950673"/>
          </a:xfrm>
        </p:grpSpPr>
        <p:sp>
          <p:nvSpPr>
            <p:cNvPr id="87" name="Oval 86">
              <a:extLst>
                <a:ext uri="{FF2B5EF4-FFF2-40B4-BE49-F238E27FC236}">
                  <a16:creationId xmlns:a16="http://schemas.microsoft.com/office/drawing/2014/main" id="{A69B76B5-CD5D-42FF-B48D-710EED2A26C6}"/>
                </a:ext>
              </a:extLst>
            </p:cNvPr>
            <p:cNvSpPr/>
            <p:nvPr/>
          </p:nvSpPr>
          <p:spPr bwMode="auto">
            <a:xfrm>
              <a:off x="9232487" y="4471318"/>
              <a:ext cx="950673" cy="950673"/>
            </a:xfrm>
            <a:prstGeom prst="ellipse">
              <a:avLst/>
            </a:prstGeom>
            <a:solidFill>
              <a:schemeClr val="bg1"/>
            </a:solidFill>
            <a:ln w="10795" cap="flat" cmpd="sng" algn="ctr">
              <a:solidFill>
                <a:srgbClr val="0878D4"/>
              </a:solidFill>
              <a:prstDash val="solid"/>
            </a:ln>
            <a:effectLst>
              <a:outerShdw blurRad="254000" dist="50800" dir="2700000" sx="101000" sy="101000" algn="tl"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0" tIns="149136" rIns="186420" bIns="149136" numCol="1" spcCol="0" rtlCol="0" fromWordArt="0" anchor="t" anchorCtr="0" forceAA="0" compatLnSpc="1">
              <a:prstTxWarp prst="textNoShape">
                <a:avLst/>
              </a:prstTxWarp>
              <a:noAutofit/>
            </a:bodyPr>
            <a:lstStyle/>
            <a:p>
              <a:pPr defTabSz="950469" fontAlgn="base">
                <a:spcBef>
                  <a:spcPct val="0"/>
                </a:spcBef>
                <a:spcAft>
                  <a:spcPct val="0"/>
                </a:spcAft>
                <a:defRPr/>
              </a:pPr>
              <a:endParaRPr lang="en-US" sz="1799" dirty="0">
                <a:gradFill>
                  <a:gsLst>
                    <a:gs pos="0">
                      <a:srgbClr val="FFFFFF"/>
                    </a:gs>
                    <a:gs pos="100000">
                      <a:srgbClr val="FFFFFF"/>
                    </a:gs>
                  </a:gsLst>
                  <a:lin ang="5400000" scaled="0"/>
                </a:gradFill>
                <a:latin typeface="Segoe UI"/>
                <a:cs typeface="Segoe UI" pitchFamily="34" charset="0"/>
              </a:endParaRPr>
            </a:p>
          </p:txBody>
        </p:sp>
        <p:sp>
          <p:nvSpPr>
            <p:cNvPr id="82" name="rocket">
              <a:extLst>
                <a:ext uri="{FF2B5EF4-FFF2-40B4-BE49-F238E27FC236}">
                  <a16:creationId xmlns:a16="http://schemas.microsoft.com/office/drawing/2014/main" id="{6C1436AD-3579-4B1D-99D1-002FBAC80596}"/>
                </a:ext>
              </a:extLst>
            </p:cNvPr>
            <p:cNvSpPr>
              <a:spLocks noChangeAspect="1" noEditPoints="1"/>
            </p:cNvSpPr>
            <p:nvPr/>
          </p:nvSpPr>
          <p:spPr bwMode="auto">
            <a:xfrm>
              <a:off x="9529027" y="4771367"/>
              <a:ext cx="357592" cy="350579"/>
            </a:xfrm>
            <a:custGeom>
              <a:avLst/>
              <a:gdLst>
                <a:gd name="T0" fmla="*/ 352 w 352"/>
                <a:gd name="T1" fmla="*/ 3 h 346"/>
                <a:gd name="T2" fmla="*/ 305 w 352"/>
                <a:gd name="T3" fmla="*/ 142 h 346"/>
                <a:gd name="T4" fmla="*/ 118 w 352"/>
                <a:gd name="T5" fmla="*/ 326 h 346"/>
                <a:gd name="T6" fmla="*/ 50 w 352"/>
                <a:gd name="T7" fmla="*/ 346 h 346"/>
                <a:gd name="T8" fmla="*/ 0 w 352"/>
                <a:gd name="T9" fmla="*/ 295 h 346"/>
                <a:gd name="T10" fmla="*/ 30 w 352"/>
                <a:gd name="T11" fmla="*/ 227 h 346"/>
                <a:gd name="T12" fmla="*/ 203 w 352"/>
                <a:gd name="T13" fmla="*/ 54 h 346"/>
                <a:gd name="T14" fmla="*/ 352 w 352"/>
                <a:gd name="T15" fmla="*/ 3 h 346"/>
                <a:gd name="T16" fmla="*/ 203 w 352"/>
                <a:gd name="T17" fmla="*/ 55 h 346"/>
                <a:gd name="T18" fmla="*/ 301 w 352"/>
                <a:gd name="T19" fmla="*/ 146 h 346"/>
                <a:gd name="T20" fmla="*/ 144 w 352"/>
                <a:gd name="T21" fmla="*/ 113 h 346"/>
                <a:gd name="T22" fmla="*/ 0 w 352"/>
                <a:gd name="T23" fmla="*/ 113 h 346"/>
                <a:gd name="T24" fmla="*/ 0 w 352"/>
                <a:gd name="T25" fmla="*/ 197 h 346"/>
                <a:gd name="T26" fmla="*/ 30 w 352"/>
                <a:gd name="T27" fmla="*/ 227 h 346"/>
                <a:gd name="T28" fmla="*/ 30 w 352"/>
                <a:gd name="T29" fmla="*/ 227 h 346"/>
                <a:gd name="T30" fmla="*/ 120 w 352"/>
                <a:gd name="T31" fmla="*/ 324 h 346"/>
                <a:gd name="T32" fmla="*/ 141 w 352"/>
                <a:gd name="T33" fmla="*/ 346 h 346"/>
                <a:gd name="T34" fmla="*/ 232 w 352"/>
                <a:gd name="T35" fmla="*/ 346 h 346"/>
                <a:gd name="T36" fmla="*/ 232 w 352"/>
                <a:gd name="T37" fmla="*/ 214 h 346"/>
                <a:gd name="T38" fmla="*/ 176 w 352"/>
                <a:gd name="T39" fmla="*/ 159 h 346"/>
                <a:gd name="T40" fmla="*/ 194 w 352"/>
                <a:gd name="T41" fmla="*/ 177 h 346"/>
                <a:gd name="T42" fmla="*/ 211 w 352"/>
                <a:gd name="T43" fmla="*/ 159 h 346"/>
                <a:gd name="T44" fmla="*/ 194 w 352"/>
                <a:gd name="T45" fmla="*/ 141 h 346"/>
                <a:gd name="T46" fmla="*/ 176 w 352"/>
                <a:gd name="T47" fmla="*/ 1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2" h="346">
                  <a:moveTo>
                    <a:pt x="352" y="3"/>
                  </a:moveTo>
                  <a:cubicBezTo>
                    <a:pt x="346" y="85"/>
                    <a:pt x="305" y="142"/>
                    <a:pt x="305" y="142"/>
                  </a:cubicBezTo>
                  <a:cubicBezTo>
                    <a:pt x="305" y="142"/>
                    <a:pt x="305" y="142"/>
                    <a:pt x="118" y="326"/>
                  </a:cubicBezTo>
                  <a:cubicBezTo>
                    <a:pt x="118" y="326"/>
                    <a:pt x="118" y="326"/>
                    <a:pt x="50" y="346"/>
                  </a:cubicBezTo>
                  <a:cubicBezTo>
                    <a:pt x="50" y="346"/>
                    <a:pt x="50" y="346"/>
                    <a:pt x="0" y="295"/>
                  </a:cubicBezTo>
                  <a:cubicBezTo>
                    <a:pt x="0" y="295"/>
                    <a:pt x="0" y="295"/>
                    <a:pt x="30" y="227"/>
                  </a:cubicBezTo>
                  <a:cubicBezTo>
                    <a:pt x="30" y="227"/>
                    <a:pt x="149" y="109"/>
                    <a:pt x="203" y="54"/>
                  </a:cubicBezTo>
                  <a:cubicBezTo>
                    <a:pt x="257" y="0"/>
                    <a:pt x="352" y="3"/>
                    <a:pt x="352" y="3"/>
                  </a:cubicBezTo>
                  <a:close/>
                  <a:moveTo>
                    <a:pt x="203" y="55"/>
                  </a:moveTo>
                  <a:cubicBezTo>
                    <a:pt x="301" y="146"/>
                    <a:pt x="301" y="146"/>
                    <a:pt x="301" y="146"/>
                  </a:cubicBezTo>
                  <a:moveTo>
                    <a:pt x="144" y="113"/>
                  </a:moveTo>
                  <a:cubicBezTo>
                    <a:pt x="0" y="113"/>
                    <a:pt x="0" y="113"/>
                    <a:pt x="0" y="113"/>
                  </a:cubicBezTo>
                  <a:cubicBezTo>
                    <a:pt x="0" y="197"/>
                    <a:pt x="0" y="197"/>
                    <a:pt x="0" y="197"/>
                  </a:cubicBezTo>
                  <a:cubicBezTo>
                    <a:pt x="30" y="227"/>
                    <a:pt x="30" y="227"/>
                    <a:pt x="30" y="227"/>
                  </a:cubicBezTo>
                  <a:moveTo>
                    <a:pt x="30" y="227"/>
                  </a:moveTo>
                  <a:cubicBezTo>
                    <a:pt x="120" y="324"/>
                    <a:pt x="120" y="324"/>
                    <a:pt x="120" y="324"/>
                  </a:cubicBezTo>
                  <a:cubicBezTo>
                    <a:pt x="141" y="346"/>
                    <a:pt x="141" y="346"/>
                    <a:pt x="141" y="346"/>
                  </a:cubicBezTo>
                  <a:cubicBezTo>
                    <a:pt x="232" y="346"/>
                    <a:pt x="232" y="346"/>
                    <a:pt x="232" y="346"/>
                  </a:cubicBezTo>
                  <a:cubicBezTo>
                    <a:pt x="232" y="214"/>
                    <a:pt x="232" y="214"/>
                    <a:pt x="232" y="214"/>
                  </a:cubicBezTo>
                  <a:moveTo>
                    <a:pt x="176" y="159"/>
                  </a:moveTo>
                  <a:cubicBezTo>
                    <a:pt x="176" y="169"/>
                    <a:pt x="184" y="177"/>
                    <a:pt x="194" y="177"/>
                  </a:cubicBezTo>
                  <a:cubicBezTo>
                    <a:pt x="203" y="177"/>
                    <a:pt x="211" y="169"/>
                    <a:pt x="211" y="159"/>
                  </a:cubicBezTo>
                  <a:cubicBezTo>
                    <a:pt x="211" y="149"/>
                    <a:pt x="203" y="141"/>
                    <a:pt x="194" y="141"/>
                  </a:cubicBezTo>
                  <a:cubicBezTo>
                    <a:pt x="184" y="141"/>
                    <a:pt x="176" y="149"/>
                    <a:pt x="176" y="159"/>
                  </a:cubicBezTo>
                  <a:close/>
                </a:path>
              </a:pathLst>
            </a:custGeom>
            <a:noFill/>
            <a:ln w="15875" cap="flat">
              <a:solidFill>
                <a:srgbClr val="0878D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53" tIns="45678" rIns="91353" bIns="45678" numCol="1" anchor="t" anchorCtr="0" compatLnSpc="1">
              <a:prstTxWarp prst="textNoShape">
                <a:avLst/>
              </a:prstTxWarp>
            </a:bodyPr>
            <a:lstStyle/>
            <a:p>
              <a:pPr defTabSz="931824">
                <a:defRPr/>
              </a:pPr>
              <a:endParaRPr lang="en-US" sz="1632" dirty="0">
                <a:gradFill>
                  <a:gsLst>
                    <a:gs pos="0">
                      <a:srgbClr val="505050"/>
                    </a:gs>
                    <a:gs pos="100000">
                      <a:srgbClr val="505050"/>
                    </a:gs>
                  </a:gsLst>
                </a:gradFill>
                <a:latin typeface="Segoe UI Semilight"/>
              </a:endParaRPr>
            </a:p>
          </p:txBody>
        </p:sp>
      </p:grpSp>
      <p:pic>
        <p:nvPicPr>
          <p:cNvPr id="3" name="Picture 2">
            <a:extLst>
              <a:ext uri="{FF2B5EF4-FFF2-40B4-BE49-F238E27FC236}">
                <a16:creationId xmlns:a16="http://schemas.microsoft.com/office/drawing/2014/main" id="{58CC9EF1-57E1-4859-B586-147EDA9C83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5413" y="3200369"/>
            <a:ext cx="3517388" cy="1857892"/>
          </a:xfrm>
          <a:prstGeom prst="rect">
            <a:avLst/>
          </a:prstGeom>
        </p:spPr>
      </p:pic>
    </p:spTree>
    <p:extLst>
      <p:ext uri="{BB962C8B-B14F-4D97-AF65-F5344CB8AC3E}">
        <p14:creationId xmlns:p14="http://schemas.microsoft.com/office/powerpoint/2010/main" val="351047820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4167758-A408-481B-A88D-85B8E25EA98D}"/>
              </a:ext>
            </a:extLst>
          </p:cNvPr>
          <p:cNvSpPr>
            <a:spLocks noGrp="1"/>
          </p:cNvSpPr>
          <p:nvPr>
            <p:ph type="title"/>
          </p:nvPr>
        </p:nvSpPr>
        <p:spPr/>
        <p:txBody>
          <a:bodyPr/>
          <a:lstStyle/>
          <a:p>
            <a:r>
              <a:rPr lang="en-US" sz="6000" dirty="0"/>
              <a:t>Introducing Azure DevOps</a:t>
            </a:r>
          </a:p>
        </p:txBody>
      </p:sp>
      <p:sp>
        <p:nvSpPr>
          <p:cNvPr id="20" name="TextBox 19">
            <a:extLst>
              <a:ext uri="{FF2B5EF4-FFF2-40B4-BE49-F238E27FC236}">
                <a16:creationId xmlns:a16="http://schemas.microsoft.com/office/drawing/2014/main" id="{A0A4A143-27D4-49CE-ACD0-037EABF28846}"/>
              </a:ext>
            </a:extLst>
          </p:cNvPr>
          <p:cNvSpPr txBox="1"/>
          <p:nvPr/>
        </p:nvSpPr>
        <p:spPr>
          <a:xfrm>
            <a:off x="567707" y="2603029"/>
            <a:ext cx="3090431" cy="1280351"/>
          </a:xfrm>
          <a:prstGeom prst="rect">
            <a:avLst/>
          </a:prstGeom>
          <a:noFill/>
        </p:spPr>
        <p:txBody>
          <a:bodyPr wrap="square" lIns="0" tIns="146304" rIns="0" bIns="146304" rtlCol="0" anchor="t">
            <a:spAutoFit/>
          </a:bodyPr>
          <a:lstStyle/>
          <a:p>
            <a:pPr>
              <a:spcAft>
                <a:spcPts val="600"/>
              </a:spcAft>
            </a:pPr>
            <a:r>
              <a:rPr lang="en-GB" sz="1600" dirty="0">
                <a:solidFill>
                  <a:schemeClr val="tx1">
                    <a:lumMod val="50000"/>
                    <a:lumOff val="50000"/>
                  </a:schemeClr>
                </a:solidFill>
              </a:rPr>
              <a:t>Deliver value to your users faster using proven agile tools to plan, track, and discuss work across your teams.</a:t>
            </a:r>
            <a:endParaRPr lang="en-US" sz="1600" dirty="0">
              <a:solidFill>
                <a:schemeClr val="tx1">
                  <a:lumMod val="50000"/>
                  <a:lumOff val="50000"/>
                </a:schemeClr>
              </a:solidFill>
              <a:cs typeface="Segoe UI"/>
            </a:endParaRPr>
          </a:p>
        </p:txBody>
      </p:sp>
      <p:sp>
        <p:nvSpPr>
          <p:cNvPr id="22" name="TextBox 21">
            <a:extLst>
              <a:ext uri="{FF2B5EF4-FFF2-40B4-BE49-F238E27FC236}">
                <a16:creationId xmlns:a16="http://schemas.microsoft.com/office/drawing/2014/main" id="{A75A09E4-D0A3-4556-9C0F-105DF4577D44}"/>
              </a:ext>
            </a:extLst>
          </p:cNvPr>
          <p:cNvSpPr txBox="1"/>
          <p:nvPr/>
        </p:nvSpPr>
        <p:spPr>
          <a:xfrm>
            <a:off x="4496093" y="2603029"/>
            <a:ext cx="3471849" cy="1526572"/>
          </a:xfrm>
          <a:prstGeom prst="rect">
            <a:avLst/>
          </a:prstGeom>
          <a:noFill/>
        </p:spPr>
        <p:txBody>
          <a:bodyPr wrap="square" lIns="0" tIns="146304" rIns="0" bIns="146304" rtlCol="0" anchor="t">
            <a:spAutoFit/>
          </a:bodyPr>
          <a:lstStyle/>
          <a:p>
            <a:pPr>
              <a:spcAft>
                <a:spcPts val="600"/>
              </a:spcAft>
            </a:pPr>
            <a:r>
              <a:rPr lang="en-GB" sz="1600" dirty="0">
                <a:solidFill>
                  <a:schemeClr val="tx1">
                    <a:lumMod val="50000"/>
                    <a:lumOff val="50000"/>
                  </a:schemeClr>
                </a:solidFill>
              </a:rPr>
              <a:t>Build, test, and deploy with CI/CD that works with any language, platform, and cloud. Connect to GitHub or any other Git provider and deploy continuously.</a:t>
            </a:r>
            <a:endParaRPr lang="en-US" sz="1600" dirty="0">
              <a:solidFill>
                <a:schemeClr val="tx1">
                  <a:lumMod val="50000"/>
                  <a:lumOff val="50000"/>
                </a:schemeClr>
              </a:solidFill>
              <a:cs typeface="Segoe UI"/>
            </a:endParaRPr>
          </a:p>
        </p:txBody>
      </p:sp>
      <p:sp>
        <p:nvSpPr>
          <p:cNvPr id="23" name="TextBox 22">
            <a:extLst>
              <a:ext uri="{FF2B5EF4-FFF2-40B4-BE49-F238E27FC236}">
                <a16:creationId xmlns:a16="http://schemas.microsoft.com/office/drawing/2014/main" id="{7ABC2ECF-9D16-4093-A397-AC9C75D0D69F}"/>
              </a:ext>
            </a:extLst>
          </p:cNvPr>
          <p:cNvSpPr txBox="1"/>
          <p:nvPr/>
        </p:nvSpPr>
        <p:spPr>
          <a:xfrm>
            <a:off x="8636365" y="2603029"/>
            <a:ext cx="3097490" cy="1526572"/>
          </a:xfrm>
          <a:prstGeom prst="rect">
            <a:avLst/>
          </a:prstGeom>
          <a:noFill/>
        </p:spPr>
        <p:txBody>
          <a:bodyPr wrap="square" lIns="0" tIns="146304" rIns="0" bIns="146304" rtlCol="0" anchor="t">
            <a:spAutoFit/>
          </a:bodyPr>
          <a:lstStyle/>
          <a:p>
            <a:pPr>
              <a:spcAft>
                <a:spcPts val="600"/>
              </a:spcAft>
            </a:pPr>
            <a:r>
              <a:rPr lang="en-GB" sz="1600" dirty="0">
                <a:solidFill>
                  <a:schemeClr val="tx1">
                    <a:lumMod val="50000"/>
                    <a:lumOff val="50000"/>
                  </a:schemeClr>
                </a:solidFill>
              </a:rPr>
              <a:t>Get unlimited, cloud-hosted private Git repos and collaborate to build better code with pull requests and advanced file management.</a:t>
            </a:r>
            <a:endParaRPr lang="en-US" sz="1600" dirty="0">
              <a:solidFill>
                <a:schemeClr val="tx1">
                  <a:lumMod val="50000"/>
                  <a:lumOff val="50000"/>
                </a:schemeClr>
              </a:solidFill>
              <a:cs typeface="Segoe UI"/>
            </a:endParaRPr>
          </a:p>
        </p:txBody>
      </p:sp>
      <p:sp>
        <p:nvSpPr>
          <p:cNvPr id="24" name="TextBox 23">
            <a:extLst>
              <a:ext uri="{FF2B5EF4-FFF2-40B4-BE49-F238E27FC236}">
                <a16:creationId xmlns:a16="http://schemas.microsoft.com/office/drawing/2014/main" id="{F6FCEA51-5644-4108-8529-B8070762AC30}"/>
              </a:ext>
            </a:extLst>
          </p:cNvPr>
          <p:cNvSpPr txBox="1"/>
          <p:nvPr/>
        </p:nvSpPr>
        <p:spPr>
          <a:xfrm>
            <a:off x="567707" y="5303792"/>
            <a:ext cx="2989403" cy="1034129"/>
          </a:xfrm>
          <a:prstGeom prst="rect">
            <a:avLst/>
          </a:prstGeom>
          <a:noFill/>
        </p:spPr>
        <p:txBody>
          <a:bodyPr wrap="square" lIns="0" tIns="146304" rIns="0" bIns="146304" rtlCol="0" anchor="t">
            <a:spAutoFit/>
          </a:bodyPr>
          <a:lstStyle/>
          <a:p>
            <a:pPr>
              <a:spcAft>
                <a:spcPts val="600"/>
              </a:spcAft>
            </a:pPr>
            <a:r>
              <a:rPr lang="en-GB" sz="1600" dirty="0">
                <a:solidFill>
                  <a:schemeClr val="tx1">
                    <a:lumMod val="50000"/>
                    <a:lumOff val="50000"/>
                  </a:schemeClr>
                </a:solidFill>
              </a:rPr>
              <a:t>Test and ship with confidence using manual and exploratory testing tools.</a:t>
            </a:r>
            <a:endParaRPr lang="en-US" sz="1600" dirty="0">
              <a:solidFill>
                <a:schemeClr val="tx1">
                  <a:lumMod val="50000"/>
                  <a:lumOff val="50000"/>
                </a:schemeClr>
              </a:solidFill>
              <a:cs typeface="Segoe UI"/>
            </a:endParaRPr>
          </a:p>
        </p:txBody>
      </p:sp>
      <p:sp>
        <p:nvSpPr>
          <p:cNvPr id="25" name="TextBox 24">
            <a:extLst>
              <a:ext uri="{FF2B5EF4-FFF2-40B4-BE49-F238E27FC236}">
                <a16:creationId xmlns:a16="http://schemas.microsoft.com/office/drawing/2014/main" id="{A333F065-998E-4214-AEF0-1D4D56125E51}"/>
              </a:ext>
            </a:extLst>
          </p:cNvPr>
          <p:cNvSpPr txBox="1"/>
          <p:nvPr/>
        </p:nvSpPr>
        <p:spPr>
          <a:xfrm>
            <a:off x="4496093" y="5303792"/>
            <a:ext cx="3435166" cy="1034129"/>
          </a:xfrm>
          <a:prstGeom prst="rect">
            <a:avLst/>
          </a:prstGeom>
          <a:noFill/>
        </p:spPr>
        <p:txBody>
          <a:bodyPr wrap="square" lIns="0" tIns="146304" rIns="0" bIns="146304" rtlCol="0" anchor="t">
            <a:spAutoFit/>
          </a:bodyPr>
          <a:lstStyle/>
          <a:p>
            <a:pPr>
              <a:spcAft>
                <a:spcPts val="600"/>
              </a:spcAft>
            </a:pPr>
            <a:r>
              <a:rPr lang="en-GB" sz="1600" dirty="0">
                <a:solidFill>
                  <a:schemeClr val="tx1">
                    <a:lumMod val="50000"/>
                    <a:lumOff val="50000"/>
                  </a:schemeClr>
                </a:solidFill>
              </a:rPr>
              <a:t>Create, host, and share packages with your team, and add </a:t>
            </a:r>
            <a:r>
              <a:rPr lang="en-US" sz="1600" dirty="0">
                <a:solidFill>
                  <a:schemeClr val="tx1">
                    <a:lumMod val="50000"/>
                    <a:lumOff val="50000"/>
                  </a:schemeClr>
                </a:solidFill>
              </a:rPr>
              <a:t>artifacts</a:t>
            </a:r>
            <a:r>
              <a:rPr lang="en-GB" sz="1600" dirty="0">
                <a:solidFill>
                  <a:schemeClr val="tx1">
                    <a:lumMod val="50000"/>
                    <a:lumOff val="50000"/>
                  </a:schemeClr>
                </a:solidFill>
              </a:rPr>
              <a:t> to your CI/CD pipelines with a single click.</a:t>
            </a:r>
            <a:endParaRPr lang="en-US" sz="1600" dirty="0">
              <a:solidFill>
                <a:schemeClr val="tx1">
                  <a:lumMod val="50000"/>
                  <a:lumOff val="50000"/>
                </a:schemeClr>
              </a:solidFill>
              <a:cs typeface="Segoe UI"/>
            </a:endParaRPr>
          </a:p>
        </p:txBody>
      </p:sp>
      <p:pic>
        <p:nvPicPr>
          <p:cNvPr id="14" name="Picture 4">
            <a:extLst>
              <a:ext uri="{FF2B5EF4-FFF2-40B4-BE49-F238E27FC236}">
                <a16:creationId xmlns:a16="http://schemas.microsoft.com/office/drawing/2014/main" id="{AC2AB146-06C0-4E0D-8899-5ADB9DA1723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496093" y="1536383"/>
            <a:ext cx="722780" cy="720000"/>
          </a:xfrm>
          <a:prstGeom prst="rect">
            <a:avLst/>
          </a:prstGeom>
        </p:spPr>
      </p:pic>
      <p:pic>
        <p:nvPicPr>
          <p:cNvPr id="15" name="Picture 6">
            <a:extLst>
              <a:ext uri="{FF2B5EF4-FFF2-40B4-BE49-F238E27FC236}">
                <a16:creationId xmlns:a16="http://schemas.microsoft.com/office/drawing/2014/main" id="{4F632D14-7C31-47CA-BC92-820474ACB39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496093" y="4257768"/>
            <a:ext cx="736540" cy="720000"/>
          </a:xfrm>
          <a:prstGeom prst="rect">
            <a:avLst/>
          </a:prstGeom>
        </p:spPr>
      </p:pic>
      <p:pic>
        <p:nvPicPr>
          <p:cNvPr id="16" name="Picture 8">
            <a:extLst>
              <a:ext uri="{FF2B5EF4-FFF2-40B4-BE49-F238E27FC236}">
                <a16:creationId xmlns:a16="http://schemas.microsoft.com/office/drawing/2014/main" id="{228FD8FB-8B6C-4A6D-BCA2-229F0890F98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67707" y="1536383"/>
            <a:ext cx="736920" cy="720000"/>
          </a:xfrm>
          <a:prstGeom prst="rect">
            <a:avLst/>
          </a:prstGeom>
        </p:spPr>
      </p:pic>
      <p:pic>
        <p:nvPicPr>
          <p:cNvPr id="17" name="Picture 10">
            <a:extLst>
              <a:ext uri="{FF2B5EF4-FFF2-40B4-BE49-F238E27FC236}">
                <a16:creationId xmlns:a16="http://schemas.microsoft.com/office/drawing/2014/main" id="{6406FE2F-92A4-4316-B249-0BFC11B2E2B5}"/>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8636365" y="1536383"/>
            <a:ext cx="729080" cy="720000"/>
          </a:xfrm>
          <a:prstGeom prst="rect">
            <a:avLst/>
          </a:prstGeom>
        </p:spPr>
      </p:pic>
      <p:pic>
        <p:nvPicPr>
          <p:cNvPr id="32" name="Picture 12">
            <a:extLst>
              <a:ext uri="{FF2B5EF4-FFF2-40B4-BE49-F238E27FC236}">
                <a16:creationId xmlns:a16="http://schemas.microsoft.com/office/drawing/2014/main" id="{0B3C4841-DF3A-4896-9BC5-D1CFA36142C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567707" y="4257768"/>
            <a:ext cx="711680" cy="720000"/>
          </a:xfrm>
          <a:prstGeom prst="rect">
            <a:avLst/>
          </a:prstGeom>
        </p:spPr>
      </p:pic>
      <p:sp>
        <p:nvSpPr>
          <p:cNvPr id="34" name="TextBox 33">
            <a:extLst>
              <a:ext uri="{FF2B5EF4-FFF2-40B4-BE49-F238E27FC236}">
                <a16:creationId xmlns:a16="http://schemas.microsoft.com/office/drawing/2014/main" id="{E014A36B-D94A-41AA-ABC4-706C13E17949}"/>
              </a:ext>
            </a:extLst>
          </p:cNvPr>
          <p:cNvSpPr txBox="1"/>
          <p:nvPr/>
        </p:nvSpPr>
        <p:spPr>
          <a:xfrm>
            <a:off x="567707" y="2234674"/>
            <a:ext cx="1375024" cy="572464"/>
          </a:xfrm>
          <a:prstGeom prst="rect">
            <a:avLst/>
          </a:prstGeom>
          <a:noFill/>
        </p:spPr>
        <p:txBody>
          <a:bodyPr rot="0" spcFirstLastPara="0" vertOverflow="overflow" horzOverflow="overflow" vert="horz" wrap="square" lIns="0" tIns="146304" rIns="0" bIns="146304" numCol="1" spcCol="0" rtlCol="0" fromWordArt="0" anchor="t" anchorCtr="0" forceAA="0" compatLnSpc="1">
            <a:prstTxWarp prst="textNoShape">
              <a:avLst/>
            </a:prstTxWarp>
            <a:spAutoFit/>
          </a:bodyPr>
          <a:lstStyle/>
          <a:p>
            <a:r>
              <a:rPr lang="en-US" sz="1800" dirty="0">
                <a:solidFill>
                  <a:srgbClr val="00B294"/>
                </a:solidFill>
                <a:latin typeface="+mj-lt"/>
              </a:rPr>
              <a:t>Azure Boards</a:t>
            </a:r>
            <a:endParaRPr lang="en-US" sz="1800" dirty="0">
              <a:solidFill>
                <a:srgbClr val="00B294"/>
              </a:solidFill>
              <a:latin typeface="+mj-lt"/>
              <a:cs typeface="Segoe UI"/>
            </a:endParaRPr>
          </a:p>
        </p:txBody>
      </p:sp>
      <p:sp>
        <p:nvSpPr>
          <p:cNvPr id="38" name="TextBox 37">
            <a:extLst>
              <a:ext uri="{FF2B5EF4-FFF2-40B4-BE49-F238E27FC236}">
                <a16:creationId xmlns:a16="http://schemas.microsoft.com/office/drawing/2014/main" id="{26723BC6-71C2-4778-A910-FC4F6D0C92B6}"/>
              </a:ext>
            </a:extLst>
          </p:cNvPr>
          <p:cNvSpPr txBox="1"/>
          <p:nvPr/>
        </p:nvSpPr>
        <p:spPr>
          <a:xfrm>
            <a:off x="8636365" y="2234674"/>
            <a:ext cx="1680163" cy="572464"/>
          </a:xfrm>
          <a:prstGeom prst="rect">
            <a:avLst/>
          </a:prstGeom>
          <a:noFill/>
        </p:spPr>
        <p:txBody>
          <a:bodyPr rot="0" spcFirstLastPara="0" vertOverflow="overflow" horzOverflow="overflow" vert="horz" wrap="square" lIns="0" tIns="146304" rIns="0" bIns="146304" numCol="1" spcCol="0" rtlCol="0" fromWordArt="0" anchor="t" anchorCtr="0" forceAA="0" compatLnSpc="1">
            <a:prstTxWarp prst="textNoShape">
              <a:avLst/>
            </a:prstTxWarp>
            <a:spAutoFit/>
          </a:bodyPr>
          <a:lstStyle/>
          <a:p>
            <a:r>
              <a:rPr lang="en-US" sz="1800" dirty="0">
                <a:solidFill>
                  <a:srgbClr val="D83B01"/>
                </a:solidFill>
                <a:latin typeface="+mj-lt"/>
              </a:rPr>
              <a:t>Azure </a:t>
            </a:r>
            <a:r>
              <a:rPr lang="en-US" sz="1800" dirty="0">
                <a:solidFill>
                  <a:srgbClr val="D83B01"/>
                </a:solidFill>
                <a:latin typeface="+mj-lt"/>
                <a:cs typeface="Segoe UI"/>
              </a:rPr>
              <a:t>Repos</a:t>
            </a:r>
          </a:p>
        </p:txBody>
      </p:sp>
      <p:sp>
        <p:nvSpPr>
          <p:cNvPr id="40" name="TextBox 39">
            <a:extLst>
              <a:ext uri="{FF2B5EF4-FFF2-40B4-BE49-F238E27FC236}">
                <a16:creationId xmlns:a16="http://schemas.microsoft.com/office/drawing/2014/main" id="{C45923DE-E387-4F99-A087-AD2AB3104B2B}"/>
              </a:ext>
            </a:extLst>
          </p:cNvPr>
          <p:cNvSpPr txBox="1"/>
          <p:nvPr/>
        </p:nvSpPr>
        <p:spPr>
          <a:xfrm>
            <a:off x="4496093" y="2234674"/>
            <a:ext cx="1948251" cy="572464"/>
          </a:xfrm>
          <a:prstGeom prst="rect">
            <a:avLst/>
          </a:prstGeom>
          <a:noFill/>
        </p:spPr>
        <p:txBody>
          <a:bodyPr rot="0" spcFirstLastPara="0" vertOverflow="overflow" horzOverflow="overflow" vert="horz" wrap="square" lIns="0" tIns="146304" rIns="0" bIns="146304" numCol="1" spcCol="0" rtlCol="0" fromWordArt="0" anchor="t" anchorCtr="0" forceAA="0" compatLnSpc="1">
            <a:prstTxWarp prst="textNoShape">
              <a:avLst/>
            </a:prstTxWarp>
            <a:spAutoFit/>
          </a:bodyPr>
          <a:lstStyle/>
          <a:p>
            <a:r>
              <a:rPr lang="en-US" sz="1800" dirty="0">
                <a:solidFill>
                  <a:srgbClr val="2560E0"/>
                </a:solidFill>
                <a:latin typeface="+mj-lt"/>
              </a:rPr>
              <a:t>Azure Pipelines</a:t>
            </a:r>
            <a:endParaRPr lang="en-US" sz="1800" dirty="0">
              <a:solidFill>
                <a:srgbClr val="2560E0"/>
              </a:solidFill>
              <a:latin typeface="+mj-lt"/>
              <a:cs typeface="Segoe UI"/>
            </a:endParaRPr>
          </a:p>
        </p:txBody>
      </p:sp>
      <p:sp>
        <p:nvSpPr>
          <p:cNvPr id="42" name="TextBox 41">
            <a:extLst>
              <a:ext uri="{FF2B5EF4-FFF2-40B4-BE49-F238E27FC236}">
                <a16:creationId xmlns:a16="http://schemas.microsoft.com/office/drawing/2014/main" id="{1858EA85-8972-478E-99E1-97FBD1FE21B6}"/>
              </a:ext>
            </a:extLst>
          </p:cNvPr>
          <p:cNvSpPr txBox="1"/>
          <p:nvPr/>
        </p:nvSpPr>
        <p:spPr>
          <a:xfrm>
            <a:off x="567707" y="4925424"/>
            <a:ext cx="1841403" cy="572464"/>
          </a:xfrm>
          <a:prstGeom prst="rect">
            <a:avLst/>
          </a:prstGeom>
          <a:noFill/>
        </p:spPr>
        <p:txBody>
          <a:bodyPr rot="0" spcFirstLastPara="0" vertOverflow="overflow" horzOverflow="overflow" vert="horz" wrap="square" lIns="0" tIns="146304" rIns="0" bIns="146304" numCol="1" spcCol="0" rtlCol="0" fromWordArt="0" anchor="t" anchorCtr="0" forceAA="0" compatLnSpc="1">
            <a:prstTxWarp prst="textNoShape">
              <a:avLst/>
            </a:prstTxWarp>
            <a:spAutoFit/>
          </a:bodyPr>
          <a:lstStyle/>
          <a:p>
            <a:r>
              <a:rPr lang="en-US" sz="1800" dirty="0">
                <a:solidFill>
                  <a:srgbClr val="854CC7"/>
                </a:solidFill>
                <a:latin typeface="+mj-lt"/>
              </a:rPr>
              <a:t>Azure Test</a:t>
            </a:r>
            <a:r>
              <a:rPr lang="en-US" sz="1800" dirty="0">
                <a:solidFill>
                  <a:srgbClr val="854CC7"/>
                </a:solidFill>
                <a:latin typeface="+mj-lt"/>
                <a:cs typeface="Segoe UI"/>
              </a:rPr>
              <a:t> Plans</a:t>
            </a:r>
          </a:p>
        </p:txBody>
      </p:sp>
      <p:sp>
        <p:nvSpPr>
          <p:cNvPr id="44" name="TextBox 43">
            <a:extLst>
              <a:ext uri="{FF2B5EF4-FFF2-40B4-BE49-F238E27FC236}">
                <a16:creationId xmlns:a16="http://schemas.microsoft.com/office/drawing/2014/main" id="{D16F3FDE-2095-49A1-AA0D-572CE3108B96}"/>
              </a:ext>
            </a:extLst>
          </p:cNvPr>
          <p:cNvSpPr txBox="1"/>
          <p:nvPr/>
        </p:nvSpPr>
        <p:spPr>
          <a:xfrm>
            <a:off x="4496093" y="4925424"/>
            <a:ext cx="2055243" cy="572464"/>
          </a:xfrm>
          <a:prstGeom prst="rect">
            <a:avLst/>
          </a:prstGeom>
          <a:noFill/>
        </p:spPr>
        <p:txBody>
          <a:bodyPr rot="0" spcFirstLastPara="0" vertOverflow="overflow" horzOverflow="overflow" vert="horz" wrap="square" lIns="0" tIns="146304" rIns="0" bIns="146304" numCol="1" spcCol="0" rtlCol="0" fromWordArt="0" anchor="t" anchorCtr="0" forceAA="0" compatLnSpc="1">
            <a:prstTxWarp prst="textNoShape">
              <a:avLst/>
            </a:prstTxWarp>
            <a:spAutoFit/>
          </a:bodyPr>
          <a:lstStyle/>
          <a:p>
            <a:r>
              <a:rPr lang="en-US" sz="1800" dirty="0">
                <a:solidFill>
                  <a:srgbClr val="CB2E6D"/>
                </a:solidFill>
                <a:latin typeface="+mj-lt"/>
              </a:rPr>
              <a:t>Azure Artifacts</a:t>
            </a:r>
            <a:endParaRPr lang="en-US" sz="1800" dirty="0">
              <a:solidFill>
                <a:srgbClr val="CB2E6D"/>
              </a:solidFill>
              <a:latin typeface="+mj-lt"/>
              <a:cs typeface="Segoe UI"/>
            </a:endParaRPr>
          </a:p>
        </p:txBody>
      </p:sp>
      <p:sp>
        <p:nvSpPr>
          <p:cNvPr id="46" name="Text Placeholder 3">
            <a:extLst>
              <a:ext uri="{FF2B5EF4-FFF2-40B4-BE49-F238E27FC236}">
                <a16:creationId xmlns:a16="http://schemas.microsoft.com/office/drawing/2014/main" id="{6EE07CBF-F42D-4F50-8FAD-B351239B994B}"/>
              </a:ext>
            </a:extLst>
          </p:cNvPr>
          <p:cNvSpPr txBox="1">
            <a:spLocks/>
          </p:cNvSpPr>
          <p:nvPr/>
        </p:nvSpPr>
        <p:spPr>
          <a:xfrm>
            <a:off x="8654289" y="5890183"/>
            <a:ext cx="3251672" cy="276999"/>
          </a:xfrm>
          <a:prstGeom prst="rect">
            <a:avLst/>
          </a:prstGeom>
        </p:spPr>
        <p:txBody>
          <a:bodyPr vert="horz" wrap="square" lIns="0" tIns="0" rIns="0" bIns="0" rtlCol="0" anchor="t">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800" i="0" u="none" strike="noStrike" kern="1200" cap="none" spc="0" normalizeH="0" baseline="0" noProof="0" dirty="0">
                <a:ln>
                  <a:noFill/>
                </a:ln>
                <a:solidFill>
                  <a:schemeClr val="tx2"/>
                </a:solidFill>
                <a:effectLst/>
                <a:uLnTx/>
                <a:uFillTx/>
                <a:latin typeface="Segoe UI Semibold" panose="020B0702040204020203" pitchFamily="34" charset="0"/>
                <a:cs typeface="Segoe UI Semibold" panose="020B0702040204020203" pitchFamily="34" charset="0"/>
              </a:rPr>
              <a:t>https://azure.com/devops</a:t>
            </a:r>
            <a:endParaRPr lang="en-US" sz="1800" i="0" u="none" strike="noStrike" kern="1200" cap="none" spc="0" baseline="0" noProof="0" dirty="0">
              <a:solidFill>
                <a:schemeClr val="tx2"/>
              </a:solidFill>
              <a:latin typeface="Segoe UI Semibold" panose="020B0702040204020203" pitchFamily="34" charset="0"/>
              <a:cs typeface="Segoe UI Semibold" panose="020B0702040204020203" pitchFamily="34" charset="0"/>
            </a:endParaRPr>
          </a:p>
        </p:txBody>
      </p:sp>
      <p:sp>
        <p:nvSpPr>
          <p:cNvPr id="21" name="Oval 20">
            <a:extLst>
              <a:ext uri="{FF2B5EF4-FFF2-40B4-BE49-F238E27FC236}">
                <a16:creationId xmlns:a16="http://schemas.microsoft.com/office/drawing/2014/main" id="{EFCBDEDB-9EFD-4704-A993-809D37ECB627}"/>
              </a:ext>
              <a:ext uri="{C183D7F6-B498-43B3-948B-1728B52AA6E4}">
                <adec:decorative xmlns:adec="http://schemas.microsoft.com/office/drawing/2017/decorative" val="1"/>
              </a:ext>
            </a:extLst>
          </p:cNvPr>
          <p:cNvSpPr/>
          <p:nvPr/>
        </p:nvSpPr>
        <p:spPr bwMode="auto">
          <a:xfrm>
            <a:off x="8654289" y="5059656"/>
            <a:ext cx="711156" cy="711152"/>
          </a:xfrm>
          <a:prstGeom prst="ellipse">
            <a:avLst/>
          </a:prstGeom>
          <a:noFill/>
          <a:ln w="28575" cap="flat" cmpd="sng" algn="ctr">
            <a:solidFill>
              <a:srgbClr val="007ACC"/>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ct val="0"/>
              </a:spcAft>
              <a:buClrTx/>
              <a:buSzTx/>
              <a:buFontTx/>
              <a:buNone/>
              <a:tabLst/>
              <a:defRPr/>
            </a:pPr>
            <a:r>
              <a:rPr kumimoji="0" lang="en-US" sz="3600" b="0" i="0" u="none" strike="noStrike" kern="0" cap="none" spc="0" normalizeH="0" baseline="0" noProof="0" dirty="0">
                <a:ln w="19050">
                  <a:noFill/>
                </a:ln>
                <a:solidFill>
                  <a:schemeClr val="tx2"/>
                </a:solidFill>
                <a:effectLst/>
                <a:uLnTx/>
                <a:uFillTx/>
                <a:latin typeface="Segoe UI"/>
                <a:ea typeface="Segoe UI" pitchFamily="34" charset="0"/>
                <a:cs typeface="Segoe UI" pitchFamily="34" charset="0"/>
                <a:sym typeface="Wingdings" panose="05000000000000000000" pitchFamily="2" charset="2"/>
              </a:rPr>
              <a:t></a:t>
            </a:r>
            <a:endParaRPr kumimoji="0" lang="en-US" sz="3600" b="0" i="0" u="none" strike="noStrike" kern="0" cap="none" spc="0" normalizeH="0" baseline="0" noProof="0" dirty="0">
              <a:ln w="19050">
                <a:noFill/>
              </a:ln>
              <a:solidFill>
                <a:schemeClr val="tx2"/>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3096196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41AC8-4489-4801-8B8E-9D07E2B8EDEB}"/>
              </a:ext>
            </a:extLst>
          </p:cNvPr>
          <p:cNvSpPr>
            <a:spLocks noGrp="1"/>
          </p:cNvSpPr>
          <p:nvPr>
            <p:ph type="title"/>
          </p:nvPr>
        </p:nvSpPr>
        <p:spPr/>
        <p:txBody>
          <a:bodyPr/>
          <a:lstStyle/>
          <a:p>
            <a:r>
              <a:rPr lang="en-US" dirty="0"/>
              <a:t>Azure DevOps is…</a:t>
            </a:r>
          </a:p>
        </p:txBody>
      </p:sp>
      <p:graphicFrame>
        <p:nvGraphicFramePr>
          <p:cNvPr id="3" name="Diagram 2">
            <a:extLst>
              <a:ext uri="{FF2B5EF4-FFF2-40B4-BE49-F238E27FC236}">
                <a16:creationId xmlns:a16="http://schemas.microsoft.com/office/drawing/2014/main" id="{BE2EB18D-0EF5-4636-AFF4-55735CB97077}"/>
              </a:ext>
            </a:extLst>
          </p:cNvPr>
          <p:cNvGraphicFramePr/>
          <p:nvPr>
            <p:extLst>
              <p:ext uri="{D42A27DB-BD31-4B8C-83A1-F6EECF244321}">
                <p14:modId xmlns:p14="http://schemas.microsoft.com/office/powerpoint/2010/main" val="2715187577"/>
              </p:ext>
            </p:extLst>
          </p:nvPr>
        </p:nvGraphicFramePr>
        <p:xfrm>
          <a:off x="434975" y="1439668"/>
          <a:ext cx="11190968" cy="5527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Graphic 4">
            <a:extLst>
              <a:ext uri="{FF2B5EF4-FFF2-40B4-BE49-F238E27FC236}">
                <a16:creationId xmlns:a16="http://schemas.microsoft.com/office/drawing/2014/main" id="{5C8C9E43-D572-404A-852C-D109E27DD9D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077112" y="3195192"/>
            <a:ext cx="785686" cy="471707"/>
          </a:xfrm>
          <a:prstGeom prst="rect">
            <a:avLst/>
          </a:prstGeom>
        </p:spPr>
      </p:pic>
      <p:pic>
        <p:nvPicPr>
          <p:cNvPr id="6" name="Graphic 5">
            <a:extLst>
              <a:ext uri="{FF2B5EF4-FFF2-40B4-BE49-F238E27FC236}">
                <a16:creationId xmlns:a16="http://schemas.microsoft.com/office/drawing/2014/main" id="{98C155C0-8402-41AC-ADD6-574091338DEB}"/>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540314" y="3186624"/>
            <a:ext cx="860331" cy="549220"/>
          </a:xfrm>
          <a:prstGeom prst="rect">
            <a:avLst/>
          </a:prstGeom>
        </p:spPr>
      </p:pic>
    </p:spTree>
    <p:extLst>
      <p:ext uri="{BB962C8B-B14F-4D97-AF65-F5344CB8AC3E}">
        <p14:creationId xmlns:p14="http://schemas.microsoft.com/office/powerpoint/2010/main" val="382904420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CFEBB-020F-4A6E-8B55-83823309FF2A}"/>
              </a:ext>
            </a:extLst>
          </p:cNvPr>
          <p:cNvSpPr>
            <a:spLocks noGrp="1"/>
          </p:cNvSpPr>
          <p:nvPr>
            <p:ph type="title"/>
          </p:nvPr>
        </p:nvSpPr>
        <p:spPr/>
        <p:txBody>
          <a:bodyPr/>
          <a:lstStyle/>
          <a:p>
            <a:r>
              <a:rPr lang="en-US" dirty="0"/>
              <a:t>Team Foundation Server – A recent history</a:t>
            </a:r>
          </a:p>
        </p:txBody>
      </p:sp>
      <p:graphicFrame>
        <p:nvGraphicFramePr>
          <p:cNvPr id="5" name="Diagram 4">
            <a:extLst>
              <a:ext uri="{FF2B5EF4-FFF2-40B4-BE49-F238E27FC236}">
                <a16:creationId xmlns:a16="http://schemas.microsoft.com/office/drawing/2014/main" id="{CD668D58-8DA0-40B5-9CA3-B9A3AC1831F7}"/>
              </a:ext>
            </a:extLst>
          </p:cNvPr>
          <p:cNvGraphicFramePr/>
          <p:nvPr>
            <p:extLst/>
          </p:nvPr>
        </p:nvGraphicFramePr>
        <p:xfrm>
          <a:off x="487715" y="3809999"/>
          <a:ext cx="11629231" cy="12668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Callout: Double Bent Line with No Border 9">
            <a:extLst>
              <a:ext uri="{FF2B5EF4-FFF2-40B4-BE49-F238E27FC236}">
                <a16:creationId xmlns:a16="http://schemas.microsoft.com/office/drawing/2014/main" id="{CF171746-9812-4AD9-9986-E3CF4C98F474}"/>
              </a:ext>
            </a:extLst>
          </p:cNvPr>
          <p:cNvSpPr/>
          <p:nvPr/>
        </p:nvSpPr>
        <p:spPr bwMode="auto">
          <a:xfrm>
            <a:off x="595760" y="1629289"/>
            <a:ext cx="1512711" cy="553156"/>
          </a:xfrm>
          <a:prstGeom prst="callout3">
            <a:avLst>
              <a:gd name="adj1" fmla="val 51403"/>
              <a:gd name="adj2" fmla="val 10324"/>
              <a:gd name="adj3" fmla="val 51403"/>
              <a:gd name="adj4" fmla="val -13682"/>
              <a:gd name="adj5" fmla="val 402041"/>
              <a:gd name="adj6" fmla="val -12936"/>
              <a:gd name="adj7" fmla="val 482795"/>
              <a:gd name="adj8" fmla="val -2636"/>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TFS 2018</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Nov 15, 2017</a:t>
            </a:r>
          </a:p>
        </p:txBody>
      </p:sp>
      <p:sp>
        <p:nvSpPr>
          <p:cNvPr id="11" name="Callout: Double Bent Line with No Border 10">
            <a:extLst>
              <a:ext uri="{FF2B5EF4-FFF2-40B4-BE49-F238E27FC236}">
                <a16:creationId xmlns:a16="http://schemas.microsoft.com/office/drawing/2014/main" id="{B4820398-A9CE-4723-85F8-D44D8794707B}"/>
              </a:ext>
            </a:extLst>
          </p:cNvPr>
          <p:cNvSpPr/>
          <p:nvPr/>
        </p:nvSpPr>
        <p:spPr bwMode="auto">
          <a:xfrm>
            <a:off x="10145486" y="617013"/>
            <a:ext cx="2099078" cy="965466"/>
          </a:xfrm>
          <a:prstGeom prst="callout3">
            <a:avLst>
              <a:gd name="adj1" fmla="val 55485"/>
              <a:gd name="adj2" fmla="val 80473"/>
              <a:gd name="adj3" fmla="val 55485"/>
              <a:gd name="adj4" fmla="val 96020"/>
              <a:gd name="adj5" fmla="val 337500"/>
              <a:gd name="adj6" fmla="val 104037"/>
              <a:gd name="adj7" fmla="val 375954"/>
              <a:gd name="adj8" fmla="val 82666"/>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Azure DevOps Server 2019</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March 5, 2019</a:t>
            </a:r>
          </a:p>
        </p:txBody>
      </p:sp>
      <p:sp>
        <p:nvSpPr>
          <p:cNvPr id="12" name="Callout: Double Bent Line with No Border 11">
            <a:extLst>
              <a:ext uri="{FF2B5EF4-FFF2-40B4-BE49-F238E27FC236}">
                <a16:creationId xmlns:a16="http://schemas.microsoft.com/office/drawing/2014/main" id="{FA7F5AA1-B44B-4D17-8BFD-DEB3BD22B508}"/>
              </a:ext>
            </a:extLst>
          </p:cNvPr>
          <p:cNvSpPr/>
          <p:nvPr/>
        </p:nvSpPr>
        <p:spPr bwMode="auto">
          <a:xfrm>
            <a:off x="2407627" y="1907874"/>
            <a:ext cx="1430596" cy="553156"/>
          </a:xfrm>
          <a:prstGeom prst="callout3">
            <a:avLst>
              <a:gd name="adj1" fmla="val 51403"/>
              <a:gd name="adj2" fmla="val 10324"/>
              <a:gd name="adj3" fmla="val 51403"/>
              <a:gd name="adj4" fmla="val -13682"/>
              <a:gd name="adj5" fmla="val 369899"/>
              <a:gd name="adj6" fmla="val -12837"/>
              <a:gd name="adj7" fmla="val 427693"/>
              <a:gd name="adj8" fmla="val -269"/>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Update 1</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Feb 20, 2018</a:t>
            </a:r>
          </a:p>
        </p:txBody>
      </p:sp>
      <p:sp>
        <p:nvSpPr>
          <p:cNvPr id="13" name="Callout: Double Bent Line with No Border 12">
            <a:extLst>
              <a:ext uri="{FF2B5EF4-FFF2-40B4-BE49-F238E27FC236}">
                <a16:creationId xmlns:a16="http://schemas.microsoft.com/office/drawing/2014/main" id="{4EBC152A-A2D6-442A-8C8B-0294EB8D8500}"/>
              </a:ext>
            </a:extLst>
          </p:cNvPr>
          <p:cNvSpPr/>
          <p:nvPr/>
        </p:nvSpPr>
        <p:spPr bwMode="auto">
          <a:xfrm>
            <a:off x="4707529" y="2200245"/>
            <a:ext cx="1430596" cy="553156"/>
          </a:xfrm>
          <a:prstGeom prst="callout3">
            <a:avLst>
              <a:gd name="adj1" fmla="val 51403"/>
              <a:gd name="adj2" fmla="val 10324"/>
              <a:gd name="adj3" fmla="val 51403"/>
              <a:gd name="adj4" fmla="val -13682"/>
              <a:gd name="adj5" fmla="val 328572"/>
              <a:gd name="adj6" fmla="val -13725"/>
              <a:gd name="adj7" fmla="val 381520"/>
              <a:gd name="adj8" fmla="val -1354"/>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Update 2</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May 5, 2018</a:t>
            </a:r>
          </a:p>
        </p:txBody>
      </p:sp>
      <p:sp>
        <p:nvSpPr>
          <p:cNvPr id="14" name="Callout: Double Bent Line with No Border 13">
            <a:extLst>
              <a:ext uri="{FF2B5EF4-FFF2-40B4-BE49-F238E27FC236}">
                <a16:creationId xmlns:a16="http://schemas.microsoft.com/office/drawing/2014/main" id="{BCBA605B-ADA3-42F4-983C-1EFDCBDE5814}"/>
              </a:ext>
            </a:extLst>
          </p:cNvPr>
          <p:cNvSpPr/>
          <p:nvPr/>
        </p:nvSpPr>
        <p:spPr bwMode="auto">
          <a:xfrm>
            <a:off x="6642453" y="2200245"/>
            <a:ext cx="1512711" cy="553156"/>
          </a:xfrm>
          <a:prstGeom prst="callout3">
            <a:avLst>
              <a:gd name="adj1" fmla="val 55485"/>
              <a:gd name="adj2" fmla="val 80473"/>
              <a:gd name="adj3" fmla="val 55485"/>
              <a:gd name="adj4" fmla="val 96020"/>
              <a:gd name="adj5" fmla="val 335458"/>
              <a:gd name="adj6" fmla="val 95740"/>
              <a:gd name="adj7" fmla="val 379734"/>
              <a:gd name="adj8" fmla="val 77214"/>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Update 3</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Sept 12, 2018</a:t>
            </a:r>
          </a:p>
        </p:txBody>
      </p:sp>
      <p:sp>
        <p:nvSpPr>
          <p:cNvPr id="18" name="Callout: Double Bent Line with No Border 17">
            <a:extLst>
              <a:ext uri="{FF2B5EF4-FFF2-40B4-BE49-F238E27FC236}">
                <a16:creationId xmlns:a16="http://schemas.microsoft.com/office/drawing/2014/main" id="{91FBFAEA-BD0E-4A91-82D0-75C1E69F388A}"/>
              </a:ext>
            </a:extLst>
          </p:cNvPr>
          <p:cNvSpPr/>
          <p:nvPr/>
        </p:nvSpPr>
        <p:spPr bwMode="auto">
          <a:xfrm>
            <a:off x="8120603" y="1725245"/>
            <a:ext cx="1512711" cy="321622"/>
          </a:xfrm>
          <a:prstGeom prst="callout3">
            <a:avLst>
              <a:gd name="adj1" fmla="val 55485"/>
              <a:gd name="adj2" fmla="val 80473"/>
              <a:gd name="adj3" fmla="val 55485"/>
              <a:gd name="adj4" fmla="val 96020"/>
              <a:gd name="adj5" fmla="val 714537"/>
              <a:gd name="adj6" fmla="val 97419"/>
              <a:gd name="adj7" fmla="val 794352"/>
              <a:gd name="adj8" fmla="val 90647"/>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2019 RC 1</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Nov 19, 2018</a:t>
            </a:r>
          </a:p>
        </p:txBody>
      </p:sp>
      <p:sp>
        <p:nvSpPr>
          <p:cNvPr id="23" name="Callout: Double Bent Line with No Border 22">
            <a:extLst>
              <a:ext uri="{FF2B5EF4-FFF2-40B4-BE49-F238E27FC236}">
                <a16:creationId xmlns:a16="http://schemas.microsoft.com/office/drawing/2014/main" id="{5EAB65E4-329A-4955-9AEC-F449E1FFCD93}"/>
              </a:ext>
            </a:extLst>
          </p:cNvPr>
          <p:cNvSpPr/>
          <p:nvPr/>
        </p:nvSpPr>
        <p:spPr bwMode="auto">
          <a:xfrm>
            <a:off x="10495285" y="1666596"/>
            <a:ext cx="1512711" cy="553156"/>
          </a:xfrm>
          <a:prstGeom prst="callout3">
            <a:avLst>
              <a:gd name="adj1" fmla="val 55485"/>
              <a:gd name="adj2" fmla="val 80473"/>
              <a:gd name="adj3" fmla="val 55485"/>
              <a:gd name="adj4" fmla="val 96020"/>
              <a:gd name="adj5" fmla="val 365305"/>
              <a:gd name="adj6" fmla="val 97418"/>
              <a:gd name="adj7" fmla="val 462126"/>
              <a:gd name="adj8" fmla="val 53587"/>
            </a:avLst>
          </a:prstGeom>
          <a:noFill/>
          <a:ln>
            <a:solidFill>
              <a:srgbClr val="0878D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solidFill>
                  <a:srgbClr val="000000"/>
                </a:solidFill>
                <a:ea typeface="Segoe UI" pitchFamily="34" charset="0"/>
                <a:cs typeface="Segoe UI" pitchFamily="34" charset="0"/>
              </a:rPr>
              <a:t>2019 RC 2</a:t>
            </a:r>
          </a:p>
          <a:p>
            <a:pPr algn="ctr" defTabSz="932472" fontAlgn="base">
              <a:lnSpc>
                <a:spcPct val="90000"/>
              </a:lnSpc>
              <a:spcBef>
                <a:spcPct val="0"/>
              </a:spcBef>
              <a:spcAft>
                <a:spcPct val="0"/>
              </a:spcAft>
            </a:pPr>
            <a:r>
              <a:rPr lang="en-US" sz="1400" dirty="0">
                <a:solidFill>
                  <a:srgbClr val="000000"/>
                </a:solidFill>
                <a:ea typeface="Segoe UI" pitchFamily="34" charset="0"/>
                <a:cs typeface="Segoe UI" pitchFamily="34" charset="0"/>
              </a:rPr>
              <a:t>Jan 22, 2019</a:t>
            </a:r>
          </a:p>
        </p:txBody>
      </p:sp>
      <p:sp>
        <p:nvSpPr>
          <p:cNvPr id="26" name="Arrow: Right 25">
            <a:extLst>
              <a:ext uri="{FF2B5EF4-FFF2-40B4-BE49-F238E27FC236}">
                <a16:creationId xmlns:a16="http://schemas.microsoft.com/office/drawing/2014/main" id="{FF5DA23E-6E38-4946-BE2E-D2CBCCFFE064}"/>
              </a:ext>
            </a:extLst>
          </p:cNvPr>
          <p:cNvSpPr/>
          <p:nvPr/>
        </p:nvSpPr>
        <p:spPr bwMode="auto">
          <a:xfrm>
            <a:off x="475015" y="4222167"/>
            <a:ext cx="11779425" cy="453887"/>
          </a:xfrm>
          <a:prstGeom prst="rightArrow">
            <a:avLst/>
          </a:prstGeom>
          <a:solidFill>
            <a:srgbClr val="0877D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b="1" dirty="0">
                <a:gradFill>
                  <a:gsLst>
                    <a:gs pos="0">
                      <a:srgbClr val="FFFFFF"/>
                    </a:gs>
                    <a:gs pos="100000">
                      <a:srgbClr val="FFFFFF"/>
                    </a:gs>
                  </a:gsLst>
                  <a:lin ang="5400000" scaled="0"/>
                </a:gradFill>
                <a:ea typeface="Segoe UI" pitchFamily="34" charset="0"/>
                <a:cs typeface="Segoe UI" pitchFamily="34" charset="0"/>
              </a:rPr>
              <a:t>TFS 2018 – 2019 Timeline</a:t>
            </a:r>
          </a:p>
        </p:txBody>
      </p:sp>
      <p:sp>
        <p:nvSpPr>
          <p:cNvPr id="27" name="TextBox 26">
            <a:extLst>
              <a:ext uri="{FF2B5EF4-FFF2-40B4-BE49-F238E27FC236}">
                <a16:creationId xmlns:a16="http://schemas.microsoft.com/office/drawing/2014/main" id="{CB2353D8-9AB4-421E-B702-3277EBD12C73}"/>
              </a:ext>
            </a:extLst>
          </p:cNvPr>
          <p:cNvSpPr txBox="1"/>
          <p:nvPr/>
        </p:nvSpPr>
        <p:spPr>
          <a:xfrm>
            <a:off x="465137" y="5531889"/>
            <a:ext cx="11779425" cy="572464"/>
          </a:xfrm>
          <a:prstGeom prst="rect">
            <a:avLst/>
          </a:prstGeom>
          <a:solidFill>
            <a:srgbClr val="E6E6E6"/>
          </a:solidFill>
          <a:ln>
            <a:solidFill>
              <a:srgbClr val="0878D3"/>
            </a:solidFill>
          </a:ln>
        </p:spPr>
        <p:txBody>
          <a:bodyPr wrap="square" lIns="182880" tIns="146304" rIns="182880" bIns="146304" rtlCol="0">
            <a:spAutoFit/>
          </a:bodyPr>
          <a:lstStyle/>
          <a:p>
            <a:pPr algn="ctr">
              <a:lnSpc>
                <a:spcPct val="90000"/>
              </a:lnSpc>
              <a:spcAft>
                <a:spcPts val="600"/>
              </a:spcAft>
            </a:pPr>
            <a:r>
              <a:rPr lang="en-US" sz="2000" b="1" dirty="0">
                <a:gradFill>
                  <a:gsLst>
                    <a:gs pos="2917">
                      <a:schemeClr val="tx1"/>
                    </a:gs>
                    <a:gs pos="30000">
                      <a:schemeClr val="tx1"/>
                    </a:gs>
                  </a:gsLst>
                  <a:lin ang="5400000" scaled="0"/>
                </a:gradFill>
              </a:rPr>
              <a:t>Features timeline and roadmap: </a:t>
            </a:r>
            <a:r>
              <a:rPr lang="en-US" sz="2000" dirty="0">
                <a:gradFill>
                  <a:gsLst>
                    <a:gs pos="2917">
                      <a:schemeClr val="tx1"/>
                    </a:gs>
                    <a:gs pos="30000">
                      <a:schemeClr val="tx1"/>
                    </a:gs>
                  </a:gsLst>
                  <a:lin ang="5400000" scaled="0"/>
                </a:gradFill>
                <a:hlinkClick r:id="rId8"/>
              </a:rPr>
              <a:t>https://docs.microsoft.com/azure/devops/release-notes/</a:t>
            </a:r>
            <a:r>
              <a:rPr lang="en-US" sz="2000" dirty="0">
                <a:gradFill>
                  <a:gsLst>
                    <a:gs pos="2917">
                      <a:schemeClr val="tx1"/>
                    </a:gs>
                    <a:gs pos="30000">
                      <a:schemeClr val="tx1"/>
                    </a:gs>
                  </a:gsLst>
                  <a:lin ang="5400000" scaled="0"/>
                </a:gradFill>
              </a:rPr>
              <a:t> </a:t>
            </a:r>
          </a:p>
        </p:txBody>
      </p:sp>
      <p:sp>
        <p:nvSpPr>
          <p:cNvPr id="28" name="TextBox 27">
            <a:extLst>
              <a:ext uri="{FF2B5EF4-FFF2-40B4-BE49-F238E27FC236}">
                <a16:creationId xmlns:a16="http://schemas.microsoft.com/office/drawing/2014/main" id="{4AA8392E-2AD3-460B-AE26-F5A804E26F03}"/>
              </a:ext>
            </a:extLst>
          </p:cNvPr>
          <p:cNvSpPr txBox="1"/>
          <p:nvPr/>
        </p:nvSpPr>
        <p:spPr>
          <a:xfrm>
            <a:off x="465137" y="6192239"/>
            <a:ext cx="11779425" cy="572464"/>
          </a:xfrm>
          <a:prstGeom prst="rect">
            <a:avLst/>
          </a:prstGeom>
          <a:solidFill>
            <a:srgbClr val="E6E6E6"/>
          </a:solidFill>
          <a:ln>
            <a:solidFill>
              <a:srgbClr val="0878D3"/>
            </a:solidFill>
          </a:ln>
        </p:spPr>
        <p:txBody>
          <a:bodyPr wrap="square" lIns="182880" tIns="146304" rIns="182880" bIns="146304" rtlCol="0">
            <a:spAutoFit/>
          </a:bodyPr>
          <a:lstStyle/>
          <a:p>
            <a:pPr algn="ctr">
              <a:lnSpc>
                <a:spcPct val="90000"/>
              </a:lnSpc>
              <a:spcAft>
                <a:spcPts val="600"/>
              </a:spcAft>
            </a:pPr>
            <a:r>
              <a:rPr lang="en-US" sz="2000" b="1" dirty="0">
                <a:gradFill>
                  <a:gsLst>
                    <a:gs pos="2917">
                      <a:schemeClr val="tx1"/>
                    </a:gs>
                    <a:gs pos="30000">
                      <a:schemeClr val="tx1"/>
                    </a:gs>
                  </a:gsLst>
                  <a:lin ang="5400000" scaled="0"/>
                </a:gradFill>
              </a:rPr>
              <a:t>Server 2019 Release Notes:</a:t>
            </a:r>
            <a:r>
              <a:rPr lang="en-US" sz="2000" dirty="0">
                <a:gradFill>
                  <a:gsLst>
                    <a:gs pos="2917">
                      <a:schemeClr val="tx1"/>
                    </a:gs>
                    <a:gs pos="30000">
                      <a:schemeClr val="tx1"/>
                    </a:gs>
                  </a:gsLst>
                  <a:lin ang="5400000" scaled="0"/>
                </a:gradFill>
              </a:rPr>
              <a:t> </a:t>
            </a:r>
            <a:r>
              <a:rPr lang="en-US" sz="2000" dirty="0">
                <a:gradFill>
                  <a:gsLst>
                    <a:gs pos="2917">
                      <a:schemeClr val="tx1"/>
                    </a:gs>
                    <a:gs pos="30000">
                      <a:schemeClr val="tx1"/>
                    </a:gs>
                  </a:gsLst>
                  <a:lin ang="5400000" scaled="0"/>
                </a:gradFill>
                <a:hlinkClick r:id="rId9"/>
              </a:rPr>
              <a:t>https://docs.microsoft.com/tfs/release-notes/azuredevops2019</a:t>
            </a:r>
            <a:endParaRPr lang="en-US" sz="2000" dirty="0">
              <a:gradFill>
                <a:gsLst>
                  <a:gs pos="2917">
                    <a:schemeClr val="tx1"/>
                  </a:gs>
                  <a:gs pos="30000">
                    <a:schemeClr val="tx1"/>
                  </a:gs>
                </a:gsLst>
                <a:lin ang="5400000" scaled="0"/>
              </a:gradFill>
            </a:endParaRPr>
          </a:p>
        </p:txBody>
      </p:sp>
      <p:sp>
        <p:nvSpPr>
          <p:cNvPr id="29" name="Isosceles Triangle 28">
            <a:extLst>
              <a:ext uri="{FF2B5EF4-FFF2-40B4-BE49-F238E27FC236}">
                <a16:creationId xmlns:a16="http://schemas.microsoft.com/office/drawing/2014/main" id="{6EAF5919-7AB3-4863-8507-87240E2E374A}"/>
              </a:ext>
            </a:extLst>
          </p:cNvPr>
          <p:cNvSpPr/>
          <p:nvPr/>
        </p:nvSpPr>
        <p:spPr bwMode="auto">
          <a:xfrm>
            <a:off x="528908" y="4565978"/>
            <a:ext cx="458340" cy="285043"/>
          </a:xfrm>
          <a:prstGeom prst="triangle">
            <a:avLst/>
          </a:prstGeom>
          <a:solidFill>
            <a:srgbClr val="0777D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0" name="TextBox 29">
            <a:extLst>
              <a:ext uri="{FF2B5EF4-FFF2-40B4-BE49-F238E27FC236}">
                <a16:creationId xmlns:a16="http://schemas.microsoft.com/office/drawing/2014/main" id="{EBE8D910-653C-44A4-B373-B347D1A3B600}"/>
              </a:ext>
            </a:extLst>
          </p:cNvPr>
          <p:cNvSpPr txBox="1"/>
          <p:nvPr/>
        </p:nvSpPr>
        <p:spPr>
          <a:xfrm>
            <a:off x="532260" y="4832452"/>
            <a:ext cx="5324406" cy="544765"/>
          </a:xfrm>
          <a:prstGeom prst="rect">
            <a:avLst/>
          </a:prstGeom>
          <a:solidFill>
            <a:srgbClr val="0777D3"/>
          </a:solidFill>
          <a:ln>
            <a:solidFill>
              <a:srgbClr val="0877D4"/>
            </a:solidFill>
          </a:ln>
        </p:spPr>
        <p:txBody>
          <a:bodyPr wrap="none" lIns="182880" tIns="146304" rIns="182880" bIns="146304" rtlCol="0" anchor="ctr">
            <a:spAutoFit/>
          </a:bodyPr>
          <a:lstStyle/>
          <a:p>
            <a:pPr>
              <a:lnSpc>
                <a:spcPct val="90000"/>
              </a:lnSpc>
              <a:spcAft>
                <a:spcPts val="600"/>
              </a:spcAft>
            </a:pPr>
            <a:r>
              <a:rPr lang="en-US" b="1" dirty="0">
                <a:solidFill>
                  <a:schemeClr val="bg1"/>
                </a:solidFill>
              </a:rPr>
              <a:t>VSTS releases with new feature every 3 weeks</a:t>
            </a:r>
          </a:p>
        </p:txBody>
      </p:sp>
      <p:sp>
        <p:nvSpPr>
          <p:cNvPr id="31" name="Isosceles Triangle 30">
            <a:extLst>
              <a:ext uri="{FF2B5EF4-FFF2-40B4-BE49-F238E27FC236}">
                <a16:creationId xmlns:a16="http://schemas.microsoft.com/office/drawing/2014/main" id="{35164C18-6491-41FB-B843-6032790A2CD9}"/>
              </a:ext>
            </a:extLst>
          </p:cNvPr>
          <p:cNvSpPr/>
          <p:nvPr/>
        </p:nvSpPr>
        <p:spPr bwMode="auto">
          <a:xfrm>
            <a:off x="7425008" y="4565978"/>
            <a:ext cx="458340" cy="285043"/>
          </a:xfrm>
          <a:prstGeom prst="triangle">
            <a:avLst/>
          </a:prstGeom>
          <a:solidFill>
            <a:srgbClr val="0777D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2" name="TextBox 31">
            <a:extLst>
              <a:ext uri="{FF2B5EF4-FFF2-40B4-BE49-F238E27FC236}">
                <a16:creationId xmlns:a16="http://schemas.microsoft.com/office/drawing/2014/main" id="{33F346DC-2003-4731-8074-E8D994718D79}"/>
              </a:ext>
            </a:extLst>
          </p:cNvPr>
          <p:cNvSpPr txBox="1"/>
          <p:nvPr/>
        </p:nvSpPr>
        <p:spPr>
          <a:xfrm>
            <a:off x="7428360" y="4832452"/>
            <a:ext cx="4432047" cy="544765"/>
          </a:xfrm>
          <a:prstGeom prst="rect">
            <a:avLst/>
          </a:prstGeom>
          <a:solidFill>
            <a:srgbClr val="0777D3"/>
          </a:solidFill>
          <a:ln>
            <a:solidFill>
              <a:srgbClr val="0877D4"/>
            </a:solidFill>
          </a:ln>
        </p:spPr>
        <p:txBody>
          <a:bodyPr wrap="none" lIns="182880" tIns="146304" rIns="182880" bIns="146304" rtlCol="0" anchor="ctr">
            <a:spAutoFit/>
          </a:bodyPr>
          <a:lstStyle/>
          <a:p>
            <a:pPr>
              <a:lnSpc>
                <a:spcPct val="90000"/>
              </a:lnSpc>
              <a:spcAft>
                <a:spcPts val="600"/>
              </a:spcAft>
            </a:pPr>
            <a:r>
              <a:rPr lang="en-US" b="1" dirty="0">
                <a:solidFill>
                  <a:schemeClr val="bg1"/>
                </a:solidFill>
              </a:rPr>
              <a:t>       Azure DevOps launch on Sept 10!</a:t>
            </a:r>
          </a:p>
        </p:txBody>
      </p:sp>
      <p:pic>
        <p:nvPicPr>
          <p:cNvPr id="33" name="Graphic 32">
            <a:extLst>
              <a:ext uri="{FF2B5EF4-FFF2-40B4-BE49-F238E27FC236}">
                <a16:creationId xmlns:a16="http://schemas.microsoft.com/office/drawing/2014/main" id="{5EC21F70-B465-4D9C-8160-AFA81E4754B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476133" y="4867745"/>
            <a:ext cx="407215" cy="407215"/>
          </a:xfrm>
          <a:prstGeom prst="rect">
            <a:avLst/>
          </a:prstGeom>
        </p:spPr>
      </p:pic>
    </p:spTree>
    <p:extLst>
      <p:ext uri="{BB962C8B-B14F-4D97-AF65-F5344CB8AC3E}">
        <p14:creationId xmlns:p14="http://schemas.microsoft.com/office/powerpoint/2010/main" val="34297728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xit" presetSubtype="2" fill="hold" grpId="0" nodeType="clickEffect">
                                  <p:stCondLst>
                                    <p:cond delay="0"/>
                                  </p:stCondLst>
                                  <p:childTnLst>
                                    <p:anim calcmode="lin" valueType="num">
                                      <p:cBhvr additive="base">
                                        <p:cTn id="32" dur="500"/>
                                        <p:tgtEl>
                                          <p:spTgt spid="26"/>
                                        </p:tgtEl>
                                        <p:attrNameLst>
                                          <p:attrName>ppt_x</p:attrName>
                                        </p:attrNameLst>
                                      </p:cBhvr>
                                      <p:tavLst>
                                        <p:tav tm="0">
                                          <p:val>
                                            <p:strVal val="ppt_x"/>
                                          </p:val>
                                        </p:tav>
                                        <p:tav tm="100000">
                                          <p:val>
                                            <p:strVal val="1+ppt_w/2"/>
                                          </p:val>
                                        </p:tav>
                                      </p:tavLst>
                                    </p:anim>
                                    <p:anim calcmode="lin" valueType="num">
                                      <p:cBhvr additive="base">
                                        <p:cTn id="33" dur="500"/>
                                        <p:tgtEl>
                                          <p:spTgt spid="26"/>
                                        </p:tgtEl>
                                        <p:attrNameLst>
                                          <p:attrName>ppt_y</p:attrName>
                                        </p:attrNameLst>
                                      </p:cBhvr>
                                      <p:tavLst>
                                        <p:tav tm="0">
                                          <p:val>
                                            <p:strVal val="ppt_y"/>
                                          </p:val>
                                        </p:tav>
                                        <p:tav tm="100000">
                                          <p:val>
                                            <p:strVal val="ppt_y"/>
                                          </p:val>
                                        </p:tav>
                                      </p:tavLst>
                                    </p:anim>
                                    <p:set>
                                      <p:cBhvr>
                                        <p:cTn id="34" dur="1" fill="hold">
                                          <p:stCondLst>
                                            <p:cond delay="499"/>
                                          </p:stCondLst>
                                        </p:cTn>
                                        <p:tgtEl>
                                          <p:spTgt spid="26"/>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animBg="1"/>
      <p:bldP spid="23" grpId="0" animBg="1"/>
      <p:bldP spid="26" grpId="0" animBg="1"/>
      <p:bldP spid="29" grpId="0" animBg="1"/>
      <p:bldP spid="30" grpId="0" animBg="1"/>
      <p:bldP spid="31"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E19E2-8EE6-410C-99BB-471D51F37D4D}"/>
              </a:ext>
            </a:extLst>
          </p:cNvPr>
          <p:cNvSpPr>
            <a:spLocks noGrp="1"/>
          </p:cNvSpPr>
          <p:nvPr>
            <p:ph type="title"/>
          </p:nvPr>
        </p:nvSpPr>
        <p:spPr/>
        <p:txBody>
          <a:bodyPr/>
          <a:lstStyle/>
          <a:p>
            <a:br>
              <a:rPr lang="en-US" dirty="0"/>
            </a:br>
            <a:br>
              <a:rPr lang="en-US" dirty="0"/>
            </a:br>
            <a:br>
              <a:rPr lang="en-US" dirty="0"/>
            </a:br>
            <a:r>
              <a:rPr lang="en-US" dirty="0"/>
              <a:t>Azure DevOps Server 2019:</a:t>
            </a:r>
            <a:br>
              <a:rPr lang="en-US" dirty="0"/>
            </a:br>
            <a:r>
              <a:rPr lang="en-US" dirty="0"/>
              <a:t>New and Improved</a:t>
            </a:r>
          </a:p>
        </p:txBody>
      </p:sp>
    </p:spTree>
    <p:extLst>
      <p:ext uri="{BB962C8B-B14F-4D97-AF65-F5344CB8AC3E}">
        <p14:creationId xmlns:p14="http://schemas.microsoft.com/office/powerpoint/2010/main" val="3709411861"/>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31C3E-8237-455D-9185-87B5ADA570F5}"/>
              </a:ext>
            </a:extLst>
          </p:cNvPr>
          <p:cNvSpPr>
            <a:spLocks noGrp="1"/>
          </p:cNvSpPr>
          <p:nvPr>
            <p:ph type="title"/>
          </p:nvPr>
        </p:nvSpPr>
        <p:spPr/>
        <p:txBody>
          <a:bodyPr/>
          <a:lstStyle/>
          <a:p>
            <a:r>
              <a:rPr lang="en-US" dirty="0"/>
              <a:t>What was new in TFS 2018 Update 2</a:t>
            </a:r>
          </a:p>
        </p:txBody>
      </p:sp>
      <p:sp>
        <p:nvSpPr>
          <p:cNvPr id="7" name="Content Placeholder 6">
            <a:extLst>
              <a:ext uri="{FF2B5EF4-FFF2-40B4-BE49-F238E27FC236}">
                <a16:creationId xmlns:a16="http://schemas.microsoft.com/office/drawing/2014/main" id="{CB20A9F0-E6C2-41AC-AE38-01F5B84508B2}"/>
              </a:ext>
            </a:extLst>
          </p:cNvPr>
          <p:cNvSpPr>
            <a:spLocks noGrp="1"/>
          </p:cNvSpPr>
          <p:nvPr>
            <p:ph idx="1"/>
          </p:nvPr>
        </p:nvSpPr>
        <p:spPr>
          <a:xfrm>
            <a:off x="465137" y="1853742"/>
            <a:ext cx="11533187" cy="3508653"/>
          </a:xfrm>
        </p:spPr>
        <p:txBody>
          <a:bodyPr vert="horz" wrap="square" lIns="0" tIns="91440" rIns="146304" bIns="91440" numCol="2" rtlCol="0" anchor="t">
            <a:spAutoFit/>
          </a:bodyPr>
          <a:lstStyle/>
          <a:p>
            <a:r>
              <a:rPr lang="en-US" dirty="0"/>
              <a:t>TFS 2018 RTW to Update 2 (124+ updates) </a:t>
            </a:r>
          </a:p>
          <a:p>
            <a:pPr lvl="4"/>
            <a:r>
              <a:rPr lang="en-US" dirty="0">
                <a:hlinkClick r:id="rId3"/>
              </a:rPr>
              <a:t>3-Apr-18</a:t>
            </a:r>
            <a:r>
              <a:rPr lang="en-US" dirty="0"/>
              <a:t> 	Scale deployments to VMs using Deployment Groups </a:t>
            </a:r>
          </a:p>
          <a:p>
            <a:pPr lvl="4"/>
            <a:r>
              <a:rPr lang="en-US" dirty="0">
                <a:hlinkClick r:id="rId4"/>
              </a:rPr>
              <a:t>14-Feb-18</a:t>
            </a:r>
            <a:r>
              <a:rPr lang="en-US" dirty="0"/>
              <a:t> 	Release from Azure Container Registry and Docker Hub</a:t>
            </a:r>
          </a:p>
          <a:p>
            <a:pPr lvl="4"/>
            <a:r>
              <a:rPr lang="en-US" dirty="0">
                <a:hlinkClick r:id="rId4"/>
              </a:rPr>
              <a:t>14-Feb-18</a:t>
            </a:r>
            <a:r>
              <a:rPr lang="en-US" dirty="0"/>
              <a:t> 	Seamlessly use public packages using upstream sources </a:t>
            </a:r>
          </a:p>
          <a:p>
            <a:pPr lvl="4"/>
            <a:r>
              <a:rPr lang="en-US" dirty="0">
                <a:hlinkClick r:id="rId5"/>
              </a:rPr>
              <a:t>24-Jan-18</a:t>
            </a:r>
            <a:r>
              <a:rPr lang="en-US" dirty="0"/>
              <a:t> 	View pull request merge commit</a:t>
            </a:r>
          </a:p>
          <a:p>
            <a:pPr lvl="4"/>
            <a:r>
              <a:rPr lang="en-US" dirty="0">
                <a:hlinkClick r:id="rId5"/>
              </a:rPr>
              <a:t>24-Jan-18</a:t>
            </a:r>
            <a:r>
              <a:rPr lang="en-US" dirty="0"/>
              <a:t> 	Control who can contribute to pull requests </a:t>
            </a:r>
          </a:p>
          <a:p>
            <a:pPr lvl="4"/>
            <a:r>
              <a:rPr lang="en-US" dirty="0">
                <a:hlinkClick r:id="rId5"/>
              </a:rPr>
              <a:t>24-Jan-18</a:t>
            </a:r>
            <a:r>
              <a:rPr lang="en-US" dirty="0"/>
              <a:t> 	Build GitHub pull requests from repository forks </a:t>
            </a:r>
          </a:p>
          <a:p>
            <a:pPr lvl="4"/>
            <a:r>
              <a:rPr lang="en-US" dirty="0">
                <a:hlinkClick r:id="rId5"/>
              </a:rPr>
              <a:t>24-Jan-18</a:t>
            </a:r>
            <a:r>
              <a:rPr lang="en-US" dirty="0"/>
              <a:t> 	Build with continuous integration from GitHub Enterprise </a:t>
            </a:r>
          </a:p>
          <a:p>
            <a:pPr lvl="4"/>
            <a:r>
              <a:rPr lang="en-US" dirty="0">
                <a:hlinkClick r:id="rId5"/>
              </a:rPr>
              <a:t>24-Jan-18</a:t>
            </a:r>
            <a:r>
              <a:rPr lang="en-US" dirty="0"/>
              <a:t> 	Wiki Search now Generally Available </a:t>
            </a:r>
          </a:p>
          <a:p>
            <a:pPr lvl="4"/>
            <a:r>
              <a:rPr lang="en-US" dirty="0">
                <a:hlinkClick r:id="rId6"/>
              </a:rPr>
              <a:t>11-Dec-17</a:t>
            </a:r>
            <a:r>
              <a:rPr lang="en-US" dirty="0"/>
              <a:t> 	Track code pushes to a Git repo to builds and releases </a:t>
            </a:r>
            <a:endParaRPr lang="en-US" dirty="0">
              <a:cs typeface="Segoe UI"/>
            </a:endParaRPr>
          </a:p>
          <a:p>
            <a:pPr lvl="4"/>
            <a:r>
              <a:rPr lang="en-US" dirty="0">
                <a:hlinkClick r:id="rId6"/>
              </a:rPr>
              <a:t>11-Dec-17</a:t>
            </a:r>
            <a:r>
              <a:rPr lang="en-US" dirty="0"/>
              <a:t> 	Generate YAML templates from existing build definitions </a:t>
            </a:r>
          </a:p>
          <a:p>
            <a:pPr lvl="4"/>
            <a:r>
              <a:rPr lang="en-US" dirty="0">
                <a:hlinkClick r:id="rId6"/>
              </a:rPr>
              <a:t>11-Dec-17</a:t>
            </a:r>
            <a:r>
              <a:rPr lang="en-US" dirty="0"/>
              <a:t> 	Release trigger for a Package Management artifact </a:t>
            </a:r>
          </a:p>
          <a:p>
            <a:pPr lvl="4"/>
            <a:r>
              <a:rPr lang="en-US" dirty="0">
                <a:hlinkClick r:id="rId6"/>
              </a:rPr>
              <a:t>11-Dec-17</a:t>
            </a:r>
            <a:r>
              <a:rPr lang="en-US" dirty="0"/>
              <a:t> 	Identify flaky tests </a:t>
            </a:r>
          </a:p>
          <a:p>
            <a:pPr lvl="4"/>
            <a:r>
              <a:rPr lang="en-US" dirty="0">
                <a:hlinkClick r:id="rId7"/>
              </a:rPr>
              <a:t>28-Nov-17</a:t>
            </a:r>
            <a:r>
              <a:rPr lang="en-US" dirty="0"/>
              <a:t> 	Configuration as code (YAML) builds in Public Preview </a:t>
            </a:r>
          </a:p>
          <a:p>
            <a:pPr lvl="4"/>
            <a:r>
              <a:rPr lang="en-US" dirty="0">
                <a:hlinkClick r:id="rId7"/>
              </a:rPr>
              <a:t>28-Nov-17</a:t>
            </a:r>
            <a:r>
              <a:rPr lang="en-US" dirty="0"/>
              <a:t> 	Release gates in Public Preview </a:t>
            </a:r>
          </a:p>
          <a:p>
            <a:pPr lvl="4"/>
            <a:endParaRPr lang="en-US" dirty="0">
              <a:cs typeface="Segoe UI"/>
            </a:endParaRPr>
          </a:p>
          <a:p>
            <a:pPr lvl="4"/>
            <a:endParaRPr lang="en-US" dirty="0">
              <a:hlinkClick r:id="rId7"/>
            </a:endParaRPr>
          </a:p>
          <a:p>
            <a:pPr lvl="4"/>
            <a:endParaRPr lang="en-US" dirty="0">
              <a:hlinkClick r:id="rId7"/>
            </a:endParaRPr>
          </a:p>
          <a:p>
            <a:pPr lvl="4"/>
            <a:endParaRPr lang="en-US" dirty="0">
              <a:hlinkClick r:id="rId7"/>
            </a:endParaRPr>
          </a:p>
          <a:p>
            <a:pPr lvl="4"/>
            <a:r>
              <a:rPr lang="en-US" dirty="0">
                <a:hlinkClick r:id="rId7"/>
              </a:rPr>
              <a:t>28-Nov-17</a:t>
            </a:r>
            <a:r>
              <a:rPr lang="en-US" dirty="0"/>
              <a:t> 	Rendered markdown in email notifications </a:t>
            </a:r>
          </a:p>
          <a:p>
            <a:pPr lvl="4"/>
            <a:r>
              <a:rPr lang="en-US" dirty="0">
                <a:hlinkClick r:id="rId7"/>
              </a:rPr>
              <a:t>28-Nov-17</a:t>
            </a:r>
            <a:r>
              <a:rPr lang="en-US" dirty="0"/>
              <a:t> 	SSH: Additional ciphers/keys &amp; deprecate outdated ciphers </a:t>
            </a:r>
          </a:p>
          <a:p>
            <a:pPr lvl="4"/>
            <a:r>
              <a:rPr lang="en-US" dirty="0">
                <a:hlinkClick r:id="rId7"/>
              </a:rPr>
              <a:t>28-Nov-17</a:t>
            </a:r>
            <a:r>
              <a:rPr lang="en-US" dirty="0"/>
              <a:t> 	Agentless build tasks </a:t>
            </a:r>
          </a:p>
          <a:p>
            <a:pPr lvl="4"/>
            <a:r>
              <a:rPr lang="en-US" dirty="0">
                <a:hlinkClick r:id="rId7"/>
              </a:rPr>
              <a:t>28-Nov-17</a:t>
            </a:r>
            <a:r>
              <a:rPr lang="en-US" dirty="0"/>
              <a:t> 	Secure files can be downloaded to agents during build or release </a:t>
            </a:r>
          </a:p>
          <a:p>
            <a:pPr lvl="4"/>
            <a:r>
              <a:rPr lang="en-US" dirty="0">
                <a:hlinkClick r:id="rId7"/>
              </a:rPr>
              <a:t>28-Nov-17</a:t>
            </a:r>
            <a:r>
              <a:rPr lang="en-US" dirty="0"/>
              <a:t> 	Specific JDKs can be installed during builds and releases </a:t>
            </a:r>
          </a:p>
          <a:p>
            <a:pPr lvl="4"/>
            <a:r>
              <a:rPr lang="en-US" dirty="0">
                <a:hlinkClick r:id="rId7"/>
              </a:rPr>
              <a:t>28-Nov-17</a:t>
            </a:r>
            <a:r>
              <a:rPr lang="en-US" dirty="0"/>
              <a:t> 	Docker Hub or Azure Container Registry as an artifact source </a:t>
            </a:r>
          </a:p>
          <a:p>
            <a:pPr lvl="4"/>
            <a:r>
              <a:rPr lang="en-US" dirty="0">
                <a:hlinkClick r:id="rId7"/>
              </a:rPr>
              <a:t>28-Nov-17</a:t>
            </a:r>
            <a:r>
              <a:rPr lang="en-US" dirty="0"/>
              <a:t> 	Wiki Search </a:t>
            </a:r>
          </a:p>
          <a:p>
            <a:pPr lvl="4"/>
            <a:r>
              <a:rPr lang="en-US" dirty="0">
                <a:hlinkClick r:id="rId7"/>
              </a:rPr>
              <a:t>28-Nov-17</a:t>
            </a:r>
            <a:r>
              <a:rPr lang="en-US" dirty="0"/>
              <a:t> 	Rich markdown rendering in code repo markdown </a:t>
            </a:r>
          </a:p>
          <a:p>
            <a:pPr lvl="4"/>
            <a:r>
              <a:rPr lang="en-US" dirty="0">
                <a:hlinkClick r:id="rId8"/>
              </a:rPr>
              <a:t>30-Oct-17</a:t>
            </a:r>
            <a:r>
              <a:rPr lang="en-US" dirty="0"/>
              <a:t> 	Inline GitHub connection as a release artifact source </a:t>
            </a:r>
          </a:p>
          <a:p>
            <a:pPr lvl="4"/>
            <a:r>
              <a:rPr lang="en-US" dirty="0">
                <a:hlinkClick r:id="rId9"/>
              </a:rPr>
              <a:t>6-Oct-17</a:t>
            </a:r>
            <a:r>
              <a:rPr lang="en-US" dirty="0"/>
              <a:t> 	Reference work items in Wiki </a:t>
            </a:r>
          </a:p>
          <a:p>
            <a:pPr lvl="4"/>
            <a:r>
              <a:rPr lang="en-US" dirty="0">
                <a:hlinkClick r:id="rId10"/>
              </a:rPr>
              <a:t>15-Sep-17</a:t>
            </a:r>
            <a:r>
              <a:rPr lang="en-US" dirty="0"/>
              <a:t> 	Preview content as you edit Wiki pages </a:t>
            </a:r>
          </a:p>
          <a:p>
            <a:pPr lvl="4"/>
            <a:r>
              <a:rPr lang="en-US" dirty="0">
                <a:hlinkClick r:id="rId11"/>
              </a:rPr>
              <a:t>28-Aug-17</a:t>
            </a:r>
            <a:r>
              <a:rPr lang="en-US" dirty="0"/>
              <a:t> 	Mentioned support for the My work items page </a:t>
            </a:r>
          </a:p>
          <a:p>
            <a:pPr lvl="4"/>
            <a:r>
              <a:rPr lang="en-US" dirty="0">
                <a:hlinkClick r:id="rId11"/>
              </a:rPr>
              <a:t>28-Aug-17</a:t>
            </a:r>
            <a:r>
              <a:rPr lang="en-US" dirty="0"/>
              <a:t> 	Conditional release tasks and phases </a:t>
            </a:r>
          </a:p>
          <a:p>
            <a:pPr lvl="4"/>
            <a:endParaRPr lang="en-US" dirty="0"/>
          </a:p>
        </p:txBody>
      </p:sp>
      <p:sp>
        <p:nvSpPr>
          <p:cNvPr id="4" name="Footer Placeholder 3">
            <a:extLst>
              <a:ext uri="{FF2B5EF4-FFF2-40B4-BE49-F238E27FC236}">
                <a16:creationId xmlns:a16="http://schemas.microsoft.com/office/drawing/2014/main" id="{9C0BC6E8-E3DB-4A9E-8CCD-EAE0B91AFDA2}"/>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449493386"/>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538BFB88-3381-4F56-A28B-BF56DB71DBFD}"/>
              </a:ext>
            </a:extLst>
          </p:cNvPr>
          <p:cNvSpPr>
            <a:spLocks noGrp="1"/>
          </p:cNvSpPr>
          <p:nvPr>
            <p:ph type="title"/>
          </p:nvPr>
        </p:nvSpPr>
        <p:spPr/>
        <p:txBody>
          <a:bodyPr/>
          <a:lstStyle/>
          <a:p>
            <a:r>
              <a:rPr lang="en-US" dirty="0"/>
              <a:t>Azure DevOps Server 2019 (General updates)</a:t>
            </a:r>
          </a:p>
        </p:txBody>
      </p:sp>
      <p:sp>
        <p:nvSpPr>
          <p:cNvPr id="5" name="Text Placeholder 4">
            <a:extLst>
              <a:ext uri="{FF2B5EF4-FFF2-40B4-BE49-F238E27FC236}">
                <a16:creationId xmlns:a16="http://schemas.microsoft.com/office/drawing/2014/main" id="{6557DDCB-86E5-47AC-8532-8DE6F83BE0B2}"/>
              </a:ext>
            </a:extLst>
          </p:cNvPr>
          <p:cNvSpPr>
            <a:spLocks noGrp="1"/>
          </p:cNvSpPr>
          <p:nvPr>
            <p:ph type="body" sz="quarter" idx="13"/>
          </p:nvPr>
        </p:nvSpPr>
        <p:spPr>
          <a:xfrm>
            <a:off x="434975" y="981075"/>
            <a:ext cx="5241206" cy="4909036"/>
          </a:xfrm>
        </p:spPr>
        <p:txBody>
          <a:bodyPr/>
          <a:lstStyle/>
          <a:p>
            <a:r>
              <a:rPr lang="en-US" dirty="0"/>
              <a:t>Beyond the new branding, Azure DevOps Server has had many foundational improvements, including:</a:t>
            </a:r>
          </a:p>
          <a:p>
            <a:endParaRPr lang="en-US" dirty="0"/>
          </a:p>
          <a:p>
            <a:pPr lvl="2"/>
            <a:endParaRPr lang="en-US" dirty="0">
              <a:hlinkClick r:id="rId3">
                <a:extLst>
                  <a:ext uri="{A12FA001-AC4F-418D-AE19-62706E023703}">
                    <ahyp:hlinkClr xmlns:ahyp="http://schemas.microsoft.com/office/drawing/2018/hyperlinkcolor" val="tx"/>
                  </a:ext>
                </a:extLst>
              </a:hlinkClick>
            </a:endParaRPr>
          </a:p>
          <a:p>
            <a:pPr lvl="1"/>
            <a:r>
              <a:rPr lang="en-US" dirty="0">
                <a:hlinkClick r:id="rId3">
                  <a:extLst>
                    <a:ext uri="{A12FA001-AC4F-418D-AE19-62706E023703}">
                      <ahyp:hlinkClr xmlns:ahyp="http://schemas.microsoft.com/office/drawing/2018/hyperlinkcolor" val="tx"/>
                    </a:ext>
                  </a:extLst>
                </a:hlinkClick>
              </a:rPr>
              <a:t>New navigation experience</a:t>
            </a:r>
            <a:endParaRPr lang="en-US" dirty="0"/>
          </a:p>
          <a:p>
            <a:pPr lvl="2"/>
            <a:endParaRPr lang="en-US" dirty="0"/>
          </a:p>
          <a:p>
            <a:pPr lvl="1"/>
            <a:r>
              <a:rPr lang="en-US" dirty="0"/>
              <a:t>Reporting</a:t>
            </a:r>
          </a:p>
          <a:p>
            <a:pPr lvl="2"/>
            <a:r>
              <a:rPr lang="en-US" dirty="0">
                <a:hlinkClick r:id="rId3">
                  <a:extLst>
                    <a:ext uri="{A12FA001-AC4F-418D-AE19-62706E023703}">
                      <ahyp:hlinkClr xmlns:ahyp="http://schemas.microsoft.com/office/drawing/2018/hyperlinkcolor" val="tx"/>
                    </a:ext>
                  </a:extLst>
                </a:hlinkClick>
              </a:rPr>
              <a:t>Analytics marketplace extension</a:t>
            </a:r>
            <a:endParaRPr lang="en-US" dirty="0"/>
          </a:p>
          <a:p>
            <a:pPr lvl="2"/>
            <a:r>
              <a:rPr lang="en-US" dirty="0">
                <a:hlinkClick r:id="rId4">
                  <a:extLst>
                    <a:ext uri="{A12FA001-AC4F-418D-AE19-62706E023703}">
                      <ahyp:hlinkClr xmlns:ahyp="http://schemas.microsoft.com/office/drawing/2018/hyperlinkcolor" val="tx"/>
                    </a:ext>
                  </a:extLst>
                </a:hlinkClick>
              </a:rPr>
              <a:t>Build history dashboard widget</a:t>
            </a:r>
            <a:endParaRPr lang="en-US" dirty="0"/>
          </a:p>
          <a:p>
            <a:pPr lvl="2"/>
            <a:r>
              <a:rPr lang="en-US" dirty="0">
                <a:hlinkClick r:id="rId5">
                  <a:extLst>
                    <a:ext uri="{A12FA001-AC4F-418D-AE19-62706E023703}">
                      <ahyp:hlinkClr xmlns:ahyp="http://schemas.microsoft.com/office/drawing/2018/hyperlinkcolor" val="tx"/>
                    </a:ext>
                  </a:extLst>
                </a:hlinkClick>
              </a:rPr>
              <a:t>Integrate Power BI with VSTS Analytics using views</a:t>
            </a:r>
            <a:endParaRPr lang="en-US" dirty="0"/>
          </a:p>
          <a:p>
            <a:pPr lvl="2"/>
            <a:r>
              <a:rPr lang="en-US" dirty="0">
                <a:hlinkClick r:id="rId6">
                  <a:extLst>
                    <a:ext uri="{A12FA001-AC4F-418D-AE19-62706E023703}">
                      <ahyp:hlinkClr xmlns:ahyp="http://schemas.microsoft.com/office/drawing/2018/hyperlinkcolor" val="tx"/>
                    </a:ext>
                  </a:extLst>
                </a:hlinkClick>
              </a:rPr>
              <a:t>Burndown and Burnup widgets</a:t>
            </a:r>
            <a:endParaRPr lang="en-US" dirty="0"/>
          </a:p>
          <a:p>
            <a:pPr lvl="2"/>
            <a:r>
              <a:rPr lang="en-US" dirty="0">
                <a:hlinkClick r:id="rId7">
                  <a:extLst>
                    <a:ext uri="{A12FA001-AC4F-418D-AE19-62706E023703}">
                      <ahyp:hlinkClr xmlns:ahyp="http://schemas.microsoft.com/office/drawing/2018/hyperlinkcolor" val="tx"/>
                    </a:ext>
                  </a:extLst>
                </a:hlinkClick>
              </a:rPr>
              <a:t>Velocity Widget for the Analytics Extension</a:t>
            </a:r>
            <a:endParaRPr lang="en-US" dirty="0"/>
          </a:p>
          <a:p>
            <a:pPr lvl="2"/>
            <a:endParaRPr lang="en-US" dirty="0"/>
          </a:p>
          <a:p>
            <a:pPr lvl="1"/>
            <a:r>
              <a:rPr lang="en-US" dirty="0"/>
              <a:t>Wiki</a:t>
            </a:r>
          </a:p>
          <a:p>
            <a:pPr lvl="2"/>
            <a:r>
              <a:rPr lang="en-US" dirty="0">
                <a:hlinkClick r:id="rId3">
                  <a:extLst>
                    <a:ext uri="{A12FA001-AC4F-418D-AE19-62706E023703}">
                      <ahyp:hlinkClr xmlns:ahyp="http://schemas.microsoft.com/office/drawing/2018/hyperlinkcolor" val="tx"/>
                    </a:ext>
                  </a:extLst>
                </a:hlinkClick>
              </a:rPr>
              <a:t>Create table of contents for wiki pages</a:t>
            </a:r>
            <a:endParaRPr lang="en-US" dirty="0"/>
          </a:p>
          <a:p>
            <a:pPr lvl="2"/>
            <a:r>
              <a:rPr lang="en-US" dirty="0">
                <a:hlinkClick r:id="rId4">
                  <a:extLst>
                    <a:ext uri="{A12FA001-AC4F-418D-AE19-62706E023703}">
                      <ahyp:hlinkClr xmlns:ahyp="http://schemas.microsoft.com/office/drawing/2018/hyperlinkcolor" val="tx"/>
                    </a:ext>
                  </a:extLst>
                </a:hlinkClick>
              </a:rPr>
              <a:t>Surface metadata for wiki pages and code preview using YAML tags</a:t>
            </a:r>
            <a:endParaRPr lang="en-US" dirty="0"/>
          </a:p>
          <a:p>
            <a:pPr lvl="2"/>
            <a:r>
              <a:rPr lang="en-US" dirty="0">
                <a:hlinkClick r:id="rId8">
                  <a:extLst>
                    <a:ext uri="{A12FA001-AC4F-418D-AE19-62706E023703}">
                      <ahyp:hlinkClr xmlns:ahyp="http://schemas.microsoft.com/office/drawing/2018/hyperlinkcolor" val="tx"/>
                    </a:ext>
                  </a:extLst>
                </a:hlinkClick>
              </a:rPr>
              <a:t>Fix broken links when moving pages</a:t>
            </a:r>
            <a:endParaRPr lang="en-US" dirty="0"/>
          </a:p>
          <a:p>
            <a:pPr lvl="2"/>
            <a:r>
              <a:rPr lang="en-US" dirty="0">
                <a:hlinkClick r:id="rId5">
                  <a:extLst>
                    <a:ext uri="{A12FA001-AC4F-418D-AE19-62706E023703}">
                      <ahyp:hlinkClr xmlns:ahyp="http://schemas.microsoft.com/office/drawing/2018/hyperlinkcolor" val="tx"/>
                    </a:ext>
                  </a:extLst>
                </a:hlinkClick>
              </a:rPr>
              <a:t>Publish markdown files from a Git repository as a Wiki</a:t>
            </a:r>
            <a:endParaRPr lang="en-US" dirty="0"/>
          </a:p>
          <a:p>
            <a:pPr lvl="2"/>
            <a:r>
              <a:rPr lang="en-US" dirty="0">
                <a:hlinkClick r:id="rId5">
                  <a:extLst>
                    <a:ext uri="{A12FA001-AC4F-418D-AE19-62706E023703}">
                      <ahyp:hlinkClr xmlns:ahyp="http://schemas.microsoft.com/office/drawing/2018/hyperlinkcolor" val="tx"/>
                    </a:ext>
                  </a:extLst>
                </a:hlinkClick>
              </a:rPr>
              <a:t>Extend Wiki using REST APIs</a:t>
            </a:r>
            <a:endParaRPr lang="en-US" dirty="0"/>
          </a:p>
          <a:p>
            <a:pPr lvl="2"/>
            <a:endParaRPr lang="en-US" dirty="0"/>
          </a:p>
          <a:p>
            <a:pPr lvl="1"/>
            <a:r>
              <a:rPr lang="en-US" dirty="0">
                <a:hlinkClick r:id="rId3">
                  <a:extLst>
                    <a:ext uri="{A12FA001-AC4F-418D-AE19-62706E023703}">
                      <ahyp:hlinkClr xmlns:ahyp="http://schemas.microsoft.com/office/drawing/2018/hyperlinkcolor" val="tx"/>
                    </a:ext>
                  </a:extLst>
                </a:hlinkClick>
              </a:rPr>
              <a:t>Support for Azure SQL Database</a:t>
            </a:r>
            <a:endParaRPr lang="en-US" dirty="0"/>
          </a:p>
        </p:txBody>
      </p:sp>
      <p:pic>
        <p:nvPicPr>
          <p:cNvPr id="23" name="Graphic 22">
            <a:extLst>
              <a:ext uri="{FF2B5EF4-FFF2-40B4-BE49-F238E27FC236}">
                <a16:creationId xmlns:a16="http://schemas.microsoft.com/office/drawing/2014/main" id="{AAA3FA49-E298-4008-A82D-3FF6AE8658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08465" y="342730"/>
            <a:ext cx="550750" cy="550750"/>
          </a:xfrm>
          <a:prstGeom prst="rect">
            <a:avLst/>
          </a:prstGeom>
        </p:spPr>
      </p:pic>
      <p:sp>
        <p:nvSpPr>
          <p:cNvPr id="30" name="Oval 29">
            <a:extLst>
              <a:ext uri="{FF2B5EF4-FFF2-40B4-BE49-F238E27FC236}">
                <a16:creationId xmlns:a16="http://schemas.microsoft.com/office/drawing/2014/main" id="{44F1B471-1F94-478A-A11D-F816BA22ABC3}"/>
              </a:ext>
              <a:ext uri="{C183D7F6-B498-43B3-948B-1728B52AA6E4}">
                <adec:decorative xmlns:adec="http://schemas.microsoft.com/office/drawing/2017/decorative" val="1"/>
              </a:ext>
            </a:extLst>
          </p:cNvPr>
          <p:cNvSpPr/>
          <p:nvPr/>
        </p:nvSpPr>
        <p:spPr bwMode="auto">
          <a:xfrm>
            <a:off x="434975" y="1875477"/>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1" name="Oval 30">
            <a:extLst>
              <a:ext uri="{FF2B5EF4-FFF2-40B4-BE49-F238E27FC236}">
                <a16:creationId xmlns:a16="http://schemas.microsoft.com/office/drawing/2014/main" id="{FDCDAEC8-935A-4607-A825-EAAE2DC90687}"/>
              </a:ext>
              <a:ext uri="{C183D7F6-B498-43B3-948B-1728B52AA6E4}">
                <adec:decorative xmlns:adec="http://schemas.microsoft.com/office/drawing/2017/decorative" val="1"/>
              </a:ext>
            </a:extLst>
          </p:cNvPr>
          <p:cNvSpPr/>
          <p:nvPr/>
        </p:nvSpPr>
        <p:spPr bwMode="auto">
          <a:xfrm>
            <a:off x="434975" y="2475967"/>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2" name="Oval 31">
            <a:extLst>
              <a:ext uri="{FF2B5EF4-FFF2-40B4-BE49-F238E27FC236}">
                <a16:creationId xmlns:a16="http://schemas.microsoft.com/office/drawing/2014/main" id="{1B703AC4-D176-4692-AD31-DED35B51238D}"/>
              </a:ext>
              <a:ext uri="{C183D7F6-B498-43B3-948B-1728B52AA6E4}">
                <adec:decorative xmlns:adec="http://schemas.microsoft.com/office/drawing/2017/decorative" val="1"/>
              </a:ext>
            </a:extLst>
          </p:cNvPr>
          <p:cNvSpPr/>
          <p:nvPr/>
        </p:nvSpPr>
        <p:spPr bwMode="auto">
          <a:xfrm>
            <a:off x="439676" y="3883052"/>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3" name="Oval 32">
            <a:extLst>
              <a:ext uri="{FF2B5EF4-FFF2-40B4-BE49-F238E27FC236}">
                <a16:creationId xmlns:a16="http://schemas.microsoft.com/office/drawing/2014/main" id="{DE88F27B-059C-4049-846C-B49F6FE75F13}"/>
              </a:ext>
              <a:ext uri="{C183D7F6-B498-43B3-948B-1728B52AA6E4}">
                <adec:decorative xmlns:adec="http://schemas.microsoft.com/office/drawing/2017/decorative" val="1"/>
              </a:ext>
            </a:extLst>
          </p:cNvPr>
          <p:cNvSpPr/>
          <p:nvPr/>
        </p:nvSpPr>
        <p:spPr bwMode="auto">
          <a:xfrm>
            <a:off x="434975" y="5335329"/>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39" name="Online Image Placeholder 38">
            <a:extLst>
              <a:ext uri="{FF2B5EF4-FFF2-40B4-BE49-F238E27FC236}">
                <a16:creationId xmlns:a16="http://schemas.microsoft.com/office/drawing/2014/main" id="{30CD107C-472A-4101-B25A-0494639C9716}"/>
              </a:ext>
            </a:extLst>
          </p:cNvPr>
          <p:cNvPicPr>
            <a:picLocks noGrp="1" noChangeAspect="1"/>
          </p:cNvPicPr>
          <p:nvPr>
            <p:ph type="clipArt" sz="quarter" idx="11"/>
          </p:nvPr>
        </p:nvPicPr>
        <p:blipFill rotWithShape="1">
          <a:blip r:embed="rId11"/>
          <a:srcRect b="5050"/>
          <a:stretch/>
        </p:blipFill>
        <p:spPr>
          <a:xfrm>
            <a:off x="6272794" y="1478737"/>
            <a:ext cx="6163681" cy="4575760"/>
          </a:xfrm>
          <a:prstGeom prst="rect">
            <a:avLst/>
          </a:prstGeom>
        </p:spPr>
      </p:pic>
      <p:sp>
        <p:nvSpPr>
          <p:cNvPr id="11" name="Financial_E7BB" title="Icon of a chart made of vertical lines with a line tracing the top of each, turning into an arrow pointing up">
            <a:extLst>
              <a:ext uri="{FF2B5EF4-FFF2-40B4-BE49-F238E27FC236}">
                <a16:creationId xmlns:a16="http://schemas.microsoft.com/office/drawing/2014/main" id="{C3C31213-4AB6-44C4-AFBB-D83356EF2D6D}"/>
              </a:ext>
            </a:extLst>
          </p:cNvPr>
          <p:cNvSpPr>
            <a:spLocks noChangeAspect="1" noEditPoints="1"/>
          </p:cNvSpPr>
          <p:nvPr/>
        </p:nvSpPr>
        <p:spPr bwMode="auto">
          <a:xfrm>
            <a:off x="541586" y="2607271"/>
            <a:ext cx="307533" cy="280903"/>
          </a:xfrm>
          <a:custGeom>
            <a:avLst/>
            <a:gdLst>
              <a:gd name="T0" fmla="*/ 47 w 4770"/>
              <a:gd name="T1" fmla="*/ 4255 h 4255"/>
              <a:gd name="T2" fmla="*/ 47 w 4770"/>
              <a:gd name="T3" fmla="*/ 3626 h 4255"/>
              <a:gd name="T4" fmla="*/ 676 w 4770"/>
              <a:gd name="T5" fmla="*/ 4255 h 4255"/>
              <a:gd name="T6" fmla="*/ 676 w 4770"/>
              <a:gd name="T7" fmla="*/ 2996 h 4255"/>
              <a:gd name="T8" fmla="*/ 1306 w 4770"/>
              <a:gd name="T9" fmla="*/ 4255 h 4255"/>
              <a:gd name="T10" fmla="*/ 1306 w 4770"/>
              <a:gd name="T11" fmla="*/ 2366 h 4255"/>
              <a:gd name="T12" fmla="*/ 1935 w 4770"/>
              <a:gd name="T13" fmla="*/ 4255 h 4255"/>
              <a:gd name="T14" fmla="*/ 1935 w 4770"/>
              <a:gd name="T15" fmla="*/ 1736 h 4255"/>
              <a:gd name="T16" fmla="*/ 2564 w 4770"/>
              <a:gd name="T17" fmla="*/ 4255 h 4255"/>
              <a:gd name="T18" fmla="*/ 2564 w 4770"/>
              <a:gd name="T19" fmla="*/ 1736 h 4255"/>
              <a:gd name="T20" fmla="*/ 3194 w 4770"/>
              <a:gd name="T21" fmla="*/ 4255 h 4255"/>
              <a:gd name="T22" fmla="*/ 3194 w 4770"/>
              <a:gd name="T23" fmla="*/ 2361 h 4255"/>
              <a:gd name="T24" fmla="*/ 3823 w 4770"/>
              <a:gd name="T25" fmla="*/ 4255 h 4255"/>
              <a:gd name="T26" fmla="*/ 3823 w 4770"/>
              <a:gd name="T27" fmla="*/ 1736 h 4255"/>
              <a:gd name="T28" fmla="*/ 4453 w 4770"/>
              <a:gd name="T29" fmla="*/ 4255 h 4255"/>
              <a:gd name="T30" fmla="*/ 4453 w 4770"/>
              <a:gd name="T31" fmla="*/ 1424 h 4255"/>
              <a:gd name="T32" fmla="*/ 4760 w 4770"/>
              <a:gd name="T33" fmla="*/ 5 h 4255"/>
              <a:gd name="T34" fmla="*/ 3191 w 4770"/>
              <a:gd name="T35" fmla="*/ 1575 h 4255"/>
              <a:gd name="T36" fmla="*/ 2247 w 4770"/>
              <a:gd name="T37" fmla="*/ 630 h 4255"/>
              <a:gd name="T38" fmla="*/ 0 w 4770"/>
              <a:gd name="T39" fmla="*/ 2879 h 4255"/>
              <a:gd name="T40" fmla="*/ 4770 w 4770"/>
              <a:gd name="T41" fmla="*/ 948 h 4255"/>
              <a:gd name="T42" fmla="*/ 4770 w 4770"/>
              <a:gd name="T43" fmla="*/ 0 h 4255"/>
              <a:gd name="T44" fmla="*/ 3818 w 4770"/>
              <a:gd name="T45" fmla="*/ 0 h 4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70" h="4255">
                <a:moveTo>
                  <a:pt x="47" y="4255"/>
                </a:moveTo>
                <a:lnTo>
                  <a:pt x="47" y="3626"/>
                </a:lnTo>
                <a:moveTo>
                  <a:pt x="676" y="4255"/>
                </a:moveTo>
                <a:lnTo>
                  <a:pt x="676" y="2996"/>
                </a:lnTo>
                <a:moveTo>
                  <a:pt x="1306" y="4255"/>
                </a:moveTo>
                <a:lnTo>
                  <a:pt x="1306" y="2366"/>
                </a:lnTo>
                <a:moveTo>
                  <a:pt x="1935" y="4255"/>
                </a:moveTo>
                <a:lnTo>
                  <a:pt x="1935" y="1736"/>
                </a:lnTo>
                <a:moveTo>
                  <a:pt x="2564" y="4255"/>
                </a:moveTo>
                <a:lnTo>
                  <a:pt x="2564" y="1736"/>
                </a:lnTo>
                <a:moveTo>
                  <a:pt x="3194" y="4255"/>
                </a:moveTo>
                <a:lnTo>
                  <a:pt x="3194" y="2361"/>
                </a:lnTo>
                <a:moveTo>
                  <a:pt x="3823" y="4255"/>
                </a:moveTo>
                <a:lnTo>
                  <a:pt x="3823" y="1736"/>
                </a:lnTo>
                <a:moveTo>
                  <a:pt x="4453" y="4255"/>
                </a:moveTo>
                <a:lnTo>
                  <a:pt x="4453" y="1424"/>
                </a:lnTo>
                <a:moveTo>
                  <a:pt x="4760" y="5"/>
                </a:moveTo>
                <a:lnTo>
                  <a:pt x="3191" y="1575"/>
                </a:lnTo>
                <a:lnTo>
                  <a:pt x="2247" y="630"/>
                </a:lnTo>
                <a:lnTo>
                  <a:pt x="0" y="2879"/>
                </a:lnTo>
                <a:moveTo>
                  <a:pt x="4770" y="948"/>
                </a:moveTo>
                <a:lnTo>
                  <a:pt x="4770" y="0"/>
                </a:lnTo>
                <a:lnTo>
                  <a:pt x="3818" y="0"/>
                </a:lnTo>
              </a:path>
            </a:pathLst>
          </a:custGeom>
          <a:noFill/>
          <a:ln w="15875" cap="sq">
            <a:solidFill>
              <a:srgbClr val="0078D7"/>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
        <p:nvSpPr>
          <p:cNvPr id="13" name="Browser_2" title="Icon of a browser window with a home symbol inside">
            <a:extLst>
              <a:ext uri="{FF2B5EF4-FFF2-40B4-BE49-F238E27FC236}">
                <a16:creationId xmlns:a16="http://schemas.microsoft.com/office/drawing/2014/main" id="{EDB5266F-FE36-4D08-BCE5-A5010EA75473}"/>
              </a:ext>
            </a:extLst>
          </p:cNvPr>
          <p:cNvSpPr>
            <a:spLocks noChangeAspect="1" noEditPoints="1"/>
          </p:cNvSpPr>
          <p:nvPr/>
        </p:nvSpPr>
        <p:spPr bwMode="auto">
          <a:xfrm>
            <a:off x="547353" y="2006473"/>
            <a:ext cx="356958" cy="304312"/>
          </a:xfrm>
          <a:custGeom>
            <a:avLst/>
            <a:gdLst>
              <a:gd name="T0" fmla="*/ 0 w 335"/>
              <a:gd name="T1" fmla="*/ 0 h 285"/>
              <a:gd name="T2" fmla="*/ 335 w 335"/>
              <a:gd name="T3" fmla="*/ 0 h 285"/>
              <a:gd name="T4" fmla="*/ 335 w 335"/>
              <a:gd name="T5" fmla="*/ 285 h 285"/>
              <a:gd name="T6" fmla="*/ 0 w 335"/>
              <a:gd name="T7" fmla="*/ 285 h 285"/>
              <a:gd name="T8" fmla="*/ 0 w 335"/>
              <a:gd name="T9" fmla="*/ 0 h 285"/>
              <a:gd name="T10" fmla="*/ 0 w 335"/>
              <a:gd name="T11" fmla="*/ 64 h 285"/>
              <a:gd name="T12" fmla="*/ 335 w 335"/>
              <a:gd name="T13" fmla="*/ 64 h 285"/>
              <a:gd name="T14" fmla="*/ 293 w 335"/>
              <a:gd name="T15" fmla="*/ 36 h 285"/>
              <a:gd name="T16" fmla="*/ 298 w 335"/>
              <a:gd name="T17" fmla="*/ 31 h 285"/>
              <a:gd name="T18" fmla="*/ 293 w 335"/>
              <a:gd name="T19" fmla="*/ 27 h 285"/>
              <a:gd name="T20" fmla="*/ 289 w 335"/>
              <a:gd name="T21" fmla="*/ 31 h 285"/>
              <a:gd name="T22" fmla="*/ 293 w 335"/>
              <a:gd name="T23" fmla="*/ 36 h 285"/>
              <a:gd name="T24" fmla="*/ 240 w 335"/>
              <a:gd name="T25" fmla="*/ 36 h 285"/>
              <a:gd name="T26" fmla="*/ 245 w 335"/>
              <a:gd name="T27" fmla="*/ 31 h 285"/>
              <a:gd name="T28" fmla="*/ 240 w 335"/>
              <a:gd name="T29" fmla="*/ 27 h 285"/>
              <a:gd name="T30" fmla="*/ 235 w 335"/>
              <a:gd name="T31" fmla="*/ 31 h 285"/>
              <a:gd name="T32" fmla="*/ 240 w 335"/>
              <a:gd name="T33" fmla="*/ 36 h 285"/>
              <a:gd name="T34" fmla="*/ 187 w 335"/>
              <a:gd name="T35" fmla="*/ 36 h 285"/>
              <a:gd name="T36" fmla="*/ 192 w 335"/>
              <a:gd name="T37" fmla="*/ 31 h 285"/>
              <a:gd name="T38" fmla="*/ 187 w 335"/>
              <a:gd name="T39" fmla="*/ 27 h 285"/>
              <a:gd name="T40" fmla="*/ 182 w 335"/>
              <a:gd name="T41" fmla="*/ 31 h 285"/>
              <a:gd name="T42" fmla="*/ 187 w 335"/>
              <a:gd name="T43" fmla="*/ 36 h 285"/>
              <a:gd name="T44" fmla="*/ 157 w 335"/>
              <a:gd name="T45" fmla="*/ 233 h 285"/>
              <a:gd name="T46" fmla="*/ 157 w 335"/>
              <a:gd name="T47" fmla="*/ 190 h 285"/>
              <a:gd name="T48" fmla="*/ 185 w 335"/>
              <a:gd name="T49" fmla="*/ 190 h 285"/>
              <a:gd name="T50" fmla="*/ 185 w 335"/>
              <a:gd name="T51" fmla="*/ 233 h 285"/>
              <a:gd name="T52" fmla="*/ 232 w 335"/>
              <a:gd name="T53" fmla="*/ 233 h 285"/>
              <a:gd name="T54" fmla="*/ 232 w 335"/>
              <a:gd name="T55" fmla="*/ 165 h 285"/>
              <a:gd name="T56" fmla="*/ 171 w 335"/>
              <a:gd name="T57" fmla="*/ 105 h 285"/>
              <a:gd name="T58" fmla="*/ 111 w 335"/>
              <a:gd name="T59" fmla="*/ 165 h 285"/>
              <a:gd name="T60" fmla="*/ 111 w 335"/>
              <a:gd name="T61" fmla="*/ 233 h 285"/>
              <a:gd name="T62" fmla="*/ 157 w 335"/>
              <a:gd name="T63" fmla="*/ 233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5" h="285">
                <a:moveTo>
                  <a:pt x="0" y="0"/>
                </a:moveTo>
                <a:cubicBezTo>
                  <a:pt x="335" y="0"/>
                  <a:pt x="335" y="0"/>
                  <a:pt x="335" y="0"/>
                </a:cubicBezTo>
                <a:cubicBezTo>
                  <a:pt x="335" y="285"/>
                  <a:pt x="335" y="285"/>
                  <a:pt x="335" y="285"/>
                </a:cubicBezTo>
                <a:cubicBezTo>
                  <a:pt x="0" y="285"/>
                  <a:pt x="0" y="285"/>
                  <a:pt x="0" y="285"/>
                </a:cubicBezTo>
                <a:cubicBezTo>
                  <a:pt x="0" y="0"/>
                  <a:pt x="0" y="0"/>
                  <a:pt x="0" y="0"/>
                </a:cubicBezTo>
                <a:close/>
                <a:moveTo>
                  <a:pt x="0" y="64"/>
                </a:moveTo>
                <a:cubicBezTo>
                  <a:pt x="335" y="64"/>
                  <a:pt x="335" y="64"/>
                  <a:pt x="335" y="64"/>
                </a:cubicBezTo>
                <a:moveTo>
                  <a:pt x="293" y="36"/>
                </a:moveTo>
                <a:cubicBezTo>
                  <a:pt x="296" y="36"/>
                  <a:pt x="298" y="34"/>
                  <a:pt x="298" y="31"/>
                </a:cubicBezTo>
                <a:cubicBezTo>
                  <a:pt x="298" y="29"/>
                  <a:pt x="296" y="27"/>
                  <a:pt x="293" y="27"/>
                </a:cubicBezTo>
                <a:cubicBezTo>
                  <a:pt x="291" y="27"/>
                  <a:pt x="289" y="29"/>
                  <a:pt x="289" y="31"/>
                </a:cubicBezTo>
                <a:cubicBezTo>
                  <a:pt x="289" y="34"/>
                  <a:pt x="291" y="36"/>
                  <a:pt x="293" y="36"/>
                </a:cubicBezTo>
                <a:close/>
                <a:moveTo>
                  <a:pt x="240" y="36"/>
                </a:moveTo>
                <a:cubicBezTo>
                  <a:pt x="243" y="36"/>
                  <a:pt x="245" y="34"/>
                  <a:pt x="245" y="31"/>
                </a:cubicBezTo>
                <a:cubicBezTo>
                  <a:pt x="245" y="29"/>
                  <a:pt x="243" y="27"/>
                  <a:pt x="240" y="27"/>
                </a:cubicBezTo>
                <a:cubicBezTo>
                  <a:pt x="238" y="27"/>
                  <a:pt x="235" y="29"/>
                  <a:pt x="235" y="31"/>
                </a:cubicBezTo>
                <a:cubicBezTo>
                  <a:pt x="235" y="34"/>
                  <a:pt x="238" y="36"/>
                  <a:pt x="240" y="36"/>
                </a:cubicBezTo>
                <a:close/>
                <a:moveTo>
                  <a:pt x="187" y="36"/>
                </a:moveTo>
                <a:cubicBezTo>
                  <a:pt x="189" y="36"/>
                  <a:pt x="192" y="34"/>
                  <a:pt x="192" y="31"/>
                </a:cubicBezTo>
                <a:cubicBezTo>
                  <a:pt x="192" y="29"/>
                  <a:pt x="189" y="27"/>
                  <a:pt x="187" y="27"/>
                </a:cubicBezTo>
                <a:cubicBezTo>
                  <a:pt x="184" y="27"/>
                  <a:pt x="182" y="29"/>
                  <a:pt x="182" y="31"/>
                </a:cubicBezTo>
                <a:cubicBezTo>
                  <a:pt x="182" y="34"/>
                  <a:pt x="184" y="36"/>
                  <a:pt x="187" y="36"/>
                </a:cubicBezTo>
                <a:close/>
                <a:moveTo>
                  <a:pt x="157" y="233"/>
                </a:moveTo>
                <a:cubicBezTo>
                  <a:pt x="157" y="190"/>
                  <a:pt x="157" y="190"/>
                  <a:pt x="157" y="190"/>
                </a:cubicBezTo>
                <a:cubicBezTo>
                  <a:pt x="185" y="190"/>
                  <a:pt x="185" y="190"/>
                  <a:pt x="185" y="190"/>
                </a:cubicBezTo>
                <a:cubicBezTo>
                  <a:pt x="185" y="233"/>
                  <a:pt x="185" y="233"/>
                  <a:pt x="185" y="233"/>
                </a:cubicBezTo>
                <a:cubicBezTo>
                  <a:pt x="232" y="233"/>
                  <a:pt x="232" y="233"/>
                  <a:pt x="232" y="233"/>
                </a:cubicBezTo>
                <a:cubicBezTo>
                  <a:pt x="232" y="165"/>
                  <a:pt x="232" y="165"/>
                  <a:pt x="232" y="165"/>
                </a:cubicBezTo>
                <a:cubicBezTo>
                  <a:pt x="171" y="105"/>
                  <a:pt x="171" y="105"/>
                  <a:pt x="171" y="105"/>
                </a:cubicBezTo>
                <a:cubicBezTo>
                  <a:pt x="111" y="165"/>
                  <a:pt x="111" y="165"/>
                  <a:pt x="111" y="165"/>
                </a:cubicBezTo>
                <a:cubicBezTo>
                  <a:pt x="111" y="233"/>
                  <a:pt x="111" y="233"/>
                  <a:pt x="111" y="233"/>
                </a:cubicBezTo>
                <a:lnTo>
                  <a:pt x="157" y="233"/>
                </a:lnTo>
                <a:close/>
              </a:path>
            </a:pathLst>
          </a:custGeom>
          <a:noFill/>
          <a:ln w="15875" cap="sq">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News_E900" title="Icon of a newspaper">
            <a:extLst>
              <a:ext uri="{FF2B5EF4-FFF2-40B4-BE49-F238E27FC236}">
                <a16:creationId xmlns:a16="http://schemas.microsoft.com/office/drawing/2014/main" id="{A7754F3D-6F42-4D43-BF54-27D613C8D60F}"/>
              </a:ext>
            </a:extLst>
          </p:cNvPr>
          <p:cNvSpPr>
            <a:spLocks noChangeAspect="1" noEditPoints="1"/>
          </p:cNvSpPr>
          <p:nvPr/>
        </p:nvSpPr>
        <p:spPr bwMode="auto">
          <a:xfrm>
            <a:off x="518231" y="4023370"/>
            <a:ext cx="411480" cy="274662"/>
          </a:xfrm>
          <a:custGeom>
            <a:avLst/>
            <a:gdLst>
              <a:gd name="T0" fmla="*/ 3240 w 3738"/>
              <a:gd name="T1" fmla="*/ 0 h 2493"/>
              <a:gd name="T2" fmla="*/ 3240 w 3738"/>
              <a:gd name="T3" fmla="*/ 499 h 2493"/>
              <a:gd name="T4" fmla="*/ 3738 w 3738"/>
              <a:gd name="T5" fmla="*/ 499 h 2493"/>
              <a:gd name="T6" fmla="*/ 3738 w 3738"/>
              <a:gd name="T7" fmla="*/ 2119 h 2493"/>
              <a:gd name="T8" fmla="*/ 3365 w 3738"/>
              <a:gd name="T9" fmla="*/ 2493 h 2493"/>
              <a:gd name="T10" fmla="*/ 361 w 3738"/>
              <a:gd name="T11" fmla="*/ 2493 h 2493"/>
              <a:gd name="T12" fmla="*/ 0 w 3738"/>
              <a:gd name="T13" fmla="*/ 2132 h 2493"/>
              <a:gd name="T14" fmla="*/ 0 w 3738"/>
              <a:gd name="T15" fmla="*/ 0 h 2493"/>
              <a:gd name="T16" fmla="*/ 3240 w 3738"/>
              <a:gd name="T17" fmla="*/ 0 h 2493"/>
              <a:gd name="T18" fmla="*/ 3240 w 3738"/>
              <a:gd name="T19" fmla="*/ 499 h 2493"/>
              <a:gd name="T20" fmla="*/ 3240 w 3738"/>
              <a:gd name="T21" fmla="*/ 1994 h 2493"/>
              <a:gd name="T22" fmla="*/ 2866 w 3738"/>
              <a:gd name="T23" fmla="*/ 499 h 2493"/>
              <a:gd name="T24" fmla="*/ 374 w 3738"/>
              <a:gd name="T25" fmla="*/ 499 h 2493"/>
              <a:gd name="T26" fmla="*/ 2866 w 3738"/>
              <a:gd name="T27" fmla="*/ 1994 h 2493"/>
              <a:gd name="T28" fmla="*/ 1869 w 3738"/>
              <a:gd name="T29" fmla="*/ 1994 h 2493"/>
              <a:gd name="T30" fmla="*/ 2866 w 3738"/>
              <a:gd name="T31" fmla="*/ 1496 h 2493"/>
              <a:gd name="T32" fmla="*/ 1869 w 3738"/>
              <a:gd name="T33" fmla="*/ 1496 h 2493"/>
              <a:gd name="T34" fmla="*/ 2866 w 3738"/>
              <a:gd name="T35" fmla="*/ 997 h 2493"/>
              <a:gd name="T36" fmla="*/ 1869 w 3738"/>
              <a:gd name="T37" fmla="*/ 997 h 2493"/>
              <a:gd name="T38" fmla="*/ 498 w 3738"/>
              <a:gd name="T39" fmla="*/ 1994 h 2493"/>
              <a:gd name="T40" fmla="*/ 1495 w 3738"/>
              <a:gd name="T41" fmla="*/ 1994 h 2493"/>
              <a:gd name="T42" fmla="*/ 1495 w 3738"/>
              <a:gd name="T43" fmla="*/ 992 h 2493"/>
              <a:gd name="T44" fmla="*/ 498 w 3738"/>
              <a:gd name="T45" fmla="*/ 992 h 2493"/>
              <a:gd name="T46" fmla="*/ 498 w 3738"/>
              <a:gd name="T47" fmla="*/ 1994 h 2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738" h="2493">
                <a:moveTo>
                  <a:pt x="3240" y="0"/>
                </a:moveTo>
                <a:cubicBezTo>
                  <a:pt x="3240" y="499"/>
                  <a:pt x="3240" y="499"/>
                  <a:pt x="3240" y="499"/>
                </a:cubicBezTo>
                <a:cubicBezTo>
                  <a:pt x="3738" y="499"/>
                  <a:pt x="3738" y="499"/>
                  <a:pt x="3738" y="499"/>
                </a:cubicBezTo>
                <a:cubicBezTo>
                  <a:pt x="3738" y="2119"/>
                  <a:pt x="3738" y="2119"/>
                  <a:pt x="3738" y="2119"/>
                </a:cubicBezTo>
                <a:cubicBezTo>
                  <a:pt x="3738" y="2325"/>
                  <a:pt x="3571" y="2493"/>
                  <a:pt x="3365" y="2493"/>
                </a:cubicBezTo>
                <a:cubicBezTo>
                  <a:pt x="361" y="2493"/>
                  <a:pt x="361" y="2493"/>
                  <a:pt x="361" y="2493"/>
                </a:cubicBezTo>
                <a:cubicBezTo>
                  <a:pt x="161" y="2493"/>
                  <a:pt x="0" y="2331"/>
                  <a:pt x="0" y="2132"/>
                </a:cubicBezTo>
                <a:cubicBezTo>
                  <a:pt x="0" y="0"/>
                  <a:pt x="0" y="0"/>
                  <a:pt x="0" y="0"/>
                </a:cubicBezTo>
                <a:lnTo>
                  <a:pt x="3240" y="0"/>
                </a:lnTo>
                <a:close/>
                <a:moveTo>
                  <a:pt x="3240" y="499"/>
                </a:moveTo>
                <a:cubicBezTo>
                  <a:pt x="3240" y="1994"/>
                  <a:pt x="3240" y="1994"/>
                  <a:pt x="3240" y="1994"/>
                </a:cubicBezTo>
                <a:moveTo>
                  <a:pt x="2866" y="499"/>
                </a:moveTo>
                <a:cubicBezTo>
                  <a:pt x="374" y="499"/>
                  <a:pt x="374" y="499"/>
                  <a:pt x="374" y="499"/>
                </a:cubicBezTo>
                <a:moveTo>
                  <a:pt x="2866" y="1994"/>
                </a:moveTo>
                <a:cubicBezTo>
                  <a:pt x="1869" y="1994"/>
                  <a:pt x="1869" y="1994"/>
                  <a:pt x="1869" y="1994"/>
                </a:cubicBezTo>
                <a:moveTo>
                  <a:pt x="2866" y="1496"/>
                </a:moveTo>
                <a:cubicBezTo>
                  <a:pt x="1869" y="1496"/>
                  <a:pt x="1869" y="1496"/>
                  <a:pt x="1869" y="1496"/>
                </a:cubicBezTo>
                <a:moveTo>
                  <a:pt x="2866" y="997"/>
                </a:moveTo>
                <a:cubicBezTo>
                  <a:pt x="1869" y="997"/>
                  <a:pt x="1869" y="997"/>
                  <a:pt x="1869" y="997"/>
                </a:cubicBezTo>
                <a:moveTo>
                  <a:pt x="498" y="1994"/>
                </a:moveTo>
                <a:cubicBezTo>
                  <a:pt x="1495" y="1994"/>
                  <a:pt x="1495" y="1994"/>
                  <a:pt x="1495" y="1994"/>
                </a:cubicBezTo>
                <a:cubicBezTo>
                  <a:pt x="1495" y="992"/>
                  <a:pt x="1495" y="992"/>
                  <a:pt x="1495" y="992"/>
                </a:cubicBezTo>
                <a:cubicBezTo>
                  <a:pt x="498" y="992"/>
                  <a:pt x="498" y="992"/>
                  <a:pt x="498" y="992"/>
                </a:cubicBezTo>
                <a:lnTo>
                  <a:pt x="498" y="1994"/>
                </a:lnTo>
                <a:close/>
              </a:path>
            </a:pathLst>
          </a:custGeom>
          <a:noFill/>
          <a:ln w="15875" cap="sq">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Flowchart: Magnetic Disk 1">
            <a:extLst>
              <a:ext uri="{FF2B5EF4-FFF2-40B4-BE49-F238E27FC236}">
                <a16:creationId xmlns:a16="http://schemas.microsoft.com/office/drawing/2014/main" id="{5F50423F-0CD3-4404-951E-8930EEE6A90B}"/>
              </a:ext>
            </a:extLst>
          </p:cNvPr>
          <p:cNvSpPr/>
          <p:nvPr/>
        </p:nvSpPr>
        <p:spPr bwMode="auto">
          <a:xfrm>
            <a:off x="557352" y="5454868"/>
            <a:ext cx="307533" cy="319517"/>
          </a:xfrm>
          <a:prstGeom prst="flowChartMagneticDisk">
            <a:avLst/>
          </a:prstGeom>
          <a:solidFill>
            <a:schemeClr val="accent1"/>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03162756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Navigating </a:t>
            </a:r>
            <a:br>
              <a:rPr lang="en-US" dirty="0"/>
            </a:br>
            <a:r>
              <a:rPr lang="en-US" dirty="0"/>
              <a:t>Azure DevOps Server 2019</a:t>
            </a:r>
          </a:p>
        </p:txBody>
      </p:sp>
    </p:spTree>
    <p:extLst>
      <p:ext uri="{BB962C8B-B14F-4D97-AF65-F5344CB8AC3E}">
        <p14:creationId xmlns:p14="http://schemas.microsoft.com/office/powerpoint/2010/main" val="102108935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nline Image Placeholder 13">
            <a:extLst>
              <a:ext uri="{FF2B5EF4-FFF2-40B4-BE49-F238E27FC236}">
                <a16:creationId xmlns:a16="http://schemas.microsoft.com/office/drawing/2014/main" id="{B6D85AC4-E924-455C-9766-17DB726A4EA4}"/>
              </a:ext>
            </a:extLst>
          </p:cNvPr>
          <p:cNvPicPr>
            <a:picLocks noGrp="1" noChangeAspect="1"/>
          </p:cNvPicPr>
          <p:nvPr>
            <p:ph type="clipArt" sz="quarter" idx="11"/>
          </p:nvPr>
        </p:nvPicPr>
        <p:blipFill rotWithShape="1">
          <a:blip r:embed="rId3"/>
          <a:srcRect b="17054"/>
          <a:stretch/>
        </p:blipFill>
        <p:spPr>
          <a:xfrm>
            <a:off x="6272697" y="1492454"/>
            <a:ext cx="6163778" cy="4480643"/>
          </a:xfrm>
          <a:prstGeom prst="rect">
            <a:avLst/>
          </a:prstGeom>
        </p:spPr>
      </p:pic>
      <p:sp>
        <p:nvSpPr>
          <p:cNvPr id="3" name="Title 2">
            <a:extLst>
              <a:ext uri="{FF2B5EF4-FFF2-40B4-BE49-F238E27FC236}">
                <a16:creationId xmlns:a16="http://schemas.microsoft.com/office/drawing/2014/main" id="{9C9FDB58-3740-4DAA-B404-99C911E49ADD}"/>
              </a:ext>
            </a:extLst>
          </p:cNvPr>
          <p:cNvSpPr>
            <a:spLocks noGrp="1"/>
          </p:cNvSpPr>
          <p:nvPr>
            <p:ph type="title"/>
          </p:nvPr>
        </p:nvSpPr>
        <p:spPr/>
        <p:txBody>
          <a:bodyPr/>
          <a:lstStyle/>
          <a:p>
            <a:r>
              <a:rPr lang="en-US" dirty="0"/>
              <a:t>What’s new for </a:t>
            </a:r>
            <a:r>
              <a:rPr lang="en-US" dirty="0">
                <a:solidFill>
                  <a:srgbClr val="26C4A9"/>
                </a:solidFill>
              </a:rPr>
              <a:t>Azure Boards </a:t>
            </a:r>
            <a:r>
              <a:rPr lang="en-US" dirty="0"/>
              <a:t>in Azure DevOps Server 2019?</a:t>
            </a:r>
          </a:p>
        </p:txBody>
      </p:sp>
      <p:sp>
        <p:nvSpPr>
          <p:cNvPr id="5" name="Text Placeholder 4">
            <a:extLst>
              <a:ext uri="{FF2B5EF4-FFF2-40B4-BE49-F238E27FC236}">
                <a16:creationId xmlns:a16="http://schemas.microsoft.com/office/drawing/2014/main" id="{8D069AD1-CEBD-4498-A2B5-53BC26C048ED}"/>
              </a:ext>
            </a:extLst>
          </p:cNvPr>
          <p:cNvSpPr>
            <a:spLocks noGrp="1"/>
          </p:cNvSpPr>
          <p:nvPr>
            <p:ph type="body" sz="quarter" idx="13"/>
          </p:nvPr>
        </p:nvSpPr>
        <p:spPr>
          <a:xfrm>
            <a:off x="434975" y="981075"/>
            <a:ext cx="5241206" cy="5062924"/>
          </a:xfrm>
        </p:spPr>
        <p:txBody>
          <a:bodyPr/>
          <a:lstStyle/>
          <a:p>
            <a:endParaRPr lang="en-US" dirty="0"/>
          </a:p>
          <a:p>
            <a:endParaRPr lang="en-US" dirty="0"/>
          </a:p>
          <a:p>
            <a:r>
              <a:rPr lang="en-US" dirty="0"/>
              <a:t>The “Work” capabilities from TFS are now “Azure Boards” and include over 20 updates for usability, integration, and foundational changes improving alignment with Azure DevOps Services:</a:t>
            </a:r>
          </a:p>
          <a:p>
            <a:endParaRPr lang="en-US" dirty="0"/>
          </a:p>
          <a:p>
            <a:pPr lvl="1"/>
            <a:r>
              <a:rPr lang="en-US" dirty="0"/>
              <a:t>New Hub pages</a:t>
            </a:r>
            <a:endParaRPr lang="en-US" dirty="0">
              <a:hlinkClick r:id="rId4">
                <a:extLst>
                  <a:ext uri="{A12FA001-AC4F-418D-AE19-62706E023703}">
                    <ahyp:hlinkClr xmlns:ahyp="http://schemas.microsoft.com/office/drawing/2018/hyperlinkcolor" val="tx"/>
                  </a:ext>
                </a:extLst>
              </a:hlinkClick>
            </a:endParaRPr>
          </a:p>
          <a:p>
            <a:pPr lvl="2"/>
            <a:r>
              <a:rPr lang="en-US" dirty="0">
                <a:hlinkClick r:id="rId4">
                  <a:extLst>
                    <a:ext uri="{A12FA001-AC4F-418D-AE19-62706E023703}">
                      <ahyp:hlinkClr xmlns:ahyp="http://schemas.microsoft.com/office/drawing/2018/hyperlinkcolor" val="tx"/>
                    </a:ext>
                  </a:extLst>
                </a:hlinkClick>
              </a:rPr>
              <a:t>New Work Items hub</a:t>
            </a:r>
          </a:p>
          <a:p>
            <a:pPr lvl="2"/>
            <a:r>
              <a:rPr lang="en-US" dirty="0">
                <a:hlinkClick r:id="rId4">
                  <a:extLst>
                    <a:ext uri="{A12FA001-AC4F-418D-AE19-62706E023703}">
                      <ahyp:hlinkClr xmlns:ahyp="http://schemas.microsoft.com/office/drawing/2018/hyperlinkcolor" val="tx"/>
                    </a:ext>
                  </a:extLst>
                </a:hlinkClick>
              </a:rPr>
              <a:t>New Boards, Backlogs, and Sprints hubs</a:t>
            </a:r>
            <a:endParaRPr lang="en-US" dirty="0"/>
          </a:p>
          <a:p>
            <a:pPr lvl="2"/>
            <a:r>
              <a:rPr lang="en-US" dirty="0">
                <a:hlinkClick r:id="rId4">
                  <a:extLst>
                    <a:ext uri="{A12FA001-AC4F-418D-AE19-62706E023703}">
                      <ahyp:hlinkClr xmlns:ahyp="http://schemas.microsoft.com/office/drawing/2018/hyperlinkcolor" val="tx"/>
                    </a:ext>
                  </a:extLst>
                </a:hlinkClick>
              </a:rPr>
              <a:t>New Queries hub</a:t>
            </a:r>
            <a:br>
              <a:rPr lang="en-US" dirty="0"/>
            </a:br>
            <a:endParaRPr lang="en-US" dirty="0"/>
          </a:p>
          <a:p>
            <a:pPr lvl="2"/>
            <a:endParaRPr lang="en-US" dirty="0"/>
          </a:p>
          <a:p>
            <a:pPr lvl="1"/>
            <a:r>
              <a:rPr lang="en-US" dirty="0"/>
              <a:t>GitHub Enterprise integration</a:t>
            </a:r>
          </a:p>
          <a:p>
            <a:pPr lvl="2"/>
            <a:r>
              <a:rPr lang="en-US" dirty="0">
                <a:hlinkClick r:id="rId4">
                  <a:extLst>
                    <a:ext uri="{A12FA001-AC4F-418D-AE19-62706E023703}">
                      <ahyp:hlinkClr xmlns:ahyp="http://schemas.microsoft.com/office/drawing/2018/hyperlinkcolor" val="tx"/>
                    </a:ext>
                  </a:extLst>
                </a:hlinkClick>
              </a:rPr>
              <a:t>Link GitHub Enterprise commits and pull requests to Azure Boards work items</a:t>
            </a:r>
            <a:endParaRPr lang="en-US" dirty="0"/>
          </a:p>
          <a:p>
            <a:pPr lvl="2"/>
            <a:endParaRPr lang="en-US" dirty="0"/>
          </a:p>
          <a:p>
            <a:pPr lvl="2"/>
            <a:endParaRPr lang="en-US" dirty="0"/>
          </a:p>
          <a:p>
            <a:pPr lvl="1"/>
            <a:r>
              <a:rPr lang="en-US" dirty="0"/>
              <a:t>Other notable updates</a:t>
            </a:r>
          </a:p>
          <a:p>
            <a:pPr lvl="2"/>
            <a:r>
              <a:rPr lang="en-US" dirty="0">
                <a:hlinkClick r:id="rId4">
                  <a:extLst>
                    <a:ext uri="{A12FA001-AC4F-418D-AE19-62706E023703}">
                      <ahyp:hlinkClr xmlns:ahyp="http://schemas.microsoft.com/office/drawing/2018/hyperlinkcolor" val="tx"/>
                    </a:ext>
                  </a:extLst>
                </a:hlinkClick>
              </a:rPr>
              <a:t>Card annotations include bugs and custom work item types</a:t>
            </a:r>
            <a:endParaRPr lang="en-US" dirty="0"/>
          </a:p>
          <a:p>
            <a:pPr lvl="2"/>
            <a:r>
              <a:rPr lang="en-US" dirty="0">
                <a:hlinkClick r:id="rId5">
                  <a:extLst>
                    <a:ext uri="{A12FA001-AC4F-418D-AE19-62706E023703}">
                      <ahyp:hlinkClr xmlns:ahyp="http://schemas.microsoft.com/office/drawing/2018/hyperlinkcolor" val="tx"/>
                    </a:ext>
                  </a:extLst>
                </a:hlinkClick>
              </a:rPr>
              <a:t>Process inheritance on new collections</a:t>
            </a:r>
            <a:endParaRPr lang="en-US" dirty="0"/>
          </a:p>
          <a:p>
            <a:pPr lvl="2"/>
            <a:r>
              <a:rPr lang="en-US" dirty="0">
                <a:hlinkClick r:id="rId6">
                  <a:extLst>
                    <a:ext uri="{A12FA001-AC4F-418D-AE19-62706E023703}">
                      <ahyp:hlinkClr xmlns:ahyp="http://schemas.microsoft.com/office/drawing/2018/hyperlinkcolor" val="tx"/>
                    </a:ext>
                  </a:extLst>
                </a:hlinkClick>
              </a:rPr>
              <a:t>Move work item to another team project / Change work item type</a:t>
            </a:r>
            <a:endParaRPr lang="en-US" dirty="0"/>
          </a:p>
          <a:p>
            <a:endParaRPr lang="en-US" dirty="0"/>
          </a:p>
        </p:txBody>
      </p:sp>
      <p:pic>
        <p:nvPicPr>
          <p:cNvPr id="7" name="Picture 6" descr="A picture containing object&#10;&#10;Description generated with very high confidence">
            <a:extLst>
              <a:ext uri="{FF2B5EF4-FFF2-40B4-BE49-F238E27FC236}">
                <a16:creationId xmlns:a16="http://schemas.microsoft.com/office/drawing/2014/main" id="{143EA54A-AAAA-436C-A912-EBB307F391F3}"/>
              </a:ext>
            </a:extLst>
          </p:cNvPr>
          <p:cNvPicPr>
            <a:picLocks noChangeAspect="1"/>
          </p:cNvPicPr>
          <p:nvPr/>
        </p:nvPicPr>
        <p:blipFill>
          <a:blip r:embed="rId7"/>
          <a:stretch>
            <a:fillRect/>
          </a:stretch>
        </p:blipFill>
        <p:spPr>
          <a:xfrm>
            <a:off x="534194" y="334129"/>
            <a:ext cx="550921" cy="550750"/>
          </a:xfrm>
          <a:prstGeom prst="rect">
            <a:avLst/>
          </a:prstGeom>
        </p:spPr>
      </p:pic>
      <p:sp>
        <p:nvSpPr>
          <p:cNvPr id="11" name="Oval 10">
            <a:extLst>
              <a:ext uri="{FF2B5EF4-FFF2-40B4-BE49-F238E27FC236}">
                <a16:creationId xmlns:a16="http://schemas.microsoft.com/office/drawing/2014/main" id="{38B15C8B-FFC9-4676-A475-07A5ADA39FFD}"/>
              </a:ext>
              <a:ext uri="{C183D7F6-B498-43B3-948B-1728B52AA6E4}">
                <adec:decorative xmlns:adec="http://schemas.microsoft.com/office/drawing/2017/decorative" val="1"/>
              </a:ext>
            </a:extLst>
          </p:cNvPr>
          <p:cNvSpPr/>
          <p:nvPr/>
        </p:nvSpPr>
        <p:spPr bwMode="auto">
          <a:xfrm>
            <a:off x="434975" y="2357124"/>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2" name="Oval 11">
            <a:extLst>
              <a:ext uri="{FF2B5EF4-FFF2-40B4-BE49-F238E27FC236}">
                <a16:creationId xmlns:a16="http://schemas.microsoft.com/office/drawing/2014/main" id="{33AAF413-34A1-433F-AD89-A5344214D42A}"/>
              </a:ext>
              <a:ext uri="{C183D7F6-B498-43B3-948B-1728B52AA6E4}">
                <adec:decorative xmlns:adec="http://schemas.microsoft.com/office/drawing/2017/decorative" val="1"/>
              </a:ext>
            </a:extLst>
          </p:cNvPr>
          <p:cNvSpPr/>
          <p:nvPr/>
        </p:nvSpPr>
        <p:spPr bwMode="auto">
          <a:xfrm>
            <a:off x="434975" y="3666483"/>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3" name="Oval 12">
            <a:extLst>
              <a:ext uri="{FF2B5EF4-FFF2-40B4-BE49-F238E27FC236}">
                <a16:creationId xmlns:a16="http://schemas.microsoft.com/office/drawing/2014/main" id="{D0B623AA-46DC-453B-B07E-07DF1FA47956}"/>
              </a:ext>
              <a:ext uri="{C183D7F6-B498-43B3-948B-1728B52AA6E4}">
                <adec:decorative xmlns:adec="http://schemas.microsoft.com/office/drawing/2017/decorative" val="1"/>
              </a:ext>
            </a:extLst>
          </p:cNvPr>
          <p:cNvSpPr/>
          <p:nvPr/>
        </p:nvSpPr>
        <p:spPr bwMode="auto">
          <a:xfrm>
            <a:off x="434975" y="4778578"/>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9" name="hand_3" title="Icon of a hand giving a thumbs-up">
            <a:extLst>
              <a:ext uri="{FF2B5EF4-FFF2-40B4-BE49-F238E27FC236}">
                <a16:creationId xmlns:a16="http://schemas.microsoft.com/office/drawing/2014/main" id="{E51156AC-16B7-46F7-9F48-E1CA6BE0AD37}"/>
              </a:ext>
            </a:extLst>
          </p:cNvPr>
          <p:cNvSpPr>
            <a:spLocks noChangeAspect="1"/>
          </p:cNvSpPr>
          <p:nvPr/>
        </p:nvSpPr>
        <p:spPr bwMode="auto">
          <a:xfrm>
            <a:off x="529220" y="4860407"/>
            <a:ext cx="333161" cy="327720"/>
          </a:xfrm>
          <a:custGeom>
            <a:avLst/>
            <a:gdLst>
              <a:gd name="T0" fmla="*/ 0 w 323"/>
              <a:gd name="T1" fmla="*/ 199 h 283"/>
              <a:gd name="T2" fmla="*/ 0 w 323"/>
              <a:gd name="T3" fmla="*/ 260 h 283"/>
              <a:gd name="T4" fmla="*/ 60 w 323"/>
              <a:gd name="T5" fmla="*/ 260 h 283"/>
              <a:gd name="T6" fmla="*/ 95 w 323"/>
              <a:gd name="T7" fmla="*/ 264 h 283"/>
              <a:gd name="T8" fmla="*/ 148 w 323"/>
              <a:gd name="T9" fmla="*/ 282 h 283"/>
              <a:gd name="T10" fmla="*/ 250 w 323"/>
              <a:gd name="T11" fmla="*/ 282 h 283"/>
              <a:gd name="T12" fmla="*/ 265 w 323"/>
              <a:gd name="T13" fmla="*/ 281 h 283"/>
              <a:gd name="T14" fmla="*/ 275 w 323"/>
              <a:gd name="T15" fmla="*/ 272 h 283"/>
              <a:gd name="T16" fmla="*/ 320 w 323"/>
              <a:gd name="T17" fmla="*/ 141 h 283"/>
              <a:gd name="T18" fmla="*/ 316 w 323"/>
              <a:gd name="T19" fmla="*/ 117 h 283"/>
              <a:gd name="T20" fmla="*/ 302 w 323"/>
              <a:gd name="T21" fmla="*/ 110 h 283"/>
              <a:gd name="T22" fmla="*/ 214 w 323"/>
              <a:gd name="T23" fmla="*/ 110 h 283"/>
              <a:gd name="T24" fmla="*/ 217 w 323"/>
              <a:gd name="T25" fmla="*/ 79 h 283"/>
              <a:gd name="T26" fmla="*/ 234 w 323"/>
              <a:gd name="T27" fmla="*/ 41 h 283"/>
              <a:gd name="T28" fmla="*/ 228 w 323"/>
              <a:gd name="T29" fmla="*/ 5 h 283"/>
              <a:gd name="T30" fmla="*/ 208 w 323"/>
              <a:gd name="T31" fmla="*/ 8 h 283"/>
              <a:gd name="T32" fmla="*/ 101 w 323"/>
              <a:gd name="T33" fmla="*/ 115 h 283"/>
              <a:gd name="T34" fmla="*/ 77 w 323"/>
              <a:gd name="T35" fmla="*/ 129 h 283"/>
              <a:gd name="T36" fmla="*/ 0 w 323"/>
              <a:gd name="T37" fmla="*/ 131 h 283"/>
              <a:gd name="T38" fmla="*/ 0 w 323"/>
              <a:gd name="T39" fmla="*/ 19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283">
                <a:moveTo>
                  <a:pt x="0" y="199"/>
                </a:moveTo>
                <a:cubicBezTo>
                  <a:pt x="0" y="260"/>
                  <a:pt x="0" y="260"/>
                  <a:pt x="0" y="260"/>
                </a:cubicBezTo>
                <a:cubicBezTo>
                  <a:pt x="60" y="260"/>
                  <a:pt x="60" y="260"/>
                  <a:pt x="60" y="260"/>
                </a:cubicBezTo>
                <a:cubicBezTo>
                  <a:pt x="60" y="260"/>
                  <a:pt x="84" y="261"/>
                  <a:pt x="95" y="264"/>
                </a:cubicBezTo>
                <a:cubicBezTo>
                  <a:pt x="106" y="267"/>
                  <a:pt x="129" y="282"/>
                  <a:pt x="148" y="282"/>
                </a:cubicBezTo>
                <a:cubicBezTo>
                  <a:pt x="167" y="282"/>
                  <a:pt x="250" y="282"/>
                  <a:pt x="250" y="282"/>
                </a:cubicBezTo>
                <a:cubicBezTo>
                  <a:pt x="250" y="282"/>
                  <a:pt x="260" y="283"/>
                  <a:pt x="265" y="281"/>
                </a:cubicBezTo>
                <a:cubicBezTo>
                  <a:pt x="272" y="279"/>
                  <a:pt x="275" y="272"/>
                  <a:pt x="275" y="272"/>
                </a:cubicBezTo>
                <a:cubicBezTo>
                  <a:pt x="320" y="141"/>
                  <a:pt x="320" y="141"/>
                  <a:pt x="320" y="141"/>
                </a:cubicBezTo>
                <a:cubicBezTo>
                  <a:pt x="320" y="141"/>
                  <a:pt x="323" y="125"/>
                  <a:pt x="316" y="117"/>
                </a:cubicBezTo>
                <a:cubicBezTo>
                  <a:pt x="310" y="111"/>
                  <a:pt x="302" y="110"/>
                  <a:pt x="302" y="110"/>
                </a:cubicBezTo>
                <a:cubicBezTo>
                  <a:pt x="214" y="110"/>
                  <a:pt x="214" y="110"/>
                  <a:pt x="214" y="110"/>
                </a:cubicBezTo>
                <a:cubicBezTo>
                  <a:pt x="214" y="110"/>
                  <a:pt x="213" y="90"/>
                  <a:pt x="217" y="79"/>
                </a:cubicBezTo>
                <a:cubicBezTo>
                  <a:pt x="222" y="69"/>
                  <a:pt x="232" y="50"/>
                  <a:pt x="234" y="41"/>
                </a:cubicBezTo>
                <a:cubicBezTo>
                  <a:pt x="235" y="31"/>
                  <a:pt x="239" y="10"/>
                  <a:pt x="228" y="5"/>
                </a:cubicBezTo>
                <a:cubicBezTo>
                  <a:pt x="217" y="0"/>
                  <a:pt x="208" y="8"/>
                  <a:pt x="208" y="8"/>
                </a:cubicBezTo>
                <a:cubicBezTo>
                  <a:pt x="101" y="115"/>
                  <a:pt x="101" y="115"/>
                  <a:pt x="101" y="115"/>
                </a:cubicBezTo>
                <a:cubicBezTo>
                  <a:pt x="101" y="115"/>
                  <a:pt x="91" y="126"/>
                  <a:pt x="77" y="129"/>
                </a:cubicBezTo>
                <a:cubicBezTo>
                  <a:pt x="64" y="132"/>
                  <a:pt x="0" y="131"/>
                  <a:pt x="0" y="131"/>
                </a:cubicBezTo>
                <a:lnTo>
                  <a:pt x="0" y="199"/>
                </a:lnTo>
                <a:close/>
              </a:path>
            </a:pathLst>
          </a:custGeom>
          <a:noFill/>
          <a:ln w="15875" cap="sq">
            <a:solidFill>
              <a:srgbClr val="58D2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5" name="plug" title="Icon of a power plug showing an A to B connection">
            <a:extLst>
              <a:ext uri="{FF2B5EF4-FFF2-40B4-BE49-F238E27FC236}">
                <a16:creationId xmlns:a16="http://schemas.microsoft.com/office/drawing/2014/main" id="{184BCCB9-9238-4B55-BD77-1894E6BE758F}"/>
              </a:ext>
            </a:extLst>
          </p:cNvPr>
          <p:cNvSpPr>
            <a:spLocks noChangeAspect="1" noEditPoints="1"/>
          </p:cNvSpPr>
          <p:nvPr/>
        </p:nvSpPr>
        <p:spPr bwMode="auto">
          <a:xfrm>
            <a:off x="532390" y="3776662"/>
            <a:ext cx="333161" cy="327720"/>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noFill/>
          <a:ln w="15875" cap="sq">
            <a:solidFill>
              <a:srgbClr val="58D2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
        <p:nvSpPr>
          <p:cNvPr id="16" name="Browser" title="Icon of a browser window">
            <a:extLst>
              <a:ext uri="{FF2B5EF4-FFF2-40B4-BE49-F238E27FC236}">
                <a16:creationId xmlns:a16="http://schemas.microsoft.com/office/drawing/2014/main" id="{2FE45D41-9065-4993-99C2-84AD0E3DF460}"/>
              </a:ext>
            </a:extLst>
          </p:cNvPr>
          <p:cNvSpPr>
            <a:spLocks noChangeAspect="1" noEditPoints="1"/>
          </p:cNvSpPr>
          <p:nvPr/>
        </p:nvSpPr>
        <p:spPr bwMode="auto">
          <a:xfrm>
            <a:off x="587912" y="2485603"/>
            <a:ext cx="261771" cy="257495"/>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5875" cap="sq">
            <a:solidFill>
              <a:srgbClr val="58D2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30396129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Azure Boards enhancements</a:t>
            </a:r>
          </a:p>
        </p:txBody>
      </p:sp>
    </p:spTree>
    <p:extLst>
      <p:ext uri="{BB962C8B-B14F-4D97-AF65-F5344CB8AC3E}">
        <p14:creationId xmlns:p14="http://schemas.microsoft.com/office/powerpoint/2010/main" val="246903433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7A8564D-1793-4724-9716-2674AF73BDE1}"/>
              </a:ext>
            </a:extLst>
          </p:cNvPr>
          <p:cNvSpPr>
            <a:spLocks noGrp="1"/>
          </p:cNvSpPr>
          <p:nvPr>
            <p:ph type="title"/>
          </p:nvPr>
        </p:nvSpPr>
        <p:spPr/>
        <p:txBody>
          <a:bodyPr/>
          <a:lstStyle/>
          <a:p>
            <a:r>
              <a:rPr lang="en-US" dirty="0"/>
              <a:t>What’s new for </a:t>
            </a:r>
            <a:r>
              <a:rPr lang="en-US" dirty="0">
                <a:solidFill>
                  <a:srgbClr val="D13A11"/>
                </a:solidFill>
              </a:rPr>
              <a:t>Azure Repos </a:t>
            </a:r>
            <a:r>
              <a:rPr lang="en-US" dirty="0"/>
              <a:t>in Azure DevOps Server 2019?</a:t>
            </a:r>
            <a:br>
              <a:rPr lang="en-US" dirty="0"/>
            </a:br>
            <a:endParaRPr lang="en-US" dirty="0"/>
          </a:p>
        </p:txBody>
      </p:sp>
      <p:sp>
        <p:nvSpPr>
          <p:cNvPr id="5" name="Text Placeholder 4">
            <a:extLst>
              <a:ext uri="{FF2B5EF4-FFF2-40B4-BE49-F238E27FC236}">
                <a16:creationId xmlns:a16="http://schemas.microsoft.com/office/drawing/2014/main" id="{8D069AD1-CEBD-4498-A2B5-53BC26C048ED}"/>
              </a:ext>
            </a:extLst>
          </p:cNvPr>
          <p:cNvSpPr>
            <a:spLocks noGrp="1"/>
          </p:cNvSpPr>
          <p:nvPr>
            <p:ph type="body" sz="quarter" idx="13"/>
          </p:nvPr>
        </p:nvSpPr>
        <p:spPr>
          <a:xfrm>
            <a:off x="434975" y="981075"/>
            <a:ext cx="5241206" cy="5339923"/>
          </a:xfrm>
        </p:spPr>
        <p:txBody>
          <a:bodyPr/>
          <a:lstStyle/>
          <a:p>
            <a:endParaRPr lang="en-US" dirty="0"/>
          </a:p>
          <a:p>
            <a:endParaRPr lang="en-US" dirty="0"/>
          </a:p>
          <a:p>
            <a:r>
              <a:rPr lang="en-US" dirty="0"/>
              <a:t>The “Code” features in TFS are now consistently branded as “Azure Repos.”  Repos continues its enterprise-grade version control roots by adding polish and capabilities for Git repositories, including:</a:t>
            </a:r>
          </a:p>
          <a:p>
            <a:endParaRPr lang="en-US" dirty="0"/>
          </a:p>
          <a:p>
            <a:endParaRPr lang="en-US" dirty="0"/>
          </a:p>
          <a:p>
            <a:pPr lvl="1"/>
            <a:r>
              <a:rPr lang="en-US" dirty="0"/>
              <a:t>Pull request improvements</a:t>
            </a:r>
          </a:p>
          <a:p>
            <a:pPr lvl="2"/>
            <a:r>
              <a:rPr lang="en-US" dirty="0">
                <a:hlinkClick r:id="rId3">
                  <a:extLst>
                    <a:ext uri="{A12FA001-AC4F-418D-AE19-62706E023703}">
                      <ahyp:hlinkClr xmlns:ahyp="http://schemas.microsoft.com/office/drawing/2018/hyperlinkcolor" val="tx"/>
                    </a:ext>
                  </a:extLst>
                </a:hlinkClick>
              </a:rPr>
              <a:t>Standardize pull request descriptions using templates</a:t>
            </a:r>
            <a:endParaRPr lang="en-US" dirty="0"/>
          </a:p>
          <a:p>
            <a:pPr lvl="2"/>
            <a:r>
              <a:rPr lang="en-US" dirty="0">
                <a:hlinkClick r:id="rId3">
                  <a:extLst>
                    <a:ext uri="{A12FA001-AC4F-418D-AE19-62706E023703}">
                      <ahyp:hlinkClr xmlns:ahyp="http://schemas.microsoft.com/office/drawing/2018/hyperlinkcolor" val="tx"/>
                    </a:ext>
                  </a:extLst>
                </a:hlinkClick>
              </a:rPr>
              <a:t>Change the target branch of a pull request</a:t>
            </a:r>
            <a:endParaRPr lang="en-US" dirty="0"/>
          </a:p>
          <a:p>
            <a:pPr lvl="2"/>
            <a:r>
              <a:rPr lang="en-US" dirty="0">
                <a:hlinkClick r:id="rId4">
                  <a:extLst>
                    <a:ext uri="{A12FA001-AC4F-418D-AE19-62706E023703}">
                      <ahyp:hlinkClr xmlns:ahyp="http://schemas.microsoft.com/office/drawing/2018/hyperlinkcolor" val="tx"/>
                    </a:ext>
                  </a:extLst>
                </a:hlinkClick>
              </a:rPr>
              <a:t>Receive notifications when pull request policies are bypassed</a:t>
            </a:r>
            <a:endParaRPr lang="en-US" dirty="0"/>
          </a:p>
          <a:p>
            <a:pPr lvl="2"/>
            <a:r>
              <a:rPr lang="en-US" dirty="0">
                <a:hlinkClick r:id="rId5">
                  <a:extLst>
                    <a:ext uri="{A12FA001-AC4F-418D-AE19-62706E023703}">
                      <ahyp:hlinkClr xmlns:ahyp="http://schemas.microsoft.com/office/drawing/2018/hyperlinkcolor" val="tx"/>
                    </a:ext>
                  </a:extLst>
                </a:hlinkClick>
              </a:rPr>
              <a:t>Allow bypassing branch policies without giving up push protection</a:t>
            </a:r>
            <a:endParaRPr lang="en-US" dirty="0"/>
          </a:p>
          <a:p>
            <a:pPr lvl="2"/>
            <a:r>
              <a:rPr lang="en-US" dirty="0">
                <a:hlinkClick r:id="rId6">
                  <a:extLst>
                    <a:ext uri="{A12FA001-AC4F-418D-AE19-62706E023703}">
                      <ahyp:hlinkClr xmlns:ahyp="http://schemas.microsoft.com/office/drawing/2018/hyperlinkcolor" val="tx"/>
                    </a:ext>
                  </a:extLst>
                </a:hlinkClick>
              </a:rPr>
              <a:t>Create pull requests without a default team as reviewer</a:t>
            </a:r>
            <a:endParaRPr lang="en-US" dirty="0"/>
          </a:p>
          <a:p>
            <a:pPr lvl="2"/>
            <a:r>
              <a:rPr lang="en-US" dirty="0">
                <a:hlinkClick r:id="rId7">
                  <a:extLst>
                    <a:ext uri="{A12FA001-AC4F-418D-AE19-62706E023703}">
                      <ahyp:hlinkClr xmlns:ahyp="http://schemas.microsoft.com/office/drawing/2018/hyperlinkcolor" val="tx"/>
                    </a:ext>
                  </a:extLst>
                </a:hlinkClick>
              </a:rPr>
              <a:t>Quickly describe pull requests using commit messages</a:t>
            </a:r>
            <a:endParaRPr lang="en-US" dirty="0"/>
          </a:p>
          <a:p>
            <a:pPr lvl="2"/>
            <a:endParaRPr lang="en-US" dirty="0"/>
          </a:p>
          <a:p>
            <a:pPr lvl="2"/>
            <a:endParaRPr lang="en-US" dirty="0"/>
          </a:p>
          <a:p>
            <a:pPr lvl="2"/>
            <a:endParaRPr lang="en-US" dirty="0"/>
          </a:p>
          <a:p>
            <a:pPr lvl="1"/>
            <a:r>
              <a:rPr lang="en-US" dirty="0"/>
              <a:t>Other improvements</a:t>
            </a:r>
          </a:p>
          <a:p>
            <a:pPr lvl="2"/>
            <a:r>
              <a:rPr lang="en-US" dirty="0">
                <a:hlinkClick r:id="rId3">
                  <a:extLst>
                    <a:ext uri="{A12FA001-AC4F-418D-AE19-62706E023703}">
                      <ahyp:hlinkClr xmlns:ahyp="http://schemas.microsoft.com/office/drawing/2018/hyperlinkcolor" val="tx"/>
                    </a:ext>
                  </a:extLst>
                </a:hlinkClick>
              </a:rPr>
              <a:t>Improved branch picker</a:t>
            </a:r>
            <a:r>
              <a:rPr lang="en-US" dirty="0"/>
              <a:t> was created for teams with numerous branches, the new picker allows you to select your favorite branches or quickly search for a branch.</a:t>
            </a:r>
          </a:p>
          <a:p>
            <a:pPr lvl="2"/>
            <a:r>
              <a:rPr lang="en-US" dirty="0">
                <a:hlinkClick r:id="rId8">
                  <a:extLst>
                    <a:ext uri="{A12FA001-AC4F-418D-AE19-62706E023703}">
                      <ahyp:hlinkClr xmlns:ahyp="http://schemas.microsoft.com/office/drawing/2018/hyperlinkcolor" val="tx"/>
                    </a:ext>
                  </a:extLst>
                </a:hlinkClick>
              </a:rPr>
              <a:t>Extension authors can query context about the current repo</a:t>
            </a:r>
            <a:r>
              <a:rPr lang="en-US" dirty="0"/>
              <a:t> which will enable extensions to provide and use additional repo metadata. </a:t>
            </a:r>
          </a:p>
          <a:p>
            <a:pPr lvl="2"/>
            <a:endParaRPr lang="en-US" dirty="0"/>
          </a:p>
          <a:p>
            <a:endParaRPr lang="en-US" dirty="0"/>
          </a:p>
        </p:txBody>
      </p:sp>
      <p:pic>
        <p:nvPicPr>
          <p:cNvPr id="8" name="Picture 10" descr="A picture containing stop, sign, outdoor, sitting&#10;&#10;Description generated with very high confidence">
            <a:extLst>
              <a:ext uri="{FF2B5EF4-FFF2-40B4-BE49-F238E27FC236}">
                <a16:creationId xmlns:a16="http://schemas.microsoft.com/office/drawing/2014/main" id="{716A2232-2DDB-4F6E-8BE1-49397318A05D}"/>
              </a:ext>
            </a:extLst>
          </p:cNvPr>
          <p:cNvPicPr>
            <a:picLocks noChangeAspect="1"/>
          </p:cNvPicPr>
          <p:nvPr/>
        </p:nvPicPr>
        <p:blipFill>
          <a:blip r:embed="rId9"/>
          <a:stretch>
            <a:fillRect/>
          </a:stretch>
        </p:blipFill>
        <p:spPr>
          <a:xfrm>
            <a:off x="518868" y="334439"/>
            <a:ext cx="550918" cy="550750"/>
          </a:xfrm>
          <a:prstGeom prst="rect">
            <a:avLst/>
          </a:prstGeom>
        </p:spPr>
      </p:pic>
      <p:sp>
        <p:nvSpPr>
          <p:cNvPr id="14" name="Online Image Placeholder 13">
            <a:extLst>
              <a:ext uri="{FF2B5EF4-FFF2-40B4-BE49-F238E27FC236}">
                <a16:creationId xmlns:a16="http://schemas.microsoft.com/office/drawing/2014/main" id="{B8E4CFAE-580C-416E-8D59-E82565D05126}"/>
              </a:ext>
            </a:extLst>
          </p:cNvPr>
          <p:cNvSpPr>
            <a:spLocks noGrp="1"/>
          </p:cNvSpPr>
          <p:nvPr>
            <p:ph type="clipArt" sz="quarter" idx="11"/>
          </p:nvPr>
        </p:nvSpPr>
        <p:spPr/>
      </p:sp>
      <p:pic>
        <p:nvPicPr>
          <p:cNvPr id="15" name="Picture 14">
            <a:extLst>
              <a:ext uri="{FF2B5EF4-FFF2-40B4-BE49-F238E27FC236}">
                <a16:creationId xmlns:a16="http://schemas.microsoft.com/office/drawing/2014/main" id="{977079ED-2BA4-4763-A171-8C4C3113C765}"/>
              </a:ext>
            </a:extLst>
          </p:cNvPr>
          <p:cNvPicPr>
            <a:picLocks noChangeAspect="1"/>
          </p:cNvPicPr>
          <p:nvPr/>
        </p:nvPicPr>
        <p:blipFill>
          <a:blip r:embed="rId10"/>
          <a:stretch>
            <a:fillRect/>
          </a:stretch>
        </p:blipFill>
        <p:spPr>
          <a:xfrm>
            <a:off x="6279112" y="1536897"/>
            <a:ext cx="6618741" cy="4476663"/>
          </a:xfrm>
          <a:prstGeom prst="rect">
            <a:avLst/>
          </a:prstGeom>
        </p:spPr>
      </p:pic>
      <p:sp>
        <p:nvSpPr>
          <p:cNvPr id="16" name="Oval 15">
            <a:extLst>
              <a:ext uri="{FF2B5EF4-FFF2-40B4-BE49-F238E27FC236}">
                <a16:creationId xmlns:a16="http://schemas.microsoft.com/office/drawing/2014/main" id="{04BD1573-44D2-429F-9640-F70AEBC36BAE}"/>
              </a:ext>
              <a:ext uri="{C183D7F6-B498-43B3-948B-1728B52AA6E4}">
                <adec:decorative xmlns:adec="http://schemas.microsoft.com/office/drawing/2017/decorative" val="1"/>
              </a:ext>
            </a:extLst>
          </p:cNvPr>
          <p:cNvSpPr/>
          <p:nvPr/>
        </p:nvSpPr>
        <p:spPr bwMode="auto">
          <a:xfrm>
            <a:off x="434975" y="2551247"/>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8" name="Oval 17">
            <a:extLst>
              <a:ext uri="{FF2B5EF4-FFF2-40B4-BE49-F238E27FC236}">
                <a16:creationId xmlns:a16="http://schemas.microsoft.com/office/drawing/2014/main" id="{E4BAD09C-CF93-4217-BA90-E28498546DBF}"/>
              </a:ext>
              <a:ext uri="{C183D7F6-B498-43B3-948B-1728B52AA6E4}">
                <adec:decorative xmlns:adec="http://schemas.microsoft.com/office/drawing/2017/decorative" val="1"/>
              </a:ext>
            </a:extLst>
          </p:cNvPr>
          <p:cNvSpPr/>
          <p:nvPr/>
        </p:nvSpPr>
        <p:spPr bwMode="auto">
          <a:xfrm>
            <a:off x="434975" y="4487968"/>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9" name="hand_3" title="Icon of a hand giving a thumbs-up">
            <a:extLst>
              <a:ext uri="{FF2B5EF4-FFF2-40B4-BE49-F238E27FC236}">
                <a16:creationId xmlns:a16="http://schemas.microsoft.com/office/drawing/2014/main" id="{D238F85D-872C-4BDD-B7AE-7962C7FF34EA}"/>
              </a:ext>
            </a:extLst>
          </p:cNvPr>
          <p:cNvSpPr>
            <a:spLocks noChangeAspect="1"/>
          </p:cNvSpPr>
          <p:nvPr/>
        </p:nvSpPr>
        <p:spPr bwMode="auto">
          <a:xfrm>
            <a:off x="529220" y="4581007"/>
            <a:ext cx="333161" cy="327720"/>
          </a:xfrm>
          <a:custGeom>
            <a:avLst/>
            <a:gdLst>
              <a:gd name="T0" fmla="*/ 0 w 323"/>
              <a:gd name="T1" fmla="*/ 199 h 283"/>
              <a:gd name="T2" fmla="*/ 0 w 323"/>
              <a:gd name="T3" fmla="*/ 260 h 283"/>
              <a:gd name="T4" fmla="*/ 60 w 323"/>
              <a:gd name="T5" fmla="*/ 260 h 283"/>
              <a:gd name="T6" fmla="*/ 95 w 323"/>
              <a:gd name="T7" fmla="*/ 264 h 283"/>
              <a:gd name="T8" fmla="*/ 148 w 323"/>
              <a:gd name="T9" fmla="*/ 282 h 283"/>
              <a:gd name="T10" fmla="*/ 250 w 323"/>
              <a:gd name="T11" fmla="*/ 282 h 283"/>
              <a:gd name="T12" fmla="*/ 265 w 323"/>
              <a:gd name="T13" fmla="*/ 281 h 283"/>
              <a:gd name="T14" fmla="*/ 275 w 323"/>
              <a:gd name="T15" fmla="*/ 272 h 283"/>
              <a:gd name="T16" fmla="*/ 320 w 323"/>
              <a:gd name="T17" fmla="*/ 141 h 283"/>
              <a:gd name="T18" fmla="*/ 316 w 323"/>
              <a:gd name="T19" fmla="*/ 117 h 283"/>
              <a:gd name="T20" fmla="*/ 302 w 323"/>
              <a:gd name="T21" fmla="*/ 110 h 283"/>
              <a:gd name="T22" fmla="*/ 214 w 323"/>
              <a:gd name="T23" fmla="*/ 110 h 283"/>
              <a:gd name="T24" fmla="*/ 217 w 323"/>
              <a:gd name="T25" fmla="*/ 79 h 283"/>
              <a:gd name="T26" fmla="*/ 234 w 323"/>
              <a:gd name="T27" fmla="*/ 41 h 283"/>
              <a:gd name="T28" fmla="*/ 228 w 323"/>
              <a:gd name="T29" fmla="*/ 5 h 283"/>
              <a:gd name="T30" fmla="*/ 208 w 323"/>
              <a:gd name="T31" fmla="*/ 8 h 283"/>
              <a:gd name="T32" fmla="*/ 101 w 323"/>
              <a:gd name="T33" fmla="*/ 115 h 283"/>
              <a:gd name="T34" fmla="*/ 77 w 323"/>
              <a:gd name="T35" fmla="*/ 129 h 283"/>
              <a:gd name="T36" fmla="*/ 0 w 323"/>
              <a:gd name="T37" fmla="*/ 131 h 283"/>
              <a:gd name="T38" fmla="*/ 0 w 323"/>
              <a:gd name="T39" fmla="*/ 19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283">
                <a:moveTo>
                  <a:pt x="0" y="199"/>
                </a:moveTo>
                <a:cubicBezTo>
                  <a:pt x="0" y="260"/>
                  <a:pt x="0" y="260"/>
                  <a:pt x="0" y="260"/>
                </a:cubicBezTo>
                <a:cubicBezTo>
                  <a:pt x="60" y="260"/>
                  <a:pt x="60" y="260"/>
                  <a:pt x="60" y="260"/>
                </a:cubicBezTo>
                <a:cubicBezTo>
                  <a:pt x="60" y="260"/>
                  <a:pt x="84" y="261"/>
                  <a:pt x="95" y="264"/>
                </a:cubicBezTo>
                <a:cubicBezTo>
                  <a:pt x="106" y="267"/>
                  <a:pt x="129" y="282"/>
                  <a:pt x="148" y="282"/>
                </a:cubicBezTo>
                <a:cubicBezTo>
                  <a:pt x="167" y="282"/>
                  <a:pt x="250" y="282"/>
                  <a:pt x="250" y="282"/>
                </a:cubicBezTo>
                <a:cubicBezTo>
                  <a:pt x="250" y="282"/>
                  <a:pt x="260" y="283"/>
                  <a:pt x="265" y="281"/>
                </a:cubicBezTo>
                <a:cubicBezTo>
                  <a:pt x="272" y="279"/>
                  <a:pt x="275" y="272"/>
                  <a:pt x="275" y="272"/>
                </a:cubicBezTo>
                <a:cubicBezTo>
                  <a:pt x="320" y="141"/>
                  <a:pt x="320" y="141"/>
                  <a:pt x="320" y="141"/>
                </a:cubicBezTo>
                <a:cubicBezTo>
                  <a:pt x="320" y="141"/>
                  <a:pt x="323" y="125"/>
                  <a:pt x="316" y="117"/>
                </a:cubicBezTo>
                <a:cubicBezTo>
                  <a:pt x="310" y="111"/>
                  <a:pt x="302" y="110"/>
                  <a:pt x="302" y="110"/>
                </a:cubicBezTo>
                <a:cubicBezTo>
                  <a:pt x="214" y="110"/>
                  <a:pt x="214" y="110"/>
                  <a:pt x="214" y="110"/>
                </a:cubicBezTo>
                <a:cubicBezTo>
                  <a:pt x="214" y="110"/>
                  <a:pt x="213" y="90"/>
                  <a:pt x="217" y="79"/>
                </a:cubicBezTo>
                <a:cubicBezTo>
                  <a:pt x="222" y="69"/>
                  <a:pt x="232" y="50"/>
                  <a:pt x="234" y="41"/>
                </a:cubicBezTo>
                <a:cubicBezTo>
                  <a:pt x="235" y="31"/>
                  <a:pt x="239" y="10"/>
                  <a:pt x="228" y="5"/>
                </a:cubicBezTo>
                <a:cubicBezTo>
                  <a:pt x="217" y="0"/>
                  <a:pt x="208" y="8"/>
                  <a:pt x="208" y="8"/>
                </a:cubicBezTo>
                <a:cubicBezTo>
                  <a:pt x="101" y="115"/>
                  <a:pt x="101" y="115"/>
                  <a:pt x="101" y="115"/>
                </a:cubicBezTo>
                <a:cubicBezTo>
                  <a:pt x="101" y="115"/>
                  <a:pt x="91" y="126"/>
                  <a:pt x="77" y="129"/>
                </a:cubicBezTo>
                <a:cubicBezTo>
                  <a:pt x="64" y="132"/>
                  <a:pt x="0" y="131"/>
                  <a:pt x="0" y="131"/>
                </a:cubicBezTo>
                <a:lnTo>
                  <a:pt x="0" y="199"/>
                </a:lnTo>
                <a:close/>
              </a:path>
            </a:pathLst>
          </a:custGeom>
          <a:noFill/>
          <a:ln w="15875" cap="sq">
            <a:solidFill>
              <a:srgbClr val="DB460E"/>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621870619"/>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Azure Repos enhancements</a:t>
            </a:r>
          </a:p>
        </p:txBody>
      </p:sp>
    </p:spTree>
    <p:extLst>
      <p:ext uri="{BB962C8B-B14F-4D97-AF65-F5344CB8AC3E}">
        <p14:creationId xmlns:p14="http://schemas.microsoft.com/office/powerpoint/2010/main" val="1409019603"/>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4833C4C-CC56-4C21-AF9A-44E543872931}"/>
              </a:ext>
            </a:extLst>
          </p:cNvPr>
          <p:cNvSpPr>
            <a:spLocks noGrp="1"/>
          </p:cNvSpPr>
          <p:nvPr>
            <p:ph type="title"/>
          </p:nvPr>
        </p:nvSpPr>
        <p:spPr/>
        <p:txBody>
          <a:bodyPr/>
          <a:lstStyle/>
          <a:p>
            <a:r>
              <a:rPr lang="en-US" dirty="0"/>
              <a:t>What’s new for </a:t>
            </a:r>
            <a:r>
              <a:rPr lang="en-US" dirty="0">
                <a:solidFill>
                  <a:srgbClr val="2560E0"/>
                </a:solidFill>
              </a:rPr>
              <a:t>Azure Pipelines </a:t>
            </a:r>
            <a:r>
              <a:rPr lang="en-US" dirty="0"/>
              <a:t>in Azure DevOps Server 2019?</a:t>
            </a:r>
            <a:br>
              <a:rPr lang="en-US" dirty="0"/>
            </a:br>
            <a:endParaRPr lang="en-US" dirty="0"/>
          </a:p>
        </p:txBody>
      </p:sp>
      <p:sp>
        <p:nvSpPr>
          <p:cNvPr id="5" name="Text Placeholder 4">
            <a:extLst>
              <a:ext uri="{FF2B5EF4-FFF2-40B4-BE49-F238E27FC236}">
                <a16:creationId xmlns:a16="http://schemas.microsoft.com/office/drawing/2014/main" id="{8D069AD1-CEBD-4498-A2B5-53BC26C048ED}"/>
              </a:ext>
            </a:extLst>
          </p:cNvPr>
          <p:cNvSpPr>
            <a:spLocks noGrp="1"/>
          </p:cNvSpPr>
          <p:nvPr>
            <p:ph type="body" sz="quarter" idx="13"/>
          </p:nvPr>
        </p:nvSpPr>
        <p:spPr>
          <a:xfrm>
            <a:off x="434975" y="981075"/>
            <a:ext cx="5241206" cy="5539978"/>
          </a:xfrm>
        </p:spPr>
        <p:txBody>
          <a:bodyPr/>
          <a:lstStyle/>
          <a:p>
            <a:endParaRPr lang="en-US" dirty="0"/>
          </a:p>
          <a:p>
            <a:r>
              <a:rPr lang="en-US" dirty="0"/>
              <a:t>Azure Pipelines (formerly “Build and Release”) contains some of the biggest upgrades, including nearly 40 new features such as:</a:t>
            </a:r>
          </a:p>
          <a:p>
            <a:pPr lvl="2"/>
            <a:endParaRPr lang="en-US" dirty="0"/>
          </a:p>
          <a:p>
            <a:pPr lvl="1"/>
            <a:r>
              <a:rPr lang="en-US" dirty="0"/>
              <a:t>Easier page layouts and better visualizations</a:t>
            </a:r>
          </a:p>
          <a:p>
            <a:pPr lvl="2"/>
            <a:r>
              <a:rPr lang="en-US" dirty="0">
                <a:hlinkClick r:id="rId3">
                  <a:extLst>
                    <a:ext uri="{A12FA001-AC4F-418D-AE19-62706E023703}">
                      <ahyp:hlinkClr xmlns:ahyp="http://schemas.microsoft.com/office/drawing/2018/hyperlinkcolor" val="tx"/>
                    </a:ext>
                  </a:extLst>
                </a:hlinkClick>
              </a:rPr>
              <a:t>Manage build pipelines with the new Builds page</a:t>
            </a:r>
            <a:endParaRPr lang="en-US" dirty="0"/>
          </a:p>
          <a:p>
            <a:pPr lvl="2"/>
            <a:r>
              <a:rPr lang="en-US" dirty="0">
                <a:hlinkClick r:id="rId3">
                  <a:extLst>
                    <a:ext uri="{A12FA001-AC4F-418D-AE19-62706E023703}">
                      <ahyp:hlinkClr xmlns:ahyp="http://schemas.microsoft.com/office/drawing/2018/hyperlinkcolor" val="tx"/>
                    </a:ext>
                  </a:extLst>
                </a:hlinkClick>
              </a:rPr>
              <a:t>Manage release pipelines with the new Releases page</a:t>
            </a:r>
            <a:endParaRPr lang="en-US" dirty="0"/>
          </a:p>
          <a:p>
            <a:pPr lvl="2"/>
            <a:r>
              <a:rPr lang="en-US" dirty="0">
                <a:hlinkClick r:id="rId3">
                  <a:extLst>
                    <a:ext uri="{A12FA001-AC4F-418D-AE19-62706E023703}">
                      <ahyp:hlinkClr xmlns:ahyp="http://schemas.microsoft.com/office/drawing/2018/hyperlinkcolor" val="tx"/>
                    </a:ext>
                  </a:extLst>
                </a:hlinkClick>
              </a:rPr>
              <a:t>Visualize release progress</a:t>
            </a:r>
            <a:endParaRPr lang="en-US" dirty="0"/>
          </a:p>
          <a:p>
            <a:pPr lvl="2"/>
            <a:r>
              <a:rPr lang="en-US" dirty="0">
                <a:hlinkClick r:id="rId4">
                  <a:extLst>
                    <a:ext uri="{A12FA001-AC4F-418D-AE19-62706E023703}">
                      <ahyp:hlinkClr xmlns:ahyp="http://schemas.microsoft.com/office/drawing/2018/hyperlinkcolor" val="tx"/>
                    </a:ext>
                  </a:extLst>
                </a:hlinkClick>
              </a:rPr>
              <a:t>View test analytics in Pipelines</a:t>
            </a:r>
            <a:endParaRPr lang="en-US" dirty="0"/>
          </a:p>
          <a:p>
            <a:pPr lvl="2"/>
            <a:endParaRPr lang="en-US" dirty="0"/>
          </a:p>
          <a:p>
            <a:pPr lvl="1"/>
            <a:r>
              <a:rPr lang="en-US" dirty="0"/>
              <a:t>New build capabilities</a:t>
            </a:r>
          </a:p>
          <a:p>
            <a:pPr lvl="2"/>
            <a:r>
              <a:rPr lang="en-US" dirty="0">
                <a:hlinkClick r:id="rId3">
                  <a:extLst>
                    <a:ext uri="{A12FA001-AC4F-418D-AE19-62706E023703}">
                      <ahyp:hlinkClr xmlns:ahyp="http://schemas.microsoft.com/office/drawing/2018/hyperlinkcolor" val="tx"/>
                    </a:ext>
                  </a:extLst>
                </a:hlinkClick>
              </a:rPr>
              <a:t>Configure builds using YAML</a:t>
            </a:r>
            <a:endParaRPr lang="en-US" dirty="0"/>
          </a:p>
          <a:p>
            <a:pPr lvl="2"/>
            <a:r>
              <a:rPr lang="en-US" dirty="0">
                <a:hlinkClick r:id="rId5">
                  <a:extLst>
                    <a:ext uri="{A12FA001-AC4F-418D-AE19-62706E023703}">
                      <ahyp:hlinkClr xmlns:ahyp="http://schemas.microsoft.com/office/drawing/2018/hyperlinkcolor" val="tx"/>
                    </a:ext>
                  </a:extLst>
                </a:hlinkClick>
              </a:rPr>
              <a:t>Build on Linux/ARM and Windows 32-bit platforms</a:t>
            </a:r>
            <a:endParaRPr lang="en-US" dirty="0"/>
          </a:p>
          <a:p>
            <a:pPr lvl="2"/>
            <a:endParaRPr lang="en-US" dirty="0"/>
          </a:p>
          <a:p>
            <a:pPr lvl="1"/>
            <a:r>
              <a:rPr lang="en-US" dirty="0"/>
              <a:t>New deployment features</a:t>
            </a:r>
          </a:p>
          <a:p>
            <a:pPr lvl="2"/>
            <a:r>
              <a:rPr lang="en-US" dirty="0">
                <a:hlinkClick r:id="rId3">
                  <a:extLst>
                    <a:ext uri="{A12FA001-AC4F-418D-AE19-62706E023703}">
                      <ahyp:hlinkClr xmlns:ahyp="http://schemas.microsoft.com/office/drawing/2018/hyperlinkcolor" val="tx"/>
                    </a:ext>
                  </a:extLst>
                </a:hlinkClick>
              </a:rPr>
              <a:t>Progressively expose and phase deployments using release gates</a:t>
            </a:r>
            <a:endParaRPr lang="en-US" dirty="0"/>
          </a:p>
          <a:p>
            <a:pPr lvl="2"/>
            <a:r>
              <a:rPr lang="en-US" dirty="0">
                <a:hlinkClick r:id="rId5">
                  <a:extLst>
                    <a:ext uri="{A12FA001-AC4F-418D-AE19-62706E023703}">
                      <ahyp:hlinkClr xmlns:ahyp="http://schemas.microsoft.com/office/drawing/2018/hyperlinkcolor" val="tx"/>
                    </a:ext>
                  </a:extLst>
                </a:hlinkClick>
              </a:rPr>
              <a:t>Deploy Linux containers with App Server Deploy task</a:t>
            </a:r>
            <a:endParaRPr lang="en-US" dirty="0"/>
          </a:p>
          <a:p>
            <a:pPr lvl="2"/>
            <a:r>
              <a:rPr lang="en-US" dirty="0">
                <a:hlinkClick r:id="rId4">
                  <a:extLst>
                    <a:ext uri="{A12FA001-AC4F-418D-AE19-62706E023703}">
                      <ahyp:hlinkClr xmlns:ahyp="http://schemas.microsoft.com/office/drawing/2018/hyperlinkcolor" val="tx"/>
                    </a:ext>
                  </a:extLst>
                </a:hlinkClick>
              </a:rPr>
              <a:t>Azure Policy compliance &amp; security validations</a:t>
            </a:r>
          </a:p>
          <a:p>
            <a:pPr lvl="2"/>
            <a:endParaRPr lang="en-US" dirty="0">
              <a:hlinkClick r:id="rId4">
                <a:extLst>
                  <a:ext uri="{A12FA001-AC4F-418D-AE19-62706E023703}">
                    <ahyp:hlinkClr xmlns:ahyp="http://schemas.microsoft.com/office/drawing/2018/hyperlinkcolor" val="tx"/>
                  </a:ext>
                </a:extLst>
              </a:hlinkClick>
            </a:endParaRPr>
          </a:p>
          <a:p>
            <a:pPr lvl="1"/>
            <a:r>
              <a:rPr lang="en-US" dirty="0"/>
              <a:t>Other significant changes</a:t>
            </a:r>
            <a:endParaRPr lang="en-US" dirty="0">
              <a:hlinkClick r:id="rId4">
                <a:extLst>
                  <a:ext uri="{A12FA001-AC4F-418D-AE19-62706E023703}">
                    <ahyp:hlinkClr xmlns:ahyp="http://schemas.microsoft.com/office/drawing/2018/hyperlinkcolor" val="tx"/>
                  </a:ext>
                </a:extLst>
              </a:hlinkClick>
            </a:endParaRPr>
          </a:p>
          <a:p>
            <a:pPr lvl="2"/>
            <a:r>
              <a:rPr lang="en-US" dirty="0">
                <a:hlinkClick r:id="rId3">
                  <a:extLst>
                    <a:ext uri="{A12FA001-AC4F-418D-AE19-62706E023703}">
                      <ahyp:hlinkClr xmlns:ahyp="http://schemas.microsoft.com/office/drawing/2018/hyperlinkcolor" val="tx"/>
                    </a:ext>
                  </a:extLst>
                </a:hlinkClick>
              </a:rPr>
              <a:t>Locally update your agent</a:t>
            </a:r>
            <a:endParaRPr lang="en-US" dirty="0"/>
          </a:p>
          <a:p>
            <a:pPr lvl="2"/>
            <a:r>
              <a:rPr lang="en-US" dirty="0">
                <a:hlinkClick r:id="rId6">
                  <a:extLst>
                    <a:ext uri="{A12FA001-AC4F-418D-AE19-62706E023703}">
                      <ahyp:hlinkClr xmlns:ahyp="http://schemas.microsoft.com/office/drawing/2018/hyperlinkcolor" val="tx"/>
                    </a:ext>
                  </a:extLst>
                </a:hlinkClick>
              </a:rPr>
              <a:t>Simplify definitions with multiple agentless tasks</a:t>
            </a:r>
            <a:endParaRPr lang="en-US" dirty="0"/>
          </a:p>
          <a:p>
            <a:pPr lvl="2"/>
            <a:r>
              <a:rPr lang="en-US" dirty="0">
                <a:hlinkClick r:id="rId3">
                  <a:extLst>
                    <a:ext uri="{A12FA001-AC4F-418D-AE19-62706E023703}">
                      <ahyp:hlinkClr xmlns:ahyp="http://schemas.microsoft.com/office/drawing/2018/hyperlinkcolor" val="tx"/>
                    </a:ext>
                  </a:extLst>
                </a:hlinkClick>
              </a:rPr>
              <a:t>Changes to Release Management Licensing</a:t>
            </a:r>
            <a:endParaRPr lang="en-US" dirty="0"/>
          </a:p>
          <a:p>
            <a:endParaRPr lang="en-US" dirty="0"/>
          </a:p>
        </p:txBody>
      </p:sp>
      <p:pic>
        <p:nvPicPr>
          <p:cNvPr id="8" name="Picture 4" descr="A picture containing object&#10;&#10;Description generated with very high confidence">
            <a:extLst>
              <a:ext uri="{FF2B5EF4-FFF2-40B4-BE49-F238E27FC236}">
                <a16:creationId xmlns:a16="http://schemas.microsoft.com/office/drawing/2014/main" id="{D8138F19-7791-4453-B4BF-1821122A1DAC}"/>
              </a:ext>
            </a:extLst>
          </p:cNvPr>
          <p:cNvPicPr>
            <a:picLocks noChangeAspect="1"/>
          </p:cNvPicPr>
          <p:nvPr/>
        </p:nvPicPr>
        <p:blipFill>
          <a:blip r:embed="rId7"/>
          <a:stretch>
            <a:fillRect/>
          </a:stretch>
        </p:blipFill>
        <p:spPr>
          <a:xfrm>
            <a:off x="518868" y="327220"/>
            <a:ext cx="540347" cy="550750"/>
          </a:xfrm>
          <a:prstGeom prst="rect">
            <a:avLst/>
          </a:prstGeom>
        </p:spPr>
      </p:pic>
      <p:pic>
        <p:nvPicPr>
          <p:cNvPr id="9" name="Picture 8">
            <a:extLst>
              <a:ext uri="{FF2B5EF4-FFF2-40B4-BE49-F238E27FC236}">
                <a16:creationId xmlns:a16="http://schemas.microsoft.com/office/drawing/2014/main" id="{5AF6977C-3E65-4DFB-8907-493F418E8DFF}"/>
              </a:ext>
            </a:extLst>
          </p:cNvPr>
          <p:cNvPicPr>
            <a:picLocks noChangeAspect="1"/>
          </p:cNvPicPr>
          <p:nvPr/>
        </p:nvPicPr>
        <p:blipFill>
          <a:blip r:embed="rId8"/>
          <a:stretch>
            <a:fillRect/>
          </a:stretch>
        </p:blipFill>
        <p:spPr>
          <a:xfrm>
            <a:off x="6218237" y="1493801"/>
            <a:ext cx="6351831" cy="4514525"/>
          </a:xfrm>
          <a:prstGeom prst="rect">
            <a:avLst/>
          </a:prstGeom>
        </p:spPr>
      </p:pic>
      <p:sp>
        <p:nvSpPr>
          <p:cNvPr id="10" name="Oval 9">
            <a:extLst>
              <a:ext uri="{FF2B5EF4-FFF2-40B4-BE49-F238E27FC236}">
                <a16:creationId xmlns:a16="http://schemas.microsoft.com/office/drawing/2014/main" id="{3DFEAFEB-ED50-476A-866F-2642E8A0E240}"/>
              </a:ext>
              <a:ext uri="{C183D7F6-B498-43B3-948B-1728B52AA6E4}">
                <adec:decorative xmlns:adec="http://schemas.microsoft.com/office/drawing/2017/decorative" val="1"/>
              </a:ext>
            </a:extLst>
          </p:cNvPr>
          <p:cNvSpPr/>
          <p:nvPr/>
        </p:nvSpPr>
        <p:spPr bwMode="auto">
          <a:xfrm>
            <a:off x="434975" y="1862105"/>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1" name="Oval 10">
            <a:extLst>
              <a:ext uri="{FF2B5EF4-FFF2-40B4-BE49-F238E27FC236}">
                <a16:creationId xmlns:a16="http://schemas.microsoft.com/office/drawing/2014/main" id="{ECCE208B-E78E-4BE4-9881-977EDF59E8FA}"/>
              </a:ext>
              <a:ext uri="{C183D7F6-B498-43B3-948B-1728B52AA6E4}">
                <adec:decorative xmlns:adec="http://schemas.microsoft.com/office/drawing/2017/decorative" val="1"/>
              </a:ext>
            </a:extLst>
          </p:cNvPr>
          <p:cNvSpPr/>
          <p:nvPr/>
        </p:nvSpPr>
        <p:spPr bwMode="auto">
          <a:xfrm>
            <a:off x="434975" y="3146033"/>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2" name="Oval 11">
            <a:extLst>
              <a:ext uri="{FF2B5EF4-FFF2-40B4-BE49-F238E27FC236}">
                <a16:creationId xmlns:a16="http://schemas.microsoft.com/office/drawing/2014/main" id="{8C32F3DD-C6FC-49F0-A24D-7FA25D07C6A4}"/>
              </a:ext>
              <a:ext uri="{C183D7F6-B498-43B3-948B-1728B52AA6E4}">
                <adec:decorative xmlns:adec="http://schemas.microsoft.com/office/drawing/2017/decorative" val="1"/>
              </a:ext>
            </a:extLst>
          </p:cNvPr>
          <p:cNvSpPr/>
          <p:nvPr/>
        </p:nvSpPr>
        <p:spPr bwMode="auto">
          <a:xfrm>
            <a:off x="445815" y="4101512"/>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3" name="Oval 12">
            <a:extLst>
              <a:ext uri="{FF2B5EF4-FFF2-40B4-BE49-F238E27FC236}">
                <a16:creationId xmlns:a16="http://schemas.microsoft.com/office/drawing/2014/main" id="{16486CD9-3E07-4371-BA3D-12ED29AF64C2}"/>
              </a:ext>
              <a:ext uri="{C183D7F6-B498-43B3-948B-1728B52AA6E4}">
                <adec:decorative xmlns:adec="http://schemas.microsoft.com/office/drawing/2017/decorative" val="1"/>
              </a:ext>
            </a:extLst>
          </p:cNvPr>
          <p:cNvSpPr/>
          <p:nvPr/>
        </p:nvSpPr>
        <p:spPr bwMode="auto">
          <a:xfrm>
            <a:off x="434975" y="5197439"/>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6" name="hand_3" title="Icon of a hand giving a thumbs-up">
            <a:extLst>
              <a:ext uri="{FF2B5EF4-FFF2-40B4-BE49-F238E27FC236}">
                <a16:creationId xmlns:a16="http://schemas.microsoft.com/office/drawing/2014/main" id="{C7726361-AED2-4BA3-A990-953BB46CA3DE}"/>
              </a:ext>
            </a:extLst>
          </p:cNvPr>
          <p:cNvSpPr>
            <a:spLocks noChangeAspect="1"/>
          </p:cNvSpPr>
          <p:nvPr/>
        </p:nvSpPr>
        <p:spPr bwMode="auto">
          <a:xfrm>
            <a:off x="529220" y="5266807"/>
            <a:ext cx="333161" cy="327720"/>
          </a:xfrm>
          <a:custGeom>
            <a:avLst/>
            <a:gdLst>
              <a:gd name="T0" fmla="*/ 0 w 323"/>
              <a:gd name="T1" fmla="*/ 199 h 283"/>
              <a:gd name="T2" fmla="*/ 0 w 323"/>
              <a:gd name="T3" fmla="*/ 260 h 283"/>
              <a:gd name="T4" fmla="*/ 60 w 323"/>
              <a:gd name="T5" fmla="*/ 260 h 283"/>
              <a:gd name="T6" fmla="*/ 95 w 323"/>
              <a:gd name="T7" fmla="*/ 264 h 283"/>
              <a:gd name="T8" fmla="*/ 148 w 323"/>
              <a:gd name="T9" fmla="*/ 282 h 283"/>
              <a:gd name="T10" fmla="*/ 250 w 323"/>
              <a:gd name="T11" fmla="*/ 282 h 283"/>
              <a:gd name="T12" fmla="*/ 265 w 323"/>
              <a:gd name="T13" fmla="*/ 281 h 283"/>
              <a:gd name="T14" fmla="*/ 275 w 323"/>
              <a:gd name="T15" fmla="*/ 272 h 283"/>
              <a:gd name="T16" fmla="*/ 320 w 323"/>
              <a:gd name="T17" fmla="*/ 141 h 283"/>
              <a:gd name="T18" fmla="*/ 316 w 323"/>
              <a:gd name="T19" fmla="*/ 117 h 283"/>
              <a:gd name="T20" fmla="*/ 302 w 323"/>
              <a:gd name="T21" fmla="*/ 110 h 283"/>
              <a:gd name="T22" fmla="*/ 214 w 323"/>
              <a:gd name="T23" fmla="*/ 110 h 283"/>
              <a:gd name="T24" fmla="*/ 217 w 323"/>
              <a:gd name="T25" fmla="*/ 79 h 283"/>
              <a:gd name="T26" fmla="*/ 234 w 323"/>
              <a:gd name="T27" fmla="*/ 41 h 283"/>
              <a:gd name="T28" fmla="*/ 228 w 323"/>
              <a:gd name="T29" fmla="*/ 5 h 283"/>
              <a:gd name="T30" fmla="*/ 208 w 323"/>
              <a:gd name="T31" fmla="*/ 8 h 283"/>
              <a:gd name="T32" fmla="*/ 101 w 323"/>
              <a:gd name="T33" fmla="*/ 115 h 283"/>
              <a:gd name="T34" fmla="*/ 77 w 323"/>
              <a:gd name="T35" fmla="*/ 129 h 283"/>
              <a:gd name="T36" fmla="*/ 0 w 323"/>
              <a:gd name="T37" fmla="*/ 131 h 283"/>
              <a:gd name="T38" fmla="*/ 0 w 323"/>
              <a:gd name="T39" fmla="*/ 19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283">
                <a:moveTo>
                  <a:pt x="0" y="199"/>
                </a:moveTo>
                <a:cubicBezTo>
                  <a:pt x="0" y="260"/>
                  <a:pt x="0" y="260"/>
                  <a:pt x="0" y="260"/>
                </a:cubicBezTo>
                <a:cubicBezTo>
                  <a:pt x="60" y="260"/>
                  <a:pt x="60" y="260"/>
                  <a:pt x="60" y="260"/>
                </a:cubicBezTo>
                <a:cubicBezTo>
                  <a:pt x="60" y="260"/>
                  <a:pt x="84" y="261"/>
                  <a:pt x="95" y="264"/>
                </a:cubicBezTo>
                <a:cubicBezTo>
                  <a:pt x="106" y="267"/>
                  <a:pt x="129" y="282"/>
                  <a:pt x="148" y="282"/>
                </a:cubicBezTo>
                <a:cubicBezTo>
                  <a:pt x="167" y="282"/>
                  <a:pt x="250" y="282"/>
                  <a:pt x="250" y="282"/>
                </a:cubicBezTo>
                <a:cubicBezTo>
                  <a:pt x="250" y="282"/>
                  <a:pt x="260" y="283"/>
                  <a:pt x="265" y="281"/>
                </a:cubicBezTo>
                <a:cubicBezTo>
                  <a:pt x="272" y="279"/>
                  <a:pt x="275" y="272"/>
                  <a:pt x="275" y="272"/>
                </a:cubicBezTo>
                <a:cubicBezTo>
                  <a:pt x="320" y="141"/>
                  <a:pt x="320" y="141"/>
                  <a:pt x="320" y="141"/>
                </a:cubicBezTo>
                <a:cubicBezTo>
                  <a:pt x="320" y="141"/>
                  <a:pt x="323" y="125"/>
                  <a:pt x="316" y="117"/>
                </a:cubicBezTo>
                <a:cubicBezTo>
                  <a:pt x="310" y="111"/>
                  <a:pt x="302" y="110"/>
                  <a:pt x="302" y="110"/>
                </a:cubicBezTo>
                <a:cubicBezTo>
                  <a:pt x="214" y="110"/>
                  <a:pt x="214" y="110"/>
                  <a:pt x="214" y="110"/>
                </a:cubicBezTo>
                <a:cubicBezTo>
                  <a:pt x="214" y="110"/>
                  <a:pt x="213" y="90"/>
                  <a:pt x="217" y="79"/>
                </a:cubicBezTo>
                <a:cubicBezTo>
                  <a:pt x="222" y="69"/>
                  <a:pt x="232" y="50"/>
                  <a:pt x="234" y="41"/>
                </a:cubicBezTo>
                <a:cubicBezTo>
                  <a:pt x="235" y="31"/>
                  <a:pt x="239" y="10"/>
                  <a:pt x="228" y="5"/>
                </a:cubicBezTo>
                <a:cubicBezTo>
                  <a:pt x="217" y="0"/>
                  <a:pt x="208" y="8"/>
                  <a:pt x="208" y="8"/>
                </a:cubicBezTo>
                <a:cubicBezTo>
                  <a:pt x="101" y="115"/>
                  <a:pt x="101" y="115"/>
                  <a:pt x="101" y="115"/>
                </a:cubicBezTo>
                <a:cubicBezTo>
                  <a:pt x="101" y="115"/>
                  <a:pt x="91" y="126"/>
                  <a:pt x="77" y="129"/>
                </a:cubicBezTo>
                <a:cubicBezTo>
                  <a:pt x="64" y="132"/>
                  <a:pt x="0" y="131"/>
                  <a:pt x="0" y="131"/>
                </a:cubicBezTo>
                <a:lnTo>
                  <a:pt x="0" y="199"/>
                </a:lnTo>
                <a:close/>
              </a:path>
            </a:pathLst>
          </a:custGeom>
          <a:noFill/>
          <a:ln w="15875" cap="sq">
            <a:solidFill>
              <a:srgbClr val="2560E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 name="Browser" title="Icon of a browser window">
            <a:extLst>
              <a:ext uri="{FF2B5EF4-FFF2-40B4-BE49-F238E27FC236}">
                <a16:creationId xmlns:a16="http://schemas.microsoft.com/office/drawing/2014/main" id="{84E74637-D859-4A69-B712-CE1319D4E2A6}"/>
              </a:ext>
            </a:extLst>
          </p:cNvPr>
          <p:cNvSpPr>
            <a:spLocks noChangeAspect="1" noEditPoints="1"/>
          </p:cNvSpPr>
          <p:nvPr/>
        </p:nvSpPr>
        <p:spPr bwMode="auto">
          <a:xfrm>
            <a:off x="587912" y="2003003"/>
            <a:ext cx="261771" cy="257495"/>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5875" cap="sq">
            <a:solidFill>
              <a:srgbClr val="2560E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rrow_11" title="Icon of a circle made of two curved arrows">
            <a:extLst>
              <a:ext uri="{FF2B5EF4-FFF2-40B4-BE49-F238E27FC236}">
                <a16:creationId xmlns:a16="http://schemas.microsoft.com/office/drawing/2014/main" id="{66F17970-0401-462B-A00C-A98D5D4F6F59}"/>
              </a:ext>
            </a:extLst>
          </p:cNvPr>
          <p:cNvSpPr>
            <a:spLocks noChangeAspect="1" noEditPoints="1"/>
          </p:cNvSpPr>
          <p:nvPr/>
        </p:nvSpPr>
        <p:spPr bwMode="auto">
          <a:xfrm>
            <a:off x="550354" y="3253502"/>
            <a:ext cx="313715" cy="327720"/>
          </a:xfrm>
          <a:custGeom>
            <a:avLst/>
            <a:gdLst>
              <a:gd name="T0" fmla="*/ 310 w 310"/>
              <a:gd name="T1" fmla="*/ 199 h 322"/>
              <a:gd name="T2" fmla="*/ 154 w 310"/>
              <a:gd name="T3" fmla="*/ 322 h 322"/>
              <a:gd name="T4" fmla="*/ 1 w 310"/>
              <a:gd name="T5" fmla="*/ 211 h 322"/>
              <a:gd name="T6" fmla="*/ 304 w 310"/>
              <a:gd name="T7" fmla="*/ 104 h 322"/>
              <a:gd name="T8" fmla="*/ 154 w 310"/>
              <a:gd name="T9" fmla="*/ 0 h 322"/>
              <a:gd name="T10" fmla="*/ 0 w 310"/>
              <a:gd name="T11" fmla="*/ 114 h 322"/>
              <a:gd name="T12" fmla="*/ 299 w 310"/>
              <a:gd name="T13" fmla="*/ 104 h 322"/>
              <a:gd name="T14" fmla="*/ 230 w 310"/>
              <a:gd name="T15" fmla="*/ 104 h 322"/>
              <a:gd name="T16" fmla="*/ 295 w 310"/>
              <a:gd name="T17" fmla="*/ 104 h 322"/>
              <a:gd name="T18" fmla="*/ 304 w 310"/>
              <a:gd name="T19" fmla="*/ 104 h 322"/>
              <a:gd name="T20" fmla="*/ 304 w 310"/>
              <a:gd name="T21" fmla="*/ 29 h 322"/>
              <a:gd name="T22" fmla="*/ 9 w 310"/>
              <a:gd name="T23" fmla="*/ 211 h 322"/>
              <a:gd name="T24" fmla="*/ 75 w 310"/>
              <a:gd name="T25" fmla="*/ 211 h 322"/>
              <a:gd name="T26" fmla="*/ 9 w 310"/>
              <a:gd name="T27" fmla="*/ 211 h 322"/>
              <a:gd name="T28" fmla="*/ 1 w 310"/>
              <a:gd name="T29" fmla="*/ 211 h 322"/>
              <a:gd name="T30" fmla="*/ 1 w 310"/>
              <a:gd name="T31" fmla="*/ 28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0" h="322">
                <a:moveTo>
                  <a:pt x="310" y="199"/>
                </a:moveTo>
                <a:cubicBezTo>
                  <a:pt x="293" y="270"/>
                  <a:pt x="229" y="322"/>
                  <a:pt x="154" y="322"/>
                </a:cubicBezTo>
                <a:cubicBezTo>
                  <a:pt x="83" y="322"/>
                  <a:pt x="22" y="275"/>
                  <a:pt x="1" y="211"/>
                </a:cubicBezTo>
                <a:moveTo>
                  <a:pt x="304" y="104"/>
                </a:moveTo>
                <a:cubicBezTo>
                  <a:pt x="281" y="43"/>
                  <a:pt x="223" y="0"/>
                  <a:pt x="154" y="0"/>
                </a:cubicBezTo>
                <a:cubicBezTo>
                  <a:pt x="82" y="0"/>
                  <a:pt x="20" y="48"/>
                  <a:pt x="0" y="114"/>
                </a:cubicBezTo>
                <a:moveTo>
                  <a:pt x="299" y="104"/>
                </a:moveTo>
                <a:cubicBezTo>
                  <a:pt x="230" y="104"/>
                  <a:pt x="230" y="104"/>
                  <a:pt x="230" y="104"/>
                </a:cubicBezTo>
                <a:moveTo>
                  <a:pt x="295" y="104"/>
                </a:moveTo>
                <a:cubicBezTo>
                  <a:pt x="304" y="104"/>
                  <a:pt x="304" y="104"/>
                  <a:pt x="304" y="104"/>
                </a:cubicBezTo>
                <a:cubicBezTo>
                  <a:pt x="304" y="29"/>
                  <a:pt x="304" y="29"/>
                  <a:pt x="304" y="29"/>
                </a:cubicBezTo>
                <a:moveTo>
                  <a:pt x="9" y="211"/>
                </a:moveTo>
                <a:cubicBezTo>
                  <a:pt x="75" y="211"/>
                  <a:pt x="75" y="211"/>
                  <a:pt x="75" y="211"/>
                </a:cubicBezTo>
                <a:moveTo>
                  <a:pt x="9" y="211"/>
                </a:moveTo>
                <a:cubicBezTo>
                  <a:pt x="1" y="211"/>
                  <a:pt x="1" y="211"/>
                  <a:pt x="1" y="211"/>
                </a:cubicBezTo>
                <a:cubicBezTo>
                  <a:pt x="1" y="286"/>
                  <a:pt x="1" y="286"/>
                  <a:pt x="1" y="286"/>
                </a:cubicBezTo>
              </a:path>
            </a:pathLst>
          </a:custGeom>
          <a:noFill/>
          <a:ln w="15875" cap="sq">
            <a:solidFill>
              <a:srgbClr val="2560E0"/>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en-US" sz="900" dirty="0">
              <a:gradFill>
                <a:gsLst>
                  <a:gs pos="0">
                    <a:srgbClr val="505050"/>
                  </a:gs>
                  <a:gs pos="100000">
                    <a:srgbClr val="505050"/>
                  </a:gs>
                </a:gsLst>
                <a:lin ang="5400000" scaled="1"/>
              </a:gradFill>
            </a:endParaRPr>
          </a:p>
        </p:txBody>
      </p:sp>
      <p:sp>
        <p:nvSpPr>
          <p:cNvPr id="19" name="transform_2" title="Icon of a circle and a square with a curved arrow between them">
            <a:extLst>
              <a:ext uri="{FF2B5EF4-FFF2-40B4-BE49-F238E27FC236}">
                <a16:creationId xmlns:a16="http://schemas.microsoft.com/office/drawing/2014/main" id="{CE6EE9FF-47ED-4A7D-820D-D5E0179C7A5A}"/>
              </a:ext>
            </a:extLst>
          </p:cNvPr>
          <p:cNvSpPr>
            <a:spLocks noChangeAspect="1" noEditPoints="1"/>
          </p:cNvSpPr>
          <p:nvPr/>
        </p:nvSpPr>
        <p:spPr bwMode="auto">
          <a:xfrm>
            <a:off x="564229" y="4218801"/>
            <a:ext cx="328549" cy="304312"/>
          </a:xfrm>
          <a:custGeom>
            <a:avLst/>
            <a:gdLst>
              <a:gd name="T0" fmla="*/ 31 w 337"/>
              <a:gd name="T1" fmla="*/ 210 h 311"/>
              <a:gd name="T2" fmla="*/ 185 w 337"/>
              <a:gd name="T3" fmla="*/ 56 h 311"/>
              <a:gd name="T4" fmla="*/ 142 w 337"/>
              <a:gd name="T5" fmla="*/ 108 h 311"/>
              <a:gd name="T6" fmla="*/ 185 w 337"/>
              <a:gd name="T7" fmla="*/ 56 h 311"/>
              <a:gd name="T8" fmla="*/ 133 w 337"/>
              <a:gd name="T9" fmla="*/ 13 h 311"/>
              <a:gd name="T10" fmla="*/ 37 w 337"/>
              <a:gd name="T11" fmla="*/ 311 h 311"/>
              <a:gd name="T12" fmla="*/ 73 w 337"/>
              <a:gd name="T13" fmla="*/ 274 h 311"/>
              <a:gd name="T14" fmla="*/ 37 w 337"/>
              <a:gd name="T15" fmla="*/ 238 h 311"/>
              <a:gd name="T16" fmla="*/ 0 w 337"/>
              <a:gd name="T17" fmla="*/ 274 h 311"/>
              <a:gd name="T18" fmla="*/ 37 w 337"/>
              <a:gd name="T19" fmla="*/ 311 h 311"/>
              <a:gd name="T20" fmla="*/ 337 w 337"/>
              <a:gd name="T21" fmla="*/ 0 h 311"/>
              <a:gd name="T22" fmla="*/ 219 w 337"/>
              <a:gd name="T23" fmla="*/ 0 h 311"/>
              <a:gd name="T24" fmla="*/ 219 w 337"/>
              <a:gd name="T25" fmla="*/ 118 h 311"/>
              <a:gd name="T26" fmla="*/ 337 w 337"/>
              <a:gd name="T27" fmla="*/ 118 h 311"/>
              <a:gd name="T28" fmla="*/ 337 w 337"/>
              <a:gd name="T2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7" h="311">
                <a:moveTo>
                  <a:pt x="31" y="210"/>
                </a:moveTo>
                <a:cubicBezTo>
                  <a:pt x="31" y="125"/>
                  <a:pt x="100" y="56"/>
                  <a:pt x="185" y="56"/>
                </a:cubicBezTo>
                <a:moveTo>
                  <a:pt x="142" y="108"/>
                </a:moveTo>
                <a:cubicBezTo>
                  <a:pt x="185" y="56"/>
                  <a:pt x="185" y="56"/>
                  <a:pt x="185" y="56"/>
                </a:cubicBezTo>
                <a:cubicBezTo>
                  <a:pt x="133" y="13"/>
                  <a:pt x="133" y="13"/>
                  <a:pt x="133" y="13"/>
                </a:cubicBezTo>
                <a:moveTo>
                  <a:pt x="37" y="311"/>
                </a:moveTo>
                <a:cubicBezTo>
                  <a:pt x="56" y="311"/>
                  <a:pt x="73" y="294"/>
                  <a:pt x="73" y="274"/>
                </a:cubicBezTo>
                <a:cubicBezTo>
                  <a:pt x="73" y="254"/>
                  <a:pt x="56" y="238"/>
                  <a:pt x="37" y="238"/>
                </a:cubicBezTo>
                <a:cubicBezTo>
                  <a:pt x="17" y="238"/>
                  <a:pt x="0" y="254"/>
                  <a:pt x="0" y="274"/>
                </a:cubicBezTo>
                <a:cubicBezTo>
                  <a:pt x="0" y="294"/>
                  <a:pt x="17" y="311"/>
                  <a:pt x="37" y="311"/>
                </a:cubicBezTo>
                <a:close/>
                <a:moveTo>
                  <a:pt x="337" y="0"/>
                </a:moveTo>
                <a:cubicBezTo>
                  <a:pt x="219" y="0"/>
                  <a:pt x="219" y="0"/>
                  <a:pt x="219" y="0"/>
                </a:cubicBezTo>
                <a:cubicBezTo>
                  <a:pt x="219" y="118"/>
                  <a:pt x="219" y="118"/>
                  <a:pt x="219" y="118"/>
                </a:cubicBezTo>
                <a:cubicBezTo>
                  <a:pt x="337" y="118"/>
                  <a:pt x="337" y="118"/>
                  <a:pt x="337" y="118"/>
                </a:cubicBezTo>
                <a:lnTo>
                  <a:pt x="337" y="0"/>
                </a:lnTo>
                <a:close/>
              </a:path>
            </a:pathLst>
          </a:custGeom>
          <a:noFill/>
          <a:ln w="15875" cap="flat">
            <a:solidFill>
              <a:srgbClr val="2560E0"/>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lin ang="5400000" scaled="1"/>
              </a:gradFill>
            </a:endParaRPr>
          </a:p>
        </p:txBody>
      </p:sp>
    </p:spTree>
    <p:extLst>
      <p:ext uri="{BB962C8B-B14F-4D97-AF65-F5344CB8AC3E}">
        <p14:creationId xmlns:p14="http://schemas.microsoft.com/office/powerpoint/2010/main" val="3481222121"/>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Azure Pipelines enhancements</a:t>
            </a:r>
          </a:p>
        </p:txBody>
      </p:sp>
    </p:spTree>
    <p:extLst>
      <p:ext uri="{BB962C8B-B14F-4D97-AF65-F5344CB8AC3E}">
        <p14:creationId xmlns:p14="http://schemas.microsoft.com/office/powerpoint/2010/main" val="27315689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Image Placeholder 1">
            <a:extLst>
              <a:ext uri="{FF2B5EF4-FFF2-40B4-BE49-F238E27FC236}">
                <a16:creationId xmlns:a16="http://schemas.microsoft.com/office/drawing/2014/main" id="{AE09F3B2-CCB9-4F98-B65D-6B398E324FA1}"/>
              </a:ext>
            </a:extLst>
          </p:cNvPr>
          <p:cNvPicPr>
            <a:picLocks noGrp="1" noChangeAspect="1"/>
          </p:cNvPicPr>
          <p:nvPr>
            <p:ph type="clipArt" sz="quarter" idx="11"/>
          </p:nvPr>
        </p:nvPicPr>
        <p:blipFill rotWithShape="1">
          <a:blip r:embed="rId3"/>
          <a:srcRect t="11095" r="18023"/>
          <a:stretch/>
        </p:blipFill>
        <p:spPr>
          <a:xfrm>
            <a:off x="6269454" y="1515977"/>
            <a:ext cx="6167021" cy="4475750"/>
          </a:xfrm>
          <a:prstGeom prst="rect">
            <a:avLst/>
          </a:prstGeom>
        </p:spPr>
      </p:pic>
      <p:sp>
        <p:nvSpPr>
          <p:cNvPr id="6" name="Title 5">
            <a:extLst>
              <a:ext uri="{FF2B5EF4-FFF2-40B4-BE49-F238E27FC236}">
                <a16:creationId xmlns:a16="http://schemas.microsoft.com/office/drawing/2014/main" id="{5E952B85-E98E-45CB-80EE-EA443816F57F}"/>
              </a:ext>
            </a:extLst>
          </p:cNvPr>
          <p:cNvSpPr>
            <a:spLocks noGrp="1"/>
          </p:cNvSpPr>
          <p:nvPr>
            <p:ph type="title"/>
          </p:nvPr>
        </p:nvSpPr>
        <p:spPr/>
        <p:txBody>
          <a:bodyPr/>
          <a:lstStyle/>
          <a:p>
            <a:r>
              <a:rPr lang="en-US" dirty="0"/>
              <a:t>What’s new for </a:t>
            </a:r>
            <a:r>
              <a:rPr lang="en-US" dirty="0">
                <a:solidFill>
                  <a:srgbClr val="B6245F"/>
                </a:solidFill>
              </a:rPr>
              <a:t>Azure Artifacts </a:t>
            </a:r>
            <a:r>
              <a:rPr lang="en-US" dirty="0"/>
              <a:t>in Azure DevOps Server 2019?</a:t>
            </a:r>
            <a:br>
              <a:rPr lang="en-US" dirty="0"/>
            </a:br>
            <a:endParaRPr lang="en-US" dirty="0"/>
          </a:p>
        </p:txBody>
      </p:sp>
      <p:sp>
        <p:nvSpPr>
          <p:cNvPr id="5" name="Text Placeholder 4">
            <a:extLst>
              <a:ext uri="{FF2B5EF4-FFF2-40B4-BE49-F238E27FC236}">
                <a16:creationId xmlns:a16="http://schemas.microsoft.com/office/drawing/2014/main" id="{8D069AD1-CEBD-4498-A2B5-53BC26C048ED}"/>
              </a:ext>
            </a:extLst>
          </p:cNvPr>
          <p:cNvSpPr>
            <a:spLocks noGrp="1"/>
          </p:cNvSpPr>
          <p:nvPr>
            <p:ph type="body" sz="quarter" idx="13"/>
          </p:nvPr>
        </p:nvSpPr>
        <p:spPr>
          <a:xfrm>
            <a:off x="434975" y="981075"/>
            <a:ext cx="5241206" cy="5555367"/>
          </a:xfrm>
        </p:spPr>
        <p:txBody>
          <a:bodyPr/>
          <a:lstStyle/>
          <a:p>
            <a:endParaRPr lang="en-US" dirty="0"/>
          </a:p>
          <a:p>
            <a:r>
              <a:rPr lang="en-US" dirty="0"/>
              <a:t>Azure Artifacts (formerly “Package Management”) includes sixteen new features, including:</a:t>
            </a:r>
          </a:p>
          <a:p>
            <a:endParaRPr lang="en-US" dirty="0"/>
          </a:p>
          <a:p>
            <a:endParaRPr lang="en-US" dirty="0"/>
          </a:p>
          <a:p>
            <a:pPr lvl="1"/>
            <a:r>
              <a:rPr lang="en-US" dirty="0">
                <a:hlinkClick r:id="rId4">
                  <a:extLst>
                    <a:ext uri="{A12FA001-AC4F-418D-AE19-62706E023703}">
                      <ahyp:hlinkClr xmlns:ahyp="http://schemas.microsoft.com/office/drawing/2018/hyperlinkcolor" val="tx"/>
                    </a:ext>
                  </a:extLst>
                </a:hlinkClick>
              </a:rPr>
              <a:t>Changes to Artifacts Licensing</a:t>
            </a:r>
            <a:endParaRPr lang="en-US" dirty="0"/>
          </a:p>
          <a:p>
            <a:pPr lvl="2"/>
            <a:r>
              <a:rPr lang="en-US" dirty="0"/>
              <a:t>Artifacts licenses are now included in the basic license and no longer require a separate extension.  </a:t>
            </a:r>
          </a:p>
          <a:p>
            <a:pPr lvl="2"/>
            <a:endParaRPr lang="en-US" dirty="0"/>
          </a:p>
          <a:p>
            <a:pPr lvl="1"/>
            <a:r>
              <a:rPr lang="en-US" dirty="0">
                <a:hlinkClick r:id="rId4">
                  <a:extLst>
                    <a:ext uri="{A12FA001-AC4F-418D-AE19-62706E023703}">
                      <ahyp:hlinkClr xmlns:ahyp="http://schemas.microsoft.com/office/drawing/2018/hyperlinkcolor" val="tx"/>
                    </a:ext>
                  </a:extLst>
                </a:hlinkClick>
              </a:rPr>
              <a:t>Upstream sources</a:t>
            </a:r>
            <a:endParaRPr lang="en-US" dirty="0"/>
          </a:p>
          <a:p>
            <a:pPr lvl="2"/>
            <a:r>
              <a:rPr lang="en-US" dirty="0"/>
              <a:t>You can add now nuget sources and other DevOps Server feeds as upstream sources.  </a:t>
            </a:r>
          </a:p>
          <a:p>
            <a:pPr lvl="2"/>
            <a:endParaRPr lang="en-US" dirty="0"/>
          </a:p>
          <a:p>
            <a:pPr lvl="1"/>
            <a:r>
              <a:rPr lang="en-US" dirty="0">
                <a:hlinkClick r:id="rId5">
                  <a:extLst>
                    <a:ext uri="{A12FA001-AC4F-418D-AE19-62706E023703}">
                      <ahyp:hlinkClr xmlns:ahyp="http://schemas.microsoft.com/office/drawing/2018/hyperlinkcolor" val="tx"/>
                    </a:ext>
                  </a:extLst>
                </a:hlinkClick>
              </a:rPr>
              <a:t>View package download and user metrics</a:t>
            </a:r>
            <a:endParaRPr lang="en-US" dirty="0"/>
          </a:p>
          <a:p>
            <a:pPr lvl="2"/>
            <a:r>
              <a:rPr lang="en-US" dirty="0"/>
              <a:t>You can now track the number of times packages are downloaded and the number of unique users that have downloaded them. </a:t>
            </a:r>
          </a:p>
          <a:p>
            <a:pPr lvl="2"/>
            <a:endParaRPr lang="en-US" dirty="0"/>
          </a:p>
          <a:p>
            <a:pPr lvl="1"/>
            <a:r>
              <a:rPr lang="en-US" dirty="0">
                <a:hlinkClick r:id="rId5">
                  <a:extLst>
                    <a:ext uri="{A12FA001-AC4F-418D-AE19-62706E023703}">
                      <ahyp:hlinkClr xmlns:ahyp="http://schemas.microsoft.com/office/drawing/2018/hyperlinkcolor" val="tx"/>
                    </a:ext>
                  </a:extLst>
                </a:hlinkClick>
              </a:rPr>
              <a:t>Browse dependencies in npm packages</a:t>
            </a:r>
            <a:endParaRPr lang="en-US" dirty="0"/>
          </a:p>
          <a:p>
            <a:pPr lvl="2"/>
            <a:r>
              <a:rPr lang="en-US" dirty="0"/>
              <a:t>You can now click on a dependency of an npm package and be taken directly to a list of available versions for that dependency</a:t>
            </a:r>
          </a:p>
          <a:p>
            <a:endParaRPr lang="en-US" dirty="0"/>
          </a:p>
          <a:p>
            <a:endParaRPr lang="en-US" dirty="0"/>
          </a:p>
          <a:p>
            <a:endParaRPr lang="en-US" dirty="0"/>
          </a:p>
        </p:txBody>
      </p:sp>
      <p:pic>
        <p:nvPicPr>
          <p:cNvPr id="8" name="Picture 6">
            <a:extLst>
              <a:ext uri="{FF2B5EF4-FFF2-40B4-BE49-F238E27FC236}">
                <a16:creationId xmlns:a16="http://schemas.microsoft.com/office/drawing/2014/main" id="{A69DCD5C-A81B-4E70-ABB3-369D270BE03F}"/>
              </a:ext>
            </a:extLst>
          </p:cNvPr>
          <p:cNvPicPr>
            <a:picLocks noChangeAspect="1"/>
          </p:cNvPicPr>
          <p:nvPr/>
        </p:nvPicPr>
        <p:blipFill>
          <a:blip r:embed="rId6"/>
          <a:stretch>
            <a:fillRect/>
          </a:stretch>
        </p:blipFill>
        <p:spPr>
          <a:xfrm>
            <a:off x="510258" y="348338"/>
            <a:ext cx="550918" cy="550750"/>
          </a:xfrm>
          <a:prstGeom prst="rect">
            <a:avLst/>
          </a:prstGeom>
        </p:spPr>
      </p:pic>
      <p:sp>
        <p:nvSpPr>
          <p:cNvPr id="9" name="Oval 8">
            <a:extLst>
              <a:ext uri="{FF2B5EF4-FFF2-40B4-BE49-F238E27FC236}">
                <a16:creationId xmlns:a16="http://schemas.microsoft.com/office/drawing/2014/main" id="{58ABC1A4-978F-457C-A7FB-BE0F66D4A9CD}"/>
              </a:ext>
              <a:ext uri="{C183D7F6-B498-43B3-948B-1728B52AA6E4}">
                <adec:decorative xmlns:adec="http://schemas.microsoft.com/office/drawing/2017/decorative" val="1"/>
              </a:ext>
            </a:extLst>
          </p:cNvPr>
          <p:cNvSpPr/>
          <p:nvPr/>
        </p:nvSpPr>
        <p:spPr bwMode="auto">
          <a:xfrm>
            <a:off x="434975" y="2128805"/>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7" name="Oval 6">
            <a:extLst>
              <a:ext uri="{FF2B5EF4-FFF2-40B4-BE49-F238E27FC236}">
                <a16:creationId xmlns:a16="http://schemas.microsoft.com/office/drawing/2014/main" id="{3606D878-AAF9-4DB3-A55A-8908A915D439}"/>
              </a:ext>
              <a:ext uri="{C183D7F6-B498-43B3-948B-1728B52AA6E4}">
                <adec:decorative xmlns:adec="http://schemas.microsoft.com/office/drawing/2017/decorative" val="1"/>
              </a:ext>
            </a:extLst>
          </p:cNvPr>
          <p:cNvSpPr/>
          <p:nvPr/>
        </p:nvSpPr>
        <p:spPr bwMode="auto">
          <a:xfrm>
            <a:off x="434975" y="3075118"/>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0" name="Oval 9">
            <a:extLst>
              <a:ext uri="{FF2B5EF4-FFF2-40B4-BE49-F238E27FC236}">
                <a16:creationId xmlns:a16="http://schemas.microsoft.com/office/drawing/2014/main" id="{406CF262-AC78-464B-87CD-8D3F5053A6F4}"/>
              </a:ext>
              <a:ext uri="{C183D7F6-B498-43B3-948B-1728B52AA6E4}">
                <adec:decorative xmlns:adec="http://schemas.microsoft.com/office/drawing/2017/decorative" val="1"/>
              </a:ext>
            </a:extLst>
          </p:cNvPr>
          <p:cNvSpPr/>
          <p:nvPr/>
        </p:nvSpPr>
        <p:spPr bwMode="auto">
          <a:xfrm>
            <a:off x="434975" y="4020552"/>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1" name="Oval 10">
            <a:extLst>
              <a:ext uri="{FF2B5EF4-FFF2-40B4-BE49-F238E27FC236}">
                <a16:creationId xmlns:a16="http://schemas.microsoft.com/office/drawing/2014/main" id="{8EE0F0B3-A98C-45DA-8F03-B48A36386078}"/>
              </a:ext>
              <a:ext uri="{C183D7F6-B498-43B3-948B-1728B52AA6E4}">
                <adec:decorative xmlns:adec="http://schemas.microsoft.com/office/drawing/2017/decorative" val="1"/>
              </a:ext>
            </a:extLst>
          </p:cNvPr>
          <p:cNvSpPr/>
          <p:nvPr/>
        </p:nvSpPr>
        <p:spPr bwMode="auto">
          <a:xfrm>
            <a:off x="434975" y="4959440"/>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2" name="Education" title="Icon of a rolled paper with a ribbon stamped on it">
            <a:extLst>
              <a:ext uri="{FF2B5EF4-FFF2-40B4-BE49-F238E27FC236}">
                <a16:creationId xmlns:a16="http://schemas.microsoft.com/office/drawing/2014/main" id="{9B74E7B3-049E-42F5-AA54-04E5186C557F}"/>
              </a:ext>
            </a:extLst>
          </p:cNvPr>
          <p:cNvSpPr>
            <a:spLocks noChangeAspect="1" noEditPoints="1"/>
          </p:cNvSpPr>
          <p:nvPr/>
        </p:nvSpPr>
        <p:spPr bwMode="auto">
          <a:xfrm>
            <a:off x="576572" y="2262999"/>
            <a:ext cx="297465" cy="292608"/>
          </a:xfrm>
          <a:custGeom>
            <a:avLst/>
            <a:gdLst>
              <a:gd name="T0" fmla="*/ 35 w 350"/>
              <a:gd name="T1" fmla="*/ 350 h 350"/>
              <a:gd name="T2" fmla="*/ 10 w 350"/>
              <a:gd name="T3" fmla="*/ 340 h 350"/>
              <a:gd name="T4" fmla="*/ 0 w 350"/>
              <a:gd name="T5" fmla="*/ 315 h 350"/>
              <a:gd name="T6" fmla="*/ 10 w 350"/>
              <a:gd name="T7" fmla="*/ 290 h 350"/>
              <a:gd name="T8" fmla="*/ 35 w 350"/>
              <a:gd name="T9" fmla="*/ 280 h 350"/>
              <a:gd name="T10" fmla="*/ 175 w 350"/>
              <a:gd name="T11" fmla="*/ 280 h 350"/>
              <a:gd name="T12" fmla="*/ 245 w 350"/>
              <a:gd name="T13" fmla="*/ 280 h 350"/>
              <a:gd name="T14" fmla="*/ 220 w 350"/>
              <a:gd name="T15" fmla="*/ 290 h 350"/>
              <a:gd name="T16" fmla="*/ 210 w 350"/>
              <a:gd name="T17" fmla="*/ 315 h 350"/>
              <a:gd name="T18" fmla="*/ 220 w 350"/>
              <a:gd name="T19" fmla="*/ 340 h 350"/>
              <a:gd name="T20" fmla="*/ 245 w 350"/>
              <a:gd name="T21" fmla="*/ 350 h 350"/>
              <a:gd name="T22" fmla="*/ 280 w 350"/>
              <a:gd name="T23" fmla="*/ 70 h 350"/>
              <a:gd name="T24" fmla="*/ 315 w 350"/>
              <a:gd name="T25" fmla="*/ 70 h 350"/>
              <a:gd name="T26" fmla="*/ 350 w 350"/>
              <a:gd name="T27" fmla="*/ 35 h 350"/>
              <a:gd name="T28" fmla="*/ 315 w 350"/>
              <a:gd name="T29" fmla="*/ 0 h 350"/>
              <a:gd name="T30" fmla="*/ 280 w 350"/>
              <a:gd name="T31" fmla="*/ 35 h 350"/>
              <a:gd name="T32" fmla="*/ 280 w 350"/>
              <a:gd name="T33" fmla="*/ 222 h 350"/>
              <a:gd name="T34" fmla="*/ 314 w 350"/>
              <a:gd name="T35" fmla="*/ 0 h 350"/>
              <a:gd name="T36" fmla="*/ 82 w 350"/>
              <a:gd name="T37" fmla="*/ 0 h 350"/>
              <a:gd name="T38" fmla="*/ 47 w 350"/>
              <a:gd name="T39" fmla="*/ 35 h 350"/>
              <a:gd name="T40" fmla="*/ 47 w 350"/>
              <a:gd name="T41" fmla="*/ 268 h 350"/>
              <a:gd name="T42" fmla="*/ 280 w 350"/>
              <a:gd name="T43" fmla="*/ 222 h 350"/>
              <a:gd name="T44" fmla="*/ 280 w 350"/>
              <a:gd name="T45" fmla="*/ 315 h 350"/>
              <a:gd name="T46" fmla="*/ 35 w 350"/>
              <a:gd name="T47" fmla="*/ 350 h 350"/>
              <a:gd name="T48" fmla="*/ 245 w 350"/>
              <a:gd name="T49" fmla="*/ 350 h 350"/>
              <a:gd name="T50" fmla="*/ 280 w 350"/>
              <a:gd name="T51" fmla="*/ 315 h 350"/>
              <a:gd name="T52" fmla="*/ 82 w 350"/>
              <a:gd name="T53" fmla="*/ 70 h 350"/>
              <a:gd name="T54" fmla="*/ 245 w 350"/>
              <a:gd name="T55" fmla="*/ 70 h 350"/>
              <a:gd name="T56" fmla="*/ 82 w 350"/>
              <a:gd name="T57" fmla="*/ 117 h 350"/>
              <a:gd name="T58" fmla="*/ 128 w 350"/>
              <a:gd name="T59" fmla="*/ 117 h 350"/>
              <a:gd name="T60" fmla="*/ 82 w 350"/>
              <a:gd name="T61" fmla="*/ 163 h 350"/>
              <a:gd name="T62" fmla="*/ 128 w 350"/>
              <a:gd name="T63" fmla="*/ 163 h 350"/>
              <a:gd name="T64" fmla="*/ 82 w 350"/>
              <a:gd name="T65" fmla="*/ 210 h 350"/>
              <a:gd name="T66" fmla="*/ 128 w 350"/>
              <a:gd name="T67" fmla="*/ 210 h 350"/>
              <a:gd name="T68" fmla="*/ 163 w 350"/>
              <a:gd name="T69" fmla="*/ 152 h 350"/>
              <a:gd name="T70" fmla="*/ 163 w 350"/>
              <a:gd name="T71" fmla="*/ 245 h 350"/>
              <a:gd name="T72" fmla="*/ 198 w 350"/>
              <a:gd name="T73" fmla="*/ 228 h 350"/>
              <a:gd name="T74" fmla="*/ 233 w 350"/>
              <a:gd name="T75" fmla="*/ 245 h 350"/>
              <a:gd name="T76" fmla="*/ 233 w 350"/>
              <a:gd name="T77" fmla="*/ 152 h 350"/>
              <a:gd name="T78" fmla="*/ 198 w 350"/>
              <a:gd name="T79" fmla="*/ 117 h 350"/>
              <a:gd name="T80" fmla="*/ 163 w 350"/>
              <a:gd name="T81" fmla="*/ 152 h 350"/>
              <a:gd name="T82" fmla="*/ 198 w 350"/>
              <a:gd name="T83" fmla="*/ 187 h 350"/>
              <a:gd name="T84" fmla="*/ 233 w 350"/>
              <a:gd name="T85" fmla="*/ 152 h 350"/>
              <a:gd name="T86" fmla="*/ 198 w 350"/>
              <a:gd name="T87" fmla="*/ 117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0" h="350">
                <a:moveTo>
                  <a:pt x="35" y="350"/>
                </a:moveTo>
                <a:cubicBezTo>
                  <a:pt x="25" y="350"/>
                  <a:pt x="17" y="346"/>
                  <a:pt x="10" y="340"/>
                </a:cubicBezTo>
                <a:cubicBezTo>
                  <a:pt x="4" y="333"/>
                  <a:pt x="0" y="325"/>
                  <a:pt x="0" y="315"/>
                </a:cubicBezTo>
                <a:cubicBezTo>
                  <a:pt x="0" y="305"/>
                  <a:pt x="4" y="297"/>
                  <a:pt x="10" y="290"/>
                </a:cubicBezTo>
                <a:cubicBezTo>
                  <a:pt x="17" y="284"/>
                  <a:pt x="25" y="280"/>
                  <a:pt x="35" y="280"/>
                </a:cubicBezTo>
                <a:cubicBezTo>
                  <a:pt x="175" y="280"/>
                  <a:pt x="175" y="280"/>
                  <a:pt x="175" y="280"/>
                </a:cubicBezTo>
                <a:cubicBezTo>
                  <a:pt x="245" y="280"/>
                  <a:pt x="245" y="280"/>
                  <a:pt x="245" y="280"/>
                </a:cubicBezTo>
                <a:cubicBezTo>
                  <a:pt x="235" y="280"/>
                  <a:pt x="227" y="284"/>
                  <a:pt x="220" y="290"/>
                </a:cubicBezTo>
                <a:cubicBezTo>
                  <a:pt x="214" y="297"/>
                  <a:pt x="210" y="305"/>
                  <a:pt x="210" y="315"/>
                </a:cubicBezTo>
                <a:cubicBezTo>
                  <a:pt x="210" y="325"/>
                  <a:pt x="214" y="333"/>
                  <a:pt x="220" y="340"/>
                </a:cubicBezTo>
                <a:cubicBezTo>
                  <a:pt x="227" y="346"/>
                  <a:pt x="235" y="350"/>
                  <a:pt x="245" y="350"/>
                </a:cubicBezTo>
                <a:moveTo>
                  <a:pt x="280" y="70"/>
                </a:moveTo>
                <a:cubicBezTo>
                  <a:pt x="315" y="70"/>
                  <a:pt x="315" y="70"/>
                  <a:pt x="315" y="70"/>
                </a:cubicBezTo>
                <a:cubicBezTo>
                  <a:pt x="334" y="70"/>
                  <a:pt x="350" y="54"/>
                  <a:pt x="350" y="35"/>
                </a:cubicBezTo>
                <a:cubicBezTo>
                  <a:pt x="350" y="16"/>
                  <a:pt x="334" y="0"/>
                  <a:pt x="315" y="0"/>
                </a:cubicBezTo>
                <a:cubicBezTo>
                  <a:pt x="296" y="0"/>
                  <a:pt x="280" y="16"/>
                  <a:pt x="280" y="35"/>
                </a:cubicBezTo>
                <a:cubicBezTo>
                  <a:pt x="280" y="222"/>
                  <a:pt x="280" y="222"/>
                  <a:pt x="280" y="222"/>
                </a:cubicBezTo>
                <a:moveTo>
                  <a:pt x="314" y="0"/>
                </a:moveTo>
                <a:cubicBezTo>
                  <a:pt x="82" y="0"/>
                  <a:pt x="82" y="0"/>
                  <a:pt x="82" y="0"/>
                </a:cubicBezTo>
                <a:cubicBezTo>
                  <a:pt x="62" y="0"/>
                  <a:pt x="47" y="16"/>
                  <a:pt x="47" y="35"/>
                </a:cubicBezTo>
                <a:cubicBezTo>
                  <a:pt x="47" y="268"/>
                  <a:pt x="47" y="268"/>
                  <a:pt x="47" y="268"/>
                </a:cubicBezTo>
                <a:moveTo>
                  <a:pt x="280" y="222"/>
                </a:moveTo>
                <a:cubicBezTo>
                  <a:pt x="280" y="315"/>
                  <a:pt x="280" y="315"/>
                  <a:pt x="280" y="315"/>
                </a:cubicBezTo>
                <a:moveTo>
                  <a:pt x="35" y="350"/>
                </a:moveTo>
                <a:cubicBezTo>
                  <a:pt x="245" y="350"/>
                  <a:pt x="245" y="350"/>
                  <a:pt x="245" y="350"/>
                </a:cubicBezTo>
                <a:cubicBezTo>
                  <a:pt x="264" y="350"/>
                  <a:pt x="280" y="334"/>
                  <a:pt x="280" y="315"/>
                </a:cubicBezTo>
                <a:moveTo>
                  <a:pt x="82" y="70"/>
                </a:moveTo>
                <a:cubicBezTo>
                  <a:pt x="245" y="70"/>
                  <a:pt x="245" y="70"/>
                  <a:pt x="245" y="70"/>
                </a:cubicBezTo>
                <a:moveTo>
                  <a:pt x="82" y="117"/>
                </a:moveTo>
                <a:cubicBezTo>
                  <a:pt x="128" y="117"/>
                  <a:pt x="128" y="117"/>
                  <a:pt x="128" y="117"/>
                </a:cubicBezTo>
                <a:moveTo>
                  <a:pt x="82" y="163"/>
                </a:moveTo>
                <a:cubicBezTo>
                  <a:pt x="128" y="163"/>
                  <a:pt x="128" y="163"/>
                  <a:pt x="128" y="163"/>
                </a:cubicBezTo>
                <a:moveTo>
                  <a:pt x="82" y="210"/>
                </a:moveTo>
                <a:cubicBezTo>
                  <a:pt x="128" y="210"/>
                  <a:pt x="128" y="210"/>
                  <a:pt x="128" y="210"/>
                </a:cubicBezTo>
                <a:moveTo>
                  <a:pt x="163" y="152"/>
                </a:moveTo>
                <a:cubicBezTo>
                  <a:pt x="163" y="245"/>
                  <a:pt x="163" y="245"/>
                  <a:pt x="163" y="245"/>
                </a:cubicBezTo>
                <a:cubicBezTo>
                  <a:pt x="198" y="228"/>
                  <a:pt x="198" y="228"/>
                  <a:pt x="198" y="228"/>
                </a:cubicBezTo>
                <a:cubicBezTo>
                  <a:pt x="233" y="245"/>
                  <a:pt x="233" y="245"/>
                  <a:pt x="233" y="245"/>
                </a:cubicBezTo>
                <a:cubicBezTo>
                  <a:pt x="233" y="152"/>
                  <a:pt x="233" y="152"/>
                  <a:pt x="233" y="152"/>
                </a:cubicBezTo>
                <a:moveTo>
                  <a:pt x="198" y="117"/>
                </a:moveTo>
                <a:cubicBezTo>
                  <a:pt x="179" y="117"/>
                  <a:pt x="163" y="132"/>
                  <a:pt x="163" y="152"/>
                </a:cubicBezTo>
                <a:cubicBezTo>
                  <a:pt x="163" y="171"/>
                  <a:pt x="179" y="187"/>
                  <a:pt x="198" y="187"/>
                </a:cubicBezTo>
                <a:cubicBezTo>
                  <a:pt x="218" y="187"/>
                  <a:pt x="233" y="171"/>
                  <a:pt x="233" y="152"/>
                </a:cubicBezTo>
                <a:cubicBezTo>
                  <a:pt x="233" y="132"/>
                  <a:pt x="218" y="117"/>
                  <a:pt x="198" y="117"/>
                </a:cubicBezTo>
                <a:close/>
              </a:path>
            </a:pathLst>
          </a:custGeom>
          <a:noFill/>
          <a:ln w="15875" cap="sq">
            <a:solidFill>
              <a:srgbClr val="B6235F"/>
            </a:solidFill>
            <a:prstDash val="soli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Product_ECDC" title="Icon of a box">
            <a:extLst>
              <a:ext uri="{FF2B5EF4-FFF2-40B4-BE49-F238E27FC236}">
                <a16:creationId xmlns:a16="http://schemas.microsoft.com/office/drawing/2014/main" id="{F9BDFC29-FBB3-4E72-AEEF-C780AC050B16}"/>
              </a:ext>
            </a:extLst>
          </p:cNvPr>
          <p:cNvSpPr>
            <a:spLocks noEditPoints="1"/>
          </p:cNvSpPr>
          <p:nvPr/>
        </p:nvSpPr>
        <p:spPr bwMode="auto">
          <a:xfrm>
            <a:off x="564221" y="5074913"/>
            <a:ext cx="297465" cy="292608"/>
          </a:xfrm>
          <a:custGeom>
            <a:avLst/>
            <a:gdLst>
              <a:gd name="T0" fmla="*/ 3623 w 3623"/>
              <a:gd name="T1" fmla="*/ 906 h 4076"/>
              <a:gd name="T2" fmla="*/ 1812 w 3623"/>
              <a:gd name="T3" fmla="*/ 1812 h 4076"/>
              <a:gd name="T4" fmla="*/ 0 w 3623"/>
              <a:gd name="T5" fmla="*/ 906 h 4076"/>
              <a:gd name="T6" fmla="*/ 906 w 3623"/>
              <a:gd name="T7" fmla="*/ 453 h 4076"/>
              <a:gd name="T8" fmla="*/ 2699 w 3623"/>
              <a:gd name="T9" fmla="*/ 1358 h 4076"/>
              <a:gd name="T10" fmla="*/ 3623 w 3623"/>
              <a:gd name="T11" fmla="*/ 906 h 4076"/>
              <a:gd name="T12" fmla="*/ 1812 w 3623"/>
              <a:gd name="T13" fmla="*/ 0 h 4076"/>
              <a:gd name="T14" fmla="*/ 0 w 3623"/>
              <a:gd name="T15" fmla="*/ 906 h 4076"/>
              <a:gd name="T16" fmla="*/ 0 w 3623"/>
              <a:gd name="T17" fmla="*/ 3171 h 4076"/>
              <a:gd name="T18" fmla="*/ 1812 w 3623"/>
              <a:gd name="T19" fmla="*/ 4076 h 4076"/>
              <a:gd name="T20" fmla="*/ 3623 w 3623"/>
              <a:gd name="T21" fmla="*/ 3171 h 4076"/>
              <a:gd name="T22" fmla="*/ 3623 w 3623"/>
              <a:gd name="T23" fmla="*/ 906 h 4076"/>
              <a:gd name="T24" fmla="*/ 1812 w 3623"/>
              <a:gd name="T25" fmla="*/ 1812 h 4076"/>
              <a:gd name="T26" fmla="*/ 1812 w 3623"/>
              <a:gd name="T27" fmla="*/ 4076 h 4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23" h="4076">
                <a:moveTo>
                  <a:pt x="3623" y="906"/>
                </a:moveTo>
                <a:lnTo>
                  <a:pt x="1812" y="1812"/>
                </a:lnTo>
                <a:lnTo>
                  <a:pt x="0" y="906"/>
                </a:lnTo>
                <a:moveTo>
                  <a:pt x="906" y="453"/>
                </a:moveTo>
                <a:lnTo>
                  <a:pt x="2699" y="1358"/>
                </a:lnTo>
                <a:moveTo>
                  <a:pt x="3623" y="906"/>
                </a:moveTo>
                <a:lnTo>
                  <a:pt x="1812" y="0"/>
                </a:lnTo>
                <a:lnTo>
                  <a:pt x="0" y="906"/>
                </a:lnTo>
                <a:lnTo>
                  <a:pt x="0" y="3171"/>
                </a:lnTo>
                <a:lnTo>
                  <a:pt x="1812" y="4076"/>
                </a:lnTo>
                <a:lnTo>
                  <a:pt x="3623" y="3171"/>
                </a:lnTo>
                <a:lnTo>
                  <a:pt x="3623" y="906"/>
                </a:lnTo>
                <a:moveTo>
                  <a:pt x="1812" y="1812"/>
                </a:moveTo>
                <a:lnTo>
                  <a:pt x="1812" y="4076"/>
                </a:lnTo>
              </a:path>
            </a:pathLst>
          </a:custGeom>
          <a:noFill/>
          <a:ln w="15875" cap="sq">
            <a:solidFill>
              <a:srgbClr val="B6235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rrow_15_bidi" title="Icon of a arrow in a circle pointed left">
            <a:extLst>
              <a:ext uri="{FF2B5EF4-FFF2-40B4-BE49-F238E27FC236}">
                <a16:creationId xmlns:a16="http://schemas.microsoft.com/office/drawing/2014/main" id="{06CBA0C6-A30F-40EA-8303-D3587F689CBD}"/>
              </a:ext>
            </a:extLst>
          </p:cNvPr>
          <p:cNvSpPr>
            <a:spLocks noChangeAspect="1" noEditPoints="1"/>
          </p:cNvSpPr>
          <p:nvPr/>
        </p:nvSpPr>
        <p:spPr bwMode="auto">
          <a:xfrm rot="5400000" flipH="1">
            <a:off x="587557" y="3224429"/>
            <a:ext cx="237972" cy="234086"/>
          </a:xfrm>
          <a:custGeom>
            <a:avLst/>
            <a:gdLst>
              <a:gd name="T0" fmla="*/ 0 w 304"/>
              <a:gd name="T1" fmla="*/ 151 h 303"/>
              <a:gd name="T2" fmla="*/ 152 w 304"/>
              <a:gd name="T3" fmla="*/ 0 h 303"/>
              <a:gd name="T4" fmla="*/ 304 w 304"/>
              <a:gd name="T5" fmla="*/ 151 h 303"/>
              <a:gd name="T6" fmla="*/ 152 w 304"/>
              <a:gd name="T7" fmla="*/ 303 h 303"/>
              <a:gd name="T8" fmla="*/ 0 w 304"/>
              <a:gd name="T9" fmla="*/ 151 h 303"/>
              <a:gd name="T10" fmla="*/ 151 w 304"/>
              <a:gd name="T11" fmla="*/ 223 h 303"/>
              <a:gd name="T12" fmla="*/ 223 w 304"/>
              <a:gd name="T13" fmla="*/ 151 h 303"/>
              <a:gd name="T14" fmla="*/ 151 w 304"/>
              <a:gd name="T15" fmla="*/ 79 h 303"/>
              <a:gd name="T16" fmla="*/ 223 w 304"/>
              <a:gd name="T17" fmla="*/ 151 h 303"/>
              <a:gd name="T18" fmla="*/ 73 w 304"/>
              <a:gd name="T19" fmla="*/ 151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03">
                <a:moveTo>
                  <a:pt x="0" y="151"/>
                </a:moveTo>
                <a:cubicBezTo>
                  <a:pt x="0" y="68"/>
                  <a:pt x="68" y="0"/>
                  <a:pt x="152" y="0"/>
                </a:cubicBezTo>
                <a:cubicBezTo>
                  <a:pt x="236" y="0"/>
                  <a:pt x="304" y="68"/>
                  <a:pt x="304" y="151"/>
                </a:cubicBezTo>
                <a:cubicBezTo>
                  <a:pt x="304" y="235"/>
                  <a:pt x="236" y="303"/>
                  <a:pt x="152" y="303"/>
                </a:cubicBezTo>
                <a:cubicBezTo>
                  <a:pt x="68" y="303"/>
                  <a:pt x="0" y="235"/>
                  <a:pt x="0" y="151"/>
                </a:cubicBezTo>
                <a:close/>
                <a:moveTo>
                  <a:pt x="151" y="223"/>
                </a:moveTo>
                <a:cubicBezTo>
                  <a:pt x="223" y="151"/>
                  <a:pt x="223" y="151"/>
                  <a:pt x="223" y="151"/>
                </a:cubicBezTo>
                <a:cubicBezTo>
                  <a:pt x="151" y="79"/>
                  <a:pt x="151" y="79"/>
                  <a:pt x="151" y="79"/>
                </a:cubicBezTo>
                <a:moveTo>
                  <a:pt x="223" y="151"/>
                </a:moveTo>
                <a:cubicBezTo>
                  <a:pt x="73" y="151"/>
                  <a:pt x="73" y="151"/>
                  <a:pt x="73" y="151"/>
                </a:cubicBezTo>
              </a:path>
            </a:pathLst>
          </a:custGeom>
          <a:noFill/>
          <a:ln w="15875" cap="sq">
            <a:solidFill>
              <a:srgbClr val="B6235F"/>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en-US" sz="900" dirty="0">
              <a:gradFill>
                <a:gsLst>
                  <a:gs pos="0">
                    <a:srgbClr val="505050"/>
                  </a:gs>
                  <a:gs pos="100000">
                    <a:srgbClr val="505050"/>
                  </a:gs>
                </a:gsLst>
                <a:lin ang="5400000" scaled="1"/>
              </a:gradFill>
            </a:endParaRPr>
          </a:p>
        </p:txBody>
      </p:sp>
      <p:sp>
        <p:nvSpPr>
          <p:cNvPr id="15" name="magnify" title="Icon of a magnifying glass">
            <a:extLst>
              <a:ext uri="{FF2B5EF4-FFF2-40B4-BE49-F238E27FC236}">
                <a16:creationId xmlns:a16="http://schemas.microsoft.com/office/drawing/2014/main" id="{1419B71E-2FBB-4131-B45E-12FE16A9B4A7}"/>
              </a:ext>
            </a:extLst>
          </p:cNvPr>
          <p:cNvSpPr>
            <a:spLocks noChangeAspect="1" noEditPoints="1"/>
          </p:cNvSpPr>
          <p:nvPr/>
        </p:nvSpPr>
        <p:spPr bwMode="auto">
          <a:xfrm flipH="1">
            <a:off x="564261" y="4151619"/>
            <a:ext cx="268478" cy="263347"/>
          </a:xfrm>
          <a:custGeom>
            <a:avLst/>
            <a:gdLst>
              <a:gd name="T0" fmla="*/ 112 w 343"/>
              <a:gd name="T1" fmla="*/ 223 h 338"/>
              <a:gd name="T2" fmla="*/ 0 w 343"/>
              <a:gd name="T3" fmla="*/ 111 h 338"/>
              <a:gd name="T4" fmla="*/ 112 w 343"/>
              <a:gd name="T5" fmla="*/ 0 h 338"/>
              <a:gd name="T6" fmla="*/ 223 w 343"/>
              <a:gd name="T7" fmla="*/ 111 h 338"/>
              <a:gd name="T8" fmla="*/ 112 w 343"/>
              <a:gd name="T9" fmla="*/ 223 h 338"/>
              <a:gd name="T10" fmla="*/ 343 w 343"/>
              <a:gd name="T11" fmla="*/ 338 h 338"/>
              <a:gd name="T12" fmla="*/ 191 w 343"/>
              <a:gd name="T13" fmla="*/ 189 h 338"/>
            </a:gdLst>
            <a:ahLst/>
            <a:cxnLst>
              <a:cxn ang="0">
                <a:pos x="T0" y="T1"/>
              </a:cxn>
              <a:cxn ang="0">
                <a:pos x="T2" y="T3"/>
              </a:cxn>
              <a:cxn ang="0">
                <a:pos x="T4" y="T5"/>
              </a:cxn>
              <a:cxn ang="0">
                <a:pos x="T6" y="T7"/>
              </a:cxn>
              <a:cxn ang="0">
                <a:pos x="T8" y="T9"/>
              </a:cxn>
              <a:cxn ang="0">
                <a:pos x="T10" y="T11"/>
              </a:cxn>
              <a:cxn ang="0">
                <a:pos x="T12" y="T13"/>
              </a:cxn>
            </a:cxnLst>
            <a:rect l="0" t="0" r="r" b="b"/>
            <a:pathLst>
              <a:path w="343" h="338">
                <a:moveTo>
                  <a:pt x="112" y="223"/>
                </a:moveTo>
                <a:cubicBezTo>
                  <a:pt x="50" y="223"/>
                  <a:pt x="0" y="173"/>
                  <a:pt x="0" y="111"/>
                </a:cubicBezTo>
                <a:cubicBezTo>
                  <a:pt x="0" y="50"/>
                  <a:pt x="50" y="0"/>
                  <a:pt x="112" y="0"/>
                </a:cubicBezTo>
                <a:cubicBezTo>
                  <a:pt x="173" y="0"/>
                  <a:pt x="223" y="50"/>
                  <a:pt x="223" y="111"/>
                </a:cubicBezTo>
                <a:cubicBezTo>
                  <a:pt x="223" y="173"/>
                  <a:pt x="173" y="223"/>
                  <a:pt x="112" y="223"/>
                </a:cubicBezTo>
                <a:close/>
                <a:moveTo>
                  <a:pt x="343" y="338"/>
                </a:moveTo>
                <a:cubicBezTo>
                  <a:pt x="191" y="189"/>
                  <a:pt x="191" y="189"/>
                  <a:pt x="191" y="189"/>
                </a:cubicBezTo>
              </a:path>
            </a:pathLst>
          </a:custGeom>
          <a:noFill/>
          <a:ln w="15875" cap="sq">
            <a:solidFill>
              <a:srgbClr val="B6235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88255200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Azure Artifacts</a:t>
            </a:r>
          </a:p>
        </p:txBody>
      </p:sp>
    </p:spTree>
    <p:extLst>
      <p:ext uri="{BB962C8B-B14F-4D97-AF65-F5344CB8AC3E}">
        <p14:creationId xmlns:p14="http://schemas.microsoft.com/office/powerpoint/2010/main" val="110631440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Image Placeholder 1">
            <a:extLst>
              <a:ext uri="{FF2B5EF4-FFF2-40B4-BE49-F238E27FC236}">
                <a16:creationId xmlns:a16="http://schemas.microsoft.com/office/drawing/2014/main" id="{ACCBD7CE-9D45-4506-B951-DD87003BE014}"/>
              </a:ext>
            </a:extLst>
          </p:cNvPr>
          <p:cNvPicPr>
            <a:picLocks noGrp="1" noChangeAspect="1"/>
          </p:cNvPicPr>
          <p:nvPr>
            <p:ph type="clipArt" sz="quarter" idx="11"/>
          </p:nvPr>
        </p:nvPicPr>
        <p:blipFill rotWithShape="1">
          <a:blip r:embed="rId3"/>
          <a:srcRect t="12602"/>
          <a:stretch/>
        </p:blipFill>
        <p:spPr>
          <a:xfrm>
            <a:off x="6276498" y="1531206"/>
            <a:ext cx="6499702" cy="4436527"/>
          </a:xfrm>
          <a:prstGeom prst="rect">
            <a:avLst/>
          </a:prstGeom>
        </p:spPr>
      </p:pic>
      <p:sp>
        <p:nvSpPr>
          <p:cNvPr id="6" name="Title 5">
            <a:extLst>
              <a:ext uri="{FF2B5EF4-FFF2-40B4-BE49-F238E27FC236}">
                <a16:creationId xmlns:a16="http://schemas.microsoft.com/office/drawing/2014/main" id="{2B68723F-A849-4DFB-AB1E-3C26B71A3CEA}"/>
              </a:ext>
            </a:extLst>
          </p:cNvPr>
          <p:cNvSpPr>
            <a:spLocks noGrp="1"/>
          </p:cNvSpPr>
          <p:nvPr>
            <p:ph type="title"/>
          </p:nvPr>
        </p:nvSpPr>
        <p:spPr/>
        <p:txBody>
          <a:bodyPr/>
          <a:lstStyle/>
          <a:p>
            <a:r>
              <a:rPr lang="en-US" dirty="0"/>
              <a:t>What’s new for Azure Test Plans in Azure DevOps Server 2019?</a:t>
            </a:r>
            <a:br>
              <a:rPr lang="en-US" dirty="0"/>
            </a:br>
            <a:endParaRPr lang="en-US" dirty="0"/>
          </a:p>
        </p:txBody>
      </p:sp>
      <p:sp>
        <p:nvSpPr>
          <p:cNvPr id="5" name="Text Placeholder 4">
            <a:extLst>
              <a:ext uri="{FF2B5EF4-FFF2-40B4-BE49-F238E27FC236}">
                <a16:creationId xmlns:a16="http://schemas.microsoft.com/office/drawing/2014/main" id="{8D069AD1-CEBD-4498-A2B5-53BC26C048ED}"/>
              </a:ext>
            </a:extLst>
          </p:cNvPr>
          <p:cNvSpPr>
            <a:spLocks noGrp="1"/>
          </p:cNvSpPr>
          <p:nvPr>
            <p:ph type="body" sz="quarter" idx="13"/>
          </p:nvPr>
        </p:nvSpPr>
        <p:spPr>
          <a:xfrm>
            <a:off x="434975" y="981075"/>
            <a:ext cx="5241206" cy="4447371"/>
          </a:xfrm>
        </p:spPr>
        <p:txBody>
          <a:bodyPr/>
          <a:lstStyle/>
          <a:p>
            <a:endParaRPr lang="en-US" dirty="0"/>
          </a:p>
          <a:p>
            <a:endParaRPr lang="en-US" dirty="0"/>
          </a:p>
          <a:p>
            <a:endParaRPr lang="en-US" dirty="0"/>
          </a:p>
          <a:p>
            <a:r>
              <a:rPr lang="en-US" dirty="0"/>
              <a:t>Even Azure Test Plans has been updated for usability and a new feature for manual testing:</a:t>
            </a:r>
          </a:p>
          <a:p>
            <a:endParaRPr lang="en-US" dirty="0"/>
          </a:p>
          <a:p>
            <a:endParaRPr lang="en-US" dirty="0"/>
          </a:p>
          <a:p>
            <a:pPr lvl="1"/>
            <a:r>
              <a:rPr lang="en-US" dirty="0">
                <a:hlinkClick r:id="rId4">
                  <a:extLst>
                    <a:ext uri="{A12FA001-AC4F-418D-AE19-62706E023703}">
                      <ahyp:hlinkClr xmlns:ahyp="http://schemas.microsoft.com/office/drawing/2018/hyperlinkcolor" val="tx"/>
                    </a:ext>
                  </a:extLst>
                </a:hlinkClick>
              </a:rPr>
              <a:t>Manage test plans using the new Test Plans hub</a:t>
            </a:r>
            <a:endParaRPr lang="en-US" dirty="0"/>
          </a:p>
          <a:p>
            <a:pPr lvl="2"/>
            <a:r>
              <a:rPr lang="en-US" dirty="0"/>
              <a:t>Like other services in Azure DevOps, Test Plans has received the new navigation and test hubs page has evolved to include an improved UX.</a:t>
            </a:r>
          </a:p>
          <a:p>
            <a:pPr lvl="2"/>
            <a:endParaRPr lang="en-US" dirty="0"/>
          </a:p>
          <a:p>
            <a:pPr lvl="2"/>
            <a:endParaRPr lang="en-US" dirty="0"/>
          </a:p>
          <a:p>
            <a:pPr lvl="2"/>
            <a:endParaRPr lang="en-US" dirty="0"/>
          </a:p>
          <a:p>
            <a:pPr lvl="1"/>
            <a:r>
              <a:rPr lang="en-US" dirty="0">
                <a:hlinkClick r:id="rId5">
                  <a:extLst>
                    <a:ext uri="{A12FA001-AC4F-418D-AE19-62706E023703}">
                      <ahyp:hlinkClr xmlns:ahyp="http://schemas.microsoft.com/office/drawing/2018/hyperlinkcolor" val="tx"/>
                    </a:ext>
                  </a:extLst>
                </a:hlinkClick>
              </a:rPr>
              <a:t>Azure Test Runner (ATR)</a:t>
            </a:r>
            <a:endParaRPr lang="en-US" dirty="0"/>
          </a:p>
          <a:p>
            <a:pPr lvl="2"/>
            <a:r>
              <a:rPr lang="en-US" dirty="0"/>
              <a:t>You can now use the Azure Test Runner (ATR) client to run manual tests for desktop applications.  You can run your tests and record test results for each test step. There are also data collection capabilities such as screenshot, image action log, and audio video recording. If you find an issue when testing, use ATR to create a bug with test steps, screenshots, and comments automatically included in the bug.</a:t>
            </a:r>
          </a:p>
        </p:txBody>
      </p:sp>
      <p:pic>
        <p:nvPicPr>
          <p:cNvPr id="8" name="Picture 12">
            <a:extLst>
              <a:ext uri="{FF2B5EF4-FFF2-40B4-BE49-F238E27FC236}">
                <a16:creationId xmlns:a16="http://schemas.microsoft.com/office/drawing/2014/main" id="{46DE0B04-2A61-4C05-BF67-823426FD06CB}"/>
              </a:ext>
            </a:extLst>
          </p:cNvPr>
          <p:cNvPicPr>
            <a:picLocks noChangeAspect="1"/>
          </p:cNvPicPr>
          <p:nvPr/>
        </p:nvPicPr>
        <p:blipFill>
          <a:blip r:embed="rId6"/>
          <a:stretch>
            <a:fillRect/>
          </a:stretch>
        </p:blipFill>
        <p:spPr>
          <a:xfrm>
            <a:off x="513581" y="342688"/>
            <a:ext cx="550918" cy="550750"/>
          </a:xfrm>
          <a:prstGeom prst="rect">
            <a:avLst/>
          </a:prstGeom>
        </p:spPr>
      </p:pic>
      <p:sp>
        <p:nvSpPr>
          <p:cNvPr id="9" name="Oval 8">
            <a:extLst>
              <a:ext uri="{FF2B5EF4-FFF2-40B4-BE49-F238E27FC236}">
                <a16:creationId xmlns:a16="http://schemas.microsoft.com/office/drawing/2014/main" id="{69A398B2-3E48-4641-8718-AB37797D3799}"/>
              </a:ext>
              <a:ext uri="{C183D7F6-B498-43B3-948B-1728B52AA6E4}">
                <adec:decorative xmlns:adec="http://schemas.microsoft.com/office/drawing/2017/decorative" val="1"/>
              </a:ext>
            </a:extLst>
          </p:cNvPr>
          <p:cNvSpPr/>
          <p:nvPr/>
        </p:nvSpPr>
        <p:spPr bwMode="auto">
          <a:xfrm>
            <a:off x="434975" y="2564824"/>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7" name="Oval 6">
            <a:extLst>
              <a:ext uri="{FF2B5EF4-FFF2-40B4-BE49-F238E27FC236}">
                <a16:creationId xmlns:a16="http://schemas.microsoft.com/office/drawing/2014/main" id="{6D446A6D-28AF-4E47-95C0-A7118613E8A2}"/>
              </a:ext>
              <a:ext uri="{C183D7F6-B498-43B3-948B-1728B52AA6E4}">
                <adec:decorative xmlns:adec="http://schemas.microsoft.com/office/drawing/2017/decorative" val="1"/>
              </a:ext>
            </a:extLst>
          </p:cNvPr>
          <p:cNvSpPr/>
          <p:nvPr/>
        </p:nvSpPr>
        <p:spPr bwMode="auto">
          <a:xfrm>
            <a:off x="434975" y="3849686"/>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0" name="desktop" title="a desktop PC">
            <a:extLst>
              <a:ext uri="{FF2B5EF4-FFF2-40B4-BE49-F238E27FC236}">
                <a16:creationId xmlns:a16="http://schemas.microsoft.com/office/drawing/2014/main" id="{7D3B71D8-37FC-4B97-9DFD-ECF8F26533D3}"/>
              </a:ext>
            </a:extLst>
          </p:cNvPr>
          <p:cNvSpPr>
            <a:spLocks noChangeAspect="1" noEditPoints="1"/>
          </p:cNvSpPr>
          <p:nvPr/>
        </p:nvSpPr>
        <p:spPr bwMode="auto">
          <a:xfrm>
            <a:off x="564806" y="3993093"/>
            <a:ext cx="297466" cy="292608"/>
          </a:xfrm>
          <a:custGeom>
            <a:avLst/>
            <a:gdLst>
              <a:gd name="T0" fmla="*/ 245 w 245"/>
              <a:gd name="T1" fmla="*/ 67 h 241"/>
              <a:gd name="T2" fmla="*/ 245 w 245"/>
              <a:gd name="T3" fmla="*/ 138 h 241"/>
              <a:gd name="T4" fmla="*/ 0 w 245"/>
              <a:gd name="T5" fmla="*/ 138 h 241"/>
              <a:gd name="T6" fmla="*/ 0 w 245"/>
              <a:gd name="T7" fmla="*/ 0 h 241"/>
              <a:gd name="T8" fmla="*/ 245 w 245"/>
              <a:gd name="T9" fmla="*/ 0 h 241"/>
              <a:gd name="T10" fmla="*/ 245 w 245"/>
              <a:gd name="T11" fmla="*/ 67 h 241"/>
              <a:gd name="T12" fmla="*/ 224 w 245"/>
              <a:gd name="T13" fmla="*/ 222 h 241"/>
              <a:gd name="T14" fmla="*/ 212 w 245"/>
              <a:gd name="T15" fmla="*/ 204 h 241"/>
              <a:gd name="T16" fmla="*/ 33 w 245"/>
              <a:gd name="T17" fmla="*/ 204 h 241"/>
              <a:gd name="T18" fmla="*/ 7 w 245"/>
              <a:gd name="T19" fmla="*/ 241 h 241"/>
              <a:gd name="T20" fmla="*/ 238 w 245"/>
              <a:gd name="T21" fmla="*/ 241 h 241"/>
              <a:gd name="T22" fmla="*/ 224 w 245"/>
              <a:gd name="T23" fmla="*/ 222 h 241"/>
              <a:gd name="T24" fmla="*/ 79 w 245"/>
              <a:gd name="T25" fmla="*/ 172 h 241"/>
              <a:gd name="T26" fmla="*/ 165 w 245"/>
              <a:gd name="T27" fmla="*/ 172 h 241"/>
              <a:gd name="T28" fmla="*/ 123 w 245"/>
              <a:gd name="T29" fmla="*/ 139 h 241"/>
              <a:gd name="T30" fmla="*/ 123 w 245"/>
              <a:gd name="T31" fmla="*/ 17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5" h="241">
                <a:moveTo>
                  <a:pt x="245" y="67"/>
                </a:moveTo>
                <a:lnTo>
                  <a:pt x="245" y="138"/>
                </a:lnTo>
                <a:lnTo>
                  <a:pt x="0" y="138"/>
                </a:lnTo>
                <a:lnTo>
                  <a:pt x="0" y="0"/>
                </a:lnTo>
                <a:lnTo>
                  <a:pt x="245" y="0"/>
                </a:lnTo>
                <a:lnTo>
                  <a:pt x="245" y="67"/>
                </a:lnTo>
                <a:moveTo>
                  <a:pt x="224" y="222"/>
                </a:moveTo>
                <a:lnTo>
                  <a:pt x="212" y="204"/>
                </a:lnTo>
                <a:lnTo>
                  <a:pt x="33" y="204"/>
                </a:lnTo>
                <a:lnTo>
                  <a:pt x="7" y="241"/>
                </a:lnTo>
                <a:lnTo>
                  <a:pt x="238" y="241"/>
                </a:lnTo>
                <a:lnTo>
                  <a:pt x="224" y="222"/>
                </a:lnTo>
                <a:moveTo>
                  <a:pt x="79" y="172"/>
                </a:moveTo>
                <a:lnTo>
                  <a:pt x="165" y="172"/>
                </a:lnTo>
                <a:moveTo>
                  <a:pt x="123" y="139"/>
                </a:moveTo>
                <a:lnTo>
                  <a:pt x="123" y="171"/>
                </a:lnTo>
              </a:path>
            </a:pathLst>
          </a:custGeom>
          <a:noFill/>
          <a:ln w="15875" cap="sq">
            <a:solidFill>
              <a:srgbClr val="6426A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gradFill>
            </a:endParaRPr>
          </a:p>
        </p:txBody>
      </p:sp>
      <p:sp>
        <p:nvSpPr>
          <p:cNvPr id="11" name="Beaker_F196" title="Icon of a scientific flask with liquid in it">
            <a:extLst>
              <a:ext uri="{FF2B5EF4-FFF2-40B4-BE49-F238E27FC236}">
                <a16:creationId xmlns:a16="http://schemas.microsoft.com/office/drawing/2014/main" id="{4B049CDF-0B71-4F5E-B5EB-DCB9E12D19C2}"/>
              </a:ext>
            </a:extLst>
          </p:cNvPr>
          <p:cNvSpPr>
            <a:spLocks noChangeAspect="1" noEditPoints="1"/>
          </p:cNvSpPr>
          <p:nvPr/>
        </p:nvSpPr>
        <p:spPr bwMode="auto">
          <a:xfrm>
            <a:off x="564381" y="2697693"/>
            <a:ext cx="297465" cy="292608"/>
          </a:xfrm>
          <a:custGeom>
            <a:avLst/>
            <a:gdLst>
              <a:gd name="T0" fmla="*/ 2433 w 3250"/>
              <a:gd name="T1" fmla="*/ 2127 h 3754"/>
              <a:gd name="T2" fmla="*/ 1894 w 3250"/>
              <a:gd name="T3" fmla="*/ 2002 h 3754"/>
              <a:gd name="T4" fmla="*/ 1355 w 3250"/>
              <a:gd name="T5" fmla="*/ 2252 h 3754"/>
              <a:gd name="T6" fmla="*/ 817 w 3250"/>
              <a:gd name="T7" fmla="*/ 2127 h 3754"/>
              <a:gd name="T8" fmla="*/ 874 w 3250"/>
              <a:gd name="T9" fmla="*/ 0 h 3754"/>
              <a:gd name="T10" fmla="*/ 1249 w 3250"/>
              <a:gd name="T11" fmla="*/ 0 h 3754"/>
              <a:gd name="T12" fmla="*/ 1249 w 3250"/>
              <a:gd name="T13" fmla="*/ 1306 h 3754"/>
              <a:gd name="T14" fmla="*/ 1213 w 3250"/>
              <a:gd name="T15" fmla="*/ 1437 h 3754"/>
              <a:gd name="T16" fmla="*/ 100 w 3250"/>
              <a:gd name="T17" fmla="*/ 3375 h 3754"/>
              <a:gd name="T18" fmla="*/ 315 w 3250"/>
              <a:gd name="T19" fmla="*/ 3754 h 3754"/>
              <a:gd name="T20" fmla="*/ 2936 w 3250"/>
              <a:gd name="T21" fmla="*/ 3754 h 3754"/>
              <a:gd name="T22" fmla="*/ 3150 w 3250"/>
              <a:gd name="T23" fmla="*/ 3376 h 3754"/>
              <a:gd name="T24" fmla="*/ 2037 w 3250"/>
              <a:gd name="T25" fmla="*/ 1437 h 3754"/>
              <a:gd name="T26" fmla="*/ 2000 w 3250"/>
              <a:gd name="T27" fmla="*/ 1306 h 3754"/>
              <a:gd name="T28" fmla="*/ 2000 w 3250"/>
              <a:gd name="T29" fmla="*/ 0 h 3754"/>
              <a:gd name="T30" fmla="*/ 2376 w 3250"/>
              <a:gd name="T31" fmla="*/ 0 h 3754"/>
              <a:gd name="T32" fmla="*/ 874 w 3250"/>
              <a:gd name="T33" fmla="*/ 3254 h 3754"/>
              <a:gd name="T34" fmla="*/ 1124 w 3250"/>
              <a:gd name="T35" fmla="*/ 3254 h 3754"/>
              <a:gd name="T36" fmla="*/ 1375 w 3250"/>
              <a:gd name="T37" fmla="*/ 2905 h 3754"/>
              <a:gd name="T38" fmla="*/ 1625 w 3250"/>
              <a:gd name="T39" fmla="*/ 2905 h 3754"/>
              <a:gd name="T40" fmla="*/ 874 w 3250"/>
              <a:gd name="T41" fmla="*/ 2601 h 3754"/>
              <a:gd name="T42" fmla="*/ 1124 w 3250"/>
              <a:gd name="T43" fmla="*/ 2601 h 3754"/>
              <a:gd name="T44" fmla="*/ 1875 w 3250"/>
              <a:gd name="T45" fmla="*/ 2655 h 3754"/>
              <a:gd name="T46" fmla="*/ 2125 w 3250"/>
              <a:gd name="T47" fmla="*/ 2655 h 3754"/>
              <a:gd name="T48" fmla="*/ 2376 w 3250"/>
              <a:gd name="T49" fmla="*/ 3254 h 3754"/>
              <a:gd name="T50" fmla="*/ 2626 w 3250"/>
              <a:gd name="T51" fmla="*/ 3254 h 3754"/>
              <a:gd name="T52" fmla="*/ 1625 w 3250"/>
              <a:gd name="T53" fmla="*/ 3375 h 3754"/>
              <a:gd name="T54" fmla="*/ 1875 w 3250"/>
              <a:gd name="T55" fmla="*/ 3375 h 3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250" h="3754">
                <a:moveTo>
                  <a:pt x="2433" y="2127"/>
                </a:moveTo>
                <a:cubicBezTo>
                  <a:pt x="2433" y="2127"/>
                  <a:pt x="2164" y="2002"/>
                  <a:pt x="1894" y="2002"/>
                </a:cubicBezTo>
                <a:cubicBezTo>
                  <a:pt x="1625" y="2002"/>
                  <a:pt x="1625" y="2252"/>
                  <a:pt x="1355" y="2252"/>
                </a:cubicBezTo>
                <a:cubicBezTo>
                  <a:pt x="1086" y="2252"/>
                  <a:pt x="817" y="2127"/>
                  <a:pt x="817" y="2127"/>
                </a:cubicBezTo>
                <a:moveTo>
                  <a:pt x="874" y="0"/>
                </a:moveTo>
                <a:cubicBezTo>
                  <a:pt x="1249" y="0"/>
                  <a:pt x="1249" y="0"/>
                  <a:pt x="1249" y="0"/>
                </a:cubicBezTo>
                <a:cubicBezTo>
                  <a:pt x="1249" y="1306"/>
                  <a:pt x="1249" y="1306"/>
                  <a:pt x="1249" y="1306"/>
                </a:cubicBezTo>
                <a:cubicBezTo>
                  <a:pt x="1249" y="1352"/>
                  <a:pt x="1237" y="1397"/>
                  <a:pt x="1213" y="1437"/>
                </a:cubicBezTo>
                <a:cubicBezTo>
                  <a:pt x="100" y="3375"/>
                  <a:pt x="100" y="3375"/>
                  <a:pt x="100" y="3375"/>
                </a:cubicBezTo>
                <a:cubicBezTo>
                  <a:pt x="0" y="3542"/>
                  <a:pt x="120" y="3754"/>
                  <a:pt x="315" y="3754"/>
                </a:cubicBezTo>
                <a:cubicBezTo>
                  <a:pt x="2936" y="3754"/>
                  <a:pt x="2936" y="3754"/>
                  <a:pt x="2936" y="3754"/>
                </a:cubicBezTo>
                <a:cubicBezTo>
                  <a:pt x="3130" y="3754"/>
                  <a:pt x="3250" y="3543"/>
                  <a:pt x="3150" y="3376"/>
                </a:cubicBezTo>
                <a:cubicBezTo>
                  <a:pt x="2037" y="1437"/>
                  <a:pt x="2037" y="1437"/>
                  <a:pt x="2037" y="1437"/>
                </a:cubicBezTo>
                <a:cubicBezTo>
                  <a:pt x="2013" y="1397"/>
                  <a:pt x="2000" y="1352"/>
                  <a:pt x="2000" y="1306"/>
                </a:cubicBezTo>
                <a:cubicBezTo>
                  <a:pt x="2000" y="0"/>
                  <a:pt x="2000" y="0"/>
                  <a:pt x="2000" y="0"/>
                </a:cubicBezTo>
                <a:cubicBezTo>
                  <a:pt x="2376" y="0"/>
                  <a:pt x="2376" y="0"/>
                  <a:pt x="2376" y="0"/>
                </a:cubicBezTo>
                <a:moveTo>
                  <a:pt x="874" y="3254"/>
                </a:moveTo>
                <a:cubicBezTo>
                  <a:pt x="1124" y="3254"/>
                  <a:pt x="1124" y="3254"/>
                  <a:pt x="1124" y="3254"/>
                </a:cubicBezTo>
                <a:moveTo>
                  <a:pt x="1375" y="2905"/>
                </a:moveTo>
                <a:cubicBezTo>
                  <a:pt x="1625" y="2905"/>
                  <a:pt x="1625" y="2905"/>
                  <a:pt x="1625" y="2905"/>
                </a:cubicBezTo>
                <a:moveTo>
                  <a:pt x="874" y="2601"/>
                </a:moveTo>
                <a:cubicBezTo>
                  <a:pt x="1124" y="2601"/>
                  <a:pt x="1124" y="2601"/>
                  <a:pt x="1124" y="2601"/>
                </a:cubicBezTo>
                <a:moveTo>
                  <a:pt x="1875" y="2655"/>
                </a:moveTo>
                <a:cubicBezTo>
                  <a:pt x="2125" y="2655"/>
                  <a:pt x="2125" y="2655"/>
                  <a:pt x="2125" y="2655"/>
                </a:cubicBezTo>
                <a:moveTo>
                  <a:pt x="2376" y="3254"/>
                </a:moveTo>
                <a:cubicBezTo>
                  <a:pt x="2626" y="3254"/>
                  <a:pt x="2626" y="3254"/>
                  <a:pt x="2626" y="3254"/>
                </a:cubicBezTo>
                <a:moveTo>
                  <a:pt x="1625" y="3375"/>
                </a:moveTo>
                <a:cubicBezTo>
                  <a:pt x="1875" y="3375"/>
                  <a:pt x="1875" y="3375"/>
                  <a:pt x="1875" y="3375"/>
                </a:cubicBezTo>
              </a:path>
            </a:pathLst>
          </a:custGeom>
          <a:noFill/>
          <a:ln w="15875" cap="sq">
            <a:solidFill>
              <a:srgbClr val="6526A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2120871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Azure Test Plans</a:t>
            </a:r>
          </a:p>
        </p:txBody>
      </p:sp>
    </p:spTree>
    <p:extLst>
      <p:ext uri="{BB962C8B-B14F-4D97-AF65-F5344CB8AC3E}">
        <p14:creationId xmlns:p14="http://schemas.microsoft.com/office/powerpoint/2010/main" val="3671073951"/>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nline Image Placeholder 3">
            <a:extLst>
              <a:ext uri="{FF2B5EF4-FFF2-40B4-BE49-F238E27FC236}">
                <a16:creationId xmlns:a16="http://schemas.microsoft.com/office/drawing/2014/main" id="{8CB862BA-6BC4-46B4-85FE-A95CC326AFB4}"/>
              </a:ext>
            </a:extLst>
          </p:cNvPr>
          <p:cNvSpPr>
            <a:spLocks noGrp="1"/>
          </p:cNvSpPr>
          <p:nvPr>
            <p:ph type="clipArt" sz="quarter" idx="11"/>
          </p:nvPr>
        </p:nvSpPr>
        <p:spPr/>
      </p:sp>
      <p:sp>
        <p:nvSpPr>
          <p:cNvPr id="3" name="Title 2">
            <a:extLst>
              <a:ext uri="{FF2B5EF4-FFF2-40B4-BE49-F238E27FC236}">
                <a16:creationId xmlns:a16="http://schemas.microsoft.com/office/drawing/2014/main" id="{9C9FDB58-3740-4DAA-B404-99C911E49ADD}"/>
              </a:ext>
            </a:extLst>
          </p:cNvPr>
          <p:cNvSpPr>
            <a:spLocks noGrp="1"/>
          </p:cNvSpPr>
          <p:nvPr>
            <p:ph type="title"/>
          </p:nvPr>
        </p:nvSpPr>
        <p:spPr/>
        <p:txBody>
          <a:bodyPr/>
          <a:lstStyle/>
          <a:p>
            <a:r>
              <a:rPr lang="en-US" dirty="0">
                <a:solidFill>
                  <a:srgbClr val="3B3B41"/>
                </a:solidFill>
              </a:rPr>
              <a:t>GitHub Enterprise </a:t>
            </a:r>
            <a:r>
              <a:rPr lang="en-US" dirty="0"/>
              <a:t>and Azure DevOps Server 2019</a:t>
            </a:r>
          </a:p>
        </p:txBody>
      </p:sp>
      <p:sp>
        <p:nvSpPr>
          <p:cNvPr id="5" name="Text Placeholder 4">
            <a:extLst>
              <a:ext uri="{FF2B5EF4-FFF2-40B4-BE49-F238E27FC236}">
                <a16:creationId xmlns:a16="http://schemas.microsoft.com/office/drawing/2014/main" id="{8D069AD1-CEBD-4498-A2B5-53BC26C048ED}"/>
              </a:ext>
            </a:extLst>
          </p:cNvPr>
          <p:cNvSpPr>
            <a:spLocks noGrp="1"/>
          </p:cNvSpPr>
          <p:nvPr>
            <p:ph type="body" sz="quarter" idx="13"/>
          </p:nvPr>
        </p:nvSpPr>
        <p:spPr>
          <a:xfrm>
            <a:off x="434975" y="981075"/>
            <a:ext cx="5241206" cy="4801314"/>
          </a:xfrm>
        </p:spPr>
        <p:txBody>
          <a:bodyPr/>
          <a:lstStyle/>
          <a:p>
            <a:endParaRPr lang="en-US" dirty="0"/>
          </a:p>
          <a:p>
            <a:endParaRPr lang="en-US" dirty="0"/>
          </a:p>
          <a:p>
            <a:r>
              <a:rPr lang="en-US" dirty="0"/>
              <a:t>With Microsoft’s new GitHub relationship, we are improving the integration experience and capabilities for customers who want the best of all worlds: agile management, social coding and continuous delivery!</a:t>
            </a:r>
          </a:p>
          <a:p>
            <a:endParaRPr lang="en-US" dirty="0"/>
          </a:p>
          <a:p>
            <a:r>
              <a:rPr lang="en-US" dirty="0"/>
              <a:t>This investment includes Azure DevOps Server 2019 integration with GitHub Enterprise for on-premises installations.</a:t>
            </a:r>
          </a:p>
          <a:p>
            <a:endParaRPr lang="en-US" dirty="0"/>
          </a:p>
          <a:p>
            <a:endParaRPr lang="en-US" dirty="0"/>
          </a:p>
          <a:p>
            <a:pPr lvl="1"/>
            <a:r>
              <a:rPr lang="en-US" dirty="0">
                <a:solidFill>
                  <a:srgbClr val="00B294"/>
                </a:solidFill>
              </a:rPr>
              <a:t>Azure Boards </a:t>
            </a:r>
            <a:r>
              <a:rPr lang="en-US" dirty="0"/>
              <a:t>and </a:t>
            </a:r>
            <a:r>
              <a:rPr lang="en-US" dirty="0">
                <a:solidFill>
                  <a:schemeClr val="tx1"/>
                </a:solidFill>
              </a:rPr>
              <a:t>GitHub Enterprise</a:t>
            </a:r>
          </a:p>
          <a:p>
            <a:pPr lvl="2"/>
            <a:r>
              <a:rPr lang="en-US" dirty="0"/>
              <a:t>When configured, you can </a:t>
            </a:r>
            <a:r>
              <a:rPr lang="en-US" dirty="0">
                <a:hlinkClick r:id="rId3">
                  <a:extLst>
                    <a:ext uri="{A12FA001-AC4F-418D-AE19-62706E023703}">
                      <ahyp:hlinkClr xmlns:ahyp="http://schemas.microsoft.com/office/drawing/2018/hyperlinkcolor" val="tx"/>
                    </a:ext>
                  </a:extLst>
                </a:hlinkClick>
              </a:rPr>
              <a:t>link GitHub Enterprise commits and pull requests</a:t>
            </a:r>
            <a:r>
              <a:rPr lang="en-US" dirty="0"/>
              <a:t> to Azure Boards work items.</a:t>
            </a:r>
          </a:p>
          <a:p>
            <a:pPr lvl="2"/>
            <a:endParaRPr lang="en-US" dirty="0"/>
          </a:p>
          <a:p>
            <a:pPr lvl="2"/>
            <a:endParaRPr lang="en-US" dirty="0"/>
          </a:p>
          <a:p>
            <a:pPr lvl="1"/>
            <a:r>
              <a:rPr lang="en-US" dirty="0">
                <a:solidFill>
                  <a:srgbClr val="2560E0"/>
                </a:solidFill>
              </a:rPr>
              <a:t>Azure Pipelines </a:t>
            </a:r>
            <a:r>
              <a:rPr lang="en-US" dirty="0"/>
              <a:t>and </a:t>
            </a:r>
            <a:r>
              <a:rPr lang="en-US" dirty="0">
                <a:solidFill>
                  <a:schemeClr val="tx1"/>
                </a:solidFill>
              </a:rPr>
              <a:t>GitHub Enterprise</a:t>
            </a:r>
          </a:p>
          <a:p>
            <a:pPr lvl="2"/>
            <a:r>
              <a:rPr lang="en-US" dirty="0"/>
              <a:t>Although integration between TFS and GitHub Enterprise isn’t new, Azure DevOps Server continues to streamline integration and bring new capabilities such as </a:t>
            </a:r>
            <a:r>
              <a:rPr lang="en-US" dirty="0">
                <a:hlinkClick r:id="rId4">
                  <a:extLst>
                    <a:ext uri="{A12FA001-AC4F-418D-AE19-62706E023703}">
                      <ahyp:hlinkClr xmlns:ahyp="http://schemas.microsoft.com/office/drawing/2018/hyperlinkcolor" val="tx"/>
                    </a:ext>
                  </a:extLst>
                </a:hlinkClick>
              </a:rPr>
              <a:t>branch filtering</a:t>
            </a:r>
            <a:r>
              <a:rPr lang="en-US" dirty="0"/>
              <a:t> on continuous deployment triggers. </a:t>
            </a:r>
          </a:p>
        </p:txBody>
      </p:sp>
      <p:pic>
        <p:nvPicPr>
          <p:cNvPr id="8" name="Picture 7">
            <a:extLst>
              <a:ext uri="{FF2B5EF4-FFF2-40B4-BE49-F238E27FC236}">
                <a16:creationId xmlns:a16="http://schemas.microsoft.com/office/drawing/2014/main" id="{96C98172-9521-484E-BB48-928CFDC743CD}"/>
              </a:ext>
            </a:extLst>
          </p:cNvPr>
          <p:cNvPicPr>
            <a:picLocks noChangeAspect="1"/>
          </p:cNvPicPr>
          <p:nvPr/>
        </p:nvPicPr>
        <p:blipFill rotWithShape="1">
          <a:blip r:embed="rId5"/>
          <a:srcRect l="28890" t="29596" b="6886"/>
          <a:stretch/>
        </p:blipFill>
        <p:spPr>
          <a:xfrm>
            <a:off x="6305340" y="1536897"/>
            <a:ext cx="6131135" cy="4442790"/>
          </a:xfrm>
          <a:prstGeom prst="rect">
            <a:avLst/>
          </a:prstGeom>
        </p:spPr>
      </p:pic>
      <p:sp>
        <p:nvSpPr>
          <p:cNvPr id="9" name="Oval 8">
            <a:extLst>
              <a:ext uri="{FF2B5EF4-FFF2-40B4-BE49-F238E27FC236}">
                <a16:creationId xmlns:a16="http://schemas.microsoft.com/office/drawing/2014/main" id="{D817F60E-D5D0-4593-8B53-27646F5656D6}"/>
              </a:ext>
              <a:ext uri="{C183D7F6-B498-43B3-948B-1728B52AA6E4}">
                <adec:decorative xmlns:adec="http://schemas.microsoft.com/office/drawing/2017/decorative" val="1"/>
              </a:ext>
            </a:extLst>
          </p:cNvPr>
          <p:cNvSpPr/>
          <p:nvPr/>
        </p:nvSpPr>
        <p:spPr bwMode="auto">
          <a:xfrm>
            <a:off x="434975" y="3415724"/>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0" name="Oval 9">
            <a:extLst>
              <a:ext uri="{FF2B5EF4-FFF2-40B4-BE49-F238E27FC236}">
                <a16:creationId xmlns:a16="http://schemas.microsoft.com/office/drawing/2014/main" id="{9DC92869-F3B2-44B6-9784-BD36FDFD8CD8}"/>
              </a:ext>
              <a:ext uri="{C183D7F6-B498-43B3-948B-1728B52AA6E4}">
                <adec:decorative xmlns:adec="http://schemas.microsoft.com/office/drawing/2017/decorative" val="1"/>
              </a:ext>
            </a:extLst>
          </p:cNvPr>
          <p:cNvSpPr/>
          <p:nvPr/>
        </p:nvSpPr>
        <p:spPr bwMode="auto">
          <a:xfrm>
            <a:off x="434975" y="4507924"/>
            <a:ext cx="555298" cy="555298"/>
          </a:xfrm>
          <a:prstGeom prst="ellipse">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descr="GitHub">
            <a:extLst>
              <a:ext uri="{FF2B5EF4-FFF2-40B4-BE49-F238E27FC236}">
                <a16:creationId xmlns:a16="http://schemas.microsoft.com/office/drawing/2014/main" id="{202FA500-FB93-4F82-B17C-35664AC43C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975" y="315646"/>
            <a:ext cx="576798" cy="576798"/>
          </a:xfrm>
          <a:prstGeom prst="rect">
            <a:avLst/>
          </a:prstGeom>
        </p:spPr>
      </p:pic>
      <p:sp>
        <p:nvSpPr>
          <p:cNvPr id="15" name="plug" title="Icon of a power plug showing an A to B connection">
            <a:extLst>
              <a:ext uri="{FF2B5EF4-FFF2-40B4-BE49-F238E27FC236}">
                <a16:creationId xmlns:a16="http://schemas.microsoft.com/office/drawing/2014/main" id="{7F17D1B1-5BCE-4B86-A0A7-82E34432AE25}"/>
              </a:ext>
            </a:extLst>
          </p:cNvPr>
          <p:cNvSpPr>
            <a:spLocks noChangeAspect="1" noEditPoints="1"/>
          </p:cNvSpPr>
          <p:nvPr/>
        </p:nvSpPr>
        <p:spPr bwMode="auto">
          <a:xfrm>
            <a:off x="532390" y="3522662"/>
            <a:ext cx="333161" cy="327720"/>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noFill/>
          <a:ln w="15875" cap="sq">
            <a:solidFill>
              <a:srgbClr val="00B29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
        <p:nvSpPr>
          <p:cNvPr id="16" name="plug" title="Icon of a power plug showing an A to B connection">
            <a:extLst>
              <a:ext uri="{FF2B5EF4-FFF2-40B4-BE49-F238E27FC236}">
                <a16:creationId xmlns:a16="http://schemas.microsoft.com/office/drawing/2014/main" id="{9B847440-1AB7-4A3D-93AB-3572605213E6}"/>
              </a:ext>
            </a:extLst>
          </p:cNvPr>
          <p:cNvSpPr>
            <a:spLocks noChangeAspect="1" noEditPoints="1"/>
          </p:cNvSpPr>
          <p:nvPr/>
        </p:nvSpPr>
        <p:spPr bwMode="auto">
          <a:xfrm>
            <a:off x="532390" y="4614862"/>
            <a:ext cx="333161" cy="327720"/>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noFill/>
          <a:ln w="15875" cap="sq">
            <a:solidFill>
              <a:srgbClr val="2560E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Tree>
    <p:extLst>
      <p:ext uri="{BB962C8B-B14F-4D97-AF65-F5344CB8AC3E}">
        <p14:creationId xmlns:p14="http://schemas.microsoft.com/office/powerpoint/2010/main" val="247742468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GitHub Integration</a:t>
            </a:r>
          </a:p>
        </p:txBody>
      </p:sp>
    </p:spTree>
    <p:extLst>
      <p:ext uri="{BB962C8B-B14F-4D97-AF65-F5344CB8AC3E}">
        <p14:creationId xmlns:p14="http://schemas.microsoft.com/office/powerpoint/2010/main" val="1926121178"/>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74308-2A3B-4587-9FD7-FFC2CED258D4}"/>
              </a:ext>
            </a:extLst>
          </p:cNvPr>
          <p:cNvSpPr>
            <a:spLocks noGrp="1"/>
          </p:cNvSpPr>
          <p:nvPr>
            <p:ph type="title"/>
          </p:nvPr>
        </p:nvSpPr>
        <p:spPr/>
        <p:txBody>
          <a:bodyPr/>
          <a:lstStyle/>
          <a:p>
            <a:br>
              <a:rPr lang="en-US" dirty="0"/>
            </a:br>
            <a:br>
              <a:rPr lang="en-US" dirty="0"/>
            </a:br>
            <a:br>
              <a:rPr lang="en-US" dirty="0"/>
            </a:br>
            <a:r>
              <a:rPr lang="en-US" dirty="0"/>
              <a:t>Demo:</a:t>
            </a:r>
            <a:br>
              <a:rPr lang="en-US" dirty="0"/>
            </a:br>
            <a:br>
              <a:rPr lang="en-US" dirty="0"/>
            </a:br>
            <a:r>
              <a:rPr lang="en-US" dirty="0"/>
              <a:t>Introducing</a:t>
            </a:r>
            <a:br>
              <a:rPr lang="en-US" dirty="0"/>
            </a:br>
            <a:r>
              <a:rPr lang="en-US" dirty="0"/>
              <a:t>Azure DevOps Server 2019</a:t>
            </a:r>
          </a:p>
        </p:txBody>
      </p:sp>
    </p:spTree>
    <p:extLst>
      <p:ext uri="{BB962C8B-B14F-4D97-AF65-F5344CB8AC3E}">
        <p14:creationId xmlns:p14="http://schemas.microsoft.com/office/powerpoint/2010/main" val="823471101"/>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32175D5-374F-4006-BEE0-6D04F1AFF074}"/>
              </a:ext>
            </a:extLst>
          </p:cNvPr>
          <p:cNvSpPr>
            <a:spLocks noGrp="1"/>
          </p:cNvSpPr>
          <p:nvPr>
            <p:ph type="title"/>
          </p:nvPr>
        </p:nvSpPr>
        <p:spPr/>
        <p:txBody>
          <a:bodyPr/>
          <a:lstStyle/>
          <a:p>
            <a:br>
              <a:rPr lang="en-US"/>
            </a:br>
            <a:br>
              <a:rPr lang="en-US"/>
            </a:br>
            <a:r>
              <a:rPr lang="en-US"/>
              <a:t>Thank you</a:t>
            </a:r>
          </a:p>
        </p:txBody>
      </p:sp>
    </p:spTree>
    <p:extLst>
      <p:ext uri="{BB962C8B-B14F-4D97-AF65-F5344CB8AC3E}">
        <p14:creationId xmlns:p14="http://schemas.microsoft.com/office/powerpoint/2010/main" val="4077004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 name="Title 15"/>
          <p:cNvSpPr>
            <a:spLocks noGrp="1"/>
          </p:cNvSpPr>
          <p:nvPr>
            <p:ph type="title"/>
          </p:nvPr>
        </p:nvSpPr>
        <p:spPr/>
        <p:txBody>
          <a:bodyPr>
            <a:normAutofit fontScale="90000"/>
          </a:bodyPr>
          <a:lstStyle/>
          <a:p>
            <a:r>
              <a:rPr lang="en-US"/>
              <a:t>Azure DevOps colors</a:t>
            </a:r>
          </a:p>
        </p:txBody>
      </p:sp>
      <p:sp>
        <p:nvSpPr>
          <p:cNvPr id="10" name="Subtitle 9">
            <a:extLst>
              <a:ext uri="{FF2B5EF4-FFF2-40B4-BE49-F238E27FC236}">
                <a16:creationId xmlns:a16="http://schemas.microsoft.com/office/drawing/2014/main" id="{8636F5EB-D7A9-D442-9DE3-C9209F4D27C9}"/>
              </a:ext>
            </a:extLst>
          </p:cNvPr>
          <p:cNvSpPr>
            <a:spLocks noGrp="1"/>
          </p:cNvSpPr>
          <p:nvPr>
            <p:ph type="subTitle" idx="27"/>
          </p:nvPr>
        </p:nvSpPr>
        <p:spPr>
          <a:xfrm>
            <a:off x="466368" y="1222019"/>
            <a:ext cx="11503739" cy="753411"/>
          </a:xfrm>
        </p:spPr>
        <p:txBody>
          <a:bodyPr/>
          <a:lstStyle/>
          <a:p>
            <a:r>
              <a:rPr lang="en-US"/>
              <a:t>Digital and on-screen applications use RGB or HEX color formulas. </a:t>
            </a:r>
            <a:br>
              <a:rPr lang="en-US"/>
            </a:br>
            <a:r>
              <a:rPr lang="en-US"/>
              <a:t>The color formulas are shown below.</a:t>
            </a:r>
          </a:p>
        </p:txBody>
      </p:sp>
      <p:sp>
        <p:nvSpPr>
          <p:cNvPr id="3" name="Rectangle 2"/>
          <p:cNvSpPr/>
          <p:nvPr/>
        </p:nvSpPr>
        <p:spPr>
          <a:xfrm>
            <a:off x="467183" y="2642376"/>
            <a:ext cx="2176075" cy="2137216"/>
          </a:xfrm>
          <a:prstGeom prst="rect">
            <a:avLst/>
          </a:prstGeom>
          <a:solidFill>
            <a:srgbClr val="0078D7"/>
          </a:solidFill>
          <a:ln>
            <a:noFill/>
          </a:ln>
        </p:spPr>
        <p:style>
          <a:lnRef idx="1">
            <a:schemeClr val="accent1"/>
          </a:lnRef>
          <a:fillRef idx="3">
            <a:schemeClr val="accent1"/>
          </a:fillRef>
          <a:effectRef idx="2">
            <a:schemeClr val="accent1"/>
          </a:effectRef>
          <a:fontRef idx="minor">
            <a:schemeClr val="lt1"/>
          </a:fontRef>
        </p:style>
        <p:txBody>
          <a:bodyPr lIns="139891" tIns="139891" rtlCol="0" anchor="t" anchorCtr="0"/>
          <a:lstStyle/>
          <a:p>
            <a:pPr lvl="0"/>
            <a:r>
              <a:rPr lang="en-US" sz="1873" b="1">
                <a:solidFill>
                  <a:srgbClr val="FFFFFF"/>
                </a:solidFill>
              </a:rPr>
              <a:t>Azure Blue</a:t>
            </a:r>
          </a:p>
          <a:p>
            <a:pPr lvl="0"/>
            <a:endParaRPr lang="en-US" sz="1873" b="1">
              <a:solidFill>
                <a:srgbClr val="FFFFFF"/>
              </a:solidFill>
            </a:endParaRPr>
          </a:p>
          <a:p>
            <a:pPr lvl="0"/>
            <a:r>
              <a:rPr lang="is-IS" sz="1873">
                <a:solidFill>
                  <a:srgbClr val="FFFFFF"/>
                </a:solidFill>
              </a:rPr>
              <a:t>R0 G120 B215</a:t>
            </a:r>
            <a:br>
              <a:rPr lang="en-US" sz="1873">
                <a:solidFill>
                  <a:srgbClr val="FFFFFF"/>
                </a:solidFill>
              </a:rPr>
            </a:br>
            <a:r>
              <a:rPr lang="en-US" sz="1873">
                <a:solidFill>
                  <a:srgbClr val="FFFFFF"/>
                </a:solidFill>
              </a:rPr>
              <a:t>0078D7</a:t>
            </a:r>
          </a:p>
        </p:txBody>
      </p:sp>
      <p:sp>
        <p:nvSpPr>
          <p:cNvPr id="32" name="Content Placeholder 17"/>
          <p:cNvSpPr txBox="1">
            <a:spLocks/>
          </p:cNvSpPr>
          <p:nvPr/>
        </p:nvSpPr>
        <p:spPr>
          <a:xfrm>
            <a:off x="653486" y="2773505"/>
            <a:ext cx="2166727" cy="1575111"/>
          </a:xfrm>
          <a:prstGeom prst="rect">
            <a:avLst/>
          </a:prstGeom>
        </p:spPr>
        <p:txBody>
          <a:bodyPr vert="horz" lIns="0" tIns="0" rIns="0" bIns="0" rtlCol="0" anchor="t" anchorCtr="0">
            <a:noAutofit/>
          </a:bodyPr>
          <a:lstStyle>
            <a:lvl1pPr marL="0" indent="0" algn="l" defTabSz="914132" rtl="0" eaLnBrk="1" latinLnBrk="0" hangingPunct="1">
              <a:lnSpc>
                <a:spcPct val="110000"/>
              </a:lnSpc>
              <a:spcBef>
                <a:spcPts val="600"/>
              </a:spcBef>
              <a:spcAft>
                <a:spcPts val="600"/>
              </a:spcAft>
              <a:buClr>
                <a:schemeClr val="bg1"/>
              </a:buClr>
              <a:buSzPct val="120000"/>
              <a:buFontTx/>
              <a:buNone/>
              <a:defRPr kumimoji="0" lang="en-US" sz="1800" b="1" i="0" u="none" strike="noStrike" kern="1200" cap="none" spc="0" normalizeH="0" baseline="0" dirty="0">
                <a:ln>
                  <a:noFill/>
                </a:ln>
                <a:solidFill>
                  <a:schemeClr val="accent1"/>
                </a:solidFill>
                <a:effectLst/>
                <a:uLnTx/>
                <a:uFillTx/>
                <a:latin typeface="Segoe UI Light"/>
                <a:ea typeface="Segoe UI" charset="0"/>
                <a:cs typeface="+mn-cs"/>
              </a:defRPr>
            </a:lvl1pPr>
            <a:lvl2pPr marL="228600" indent="-230188" algn="l" defTabSz="914132" rtl="0" eaLnBrk="1" latinLnBrk="0" hangingPunct="1">
              <a:lnSpc>
                <a:spcPct val="110000"/>
              </a:lnSpc>
              <a:spcBef>
                <a:spcPts val="600"/>
              </a:spcBef>
              <a:spcAft>
                <a:spcPts val="600"/>
              </a:spcAft>
              <a:buClr>
                <a:schemeClr val="accent1"/>
              </a:buClr>
              <a:buSzPct val="120000"/>
              <a:buFont typeface="Arial" charset="0"/>
              <a:buChar char="•"/>
              <a:defRPr lang="en-US" sz="2000" b="0" i="0" kern="1200" dirty="0" smtClean="0">
                <a:solidFill>
                  <a:schemeClr val="bg1"/>
                </a:solidFill>
                <a:effectLst/>
                <a:latin typeface="Segoe UI" charset="0"/>
                <a:ea typeface="Segoe UI" charset="0"/>
                <a:cs typeface="Segoe UI" charset="0"/>
              </a:defRPr>
            </a:lvl2pPr>
            <a:lvl3pPr marL="457200" indent="-228600" algn="l" defTabSz="914132" rtl="0" eaLnBrk="1" latinLnBrk="0" hangingPunct="1">
              <a:lnSpc>
                <a:spcPct val="110000"/>
              </a:lnSpc>
              <a:spcBef>
                <a:spcPts val="600"/>
              </a:spcBef>
              <a:spcAft>
                <a:spcPts val="600"/>
              </a:spcAft>
              <a:buClr>
                <a:schemeClr val="accent1"/>
              </a:buClr>
              <a:buSzPct val="120000"/>
              <a:buFont typeface="Arial" charset="0"/>
              <a:buChar char="•"/>
              <a:defRPr lang="en-US" sz="1700" b="0" i="0" kern="1200" dirty="0" smtClean="0">
                <a:solidFill>
                  <a:schemeClr val="bg1"/>
                </a:solidFill>
                <a:effectLst/>
                <a:latin typeface="Segoe UI" charset="0"/>
                <a:ea typeface="Segoe UI" charset="0"/>
                <a:cs typeface="Segoe UI" charset="0"/>
              </a:defRPr>
            </a:lvl3pPr>
            <a:lvl4pPr marL="685800" indent="-228600" algn="l" defTabSz="914132" rtl="0" eaLnBrk="1" latinLnBrk="0" hangingPunct="1">
              <a:lnSpc>
                <a:spcPct val="110000"/>
              </a:lnSpc>
              <a:spcBef>
                <a:spcPts val="600"/>
              </a:spcBef>
              <a:spcAft>
                <a:spcPts val="600"/>
              </a:spcAft>
              <a:buClr>
                <a:schemeClr val="accent1"/>
              </a:buClr>
              <a:buSzPct val="120000"/>
              <a:buFont typeface="Arial" charset="0"/>
              <a:buChar char="•"/>
              <a:tabLst/>
              <a:defRPr lang="en-US" sz="1400" b="0" i="0" kern="1200" dirty="0" smtClean="0">
                <a:solidFill>
                  <a:schemeClr val="bg1"/>
                </a:solidFill>
                <a:effectLst/>
                <a:latin typeface="Segoe UI" charset="0"/>
                <a:ea typeface="Segoe UI" charset="0"/>
                <a:cs typeface="Segoe UI" charset="0"/>
              </a:defRPr>
            </a:lvl4pPr>
            <a:lvl5pPr marL="1254125" indent="-285750" algn="l" defTabSz="914132" rtl="0" eaLnBrk="1" latinLnBrk="0" hangingPunct="1">
              <a:lnSpc>
                <a:spcPct val="100000"/>
              </a:lnSpc>
              <a:spcBef>
                <a:spcPts val="500"/>
              </a:spcBef>
              <a:buClr>
                <a:schemeClr val="bg2"/>
              </a:buClr>
              <a:buFont typeface="Arial"/>
              <a:buChar char="•"/>
              <a:defRPr lang="en-US" sz="1800" b="0" i="0" kern="1200" dirty="0">
                <a:solidFill>
                  <a:schemeClr val="tx1"/>
                </a:solidFill>
                <a:effectLst/>
                <a:latin typeface="Segoe UI Light" charset="0"/>
                <a:ea typeface="+mn-ea"/>
                <a:cs typeface="Segoe UI Light" charset="0"/>
              </a:defRPr>
            </a:lvl5pPr>
            <a:lvl6pPr marL="2513861"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0926"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7992"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057"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endParaRPr lang="en-US" sz="1836" b="0">
              <a:solidFill>
                <a:schemeClr val="tx1"/>
              </a:solidFill>
              <a:latin typeface="+mn-lt"/>
            </a:endParaRPr>
          </a:p>
        </p:txBody>
      </p:sp>
      <p:grpSp>
        <p:nvGrpSpPr>
          <p:cNvPr id="6" name="Group 5"/>
          <p:cNvGrpSpPr/>
          <p:nvPr/>
        </p:nvGrpSpPr>
        <p:grpSpPr>
          <a:xfrm>
            <a:off x="467183" y="5125248"/>
            <a:ext cx="10763798" cy="1648084"/>
            <a:chOff x="457200" y="5025210"/>
            <a:chExt cx="11109478" cy="1615915"/>
          </a:xfrm>
        </p:grpSpPr>
        <p:sp>
          <p:nvSpPr>
            <p:cNvPr id="40" name="Rectangle 39"/>
            <p:cNvSpPr/>
            <p:nvPr/>
          </p:nvSpPr>
          <p:spPr>
            <a:xfrm>
              <a:off x="457200" y="5372100"/>
              <a:ext cx="2229119" cy="1269024"/>
            </a:xfrm>
            <a:prstGeom prst="rect">
              <a:avLst/>
            </a:prstGeom>
            <a:solidFill>
              <a:srgbClr val="00B29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r>
                <a:rPr lang="en-US" sz="1632">
                  <a:solidFill>
                    <a:srgbClr val="FFFFFF"/>
                  </a:solidFill>
                  <a:latin typeface="Segoe UI" charset="0"/>
                  <a:cs typeface="Segoe UI" charset="0"/>
                </a:rPr>
                <a:t>R0 G178 B148</a:t>
              </a:r>
            </a:p>
            <a:p>
              <a:pPr lvl="0"/>
              <a:r>
                <a:rPr lang="en-US" sz="1632">
                  <a:solidFill>
                    <a:srgbClr val="FFFFFF"/>
                  </a:solidFill>
                  <a:latin typeface="Segoe UI" charset="0"/>
                  <a:cs typeface="Segoe UI" charset="0"/>
                </a:rPr>
                <a:t>00B294</a:t>
              </a:r>
            </a:p>
            <a:p>
              <a:pPr lvl="0"/>
              <a:endParaRPr lang="en-GB" sz="1632">
                <a:solidFill>
                  <a:srgbClr val="FFFFFF"/>
                </a:solidFill>
                <a:latin typeface="Segoe UI" charset="0"/>
                <a:cs typeface="Segoe UI" charset="0"/>
              </a:endParaRPr>
            </a:p>
            <a:p>
              <a:pPr lvl="0"/>
              <a:r>
                <a:rPr lang="en-GB" sz="1632">
                  <a:solidFill>
                    <a:srgbClr val="FFFFFF"/>
                  </a:solidFill>
                  <a:latin typeface="Segoe UI" charset="0"/>
                  <a:cs typeface="Segoe UI" charset="0"/>
                </a:rPr>
                <a:t>B</a:t>
              </a:r>
              <a:r>
                <a:rPr lang="en-US" sz="1632" err="1">
                  <a:solidFill>
                    <a:srgbClr val="FFFFFF"/>
                  </a:solidFill>
                  <a:latin typeface="Segoe UI" charset="0"/>
                  <a:cs typeface="Segoe UI" charset="0"/>
                </a:rPr>
                <a:t>oards</a:t>
              </a:r>
              <a:endParaRPr lang="en-US" sz="1632">
                <a:solidFill>
                  <a:srgbClr val="FFFFFF"/>
                </a:solidFill>
                <a:latin typeface="Segoe UI" charset="0"/>
                <a:cs typeface="Segoe UI" charset="0"/>
              </a:endParaRPr>
            </a:p>
          </p:txBody>
        </p:sp>
        <p:sp>
          <p:nvSpPr>
            <p:cNvPr id="41" name="Rectangle 40"/>
            <p:cNvSpPr/>
            <p:nvPr/>
          </p:nvSpPr>
          <p:spPr>
            <a:xfrm>
              <a:off x="2680432" y="5372100"/>
              <a:ext cx="2221896" cy="1269025"/>
            </a:xfrm>
            <a:prstGeom prst="rect">
              <a:avLst/>
            </a:prstGeom>
            <a:solidFill>
              <a:srgbClr val="D83B0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r>
                <a:rPr lang="en-US" sz="1632">
                  <a:solidFill>
                    <a:srgbClr val="FFFFFF"/>
                  </a:solidFill>
                  <a:latin typeface="Segoe UI" charset="0"/>
                  <a:cs typeface="Segoe UI" charset="0"/>
                </a:rPr>
                <a:t>R216 G59 B1</a:t>
              </a:r>
            </a:p>
            <a:p>
              <a:pPr lvl="0"/>
              <a:r>
                <a:rPr lang="en-US" sz="1632">
                  <a:solidFill>
                    <a:srgbClr val="FFFFFF"/>
                  </a:solidFill>
                  <a:latin typeface="Segoe UI" charset="0"/>
                  <a:cs typeface="Segoe UI" charset="0"/>
                </a:rPr>
                <a:t>D83B01</a:t>
              </a:r>
            </a:p>
            <a:p>
              <a:pPr lvl="0"/>
              <a:endParaRPr lang="en-GB" sz="1632">
                <a:solidFill>
                  <a:srgbClr val="FFFFFF"/>
                </a:solidFill>
                <a:latin typeface="Segoe UI" charset="0"/>
                <a:cs typeface="Segoe UI" charset="0"/>
              </a:endParaRPr>
            </a:p>
            <a:p>
              <a:pPr lvl="0"/>
              <a:r>
                <a:rPr lang="en-GB" sz="1632">
                  <a:solidFill>
                    <a:srgbClr val="FFFFFF"/>
                  </a:solidFill>
                  <a:latin typeface="Segoe UI" charset="0"/>
                  <a:cs typeface="Segoe UI" charset="0"/>
                </a:rPr>
                <a:t>R</a:t>
              </a:r>
              <a:r>
                <a:rPr lang="en-US" sz="1632">
                  <a:solidFill>
                    <a:srgbClr val="FFFFFF"/>
                  </a:solidFill>
                  <a:latin typeface="Segoe UI" charset="0"/>
                  <a:cs typeface="Segoe UI" charset="0"/>
                </a:rPr>
                <a:t>epos</a:t>
              </a:r>
            </a:p>
          </p:txBody>
        </p:sp>
        <p:sp>
          <p:nvSpPr>
            <p:cNvPr id="43" name="Rectangle 42"/>
            <p:cNvSpPr/>
            <p:nvPr/>
          </p:nvSpPr>
          <p:spPr>
            <a:xfrm>
              <a:off x="4902329" y="5372100"/>
              <a:ext cx="2259227" cy="1269025"/>
            </a:xfrm>
            <a:prstGeom prst="rect">
              <a:avLst/>
            </a:prstGeom>
            <a:solidFill>
              <a:srgbClr val="2560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r>
                <a:rPr lang="en-US" sz="1632">
                  <a:solidFill>
                    <a:srgbClr val="FFFFFF"/>
                  </a:solidFill>
                  <a:latin typeface="Segoe UI" charset="0"/>
                  <a:cs typeface="Segoe UI" charset="0"/>
                </a:rPr>
                <a:t>R37 G96 B224</a:t>
              </a:r>
              <a:br>
                <a:rPr lang="en-US" sz="1632">
                  <a:solidFill>
                    <a:srgbClr val="FFFFFF"/>
                  </a:solidFill>
                  <a:latin typeface="Segoe UI" charset="0"/>
                  <a:cs typeface="Segoe UI" charset="0"/>
                </a:rPr>
              </a:br>
              <a:r>
                <a:rPr lang="en-GB" sz="1632">
                  <a:solidFill>
                    <a:srgbClr val="FFFFFF"/>
                  </a:solidFill>
                  <a:latin typeface="Segoe UI" charset="0"/>
                  <a:cs typeface="Segoe UI" charset="0"/>
                </a:rPr>
                <a:t>2560E0</a:t>
              </a:r>
            </a:p>
            <a:p>
              <a:pPr lvl="0"/>
              <a:endParaRPr lang="en-GB" sz="1632">
                <a:solidFill>
                  <a:srgbClr val="FFFFFF"/>
                </a:solidFill>
                <a:latin typeface="Segoe UI" charset="0"/>
                <a:cs typeface="Segoe UI" charset="0"/>
              </a:endParaRPr>
            </a:p>
            <a:p>
              <a:pPr lvl="0"/>
              <a:r>
                <a:rPr lang="en-GB" sz="1632">
                  <a:solidFill>
                    <a:srgbClr val="FFFFFF"/>
                  </a:solidFill>
                  <a:latin typeface="Segoe UI" charset="0"/>
                  <a:cs typeface="Segoe UI" charset="0"/>
                </a:rPr>
                <a:t>Pipelines</a:t>
              </a:r>
              <a:endParaRPr lang="en-US" sz="1632">
                <a:solidFill>
                  <a:srgbClr val="FFFFFF"/>
                </a:solidFill>
                <a:latin typeface="Segoe UI" charset="0"/>
                <a:cs typeface="Segoe UI" charset="0"/>
              </a:endParaRPr>
            </a:p>
          </p:txBody>
        </p:sp>
        <p:sp>
          <p:nvSpPr>
            <p:cNvPr id="44" name="Rectangle 43"/>
            <p:cNvSpPr/>
            <p:nvPr/>
          </p:nvSpPr>
          <p:spPr>
            <a:xfrm>
              <a:off x="7145512" y="5372100"/>
              <a:ext cx="2221896" cy="1269025"/>
            </a:xfrm>
            <a:prstGeom prst="rect">
              <a:avLst/>
            </a:prstGeom>
            <a:solidFill>
              <a:srgbClr val="854CC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r>
                <a:rPr lang="en-US" sz="1632">
                  <a:solidFill>
                    <a:schemeClr val="bg1"/>
                  </a:solidFill>
                  <a:latin typeface="Segoe UI" charset="0"/>
                  <a:cs typeface="Segoe UI" charset="0"/>
                </a:rPr>
                <a:t>R133 G76 B199</a:t>
              </a:r>
              <a:br>
                <a:rPr lang="en-US" sz="1632">
                  <a:solidFill>
                    <a:schemeClr val="bg1"/>
                  </a:solidFill>
                  <a:latin typeface="Segoe UI" charset="0"/>
                  <a:cs typeface="Segoe UI" charset="0"/>
                </a:rPr>
              </a:br>
              <a:r>
                <a:rPr lang="en-US" sz="1632">
                  <a:solidFill>
                    <a:schemeClr val="bg1"/>
                  </a:solidFill>
                  <a:latin typeface="Segoe UI" charset="0"/>
                  <a:cs typeface="Segoe UI" charset="0"/>
                </a:rPr>
                <a:t>854CC7</a:t>
              </a:r>
            </a:p>
            <a:p>
              <a:pPr lvl="0"/>
              <a:endParaRPr lang="en-GB" sz="1632">
                <a:solidFill>
                  <a:schemeClr val="bg1"/>
                </a:solidFill>
                <a:latin typeface="Segoe UI" charset="0"/>
                <a:cs typeface="Segoe UI" charset="0"/>
              </a:endParaRPr>
            </a:p>
            <a:p>
              <a:pPr lvl="0"/>
              <a:r>
                <a:rPr lang="en-GB" sz="1632">
                  <a:solidFill>
                    <a:schemeClr val="bg1"/>
                  </a:solidFill>
                  <a:latin typeface="Segoe UI" charset="0"/>
                  <a:cs typeface="Segoe UI" charset="0"/>
                </a:rPr>
                <a:t>T</a:t>
              </a:r>
              <a:r>
                <a:rPr lang="en-US" sz="1632" err="1">
                  <a:solidFill>
                    <a:schemeClr val="bg1"/>
                  </a:solidFill>
                  <a:latin typeface="Segoe UI" charset="0"/>
                  <a:cs typeface="Segoe UI" charset="0"/>
                </a:rPr>
                <a:t>est</a:t>
              </a:r>
              <a:r>
                <a:rPr lang="en-US" sz="1632">
                  <a:solidFill>
                    <a:schemeClr val="bg1"/>
                  </a:solidFill>
                  <a:latin typeface="Segoe UI" charset="0"/>
                  <a:cs typeface="Segoe UI" charset="0"/>
                </a:rPr>
                <a:t> Plans</a:t>
              </a:r>
            </a:p>
          </p:txBody>
        </p:sp>
        <p:sp>
          <p:nvSpPr>
            <p:cNvPr id="45" name="Rectangle 44"/>
            <p:cNvSpPr/>
            <p:nvPr/>
          </p:nvSpPr>
          <p:spPr>
            <a:xfrm>
              <a:off x="9354141" y="5372100"/>
              <a:ext cx="2205853" cy="1269025"/>
            </a:xfrm>
            <a:prstGeom prst="rect">
              <a:avLst/>
            </a:prstGeom>
            <a:solidFill>
              <a:srgbClr val="CB2E6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a:r>
                <a:rPr lang="en-US" sz="1632">
                  <a:solidFill>
                    <a:schemeClr val="bg1"/>
                  </a:solidFill>
                  <a:latin typeface="Segoe UI" charset="0"/>
                  <a:cs typeface="Segoe UI" charset="0"/>
                </a:rPr>
                <a:t>R203 G46 B109</a:t>
              </a:r>
              <a:br>
                <a:rPr lang="en-US" sz="1632">
                  <a:solidFill>
                    <a:schemeClr val="bg1"/>
                  </a:solidFill>
                  <a:latin typeface="Segoe UI" charset="0"/>
                  <a:cs typeface="Segoe UI" charset="0"/>
                </a:rPr>
              </a:br>
              <a:r>
                <a:rPr lang="en-US" sz="1632">
                  <a:solidFill>
                    <a:schemeClr val="bg1"/>
                  </a:solidFill>
                  <a:latin typeface="Segoe UI" charset="0"/>
                  <a:cs typeface="Segoe UI" charset="0"/>
                </a:rPr>
                <a:t>CB2E6D</a:t>
              </a:r>
            </a:p>
            <a:p>
              <a:pPr lvl="0"/>
              <a:br>
                <a:rPr lang="en-GB" sz="1632">
                  <a:solidFill>
                    <a:schemeClr val="bg1"/>
                  </a:solidFill>
                  <a:latin typeface="Segoe UI" charset="0"/>
                  <a:cs typeface="Segoe UI" charset="0"/>
                </a:rPr>
              </a:br>
              <a:r>
                <a:rPr lang="en-GB" sz="1632">
                  <a:solidFill>
                    <a:schemeClr val="bg1"/>
                  </a:solidFill>
                  <a:latin typeface="Segoe UI" charset="0"/>
                  <a:cs typeface="Segoe UI" charset="0"/>
                </a:rPr>
                <a:t>A</a:t>
              </a:r>
              <a:r>
                <a:rPr lang="en-US" sz="1632" err="1">
                  <a:solidFill>
                    <a:schemeClr val="bg1"/>
                  </a:solidFill>
                  <a:latin typeface="Segoe UI" charset="0"/>
                  <a:cs typeface="Segoe UI" charset="0"/>
                </a:rPr>
                <a:t>rtifacts</a:t>
              </a:r>
              <a:endParaRPr lang="en-US" sz="1632">
                <a:solidFill>
                  <a:schemeClr val="bg1"/>
                </a:solidFill>
                <a:latin typeface="Segoe UI" charset="0"/>
                <a:cs typeface="Segoe UI" charset="0"/>
              </a:endParaRPr>
            </a:p>
          </p:txBody>
        </p:sp>
        <p:sp>
          <p:nvSpPr>
            <p:cNvPr id="46" name="Text Placeholder 16"/>
            <p:cNvSpPr txBox="1">
              <a:spLocks/>
            </p:cNvSpPr>
            <p:nvPr/>
          </p:nvSpPr>
          <p:spPr>
            <a:xfrm>
              <a:off x="471173" y="5025210"/>
              <a:ext cx="11095505" cy="346890"/>
            </a:xfrm>
            <a:prstGeom prst="rect">
              <a:avLst/>
            </a:prstGeom>
            <a:noFill/>
            <a:ln w="12700">
              <a:noFill/>
            </a:ln>
          </p:spPr>
          <p:txBody>
            <a:bodyPr vert="horz" lIns="0" tIns="0" rIns="0" bIns="93260" rtlCol="0" anchor="b" anchorCtr="0">
              <a:spAutoFit/>
            </a:bodyPr>
            <a:lstStyle>
              <a:lvl1pPr marL="0" indent="0" algn="l" defTabSz="914132" rtl="0" eaLnBrk="1" latinLnBrk="0" hangingPunct="1">
                <a:lnSpc>
                  <a:spcPct val="110000"/>
                </a:lnSpc>
                <a:spcBef>
                  <a:spcPts val="600"/>
                </a:spcBef>
                <a:spcAft>
                  <a:spcPts val="600"/>
                </a:spcAft>
                <a:buClr>
                  <a:schemeClr val="bg1"/>
                </a:buClr>
                <a:buSzPct val="120000"/>
                <a:buFontTx/>
                <a:buNone/>
                <a:defRPr lang="en-US" sz="1800" b="0" i="0" kern="1200" dirty="0">
                  <a:solidFill>
                    <a:schemeClr val="bg1"/>
                  </a:solidFill>
                  <a:effectLst/>
                  <a:latin typeface="Segoe UI" charset="0"/>
                  <a:ea typeface="Segoe UI" charset="0"/>
                  <a:cs typeface="Segoe UI" charset="0"/>
                </a:defRPr>
              </a:lvl1pPr>
              <a:lvl2pPr marL="228600" indent="-230188" algn="l" defTabSz="914132" rtl="0" eaLnBrk="1" latinLnBrk="0" hangingPunct="1">
                <a:lnSpc>
                  <a:spcPct val="110000"/>
                </a:lnSpc>
                <a:spcBef>
                  <a:spcPts val="600"/>
                </a:spcBef>
                <a:spcAft>
                  <a:spcPts val="600"/>
                </a:spcAft>
                <a:buClr>
                  <a:schemeClr val="accent1"/>
                </a:buClr>
                <a:buSzPct val="120000"/>
                <a:buFont typeface="Arial" charset="0"/>
                <a:buChar char="•"/>
                <a:defRPr lang="en-US" sz="2000" b="0" i="0" kern="1200" dirty="0" smtClean="0">
                  <a:solidFill>
                    <a:schemeClr val="bg1"/>
                  </a:solidFill>
                  <a:effectLst/>
                  <a:latin typeface="Segoe UI" charset="0"/>
                  <a:ea typeface="Segoe UI" charset="0"/>
                  <a:cs typeface="Segoe UI" charset="0"/>
                </a:defRPr>
              </a:lvl2pPr>
              <a:lvl3pPr marL="457200" indent="-228600" algn="l" defTabSz="914132" rtl="0" eaLnBrk="1" latinLnBrk="0" hangingPunct="1">
                <a:lnSpc>
                  <a:spcPct val="110000"/>
                </a:lnSpc>
                <a:spcBef>
                  <a:spcPts val="600"/>
                </a:spcBef>
                <a:spcAft>
                  <a:spcPts val="600"/>
                </a:spcAft>
                <a:buClr>
                  <a:schemeClr val="accent1"/>
                </a:buClr>
                <a:buSzPct val="120000"/>
                <a:buFont typeface="Arial" charset="0"/>
                <a:buChar char="•"/>
                <a:defRPr lang="en-US" sz="1700" b="0" i="0" kern="1200" dirty="0" smtClean="0">
                  <a:solidFill>
                    <a:schemeClr val="bg1"/>
                  </a:solidFill>
                  <a:effectLst/>
                  <a:latin typeface="Segoe UI" charset="0"/>
                  <a:ea typeface="Segoe UI" charset="0"/>
                  <a:cs typeface="Segoe UI" charset="0"/>
                </a:defRPr>
              </a:lvl3pPr>
              <a:lvl4pPr marL="685800" indent="-228600" algn="l" defTabSz="914132" rtl="0" eaLnBrk="1" latinLnBrk="0" hangingPunct="1">
                <a:lnSpc>
                  <a:spcPct val="110000"/>
                </a:lnSpc>
                <a:spcBef>
                  <a:spcPts val="600"/>
                </a:spcBef>
                <a:spcAft>
                  <a:spcPts val="600"/>
                </a:spcAft>
                <a:buClr>
                  <a:schemeClr val="accent1"/>
                </a:buClr>
                <a:buSzPct val="120000"/>
                <a:buFont typeface="Arial" charset="0"/>
                <a:buChar char="•"/>
                <a:tabLst/>
                <a:defRPr lang="en-US" sz="1400" b="0" i="0" kern="1200" dirty="0" smtClean="0">
                  <a:solidFill>
                    <a:schemeClr val="bg1"/>
                  </a:solidFill>
                  <a:effectLst/>
                  <a:latin typeface="Segoe UI" charset="0"/>
                  <a:ea typeface="Segoe UI" charset="0"/>
                  <a:cs typeface="Segoe UI" charset="0"/>
                </a:defRPr>
              </a:lvl4pPr>
              <a:lvl5pPr marL="1254125" indent="-285750" algn="l" defTabSz="914132" rtl="0" eaLnBrk="1" latinLnBrk="0" hangingPunct="1">
                <a:lnSpc>
                  <a:spcPct val="100000"/>
                </a:lnSpc>
                <a:spcBef>
                  <a:spcPts val="500"/>
                </a:spcBef>
                <a:buClr>
                  <a:schemeClr val="bg2"/>
                </a:buClr>
                <a:buFont typeface="Arial"/>
                <a:buChar char="•"/>
                <a:defRPr lang="en-US" sz="1800" b="0" i="0" kern="1200" dirty="0">
                  <a:solidFill>
                    <a:schemeClr val="tx1"/>
                  </a:solidFill>
                  <a:effectLst/>
                  <a:latin typeface="Segoe UI Light" charset="0"/>
                  <a:ea typeface="+mn-ea"/>
                  <a:cs typeface="Segoe UI Light" charset="0"/>
                </a:defRPr>
              </a:lvl5pPr>
              <a:lvl6pPr marL="2513861"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0926"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7992"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057" indent="-228533" algn="l" defTabSz="9141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r>
                <a:rPr lang="en-US" sz="1632">
                  <a:solidFill>
                    <a:schemeClr val="tx1"/>
                  </a:solidFill>
                </a:rPr>
                <a:t>Service Colors</a:t>
              </a:r>
            </a:p>
          </p:txBody>
        </p:sp>
      </p:grpSp>
    </p:spTree>
    <p:extLst>
      <p:ext uri="{BB962C8B-B14F-4D97-AF65-F5344CB8AC3E}">
        <p14:creationId xmlns:p14="http://schemas.microsoft.com/office/powerpoint/2010/main" val="1319674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CD439E4-7E68-496B-8268-DD9EC30098D5}"/>
              </a:ext>
            </a:extLst>
          </p:cNvPr>
          <p:cNvSpPr>
            <a:spLocks noGrp="1"/>
          </p:cNvSpPr>
          <p:nvPr>
            <p:ph type="body" sz="quarter" idx="10"/>
          </p:nvPr>
        </p:nvSpPr>
        <p:spPr>
          <a:xfrm>
            <a:off x="435712" y="1142881"/>
            <a:ext cx="5404034" cy="5329664"/>
          </a:xfrm>
        </p:spPr>
        <p:txBody>
          <a:bodyPr/>
          <a:lstStyle/>
          <a:p>
            <a:r>
              <a:rPr lang="en-GB" sz="1600" b="0"/>
              <a:t>Our umbrella suite name is </a:t>
            </a:r>
            <a:r>
              <a:rPr lang="en-GB" sz="1600" b="0">
                <a:latin typeface="+mj-lt"/>
              </a:rPr>
              <a:t>Azure DevOps.</a:t>
            </a:r>
          </a:p>
          <a:p>
            <a:r>
              <a:rPr lang="en-GB" sz="1600" b="0"/>
              <a:t>We will use Azure DevOps Services &amp; Azure DevOps Server to disambiguate between the cloud &amp; on-premise versions (i.e. formerly VSTS &amp; TFS) but where possible just use Azure DevOps as the umbrella term to refer to both.</a:t>
            </a:r>
          </a:p>
          <a:p>
            <a:r>
              <a:rPr lang="en-GB" sz="1600"/>
              <a:t>No abbreviations </a:t>
            </a:r>
            <a:r>
              <a:rPr lang="en-GB" sz="1600" b="0"/>
              <a:t>should be used (especially not ADS). Azure DevOps or #</a:t>
            </a:r>
            <a:r>
              <a:rPr lang="en-GB" sz="1600" b="0" err="1"/>
              <a:t>AzureDevOps</a:t>
            </a:r>
            <a:r>
              <a:rPr lang="en-GB" sz="1600" b="0"/>
              <a:t> are the only permitted forms. DevOps should always be </a:t>
            </a:r>
            <a:r>
              <a:rPr lang="en-GB" sz="1600" b="0" err="1"/>
              <a:t>PascalCase</a:t>
            </a:r>
            <a:r>
              <a:rPr lang="en-GB" sz="1600" b="0"/>
              <a:t>.</a:t>
            </a:r>
          </a:p>
          <a:p>
            <a:r>
              <a:rPr lang="en-GB" sz="1600" b="0"/>
              <a:t>While Azure DevOps is the term for the encompassing suite, emphasis should be placed on the core service being referred to, </a:t>
            </a:r>
            <a:r>
              <a:rPr lang="en-GB" sz="1600" b="0" err="1"/>
              <a:t>i.e</a:t>
            </a:r>
            <a:r>
              <a:rPr lang="en-GB" sz="1600" b="0"/>
              <a:t> "Build and Release to Any Cloud, Any Platform with Azure Pipelines". </a:t>
            </a:r>
          </a:p>
          <a:p>
            <a:r>
              <a:rPr lang="en-GB" sz="1600" b="0"/>
              <a:t>There is no need to prefix with Microsoft for the name, (i.e. you do not need to say Microsoft Azure Pipelines). There are no trademark symbols required.</a:t>
            </a:r>
          </a:p>
          <a:p>
            <a:r>
              <a:rPr lang="en-GB" sz="1600" b="0"/>
              <a:t>While the focus for Azure Repos will be Git version control, the centralized version control system it supports is still referred to as TFVC and the command line for it remains </a:t>
            </a:r>
            <a:r>
              <a:rPr lang="en-GB" sz="1600" b="0" err="1">
                <a:latin typeface="Consolas" panose="020B0609020204030204" pitchFamily="49" charset="0"/>
              </a:rPr>
              <a:t>tf</a:t>
            </a:r>
            <a:endParaRPr lang="en-US" sz="1600" b="0">
              <a:latin typeface="Consolas" panose="020B0609020204030204" pitchFamily="49" charset="0"/>
            </a:endParaRPr>
          </a:p>
        </p:txBody>
      </p:sp>
      <p:sp>
        <p:nvSpPr>
          <p:cNvPr id="2" name="Title 1">
            <a:extLst>
              <a:ext uri="{FF2B5EF4-FFF2-40B4-BE49-F238E27FC236}">
                <a16:creationId xmlns:a16="http://schemas.microsoft.com/office/drawing/2014/main" id="{55FD41C8-15C7-46FD-BFFF-452290E938D4}"/>
              </a:ext>
            </a:extLst>
          </p:cNvPr>
          <p:cNvSpPr>
            <a:spLocks noGrp="1"/>
          </p:cNvSpPr>
          <p:nvPr>
            <p:ph type="title"/>
          </p:nvPr>
        </p:nvSpPr>
        <p:spPr/>
        <p:txBody>
          <a:bodyPr/>
          <a:lstStyle/>
          <a:p>
            <a:r>
              <a:rPr lang="en-US"/>
              <a:t>Azure DevOps Branding Guidelines</a:t>
            </a:r>
          </a:p>
        </p:txBody>
      </p:sp>
      <p:graphicFrame>
        <p:nvGraphicFramePr>
          <p:cNvPr id="5" name="Table 4">
            <a:extLst>
              <a:ext uri="{FF2B5EF4-FFF2-40B4-BE49-F238E27FC236}">
                <a16:creationId xmlns:a16="http://schemas.microsoft.com/office/drawing/2014/main" id="{78CDC1FF-CA04-4941-BF8F-AC3E590FA466}"/>
              </a:ext>
            </a:extLst>
          </p:cNvPr>
          <p:cNvGraphicFramePr>
            <a:graphicFrameLocks noGrp="1"/>
          </p:cNvGraphicFramePr>
          <p:nvPr>
            <p:extLst/>
          </p:nvPr>
        </p:nvGraphicFramePr>
        <p:xfrm>
          <a:off x="6596729" y="4875369"/>
          <a:ext cx="5657922" cy="1892142"/>
        </p:xfrm>
        <a:graphic>
          <a:graphicData uri="http://schemas.openxmlformats.org/drawingml/2006/table">
            <a:tbl>
              <a:tblPr firstRow="1">
                <a:tableStyleId>{93296810-A885-4BE3-A3E7-6D5BEEA58F35}</a:tableStyleId>
              </a:tblPr>
              <a:tblGrid>
                <a:gridCol w="1754516">
                  <a:extLst>
                    <a:ext uri="{9D8B030D-6E8A-4147-A177-3AD203B41FA5}">
                      <a16:colId xmlns:a16="http://schemas.microsoft.com/office/drawing/2014/main" val="3449392211"/>
                    </a:ext>
                  </a:extLst>
                </a:gridCol>
                <a:gridCol w="3903406">
                  <a:extLst>
                    <a:ext uri="{9D8B030D-6E8A-4147-A177-3AD203B41FA5}">
                      <a16:colId xmlns:a16="http://schemas.microsoft.com/office/drawing/2014/main" val="3263803252"/>
                    </a:ext>
                  </a:extLst>
                </a:gridCol>
              </a:tblGrid>
              <a:tr h="271270">
                <a:tc>
                  <a:txBody>
                    <a:bodyPr/>
                    <a:lstStyle/>
                    <a:p>
                      <a:pPr algn="l"/>
                      <a:r>
                        <a:rPr lang="en-US" sz="1100">
                          <a:effectLst/>
                        </a:rPr>
                        <a:t>Area</a:t>
                      </a:r>
                      <a:endParaRPr lang="en-US" sz="1100">
                        <a:solidFill>
                          <a:schemeClr val="tx1"/>
                        </a:solidFill>
                        <a:effectLst/>
                      </a:endParaRPr>
                    </a:p>
                  </a:txBody>
                  <a:tcPr marL="60551" marR="60551" marT="48441" marB="48441" anchor="ctr"/>
                </a:tc>
                <a:tc>
                  <a:txBody>
                    <a:bodyPr/>
                    <a:lstStyle/>
                    <a:p>
                      <a:pPr algn="l"/>
                      <a:r>
                        <a:rPr lang="en-US" sz="1100">
                          <a:effectLst/>
                        </a:rPr>
                        <a:t>Destination URL</a:t>
                      </a:r>
                      <a:endParaRPr lang="en-US" sz="1100">
                        <a:solidFill>
                          <a:schemeClr val="tx1"/>
                        </a:solidFill>
                        <a:effectLst/>
                      </a:endParaRPr>
                    </a:p>
                  </a:txBody>
                  <a:tcPr marL="60551" marR="60551" marT="48441" marB="48441" anchor="ctr"/>
                </a:tc>
                <a:extLst>
                  <a:ext uri="{0D108BD9-81ED-4DB2-BD59-A6C34878D82A}">
                    <a16:rowId xmlns:a16="http://schemas.microsoft.com/office/drawing/2014/main" val="208793511"/>
                  </a:ext>
                </a:extLst>
              </a:tr>
              <a:tr h="271270">
                <a:tc>
                  <a:txBody>
                    <a:bodyPr/>
                    <a:lstStyle/>
                    <a:p>
                      <a:pPr algn="l"/>
                      <a:r>
                        <a:rPr lang="en-US" sz="1100">
                          <a:effectLst/>
                        </a:rPr>
                        <a:t>Azure DevOps</a:t>
                      </a:r>
                    </a:p>
                  </a:txBody>
                  <a:tcPr marL="60551" marR="60551" marT="48441" marB="48441" anchor="ctr"/>
                </a:tc>
                <a:tc>
                  <a:txBody>
                    <a:bodyPr/>
                    <a:lstStyle/>
                    <a:p>
                      <a:pPr algn="l"/>
                      <a:r>
                        <a:rPr lang="en-US" sz="1100" u="none" strike="noStrike">
                          <a:effectLst/>
                          <a:hlinkClick r:id="rId2"/>
                        </a:rPr>
                        <a:t>https://azure.microsoft.com/services/devops/</a:t>
                      </a:r>
                      <a:r>
                        <a:rPr lang="en-US" sz="1100">
                          <a:effectLst/>
                        </a:rPr>
                        <a:t> </a:t>
                      </a:r>
                    </a:p>
                  </a:txBody>
                  <a:tcPr marL="60551" marR="60551" marT="48441" marB="48441" anchor="ctr"/>
                </a:tc>
                <a:extLst>
                  <a:ext uri="{0D108BD9-81ED-4DB2-BD59-A6C34878D82A}">
                    <a16:rowId xmlns:a16="http://schemas.microsoft.com/office/drawing/2014/main" val="3697190535"/>
                  </a:ext>
                </a:extLst>
              </a:tr>
              <a:tr h="271270">
                <a:tc>
                  <a:txBody>
                    <a:bodyPr/>
                    <a:lstStyle/>
                    <a:p>
                      <a:pPr algn="l"/>
                      <a:r>
                        <a:rPr lang="en-US" sz="1100">
                          <a:effectLst/>
                        </a:rPr>
                        <a:t>Azure Pipelines</a:t>
                      </a:r>
                    </a:p>
                  </a:txBody>
                  <a:tcPr marL="60551" marR="60551" marT="48441" marB="48441" anchor="ctr"/>
                </a:tc>
                <a:tc>
                  <a:txBody>
                    <a:bodyPr/>
                    <a:lstStyle/>
                    <a:p>
                      <a:pPr algn="l"/>
                      <a:r>
                        <a:rPr lang="en-US" sz="1100" u="none" strike="noStrike">
                          <a:effectLst/>
                          <a:hlinkClick r:id="rId3"/>
                        </a:rPr>
                        <a:t>https://azure.microsoft.com/services/devops/pipelines/</a:t>
                      </a:r>
                      <a:r>
                        <a:rPr lang="en-US" sz="1100">
                          <a:effectLst/>
                        </a:rPr>
                        <a:t> </a:t>
                      </a:r>
                    </a:p>
                  </a:txBody>
                  <a:tcPr marL="60551" marR="60551" marT="48441" marB="48441" anchor="ctr"/>
                </a:tc>
                <a:extLst>
                  <a:ext uri="{0D108BD9-81ED-4DB2-BD59-A6C34878D82A}">
                    <a16:rowId xmlns:a16="http://schemas.microsoft.com/office/drawing/2014/main" val="2920104357"/>
                  </a:ext>
                </a:extLst>
              </a:tr>
              <a:tr h="271270">
                <a:tc>
                  <a:txBody>
                    <a:bodyPr/>
                    <a:lstStyle/>
                    <a:p>
                      <a:pPr algn="l"/>
                      <a:r>
                        <a:rPr lang="en-US" sz="1100">
                          <a:effectLst/>
                        </a:rPr>
                        <a:t>Azure Boards</a:t>
                      </a:r>
                    </a:p>
                  </a:txBody>
                  <a:tcPr marL="60551" marR="60551" marT="48441" marB="48441" anchor="ctr"/>
                </a:tc>
                <a:tc>
                  <a:txBody>
                    <a:bodyPr/>
                    <a:lstStyle/>
                    <a:p>
                      <a:pPr algn="l"/>
                      <a:r>
                        <a:rPr lang="en-US" sz="1100" u="none" strike="noStrike">
                          <a:effectLst/>
                          <a:hlinkClick r:id="rId4"/>
                        </a:rPr>
                        <a:t>https://azure.microsoft.com/services/devops/boards/</a:t>
                      </a:r>
                      <a:r>
                        <a:rPr lang="en-US" sz="1100">
                          <a:effectLst/>
                        </a:rPr>
                        <a:t> </a:t>
                      </a:r>
                    </a:p>
                  </a:txBody>
                  <a:tcPr marL="60551" marR="60551" marT="48441" marB="48441" anchor="ctr"/>
                </a:tc>
                <a:extLst>
                  <a:ext uri="{0D108BD9-81ED-4DB2-BD59-A6C34878D82A}">
                    <a16:rowId xmlns:a16="http://schemas.microsoft.com/office/drawing/2014/main" val="1660545349"/>
                  </a:ext>
                </a:extLst>
              </a:tr>
              <a:tr h="271270">
                <a:tc>
                  <a:txBody>
                    <a:bodyPr/>
                    <a:lstStyle/>
                    <a:p>
                      <a:pPr algn="l"/>
                      <a:r>
                        <a:rPr lang="en-US" sz="1100">
                          <a:effectLst/>
                        </a:rPr>
                        <a:t>Azure Repos</a:t>
                      </a:r>
                    </a:p>
                  </a:txBody>
                  <a:tcPr marL="60551" marR="60551" marT="48441" marB="48441" anchor="ctr"/>
                </a:tc>
                <a:tc>
                  <a:txBody>
                    <a:bodyPr/>
                    <a:lstStyle/>
                    <a:p>
                      <a:pPr algn="l"/>
                      <a:r>
                        <a:rPr lang="en-US" sz="1100" u="none" strike="noStrike">
                          <a:effectLst/>
                          <a:hlinkClick r:id="rId5"/>
                        </a:rPr>
                        <a:t>https://azure.microsoft.com/services/devops/repos/</a:t>
                      </a:r>
                      <a:r>
                        <a:rPr lang="en-US" sz="1100">
                          <a:effectLst/>
                        </a:rPr>
                        <a:t> </a:t>
                      </a:r>
                    </a:p>
                  </a:txBody>
                  <a:tcPr marL="60551" marR="60551" marT="48441" marB="48441" anchor="ctr"/>
                </a:tc>
                <a:extLst>
                  <a:ext uri="{0D108BD9-81ED-4DB2-BD59-A6C34878D82A}">
                    <a16:rowId xmlns:a16="http://schemas.microsoft.com/office/drawing/2014/main" val="3016504427"/>
                  </a:ext>
                </a:extLst>
              </a:tr>
              <a:tr h="271270">
                <a:tc>
                  <a:txBody>
                    <a:bodyPr/>
                    <a:lstStyle/>
                    <a:p>
                      <a:pPr algn="l"/>
                      <a:r>
                        <a:rPr lang="en-US" sz="1100">
                          <a:effectLst/>
                        </a:rPr>
                        <a:t>Azure Artifacts</a:t>
                      </a:r>
                    </a:p>
                  </a:txBody>
                  <a:tcPr marL="60551" marR="60551" marT="48441" marB="48441" anchor="ctr"/>
                </a:tc>
                <a:tc>
                  <a:txBody>
                    <a:bodyPr/>
                    <a:lstStyle/>
                    <a:p>
                      <a:pPr algn="l"/>
                      <a:r>
                        <a:rPr lang="en-US" sz="1100" u="none" strike="noStrike">
                          <a:effectLst/>
                          <a:hlinkClick r:id="rId6"/>
                        </a:rPr>
                        <a:t>https://azure.microsoft.com/services/devops/artifacts/</a:t>
                      </a:r>
                      <a:r>
                        <a:rPr lang="en-US" sz="1100">
                          <a:effectLst/>
                        </a:rPr>
                        <a:t> </a:t>
                      </a:r>
                    </a:p>
                  </a:txBody>
                  <a:tcPr marL="60551" marR="60551" marT="48441" marB="48441" anchor="ctr"/>
                </a:tc>
                <a:extLst>
                  <a:ext uri="{0D108BD9-81ED-4DB2-BD59-A6C34878D82A}">
                    <a16:rowId xmlns:a16="http://schemas.microsoft.com/office/drawing/2014/main" val="3667705401"/>
                  </a:ext>
                </a:extLst>
              </a:tr>
              <a:tr h="0">
                <a:tc>
                  <a:txBody>
                    <a:bodyPr/>
                    <a:lstStyle/>
                    <a:p>
                      <a:pPr algn="l"/>
                      <a:r>
                        <a:rPr lang="en-US" sz="1100">
                          <a:effectLst/>
                        </a:rPr>
                        <a:t>Azure Test Plans</a:t>
                      </a:r>
                    </a:p>
                  </a:txBody>
                  <a:tcPr marL="60551" marR="60551" marT="48441" marB="48441" anchor="ctr"/>
                </a:tc>
                <a:tc>
                  <a:txBody>
                    <a:bodyPr/>
                    <a:lstStyle/>
                    <a:p>
                      <a:pPr algn="l"/>
                      <a:r>
                        <a:rPr lang="en-US" sz="1100" u="none" strike="noStrike">
                          <a:effectLst/>
                          <a:hlinkClick r:id="rId7"/>
                        </a:rPr>
                        <a:t>https://azure.microsoft.com/services/devops/test-plans/</a:t>
                      </a:r>
                      <a:r>
                        <a:rPr lang="en-US" sz="1100">
                          <a:effectLst/>
                        </a:rPr>
                        <a:t> </a:t>
                      </a:r>
                    </a:p>
                  </a:txBody>
                  <a:tcPr marL="60551" marR="60551" marT="48441" marB="48441" anchor="ctr"/>
                </a:tc>
                <a:extLst>
                  <a:ext uri="{0D108BD9-81ED-4DB2-BD59-A6C34878D82A}">
                    <a16:rowId xmlns:a16="http://schemas.microsoft.com/office/drawing/2014/main" val="1458865446"/>
                  </a:ext>
                </a:extLst>
              </a:tr>
            </a:tbl>
          </a:graphicData>
        </a:graphic>
      </p:graphicFrame>
      <p:sp>
        <p:nvSpPr>
          <p:cNvPr id="6" name="Text Placeholder 3">
            <a:extLst>
              <a:ext uri="{FF2B5EF4-FFF2-40B4-BE49-F238E27FC236}">
                <a16:creationId xmlns:a16="http://schemas.microsoft.com/office/drawing/2014/main" id="{09C77BBA-2097-44DB-9EA1-3CF148AF1E97}"/>
              </a:ext>
            </a:extLst>
          </p:cNvPr>
          <p:cNvSpPr txBox="1">
            <a:spLocks/>
          </p:cNvSpPr>
          <p:nvPr/>
        </p:nvSpPr>
        <p:spPr>
          <a:xfrm>
            <a:off x="6479821" y="3183208"/>
            <a:ext cx="5774830" cy="1502976"/>
          </a:xfrm>
          <a:prstGeom prst="rect">
            <a:avLst/>
          </a:prstGeom>
        </p:spPr>
        <p:txBody>
          <a:bodyPr vert="horz" wrap="square" lIns="0" tIns="0" rIns="0" bIns="0" rtlCol="0">
            <a:spAutoFit/>
          </a:bodyPr>
          <a:lstStyle>
            <a:lvl1pPr marL="0" marR="0" indent="0" algn="l" defTabSz="932649" rtl="0" eaLnBrk="1" fontAlgn="auto" latinLnBrk="0" hangingPunct="1">
              <a:lnSpc>
                <a:spcPct val="100000"/>
              </a:lnSpc>
              <a:spcBef>
                <a:spcPts val="0"/>
              </a:spcBef>
              <a:spcAft>
                <a:spcPts val="1400"/>
              </a:spcAft>
              <a:buClrTx/>
              <a:buSzPct val="90000"/>
              <a:buFont typeface="Wingdings" panose="05000000000000000000" pitchFamily="2" charset="2"/>
              <a:buNone/>
              <a:tabLst/>
              <a:defRPr lang="en-US" sz="1800" b="1" i="0" kern="1200" spc="0" baseline="0" dirty="0">
                <a:solidFill>
                  <a:srgbClr val="000000"/>
                </a:solidFill>
                <a:latin typeface="+mn-lt"/>
                <a:ea typeface="+mn-ea"/>
                <a:cs typeface="+mn-cs"/>
              </a:defRPr>
            </a:lvl1pPr>
            <a:lvl2pPr marL="0" marR="0" indent="0" algn="l" defTabSz="932649" rtl="0" eaLnBrk="1" fontAlgn="auto" latinLnBrk="0" hangingPunct="1">
              <a:lnSpc>
                <a:spcPct val="100000"/>
              </a:lnSpc>
              <a:spcBef>
                <a:spcPts val="0"/>
              </a:spcBef>
              <a:spcAft>
                <a:spcPts val="140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0" marR="0" indent="0" algn="l" defTabSz="932649" rtl="0" eaLnBrk="1" fontAlgn="auto" latinLnBrk="0" hangingPunct="1">
              <a:lnSpc>
                <a:spcPct val="100000"/>
              </a:lnSpc>
              <a:spcBef>
                <a:spcPts val="0"/>
              </a:spcBef>
              <a:spcAft>
                <a:spcPts val="140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731" marR="0" indent="0" algn="l" defTabSz="932649" rtl="0" eaLnBrk="1" fontAlgn="auto" latinLnBrk="0" hangingPunct="1">
              <a:lnSpc>
                <a:spcPct val="10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309" marR="0" indent="0" algn="l" defTabSz="932649" rtl="0" eaLnBrk="1" fontAlgn="auto" latinLnBrk="0" hangingPunct="1">
              <a:lnSpc>
                <a:spcPct val="100000"/>
              </a:lnSpc>
              <a:spcBef>
                <a:spcPts val="0"/>
              </a:spcBef>
              <a:spcAft>
                <a:spcPts val="140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478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10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433"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759" indent="-233163" algn="l" defTabSz="93264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600" b="0">
                <a:latin typeface="+mj-lt"/>
              </a:rPr>
              <a:t>Backlinks</a:t>
            </a:r>
          </a:p>
          <a:p>
            <a:r>
              <a:rPr lang="en-GB" sz="1400" b="0"/>
              <a:t>When referencing Azure DevOps or an Azure DevOps service in the web then try to ensure the first reference in the content body of the page is back-linked to the appropriate landing page (see table below). In articles that historically mention VSTS or TFS then please link to the main landing page for Azure DevOps.</a:t>
            </a:r>
            <a:endParaRPr lang="en-US" sz="1400" b="0"/>
          </a:p>
        </p:txBody>
      </p:sp>
      <p:sp>
        <p:nvSpPr>
          <p:cNvPr id="7" name="Rectangle 6">
            <a:extLst>
              <a:ext uri="{FF2B5EF4-FFF2-40B4-BE49-F238E27FC236}">
                <a16:creationId xmlns:a16="http://schemas.microsoft.com/office/drawing/2014/main" id="{3E41799F-C411-4110-BD8D-8575B5826FBD}"/>
              </a:ext>
            </a:extLst>
          </p:cNvPr>
          <p:cNvSpPr/>
          <p:nvPr/>
        </p:nvSpPr>
        <p:spPr>
          <a:xfrm>
            <a:off x="6479822" y="2133951"/>
            <a:ext cx="5774830" cy="738664"/>
          </a:xfrm>
          <a:prstGeom prst="rect">
            <a:avLst/>
          </a:prstGeom>
        </p:spPr>
        <p:txBody>
          <a:bodyPr wrap="square" lIns="0" rIns="0">
            <a:spAutoFit/>
          </a:bodyPr>
          <a:lstStyle/>
          <a:p>
            <a:r>
              <a:rPr lang="en-GB" sz="1400"/>
              <a:t>As per corporate guidelines we will not be using the icon prominently in swag, stickers and launch materials. Instead focusing on the Microsoft and Azure brands.</a:t>
            </a:r>
            <a:endParaRPr lang="en-US" sz="1400"/>
          </a:p>
        </p:txBody>
      </p:sp>
      <p:pic>
        <p:nvPicPr>
          <p:cNvPr id="8" name="Picture 4" descr="A picture containing object&#10;&#10;Description generated with very high confidence">
            <a:extLst>
              <a:ext uri="{FF2B5EF4-FFF2-40B4-BE49-F238E27FC236}">
                <a16:creationId xmlns:a16="http://schemas.microsoft.com/office/drawing/2014/main" id="{00E9B226-F7AE-431D-BB66-64D7F2AFBD22}"/>
              </a:ext>
            </a:extLst>
          </p:cNvPr>
          <p:cNvPicPr>
            <a:picLocks noChangeAspect="1"/>
          </p:cNvPicPr>
          <p:nvPr/>
        </p:nvPicPr>
        <p:blipFill>
          <a:blip r:embed="rId8"/>
          <a:stretch>
            <a:fillRect/>
          </a:stretch>
        </p:blipFill>
        <p:spPr>
          <a:xfrm>
            <a:off x="8102327" y="1499942"/>
            <a:ext cx="428430" cy="432000"/>
          </a:xfrm>
          <a:prstGeom prst="rect">
            <a:avLst/>
          </a:prstGeom>
        </p:spPr>
      </p:pic>
      <p:pic>
        <p:nvPicPr>
          <p:cNvPr id="9" name="Picture 6">
            <a:extLst>
              <a:ext uri="{FF2B5EF4-FFF2-40B4-BE49-F238E27FC236}">
                <a16:creationId xmlns:a16="http://schemas.microsoft.com/office/drawing/2014/main" id="{4DF3F462-8B91-4CD4-B5DA-AE3C512A67DC}"/>
              </a:ext>
            </a:extLst>
          </p:cNvPr>
          <p:cNvPicPr>
            <a:picLocks noChangeAspect="1"/>
          </p:cNvPicPr>
          <p:nvPr/>
        </p:nvPicPr>
        <p:blipFill>
          <a:blip r:embed="rId9"/>
          <a:stretch>
            <a:fillRect/>
          </a:stretch>
        </p:blipFill>
        <p:spPr>
          <a:xfrm>
            <a:off x="10733808" y="1499942"/>
            <a:ext cx="432126" cy="432000"/>
          </a:xfrm>
          <a:prstGeom prst="rect">
            <a:avLst/>
          </a:prstGeom>
        </p:spPr>
      </p:pic>
      <p:pic>
        <p:nvPicPr>
          <p:cNvPr id="10" name="Picture 8" descr="A picture containing object&#10;&#10;Description generated with very high confidence">
            <a:extLst>
              <a:ext uri="{FF2B5EF4-FFF2-40B4-BE49-F238E27FC236}">
                <a16:creationId xmlns:a16="http://schemas.microsoft.com/office/drawing/2014/main" id="{88E74A44-F393-45C5-81C7-0AE87EA57719}"/>
              </a:ext>
            </a:extLst>
          </p:cNvPr>
          <p:cNvPicPr>
            <a:picLocks noChangeAspect="1"/>
          </p:cNvPicPr>
          <p:nvPr/>
        </p:nvPicPr>
        <p:blipFill>
          <a:blip r:embed="rId10"/>
          <a:stretch>
            <a:fillRect/>
          </a:stretch>
        </p:blipFill>
        <p:spPr>
          <a:xfrm>
            <a:off x="6609457" y="1499942"/>
            <a:ext cx="432126" cy="432000"/>
          </a:xfrm>
          <a:prstGeom prst="rect">
            <a:avLst/>
          </a:prstGeom>
        </p:spPr>
      </p:pic>
      <p:pic>
        <p:nvPicPr>
          <p:cNvPr id="11" name="Picture 10" descr="A picture containing stop, sign, outdoor, sitting&#10;&#10;Description generated with very high confidence">
            <a:extLst>
              <a:ext uri="{FF2B5EF4-FFF2-40B4-BE49-F238E27FC236}">
                <a16:creationId xmlns:a16="http://schemas.microsoft.com/office/drawing/2014/main" id="{C4F72127-E869-4786-B99E-1043B869F200}"/>
              </a:ext>
            </a:extLst>
          </p:cNvPr>
          <p:cNvPicPr>
            <a:picLocks noChangeAspect="1"/>
          </p:cNvPicPr>
          <p:nvPr/>
        </p:nvPicPr>
        <p:blipFill>
          <a:blip r:embed="rId11"/>
          <a:stretch>
            <a:fillRect/>
          </a:stretch>
        </p:blipFill>
        <p:spPr>
          <a:xfrm>
            <a:off x="7355892" y="1499942"/>
            <a:ext cx="432126" cy="432000"/>
          </a:xfrm>
          <a:prstGeom prst="rect">
            <a:avLst/>
          </a:prstGeom>
        </p:spPr>
      </p:pic>
      <p:pic>
        <p:nvPicPr>
          <p:cNvPr id="12" name="Picture 12">
            <a:extLst>
              <a:ext uri="{FF2B5EF4-FFF2-40B4-BE49-F238E27FC236}">
                <a16:creationId xmlns:a16="http://schemas.microsoft.com/office/drawing/2014/main" id="{A4E285DF-BA82-40DA-97E7-B8EB45DCF30F}"/>
              </a:ext>
            </a:extLst>
          </p:cNvPr>
          <p:cNvPicPr>
            <a:picLocks noChangeAspect="1"/>
          </p:cNvPicPr>
          <p:nvPr/>
        </p:nvPicPr>
        <p:blipFill>
          <a:blip r:embed="rId12"/>
          <a:stretch>
            <a:fillRect/>
          </a:stretch>
        </p:blipFill>
        <p:spPr>
          <a:xfrm>
            <a:off x="9987375" y="1499942"/>
            <a:ext cx="432126" cy="432000"/>
          </a:xfrm>
          <a:prstGeom prst="rect">
            <a:avLst/>
          </a:prstGeom>
        </p:spPr>
      </p:pic>
      <p:pic>
        <p:nvPicPr>
          <p:cNvPr id="13" name="Graphic 12">
            <a:extLst>
              <a:ext uri="{FF2B5EF4-FFF2-40B4-BE49-F238E27FC236}">
                <a16:creationId xmlns:a16="http://schemas.microsoft.com/office/drawing/2014/main" id="{C43DF8C8-19A3-41BD-9D14-CEE1B5850FA8}"/>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845066" y="1103942"/>
            <a:ext cx="828000" cy="828000"/>
          </a:xfrm>
          <a:prstGeom prst="rect">
            <a:avLst/>
          </a:prstGeom>
        </p:spPr>
      </p:pic>
      <p:pic>
        <p:nvPicPr>
          <p:cNvPr id="14" name="Graphic 13">
            <a:extLst>
              <a:ext uri="{FF2B5EF4-FFF2-40B4-BE49-F238E27FC236}">
                <a16:creationId xmlns:a16="http://schemas.microsoft.com/office/drawing/2014/main" id="{1BC455D5-7A31-49A0-BBB6-B474B32F1E6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1476549" y="1499942"/>
            <a:ext cx="432000" cy="432000"/>
          </a:xfrm>
          <a:prstGeom prst="rect">
            <a:avLst/>
          </a:prstGeom>
        </p:spPr>
      </p:pic>
    </p:spTree>
    <p:extLst>
      <p:ext uri="{BB962C8B-B14F-4D97-AF65-F5344CB8AC3E}">
        <p14:creationId xmlns:p14="http://schemas.microsoft.com/office/powerpoint/2010/main" val="3557560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2207057-2413-4E87-817E-1587632236FA}"/>
              </a:ext>
            </a:extLst>
          </p:cNvPr>
          <p:cNvSpPr/>
          <p:nvPr/>
        </p:nvSpPr>
        <p:spPr bwMode="auto">
          <a:xfrm>
            <a:off x="9922933" y="0"/>
            <a:ext cx="2513542" cy="6994525"/>
          </a:xfrm>
          <a:prstGeom prst="rect">
            <a:avLst/>
          </a:prstGeom>
          <a:solidFill>
            <a:srgbClr val="505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aphicFrame>
        <p:nvGraphicFramePr>
          <p:cNvPr id="124" name="Table 123">
            <a:extLst>
              <a:ext uri="{FF2B5EF4-FFF2-40B4-BE49-F238E27FC236}">
                <a16:creationId xmlns:a16="http://schemas.microsoft.com/office/drawing/2014/main" id="{80E4D649-4728-AA4B-A9E9-77459E09BE31}"/>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011867865"/>
              </p:ext>
            </p:extLst>
          </p:nvPr>
        </p:nvGraphicFramePr>
        <p:xfrm>
          <a:off x="459944" y="1406677"/>
          <a:ext cx="11509350" cy="5253666"/>
        </p:xfrm>
        <a:graphic>
          <a:graphicData uri="http://schemas.openxmlformats.org/drawingml/2006/table">
            <a:tbl>
              <a:tblPr bandRow="1">
                <a:tableStyleId>{2D5ABB26-0587-4C30-8999-92F81FD0307C}</a:tableStyleId>
              </a:tblPr>
              <a:tblGrid>
                <a:gridCol w="1918225">
                  <a:extLst>
                    <a:ext uri="{9D8B030D-6E8A-4147-A177-3AD203B41FA5}">
                      <a16:colId xmlns:a16="http://schemas.microsoft.com/office/drawing/2014/main" val="3132866769"/>
                    </a:ext>
                  </a:extLst>
                </a:gridCol>
                <a:gridCol w="1918225">
                  <a:extLst>
                    <a:ext uri="{9D8B030D-6E8A-4147-A177-3AD203B41FA5}">
                      <a16:colId xmlns:a16="http://schemas.microsoft.com/office/drawing/2014/main" val="887579907"/>
                    </a:ext>
                  </a:extLst>
                </a:gridCol>
                <a:gridCol w="1918225">
                  <a:extLst>
                    <a:ext uri="{9D8B030D-6E8A-4147-A177-3AD203B41FA5}">
                      <a16:colId xmlns:a16="http://schemas.microsoft.com/office/drawing/2014/main" val="3701793015"/>
                    </a:ext>
                  </a:extLst>
                </a:gridCol>
                <a:gridCol w="1918225">
                  <a:extLst>
                    <a:ext uri="{9D8B030D-6E8A-4147-A177-3AD203B41FA5}">
                      <a16:colId xmlns:a16="http://schemas.microsoft.com/office/drawing/2014/main" val="1175166554"/>
                    </a:ext>
                  </a:extLst>
                </a:gridCol>
                <a:gridCol w="1918225">
                  <a:extLst>
                    <a:ext uri="{9D8B030D-6E8A-4147-A177-3AD203B41FA5}">
                      <a16:colId xmlns:a16="http://schemas.microsoft.com/office/drawing/2014/main" val="1852127725"/>
                    </a:ext>
                  </a:extLst>
                </a:gridCol>
                <a:gridCol w="1918225">
                  <a:extLst>
                    <a:ext uri="{9D8B030D-6E8A-4147-A177-3AD203B41FA5}">
                      <a16:colId xmlns:a16="http://schemas.microsoft.com/office/drawing/2014/main" val="1821367102"/>
                    </a:ext>
                  </a:extLst>
                </a:gridCol>
              </a:tblGrid>
              <a:tr h="1274558">
                <a:tc>
                  <a:txBody>
                    <a:bodyPr/>
                    <a:lstStyle/>
                    <a:p>
                      <a:pPr algn="ctr"/>
                      <a:r>
                        <a:rPr lang="en-US" sz="1000">
                          <a:solidFill>
                            <a:schemeClr val="tx1"/>
                          </a:solidFill>
                        </a:rPr>
                        <a:t>Azure DevOps (Preferred)</a:t>
                      </a:r>
                    </a:p>
                  </a:txBody>
                  <a:tcPr marL="0" marR="0" marT="1119124" marB="0"/>
                </a:tc>
                <a:tc>
                  <a:txBody>
                    <a:bodyPr/>
                    <a:lstStyle/>
                    <a:p>
                      <a:pPr algn="ctr"/>
                      <a:r>
                        <a:rPr lang="en-US" sz="1000">
                          <a:solidFill>
                            <a:schemeClr val="tx1"/>
                          </a:solidFill>
                        </a:rPr>
                        <a:t>Azure DevOps Shaded</a:t>
                      </a:r>
                    </a:p>
                  </a:txBody>
                  <a:tcPr marL="0" marR="0" marT="1119124" marB="0"/>
                </a:tc>
                <a:tc>
                  <a:txBody>
                    <a:bodyPr/>
                    <a:lstStyle/>
                    <a:p>
                      <a:pPr algn="ctr"/>
                      <a:endParaRPr lang="en-US" sz="1000">
                        <a:solidFill>
                          <a:schemeClr val="tx1"/>
                        </a:solidFill>
                      </a:endParaRPr>
                    </a:p>
                  </a:txBody>
                  <a:tcPr marL="0" marR="0" marT="1119124" marB="0"/>
                </a:tc>
                <a:tc>
                  <a:txBody>
                    <a:bodyPr/>
                    <a:lstStyle/>
                    <a:p>
                      <a:pPr algn="ctr"/>
                      <a:r>
                        <a:rPr lang="en-US" sz="1000">
                          <a:solidFill>
                            <a:schemeClr val="tx1"/>
                          </a:solidFill>
                        </a:rPr>
                        <a:t>Overview</a:t>
                      </a:r>
                    </a:p>
                  </a:txBody>
                  <a:tcPr marL="0" marR="0" marT="1119124" marB="0"/>
                </a:tc>
                <a:tc>
                  <a:txBody>
                    <a:bodyPr/>
                    <a:lstStyle/>
                    <a:p>
                      <a:pPr algn="ctr"/>
                      <a:r>
                        <a:rPr lang="en-US" sz="1000">
                          <a:solidFill>
                            <a:schemeClr val="tx1"/>
                          </a:solidFill>
                        </a:rPr>
                        <a:t>Wiki</a:t>
                      </a:r>
                    </a:p>
                  </a:txBody>
                  <a:tcPr marL="0" marR="0" marT="1119124" marB="0"/>
                </a:tc>
                <a:tc>
                  <a:txBody>
                    <a:bodyPr/>
                    <a:lstStyle/>
                    <a:p>
                      <a:pPr algn="ctr"/>
                      <a:r>
                        <a:rPr lang="en-US" sz="1000">
                          <a:solidFill>
                            <a:schemeClr val="bg1"/>
                          </a:solidFill>
                        </a:rPr>
                        <a:t>Azure DevOps White Flat</a:t>
                      </a:r>
                    </a:p>
                  </a:txBody>
                  <a:tcPr marL="0" marR="0" marT="1119124" marB="0"/>
                </a:tc>
                <a:extLst>
                  <a:ext uri="{0D108BD9-81ED-4DB2-BD59-A6C34878D82A}">
                    <a16:rowId xmlns:a16="http://schemas.microsoft.com/office/drawing/2014/main" val="975697945"/>
                  </a:ext>
                </a:extLst>
              </a:tr>
              <a:tr h="1274558">
                <a:tc>
                  <a:txBody>
                    <a:bodyPr/>
                    <a:lstStyle/>
                    <a:p>
                      <a:pPr algn="ctr"/>
                      <a:r>
                        <a:rPr lang="en-US" sz="1000">
                          <a:solidFill>
                            <a:schemeClr val="tx1"/>
                          </a:solidFill>
                        </a:rPr>
                        <a:t>Azure Boards</a:t>
                      </a:r>
                    </a:p>
                  </a:txBody>
                  <a:tcPr marL="0" marR="0" marT="1119124" marB="0"/>
                </a:tc>
                <a:tc>
                  <a:txBody>
                    <a:bodyPr/>
                    <a:lstStyle/>
                    <a:p>
                      <a:pPr algn="ctr"/>
                      <a:r>
                        <a:rPr lang="en-US" sz="1000">
                          <a:solidFill>
                            <a:schemeClr val="tx1"/>
                          </a:solidFill>
                        </a:rPr>
                        <a:t>Azure Repos</a:t>
                      </a:r>
                    </a:p>
                  </a:txBody>
                  <a:tcPr marL="0" marR="0" marT="1119124" marB="0"/>
                </a:tc>
                <a:tc>
                  <a:txBody>
                    <a:bodyPr/>
                    <a:lstStyle/>
                    <a:p>
                      <a:pPr algn="ctr"/>
                      <a:r>
                        <a:rPr lang="en-US" sz="1000">
                          <a:solidFill>
                            <a:schemeClr val="tx1"/>
                          </a:solidFill>
                        </a:rPr>
                        <a:t>Azure Pipelines</a:t>
                      </a:r>
                    </a:p>
                  </a:txBody>
                  <a:tcPr marL="0" marR="0" marT="1119124" marB="0"/>
                </a:tc>
                <a:tc>
                  <a:txBody>
                    <a:bodyPr/>
                    <a:lstStyle/>
                    <a:p>
                      <a:pPr algn="ctr"/>
                      <a:r>
                        <a:rPr lang="en-US" sz="1000">
                          <a:solidFill>
                            <a:schemeClr val="tx1"/>
                          </a:solidFill>
                        </a:rPr>
                        <a:t>Azure Test Plans</a:t>
                      </a:r>
                    </a:p>
                  </a:txBody>
                  <a:tcPr marL="0" marR="0" marT="1119124" marB="0"/>
                </a:tc>
                <a:tc>
                  <a:txBody>
                    <a:bodyPr/>
                    <a:lstStyle/>
                    <a:p>
                      <a:pPr algn="ctr"/>
                      <a:r>
                        <a:rPr lang="en-US" sz="1000">
                          <a:solidFill>
                            <a:schemeClr val="tx1"/>
                          </a:solidFill>
                        </a:rPr>
                        <a:t>Azure Artifacts</a:t>
                      </a:r>
                    </a:p>
                  </a:txBody>
                  <a:tcPr marL="0" marR="0" marT="1119124" marB="0"/>
                </a:tc>
                <a:tc>
                  <a:txBody>
                    <a:bodyPr/>
                    <a:lstStyle/>
                    <a:p>
                      <a:pPr algn="ctr"/>
                      <a:r>
                        <a:rPr lang="en-US" sz="1000">
                          <a:solidFill>
                            <a:schemeClr val="bg1"/>
                          </a:solidFill>
                        </a:rPr>
                        <a:t>Azure DevOps White Shaded</a:t>
                      </a:r>
                    </a:p>
                  </a:txBody>
                  <a:tcPr marL="0" marR="0" marT="1119124" marB="0"/>
                </a:tc>
                <a:extLst>
                  <a:ext uri="{0D108BD9-81ED-4DB2-BD59-A6C34878D82A}">
                    <a16:rowId xmlns:a16="http://schemas.microsoft.com/office/drawing/2014/main" val="2186356422"/>
                  </a:ext>
                </a:extLst>
              </a:tr>
              <a:tr h="1429992">
                <a:tc>
                  <a:txBody>
                    <a:bodyPr/>
                    <a:lstStyle/>
                    <a:p>
                      <a:pPr algn="ctr"/>
                      <a:r>
                        <a:rPr lang="en-GB" sz="1000">
                          <a:solidFill>
                            <a:schemeClr val="tx1"/>
                          </a:solidFill>
                        </a:rPr>
                        <a:t>Azure Boards</a:t>
                      </a:r>
                    </a:p>
                    <a:p>
                      <a:pPr algn="ctr"/>
                      <a:r>
                        <a:rPr lang="en-GB" sz="1000">
                          <a:solidFill>
                            <a:schemeClr val="tx1"/>
                          </a:solidFill>
                        </a:rPr>
                        <a:t>(Monochrome)</a:t>
                      </a: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r>
                        <a:rPr lang="en-GB" sz="1000">
                          <a:solidFill>
                            <a:schemeClr val="tx1"/>
                          </a:solidFill>
                        </a:rPr>
                        <a:t>Axure Pipelines</a:t>
                      </a:r>
                      <a:br>
                        <a:rPr lang="en-GB" sz="1000">
                          <a:solidFill>
                            <a:schemeClr val="tx1"/>
                          </a:solidFill>
                        </a:rPr>
                      </a:br>
                      <a:r>
                        <a:rPr lang="en-GB" sz="1000">
                          <a:solidFill>
                            <a:schemeClr val="tx1"/>
                          </a:solidFill>
                        </a:rPr>
                        <a:t>(Monochrome)</a:t>
                      </a: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bg1"/>
                        </a:solidFill>
                      </a:endParaRPr>
                    </a:p>
                  </a:txBody>
                  <a:tcPr marL="0" marR="0" marT="1119124" marB="0"/>
                </a:tc>
                <a:extLst>
                  <a:ext uri="{0D108BD9-81ED-4DB2-BD59-A6C34878D82A}">
                    <a16:rowId xmlns:a16="http://schemas.microsoft.com/office/drawing/2014/main" val="64962515"/>
                  </a:ext>
                </a:extLst>
              </a:tr>
              <a:tr h="1274558">
                <a:tc>
                  <a:txBody>
                    <a:bodyPr/>
                    <a:lstStyle/>
                    <a:p>
                      <a:pPr algn="ctr"/>
                      <a:r>
                        <a:rPr lang="en-US" sz="1000">
                          <a:solidFill>
                            <a:schemeClr val="tx1"/>
                          </a:solidFill>
                        </a:rPr>
                        <a:t>Azure</a:t>
                      </a:r>
                    </a:p>
                  </a:txBody>
                  <a:tcPr marL="0" marR="0" marT="1119124" marB="0"/>
                </a:tc>
                <a:tc>
                  <a:txBody>
                    <a:bodyPr/>
                    <a:lstStyle/>
                    <a:p>
                      <a:pPr algn="ctr"/>
                      <a:r>
                        <a:rPr lang="en-GB" sz="1000">
                          <a:solidFill>
                            <a:schemeClr val="tx1"/>
                          </a:solidFill>
                        </a:rPr>
                        <a:t>Azure (Shaded)</a:t>
                      </a: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r>
                        <a:rPr lang="en-US" sz="1000">
                          <a:solidFill>
                            <a:schemeClr val="bg1"/>
                          </a:solidFill>
                        </a:rPr>
                        <a:t>Azure</a:t>
                      </a:r>
                    </a:p>
                  </a:txBody>
                  <a:tcPr marL="0" marR="0" marT="1119124" marB="0"/>
                </a:tc>
                <a:extLst>
                  <a:ext uri="{0D108BD9-81ED-4DB2-BD59-A6C34878D82A}">
                    <a16:rowId xmlns:a16="http://schemas.microsoft.com/office/drawing/2014/main" val="2137996298"/>
                  </a:ext>
                </a:extLst>
              </a:tr>
            </a:tbl>
          </a:graphicData>
        </a:graphic>
      </p:graphicFrame>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Azure DevOps Icons</a:t>
            </a:r>
          </a:p>
        </p:txBody>
      </p:sp>
      <p:pic>
        <p:nvPicPr>
          <p:cNvPr id="7" name="Graphic 6">
            <a:extLst>
              <a:ext uri="{FF2B5EF4-FFF2-40B4-BE49-F238E27FC236}">
                <a16:creationId xmlns:a16="http://schemas.microsoft.com/office/drawing/2014/main" id="{8C119E60-6EE9-4369-A516-24AD5DF3761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064" y="1602355"/>
            <a:ext cx="720000" cy="720000"/>
          </a:xfrm>
          <a:prstGeom prst="rect">
            <a:avLst/>
          </a:prstGeom>
        </p:spPr>
      </p:pic>
      <p:pic>
        <p:nvPicPr>
          <p:cNvPr id="9" name="Graphic 8">
            <a:extLst>
              <a:ext uri="{FF2B5EF4-FFF2-40B4-BE49-F238E27FC236}">
                <a16:creationId xmlns:a16="http://schemas.microsoft.com/office/drawing/2014/main" id="{584B2773-580F-42DF-B738-E82FFE7691CC}"/>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967411" y="2926950"/>
            <a:ext cx="720000" cy="720000"/>
          </a:xfrm>
          <a:prstGeom prst="rect">
            <a:avLst/>
          </a:prstGeom>
        </p:spPr>
      </p:pic>
      <p:pic>
        <p:nvPicPr>
          <p:cNvPr id="11" name="Graphic 10">
            <a:extLst>
              <a:ext uri="{FF2B5EF4-FFF2-40B4-BE49-F238E27FC236}">
                <a16:creationId xmlns:a16="http://schemas.microsoft.com/office/drawing/2014/main" id="{45EEF30A-0FE5-4600-8557-8AC18FEA48B6}"/>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72431" y="1633373"/>
            <a:ext cx="720000" cy="720000"/>
          </a:xfrm>
          <a:prstGeom prst="rect">
            <a:avLst/>
          </a:prstGeom>
        </p:spPr>
      </p:pic>
      <p:pic>
        <p:nvPicPr>
          <p:cNvPr id="13" name="Graphic 12">
            <a:extLst>
              <a:ext uri="{FF2B5EF4-FFF2-40B4-BE49-F238E27FC236}">
                <a16:creationId xmlns:a16="http://schemas.microsoft.com/office/drawing/2014/main" id="{9D2A3F70-0313-4BB6-B40F-0890071C6430}"/>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710979" y="2926950"/>
            <a:ext cx="720000" cy="720000"/>
          </a:xfrm>
          <a:prstGeom prst="rect">
            <a:avLst/>
          </a:prstGeom>
        </p:spPr>
      </p:pic>
      <p:pic>
        <p:nvPicPr>
          <p:cNvPr id="15" name="Graphic 14">
            <a:extLst>
              <a:ext uri="{FF2B5EF4-FFF2-40B4-BE49-F238E27FC236}">
                <a16:creationId xmlns:a16="http://schemas.microsoft.com/office/drawing/2014/main" id="{B6F4D32E-8299-4D2D-9B58-22E50B8EE35E}"/>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50643" y="3007906"/>
            <a:ext cx="720000" cy="720000"/>
          </a:xfrm>
          <a:prstGeom prst="rect">
            <a:avLst/>
          </a:prstGeom>
        </p:spPr>
      </p:pic>
      <p:pic>
        <p:nvPicPr>
          <p:cNvPr id="17" name="Graphic 16">
            <a:extLst>
              <a:ext uri="{FF2B5EF4-FFF2-40B4-BE49-F238E27FC236}">
                <a16:creationId xmlns:a16="http://schemas.microsoft.com/office/drawing/2014/main" id="{1D38AEC8-6E22-4967-9A11-48455A0E2686}"/>
              </a:ext>
              <a:ext uri="{C183D7F6-B498-43B3-948B-1728B52AA6E4}">
                <adec:decorative xmlns:adec="http://schemas.microsoft.com/office/drawing/2017/decorative" val="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933856" y="2926950"/>
            <a:ext cx="720000" cy="720000"/>
          </a:xfrm>
          <a:prstGeom prst="rect">
            <a:avLst/>
          </a:prstGeom>
        </p:spPr>
      </p:pic>
      <p:pic>
        <p:nvPicPr>
          <p:cNvPr id="19" name="Graphic 18">
            <a:extLst>
              <a:ext uri="{FF2B5EF4-FFF2-40B4-BE49-F238E27FC236}">
                <a16:creationId xmlns:a16="http://schemas.microsoft.com/office/drawing/2014/main" id="{B48AFCA9-B5B3-44EF-A67C-BFBC80D83543}"/>
              </a:ext>
              <a:ext uri="{C183D7F6-B498-43B3-948B-1728B52AA6E4}">
                <adec:decorative xmlns:adec="http://schemas.microsoft.com/office/drawing/2017/decorative" val="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772431" y="2926950"/>
            <a:ext cx="720000" cy="720000"/>
          </a:xfrm>
          <a:prstGeom prst="rect">
            <a:avLst/>
          </a:prstGeom>
        </p:spPr>
      </p:pic>
      <p:pic>
        <p:nvPicPr>
          <p:cNvPr id="21" name="Graphic 20">
            <a:extLst>
              <a:ext uri="{FF2B5EF4-FFF2-40B4-BE49-F238E27FC236}">
                <a16:creationId xmlns:a16="http://schemas.microsoft.com/office/drawing/2014/main" id="{E38F56EA-E43C-4A5C-8E98-6F4A51321D43}"/>
              </a:ext>
              <a:ext uri="{C183D7F6-B498-43B3-948B-1728B52AA6E4}">
                <adec:decorative xmlns:adec="http://schemas.microsoft.com/office/drawing/2017/decorative" val="1"/>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0669866" y="1633373"/>
            <a:ext cx="720000" cy="720000"/>
          </a:xfrm>
          <a:prstGeom prst="rect">
            <a:avLst/>
          </a:prstGeom>
        </p:spPr>
      </p:pic>
      <p:pic>
        <p:nvPicPr>
          <p:cNvPr id="23" name="Graphic 22">
            <a:extLst>
              <a:ext uri="{FF2B5EF4-FFF2-40B4-BE49-F238E27FC236}">
                <a16:creationId xmlns:a16="http://schemas.microsoft.com/office/drawing/2014/main" id="{CD87A08C-31D2-4C72-9B8C-C5713C4583E2}"/>
              </a:ext>
              <a:ext uri="{C183D7F6-B498-43B3-948B-1728B52AA6E4}">
                <adec:decorative xmlns:adec="http://schemas.microsoft.com/office/drawing/2017/decorative" val="1"/>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012914" y="1633373"/>
            <a:ext cx="720000" cy="720000"/>
          </a:xfrm>
          <a:prstGeom prst="rect">
            <a:avLst/>
          </a:prstGeom>
        </p:spPr>
      </p:pic>
      <p:pic>
        <p:nvPicPr>
          <p:cNvPr id="51" name="Picture 50">
            <a:extLst>
              <a:ext uri="{FF2B5EF4-FFF2-40B4-BE49-F238E27FC236}">
                <a16:creationId xmlns:a16="http://schemas.microsoft.com/office/drawing/2014/main" id="{8F48FC67-E6A1-485E-A148-1A3216BECEBF}"/>
              </a:ext>
              <a:ext uri="{C183D7F6-B498-43B3-948B-1728B52AA6E4}">
                <adec:decorative xmlns:adec="http://schemas.microsoft.com/office/drawing/2017/decorative" val="1"/>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0584876" y="5604844"/>
            <a:ext cx="881913" cy="720000"/>
          </a:xfrm>
          <a:prstGeom prst="rect">
            <a:avLst/>
          </a:prstGeom>
        </p:spPr>
      </p:pic>
      <p:pic>
        <p:nvPicPr>
          <p:cNvPr id="52" name="Picture 51">
            <a:extLst>
              <a:ext uri="{FF2B5EF4-FFF2-40B4-BE49-F238E27FC236}">
                <a16:creationId xmlns:a16="http://schemas.microsoft.com/office/drawing/2014/main" id="{D9CC9539-CE37-40FF-A8A5-A02920BBA612}"/>
              </a:ext>
              <a:ext uri="{C183D7F6-B498-43B3-948B-1728B52AA6E4}">
                <adec:decorative xmlns:adec="http://schemas.microsoft.com/office/drawing/2017/decorative" val="1"/>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969686" y="5604844"/>
            <a:ext cx="881914" cy="720000"/>
          </a:xfrm>
          <a:prstGeom prst="rect">
            <a:avLst/>
          </a:prstGeom>
        </p:spPr>
      </p:pic>
      <p:pic>
        <p:nvPicPr>
          <p:cNvPr id="18" name="Picture 17">
            <a:extLst>
              <a:ext uri="{FF2B5EF4-FFF2-40B4-BE49-F238E27FC236}">
                <a16:creationId xmlns:a16="http://schemas.microsoft.com/office/drawing/2014/main" id="{CC19E8B2-90A7-4FD3-A683-1BA0F5B8EBB3}"/>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2871503" y="1558191"/>
            <a:ext cx="905609" cy="905609"/>
          </a:xfrm>
          <a:prstGeom prst="rect">
            <a:avLst/>
          </a:prstGeom>
        </p:spPr>
      </p:pic>
      <p:pic>
        <p:nvPicPr>
          <p:cNvPr id="20" name="Picture 19" descr="A close up of a logo&#10;&#10;Description generated with high confidence">
            <a:extLst>
              <a:ext uri="{FF2B5EF4-FFF2-40B4-BE49-F238E27FC236}">
                <a16:creationId xmlns:a16="http://schemas.microsoft.com/office/drawing/2014/main" id="{88A00B68-B52D-4BF4-9724-78B4F96E00BA}"/>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814925" y="5509458"/>
            <a:ext cx="1018764" cy="1018764"/>
          </a:xfrm>
          <a:prstGeom prst="rect">
            <a:avLst/>
          </a:prstGeom>
        </p:spPr>
      </p:pic>
      <p:pic>
        <p:nvPicPr>
          <p:cNvPr id="4" name="Picture 3" descr="A close up of a logo&#10;&#10;Description generated with very high confidence">
            <a:extLst>
              <a:ext uri="{FF2B5EF4-FFF2-40B4-BE49-F238E27FC236}">
                <a16:creationId xmlns:a16="http://schemas.microsoft.com/office/drawing/2014/main" id="{02709925-A2B8-42BD-BCE2-A3412155A4C1}"/>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10584876" y="2926950"/>
            <a:ext cx="881913" cy="881913"/>
          </a:xfrm>
          <a:prstGeom prst="rect">
            <a:avLst/>
          </a:prstGeom>
        </p:spPr>
      </p:pic>
      <p:pic>
        <p:nvPicPr>
          <p:cNvPr id="6" name="Graphic 5">
            <a:extLst>
              <a:ext uri="{FF2B5EF4-FFF2-40B4-BE49-F238E27FC236}">
                <a16:creationId xmlns:a16="http://schemas.microsoft.com/office/drawing/2014/main" id="{BE371875-CE07-4AE0-9BE9-C4AAC7A68683}"/>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4910744" y="4265845"/>
            <a:ext cx="720000" cy="720000"/>
          </a:xfrm>
          <a:prstGeom prst="rect">
            <a:avLst/>
          </a:prstGeom>
        </p:spPr>
      </p:pic>
      <p:pic>
        <p:nvPicPr>
          <p:cNvPr id="10" name="Graphic 9">
            <a:extLst>
              <a:ext uri="{FF2B5EF4-FFF2-40B4-BE49-F238E27FC236}">
                <a16:creationId xmlns:a16="http://schemas.microsoft.com/office/drawing/2014/main" id="{609C2D7A-31E3-441C-977D-9AC6FF922838}"/>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1050643" y="4285608"/>
            <a:ext cx="720000" cy="720000"/>
          </a:xfrm>
          <a:prstGeom prst="rect">
            <a:avLst/>
          </a:prstGeom>
        </p:spPr>
      </p:pic>
    </p:spTree>
    <p:extLst>
      <p:ext uri="{BB962C8B-B14F-4D97-AF65-F5344CB8AC3E}">
        <p14:creationId xmlns:p14="http://schemas.microsoft.com/office/powerpoint/2010/main" val="239303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2207057-2413-4E87-817E-1587632236FA}"/>
              </a:ext>
            </a:extLst>
          </p:cNvPr>
          <p:cNvSpPr/>
          <p:nvPr/>
        </p:nvSpPr>
        <p:spPr bwMode="auto">
          <a:xfrm>
            <a:off x="0" y="3617540"/>
            <a:ext cx="12436475" cy="3376986"/>
          </a:xfrm>
          <a:prstGeom prst="rect">
            <a:avLst/>
          </a:prstGeom>
          <a:solidFill>
            <a:srgbClr val="505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Logos and Wordmarks</a:t>
            </a:r>
          </a:p>
        </p:txBody>
      </p:sp>
      <p:pic>
        <p:nvPicPr>
          <p:cNvPr id="4" name="Graphic 3" descr="Azure DevOps">
            <a:extLst>
              <a:ext uri="{FF2B5EF4-FFF2-40B4-BE49-F238E27FC236}">
                <a16:creationId xmlns:a16="http://schemas.microsoft.com/office/drawing/2014/main" id="{7F92D4B0-4A7F-400A-9DA4-7E97CCD5437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253952" y="4136107"/>
            <a:ext cx="2235787" cy="360000"/>
          </a:xfrm>
          <a:prstGeom prst="rect">
            <a:avLst/>
          </a:prstGeom>
        </p:spPr>
      </p:pic>
      <p:pic>
        <p:nvPicPr>
          <p:cNvPr id="8" name="Graphic 7" descr="Azure DevOps">
            <a:extLst>
              <a:ext uri="{FF2B5EF4-FFF2-40B4-BE49-F238E27FC236}">
                <a16:creationId xmlns:a16="http://schemas.microsoft.com/office/drawing/2014/main" id="{9CBEFC09-2FB3-446E-93A0-59091B6793C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53952" y="2788190"/>
            <a:ext cx="2293715" cy="360000"/>
          </a:xfrm>
          <a:prstGeom prst="rect">
            <a:avLst/>
          </a:prstGeom>
        </p:spPr>
      </p:pic>
      <p:pic>
        <p:nvPicPr>
          <p:cNvPr id="12" name="Picture 11" descr="Microsoft Azure">
            <a:extLst>
              <a:ext uri="{FF2B5EF4-FFF2-40B4-BE49-F238E27FC236}">
                <a16:creationId xmlns:a16="http://schemas.microsoft.com/office/drawing/2014/main" id="{F48E4926-F885-4396-AB16-B3024C7231D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21679" y="2348815"/>
            <a:ext cx="3745189" cy="1238751"/>
          </a:xfrm>
          <a:prstGeom prst="rect">
            <a:avLst/>
          </a:prstGeom>
        </p:spPr>
      </p:pic>
      <p:pic>
        <p:nvPicPr>
          <p:cNvPr id="16" name="Picture 15" descr="Microsoft Azure">
            <a:extLst>
              <a:ext uri="{FF2B5EF4-FFF2-40B4-BE49-F238E27FC236}">
                <a16:creationId xmlns:a16="http://schemas.microsoft.com/office/drawing/2014/main" id="{6DFC843E-3883-42A5-BC19-60D35406FF2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21679" y="3696732"/>
            <a:ext cx="3745189" cy="1238751"/>
          </a:xfrm>
          <a:prstGeom prst="rect">
            <a:avLst/>
          </a:prstGeom>
        </p:spPr>
      </p:pic>
      <p:pic>
        <p:nvPicPr>
          <p:cNvPr id="20" name="Picture 19" descr="Microsoft Azure">
            <a:extLst>
              <a:ext uri="{FF2B5EF4-FFF2-40B4-BE49-F238E27FC236}">
                <a16:creationId xmlns:a16="http://schemas.microsoft.com/office/drawing/2014/main" id="{7147947A-1F30-461C-93D1-A0C764111A5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721679" y="4831286"/>
            <a:ext cx="3745189" cy="1238751"/>
          </a:xfrm>
          <a:prstGeom prst="rect">
            <a:avLst/>
          </a:prstGeom>
        </p:spPr>
      </p:pic>
      <p:pic>
        <p:nvPicPr>
          <p:cNvPr id="24" name="Picture 23" descr="Microsoft Azure">
            <a:extLst>
              <a:ext uri="{FF2B5EF4-FFF2-40B4-BE49-F238E27FC236}">
                <a16:creationId xmlns:a16="http://schemas.microsoft.com/office/drawing/2014/main" id="{23751037-8700-4E97-B126-C65C539B289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76558" y="2348815"/>
            <a:ext cx="2345222" cy="1238751"/>
          </a:xfrm>
          <a:prstGeom prst="rect">
            <a:avLst/>
          </a:prstGeom>
        </p:spPr>
      </p:pic>
      <p:pic>
        <p:nvPicPr>
          <p:cNvPr id="28" name="Picture 27" descr="Microsoft Azure">
            <a:extLst>
              <a:ext uri="{FF2B5EF4-FFF2-40B4-BE49-F238E27FC236}">
                <a16:creationId xmlns:a16="http://schemas.microsoft.com/office/drawing/2014/main" id="{6757CEA5-470D-42EF-A1DB-8C7EED8CAF1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376558" y="3696732"/>
            <a:ext cx="2345222" cy="1238751"/>
          </a:xfrm>
          <a:prstGeom prst="rect">
            <a:avLst/>
          </a:prstGeom>
        </p:spPr>
      </p:pic>
      <p:pic>
        <p:nvPicPr>
          <p:cNvPr id="30" name="Picture 29" descr="Microsoft Azure">
            <a:extLst>
              <a:ext uri="{FF2B5EF4-FFF2-40B4-BE49-F238E27FC236}">
                <a16:creationId xmlns:a16="http://schemas.microsoft.com/office/drawing/2014/main" id="{54EF66DD-63F3-4E53-AFE9-8590F9B46B8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376558" y="4831285"/>
            <a:ext cx="2345222" cy="1238751"/>
          </a:xfrm>
          <a:prstGeom prst="rect">
            <a:avLst/>
          </a:prstGeom>
        </p:spPr>
      </p:pic>
      <p:pic>
        <p:nvPicPr>
          <p:cNvPr id="32" name="Picture 31" descr="Microsoft">
            <a:extLst>
              <a:ext uri="{FF2B5EF4-FFF2-40B4-BE49-F238E27FC236}">
                <a16:creationId xmlns:a16="http://schemas.microsoft.com/office/drawing/2014/main" id="{D1A65810-A337-4179-9809-2D7E8161E64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6833" y="1441707"/>
            <a:ext cx="2548007" cy="937268"/>
          </a:xfrm>
          <a:prstGeom prst="rect">
            <a:avLst/>
          </a:prstGeom>
        </p:spPr>
      </p:pic>
      <p:pic>
        <p:nvPicPr>
          <p:cNvPr id="34" name="Picture 33" descr="Microsoft">
            <a:extLst>
              <a:ext uri="{FF2B5EF4-FFF2-40B4-BE49-F238E27FC236}">
                <a16:creationId xmlns:a16="http://schemas.microsoft.com/office/drawing/2014/main" id="{1EE70404-C2E5-446B-A119-4D4652B87E1D}"/>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6834" y="2502064"/>
            <a:ext cx="2548007" cy="937268"/>
          </a:xfrm>
          <a:prstGeom prst="rect">
            <a:avLst/>
          </a:prstGeom>
        </p:spPr>
      </p:pic>
      <p:pic>
        <p:nvPicPr>
          <p:cNvPr id="36" name="Picture 35" descr="Microsoft">
            <a:extLst>
              <a:ext uri="{FF2B5EF4-FFF2-40B4-BE49-F238E27FC236}">
                <a16:creationId xmlns:a16="http://schemas.microsoft.com/office/drawing/2014/main" id="{917A5E38-7A61-41A1-BE00-A540E7B97246}"/>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6835" y="3872064"/>
            <a:ext cx="2548007" cy="937268"/>
          </a:xfrm>
          <a:prstGeom prst="rect">
            <a:avLst/>
          </a:prstGeom>
        </p:spPr>
      </p:pic>
      <p:pic>
        <p:nvPicPr>
          <p:cNvPr id="38" name="Picture 37" descr="Microsoft">
            <a:extLst>
              <a:ext uri="{FF2B5EF4-FFF2-40B4-BE49-F238E27FC236}">
                <a16:creationId xmlns:a16="http://schemas.microsoft.com/office/drawing/2014/main" id="{B22BF0C0-C507-4C02-9D36-D33492D38F93}"/>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13856" y="4964661"/>
            <a:ext cx="2548007" cy="937268"/>
          </a:xfrm>
          <a:prstGeom prst="rect">
            <a:avLst/>
          </a:prstGeom>
        </p:spPr>
      </p:pic>
      <p:pic>
        <p:nvPicPr>
          <p:cNvPr id="44" name="Picture 43" descr="GitHub">
            <a:extLst>
              <a:ext uri="{FF2B5EF4-FFF2-40B4-BE49-F238E27FC236}">
                <a16:creationId xmlns:a16="http://schemas.microsoft.com/office/drawing/2014/main" id="{EACCD7F8-CB9D-4CEE-8F5A-010B72970B84}"/>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254919" y="1591060"/>
            <a:ext cx="720000" cy="720000"/>
          </a:xfrm>
          <a:prstGeom prst="rect">
            <a:avLst/>
          </a:prstGeom>
        </p:spPr>
      </p:pic>
      <p:pic>
        <p:nvPicPr>
          <p:cNvPr id="46" name="Picture 45" descr="GitHub">
            <a:extLst>
              <a:ext uri="{FF2B5EF4-FFF2-40B4-BE49-F238E27FC236}">
                <a16:creationId xmlns:a16="http://schemas.microsoft.com/office/drawing/2014/main" id="{08DD7529-927A-46CD-AC3D-AE56639600E4}"/>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254919" y="5043465"/>
            <a:ext cx="720000" cy="720000"/>
          </a:xfrm>
          <a:prstGeom prst="rect">
            <a:avLst/>
          </a:prstGeom>
        </p:spPr>
      </p:pic>
      <p:pic>
        <p:nvPicPr>
          <p:cNvPr id="48" name="Picture 47" descr="GitHub">
            <a:extLst>
              <a:ext uri="{FF2B5EF4-FFF2-40B4-BE49-F238E27FC236}">
                <a16:creationId xmlns:a16="http://schemas.microsoft.com/office/drawing/2014/main" id="{C9C3C7F5-764E-46CB-9DE7-AA95EB53508A}"/>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9974919" y="1483060"/>
            <a:ext cx="2282926" cy="936000"/>
          </a:xfrm>
          <a:prstGeom prst="rect">
            <a:avLst/>
          </a:prstGeom>
        </p:spPr>
      </p:pic>
      <p:pic>
        <p:nvPicPr>
          <p:cNvPr id="50" name="Picture 49" descr="GitHub">
            <a:extLst>
              <a:ext uri="{FF2B5EF4-FFF2-40B4-BE49-F238E27FC236}">
                <a16:creationId xmlns:a16="http://schemas.microsoft.com/office/drawing/2014/main" id="{19F65F14-DD8D-4276-A540-4D12F951FFFE}"/>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974919" y="4935465"/>
            <a:ext cx="2282927" cy="936000"/>
          </a:xfrm>
          <a:prstGeom prst="rect">
            <a:avLst/>
          </a:prstGeom>
        </p:spPr>
      </p:pic>
    </p:spTree>
    <p:extLst>
      <p:ext uri="{BB962C8B-B14F-4D97-AF65-F5344CB8AC3E}">
        <p14:creationId xmlns:p14="http://schemas.microsoft.com/office/powerpoint/2010/main" val="164268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24" name="Table 123">
            <a:extLst>
              <a:ext uri="{FF2B5EF4-FFF2-40B4-BE49-F238E27FC236}">
                <a16:creationId xmlns:a16="http://schemas.microsoft.com/office/drawing/2014/main" id="{80E4D649-4728-AA4B-A9E9-77459E09BE31}"/>
              </a:ext>
            </a:extLst>
          </p:cNvPr>
          <p:cNvGraphicFramePr>
            <a:graphicFrameLocks noGrp="1"/>
          </p:cNvGraphicFramePr>
          <p:nvPr>
            <p:extLst>
              <p:ext uri="{D42A27DB-BD31-4B8C-83A1-F6EECF244321}">
                <p14:modId xmlns:p14="http://schemas.microsoft.com/office/powerpoint/2010/main" val="3176822457"/>
              </p:ext>
            </p:extLst>
          </p:nvPr>
        </p:nvGraphicFramePr>
        <p:xfrm>
          <a:off x="459944" y="924831"/>
          <a:ext cx="11509350" cy="5253666"/>
        </p:xfrm>
        <a:graphic>
          <a:graphicData uri="http://schemas.openxmlformats.org/drawingml/2006/table">
            <a:tbl>
              <a:tblPr bandRow="1">
                <a:tableStyleId>{2D5ABB26-0587-4C30-8999-92F81FD0307C}</a:tableStyleId>
              </a:tblPr>
              <a:tblGrid>
                <a:gridCol w="1918225">
                  <a:extLst>
                    <a:ext uri="{9D8B030D-6E8A-4147-A177-3AD203B41FA5}">
                      <a16:colId xmlns:a16="http://schemas.microsoft.com/office/drawing/2014/main" val="3132866769"/>
                    </a:ext>
                  </a:extLst>
                </a:gridCol>
                <a:gridCol w="1918225">
                  <a:extLst>
                    <a:ext uri="{9D8B030D-6E8A-4147-A177-3AD203B41FA5}">
                      <a16:colId xmlns:a16="http://schemas.microsoft.com/office/drawing/2014/main" val="887579907"/>
                    </a:ext>
                  </a:extLst>
                </a:gridCol>
                <a:gridCol w="1918225">
                  <a:extLst>
                    <a:ext uri="{9D8B030D-6E8A-4147-A177-3AD203B41FA5}">
                      <a16:colId xmlns:a16="http://schemas.microsoft.com/office/drawing/2014/main" val="3701793015"/>
                    </a:ext>
                  </a:extLst>
                </a:gridCol>
                <a:gridCol w="1918225">
                  <a:extLst>
                    <a:ext uri="{9D8B030D-6E8A-4147-A177-3AD203B41FA5}">
                      <a16:colId xmlns:a16="http://schemas.microsoft.com/office/drawing/2014/main" val="1175166554"/>
                    </a:ext>
                  </a:extLst>
                </a:gridCol>
                <a:gridCol w="1918225">
                  <a:extLst>
                    <a:ext uri="{9D8B030D-6E8A-4147-A177-3AD203B41FA5}">
                      <a16:colId xmlns:a16="http://schemas.microsoft.com/office/drawing/2014/main" val="1852127725"/>
                    </a:ext>
                  </a:extLst>
                </a:gridCol>
                <a:gridCol w="1918225">
                  <a:extLst>
                    <a:ext uri="{9D8B030D-6E8A-4147-A177-3AD203B41FA5}">
                      <a16:colId xmlns:a16="http://schemas.microsoft.com/office/drawing/2014/main" val="1821367102"/>
                    </a:ext>
                  </a:extLst>
                </a:gridCol>
              </a:tblGrid>
              <a:tr h="1274558">
                <a:tc>
                  <a:txBody>
                    <a:bodyPr/>
                    <a:lstStyle/>
                    <a:p>
                      <a:pPr algn="ctr"/>
                      <a:r>
                        <a:rPr lang="en-US" sz="1000">
                          <a:solidFill>
                            <a:schemeClr val="tx1"/>
                          </a:solidFill>
                        </a:rPr>
                        <a:t>API Apps</a:t>
                      </a:r>
                    </a:p>
                  </a:txBody>
                  <a:tcPr marL="0" marR="0" marT="1119124" marB="0"/>
                </a:tc>
                <a:tc>
                  <a:txBody>
                    <a:bodyPr/>
                    <a:lstStyle/>
                    <a:p>
                      <a:pPr algn="ctr"/>
                      <a:r>
                        <a:rPr lang="en-US" sz="1000">
                          <a:solidFill>
                            <a:schemeClr val="tx1"/>
                          </a:solidFill>
                        </a:rPr>
                        <a:t>API Management</a:t>
                      </a:r>
                    </a:p>
                  </a:txBody>
                  <a:tcPr marL="0" marR="0" marT="1119124" marB="0"/>
                </a:tc>
                <a:tc>
                  <a:txBody>
                    <a:bodyPr/>
                    <a:lstStyle/>
                    <a:p>
                      <a:pPr algn="ctr"/>
                      <a:r>
                        <a:rPr lang="en-US" sz="1000">
                          <a:solidFill>
                            <a:schemeClr val="tx1"/>
                          </a:solidFill>
                        </a:rPr>
                        <a:t>App Service</a:t>
                      </a:r>
                    </a:p>
                  </a:txBody>
                  <a:tcPr marL="0" marR="0" marT="1119124" marB="0"/>
                </a:tc>
                <a:tc>
                  <a:txBody>
                    <a:bodyPr/>
                    <a:lstStyle/>
                    <a:p>
                      <a:pPr algn="ctr"/>
                      <a:r>
                        <a:rPr lang="en-US" sz="1000">
                          <a:solidFill>
                            <a:schemeClr val="tx1"/>
                          </a:solidFill>
                        </a:rPr>
                        <a:t>Applications Gateway</a:t>
                      </a:r>
                    </a:p>
                  </a:txBody>
                  <a:tcPr marL="0" marR="0" marT="1119124" marB="0"/>
                </a:tc>
                <a:tc>
                  <a:txBody>
                    <a:bodyPr/>
                    <a:lstStyle/>
                    <a:p>
                      <a:pPr algn="ctr"/>
                      <a:r>
                        <a:rPr lang="en-US" sz="1000">
                          <a:solidFill>
                            <a:schemeClr val="tx1"/>
                          </a:solidFill>
                        </a:rPr>
                        <a:t>Application Insights</a:t>
                      </a:r>
                    </a:p>
                  </a:txBody>
                  <a:tcPr marL="0" marR="0" marT="1119124" marB="0"/>
                </a:tc>
                <a:tc>
                  <a:txBody>
                    <a:bodyPr/>
                    <a:lstStyle/>
                    <a:p>
                      <a:pPr algn="ctr"/>
                      <a:r>
                        <a:rPr lang="en-US" sz="1000">
                          <a:solidFill>
                            <a:schemeClr val="tx1"/>
                          </a:solidFill>
                        </a:rPr>
                        <a:t>Automation</a:t>
                      </a:r>
                    </a:p>
                  </a:txBody>
                  <a:tcPr marL="0" marR="0" marT="1119124" marB="0"/>
                </a:tc>
                <a:extLst>
                  <a:ext uri="{0D108BD9-81ED-4DB2-BD59-A6C34878D82A}">
                    <a16:rowId xmlns:a16="http://schemas.microsoft.com/office/drawing/2014/main" val="975697945"/>
                  </a:ext>
                </a:extLst>
              </a:tr>
              <a:tr h="1274558">
                <a:tc>
                  <a:txBody>
                    <a:bodyPr/>
                    <a:lstStyle/>
                    <a:p>
                      <a:pPr algn="ctr"/>
                      <a:r>
                        <a:rPr lang="en-US" sz="1000">
                          <a:solidFill>
                            <a:schemeClr val="tx1"/>
                          </a:solidFill>
                        </a:rPr>
                        <a:t>Azure</a:t>
                      </a:r>
                    </a:p>
                  </a:txBody>
                  <a:tcPr marL="0" marR="0" marT="1119124" marB="0"/>
                </a:tc>
                <a:tc>
                  <a:txBody>
                    <a:bodyPr/>
                    <a:lstStyle/>
                    <a:p>
                      <a:pPr algn="ctr"/>
                      <a:r>
                        <a:rPr lang="en-US" sz="1000">
                          <a:solidFill>
                            <a:schemeClr val="tx1"/>
                          </a:solidFill>
                        </a:rPr>
                        <a:t>Azure Active Directory</a:t>
                      </a:r>
                    </a:p>
                  </a:txBody>
                  <a:tcPr marL="0" marR="0" marT="1119124" marB="0"/>
                </a:tc>
                <a:tc>
                  <a:txBody>
                    <a:bodyPr/>
                    <a:lstStyle/>
                    <a:p>
                      <a:pPr algn="ctr"/>
                      <a:r>
                        <a:rPr lang="en-US" sz="1000">
                          <a:solidFill>
                            <a:schemeClr val="tx1"/>
                          </a:solidFill>
                        </a:rPr>
                        <a:t>Azure Advisor</a:t>
                      </a:r>
                    </a:p>
                  </a:txBody>
                  <a:tcPr marL="0" marR="0" marT="1119124" marB="0"/>
                </a:tc>
                <a:tc>
                  <a:txBody>
                    <a:bodyPr/>
                    <a:lstStyle/>
                    <a:p>
                      <a:pPr algn="ctr"/>
                      <a:r>
                        <a:rPr lang="en-US" sz="1000">
                          <a:solidFill>
                            <a:schemeClr val="tx1"/>
                          </a:solidFill>
                        </a:rPr>
                        <a:t>Azure Analysis Services</a:t>
                      </a:r>
                    </a:p>
                  </a:txBody>
                  <a:tcPr marL="0" marR="0" marT="1119124" marB="0"/>
                </a:tc>
                <a:tc>
                  <a:txBody>
                    <a:bodyPr/>
                    <a:lstStyle/>
                    <a:p>
                      <a:pPr algn="ctr"/>
                      <a:r>
                        <a:rPr lang="en-US" sz="1000">
                          <a:solidFill>
                            <a:schemeClr val="tx1"/>
                          </a:solidFill>
                        </a:rPr>
                        <a:t>Azure Backup</a:t>
                      </a:r>
                    </a:p>
                  </a:txBody>
                  <a:tcPr marL="0" marR="0" marT="1119124" marB="0"/>
                </a:tc>
                <a:tc>
                  <a:txBody>
                    <a:bodyPr/>
                    <a:lstStyle/>
                    <a:p>
                      <a:pPr algn="ctr"/>
                      <a:r>
                        <a:rPr lang="en-US" sz="1000">
                          <a:solidFill>
                            <a:schemeClr val="tx1"/>
                          </a:solidFill>
                        </a:rPr>
                        <a:t>Azure Bot Services</a:t>
                      </a:r>
                    </a:p>
                  </a:txBody>
                  <a:tcPr marL="0" marR="0" marT="1119124" marB="0"/>
                </a:tc>
                <a:extLst>
                  <a:ext uri="{0D108BD9-81ED-4DB2-BD59-A6C34878D82A}">
                    <a16:rowId xmlns:a16="http://schemas.microsoft.com/office/drawing/2014/main" val="2186356422"/>
                  </a:ext>
                </a:extLst>
              </a:tr>
              <a:tr h="1429992">
                <a:tc>
                  <a:txBody>
                    <a:bodyPr/>
                    <a:lstStyle/>
                    <a:p>
                      <a:pPr algn="ctr"/>
                      <a:r>
                        <a:rPr lang="en-US" sz="1000">
                          <a:solidFill>
                            <a:schemeClr val="tx1"/>
                          </a:solidFill>
                        </a:rPr>
                        <a:t>Azure Cache </a:t>
                      </a:r>
                      <a:r>
                        <a:rPr lang="en-US" sz="1000" err="1">
                          <a:solidFill>
                            <a:schemeClr val="tx1"/>
                          </a:solidFill>
                        </a:rPr>
                        <a:t>Redis</a:t>
                      </a:r>
                      <a:r>
                        <a:rPr lang="en-US" sz="1000">
                          <a:solidFill>
                            <a:schemeClr val="tx1"/>
                          </a:solidFill>
                        </a:rPr>
                        <a:t> </a:t>
                      </a:r>
                      <a:br>
                        <a:rPr lang="en-US" sz="1000">
                          <a:solidFill>
                            <a:schemeClr val="tx1"/>
                          </a:solidFill>
                        </a:rPr>
                      </a:br>
                      <a:r>
                        <a:rPr lang="en-US" sz="1000">
                          <a:solidFill>
                            <a:schemeClr val="tx1"/>
                          </a:solidFill>
                        </a:rPr>
                        <a:t>Product Icon</a:t>
                      </a:r>
                    </a:p>
                  </a:txBody>
                  <a:tcPr marL="0" marR="0" marT="1119124" marB="0"/>
                </a:tc>
                <a:tc>
                  <a:txBody>
                    <a:bodyPr/>
                    <a:lstStyle/>
                    <a:p>
                      <a:pPr algn="ctr"/>
                      <a:r>
                        <a:rPr lang="en-US" sz="1000">
                          <a:solidFill>
                            <a:schemeClr val="tx1"/>
                          </a:solidFill>
                        </a:rPr>
                        <a:t>Azure Container Registry</a:t>
                      </a:r>
                    </a:p>
                  </a:txBody>
                  <a:tcPr marL="0" marR="0" marT="1119124" marB="0"/>
                </a:tc>
                <a:tc>
                  <a:txBody>
                    <a:bodyPr/>
                    <a:lstStyle/>
                    <a:p>
                      <a:pPr algn="ctr"/>
                      <a:r>
                        <a:rPr lang="en-US" sz="1000">
                          <a:solidFill>
                            <a:schemeClr val="tx1"/>
                          </a:solidFill>
                        </a:rPr>
                        <a:t>Azure Container Service</a:t>
                      </a:r>
                    </a:p>
                    <a:p>
                      <a:pPr algn="ctr"/>
                      <a:r>
                        <a:rPr lang="en-US" sz="1000">
                          <a:solidFill>
                            <a:schemeClr val="tx1"/>
                          </a:solidFill>
                        </a:rPr>
                        <a:t>ACS &amp; AKS</a:t>
                      </a:r>
                    </a:p>
                  </a:txBody>
                  <a:tcPr marL="0" marR="0" marT="1119124" marB="0"/>
                </a:tc>
                <a:tc>
                  <a:txBody>
                    <a:bodyPr/>
                    <a:lstStyle/>
                    <a:p>
                      <a:pPr algn="ctr"/>
                      <a:r>
                        <a:rPr lang="en-US" sz="1000">
                          <a:solidFill>
                            <a:schemeClr val="tx1"/>
                          </a:solidFill>
                        </a:rPr>
                        <a:t>Azure Content Delivery Network</a:t>
                      </a:r>
                    </a:p>
                  </a:txBody>
                  <a:tcPr marL="0" marR="0" marT="1119124" marB="0"/>
                </a:tc>
                <a:tc>
                  <a:txBody>
                    <a:bodyPr/>
                    <a:lstStyle/>
                    <a:p>
                      <a:pPr algn="ctr"/>
                      <a:r>
                        <a:rPr lang="en-US" sz="1000">
                          <a:solidFill>
                            <a:schemeClr val="tx1"/>
                          </a:solidFill>
                        </a:rPr>
                        <a:t>Azure Database </a:t>
                      </a:r>
                      <a:br>
                        <a:rPr lang="en-US" sz="1000">
                          <a:solidFill>
                            <a:schemeClr val="tx1"/>
                          </a:solidFill>
                        </a:rPr>
                      </a:br>
                      <a:r>
                        <a:rPr lang="en-US" sz="1000">
                          <a:solidFill>
                            <a:schemeClr val="tx1"/>
                          </a:solidFill>
                        </a:rPr>
                        <a:t>for PostgreSQL</a:t>
                      </a:r>
                    </a:p>
                  </a:txBody>
                  <a:tcPr marL="0" marR="0" marT="1119124" marB="0"/>
                </a:tc>
                <a:tc>
                  <a:txBody>
                    <a:bodyPr/>
                    <a:lstStyle/>
                    <a:p>
                      <a:pPr algn="ctr"/>
                      <a:r>
                        <a:rPr lang="en-US" sz="1000">
                          <a:solidFill>
                            <a:schemeClr val="tx1"/>
                          </a:solidFill>
                        </a:rPr>
                        <a:t>Azure Database </a:t>
                      </a:r>
                      <a:br>
                        <a:rPr lang="en-US" sz="1000">
                          <a:solidFill>
                            <a:schemeClr val="tx1"/>
                          </a:solidFill>
                        </a:rPr>
                      </a:br>
                      <a:r>
                        <a:rPr lang="en-US" sz="1000">
                          <a:solidFill>
                            <a:schemeClr val="tx1"/>
                          </a:solidFill>
                        </a:rPr>
                        <a:t>Migration Service</a:t>
                      </a:r>
                    </a:p>
                  </a:txBody>
                  <a:tcPr marL="0" marR="0" marT="1119124" marB="0"/>
                </a:tc>
                <a:extLst>
                  <a:ext uri="{0D108BD9-81ED-4DB2-BD59-A6C34878D82A}">
                    <a16:rowId xmlns:a16="http://schemas.microsoft.com/office/drawing/2014/main" val="64962515"/>
                  </a:ext>
                </a:extLst>
              </a:tr>
              <a:tr h="1274558">
                <a:tc>
                  <a:txBody>
                    <a:bodyPr/>
                    <a:lstStyle/>
                    <a:p>
                      <a:pPr algn="ctr"/>
                      <a:r>
                        <a:rPr lang="en-US" sz="1000">
                          <a:solidFill>
                            <a:schemeClr val="tx1"/>
                          </a:solidFill>
                        </a:rPr>
                        <a:t>Azure DDoS Protection</a:t>
                      </a:r>
                    </a:p>
                  </a:txBody>
                  <a:tcPr marL="0" marR="0" marT="1119124" marB="0"/>
                </a:tc>
                <a:tc>
                  <a:txBody>
                    <a:bodyPr/>
                    <a:lstStyle/>
                    <a:p>
                      <a:pPr algn="ctr"/>
                      <a:r>
                        <a:rPr lang="en-US" sz="1000">
                          <a:solidFill>
                            <a:schemeClr val="tx1"/>
                          </a:solidFill>
                        </a:rPr>
                        <a:t>Azure </a:t>
                      </a:r>
                      <a:r>
                        <a:rPr lang="en-US" sz="1000" err="1">
                          <a:solidFill>
                            <a:schemeClr val="tx1"/>
                          </a:solidFill>
                        </a:rPr>
                        <a:t>DevTest</a:t>
                      </a:r>
                      <a:r>
                        <a:rPr lang="en-US" sz="1000">
                          <a:solidFill>
                            <a:schemeClr val="tx1"/>
                          </a:solidFill>
                        </a:rPr>
                        <a:t> Labs</a:t>
                      </a:r>
                    </a:p>
                  </a:txBody>
                  <a:tcPr marL="0" marR="0" marT="1119124" marB="0"/>
                </a:tc>
                <a:tc>
                  <a:txBody>
                    <a:bodyPr/>
                    <a:lstStyle/>
                    <a:p>
                      <a:pPr algn="ctr"/>
                      <a:r>
                        <a:rPr lang="en-US" sz="1000">
                          <a:solidFill>
                            <a:schemeClr val="tx1"/>
                          </a:solidFill>
                        </a:rPr>
                        <a:t>Azure DNS</a:t>
                      </a:r>
                    </a:p>
                  </a:txBody>
                  <a:tcPr marL="0" marR="0" marT="1119124" marB="0"/>
                </a:tc>
                <a:tc>
                  <a:txBody>
                    <a:bodyPr/>
                    <a:lstStyle/>
                    <a:p>
                      <a:pPr algn="ctr"/>
                      <a:r>
                        <a:rPr lang="en-US" sz="1000">
                          <a:solidFill>
                            <a:schemeClr val="tx1"/>
                          </a:solidFill>
                        </a:rPr>
                        <a:t>Azure Event Grid</a:t>
                      </a:r>
                    </a:p>
                  </a:txBody>
                  <a:tcPr marL="0" marR="0" marT="1119124" marB="0"/>
                </a:tc>
                <a:tc>
                  <a:txBody>
                    <a:bodyPr/>
                    <a:lstStyle/>
                    <a:p>
                      <a:pPr algn="ctr"/>
                      <a:r>
                        <a:rPr lang="en-US" sz="1000">
                          <a:solidFill>
                            <a:schemeClr val="tx1"/>
                          </a:solidFill>
                        </a:rPr>
                        <a:t>Azure Functions</a:t>
                      </a:r>
                    </a:p>
                  </a:txBody>
                  <a:tcPr marL="0" marR="0" marT="1119124" marB="0"/>
                </a:tc>
                <a:tc>
                  <a:txBody>
                    <a:bodyPr/>
                    <a:lstStyle/>
                    <a:p>
                      <a:pPr algn="ctr"/>
                      <a:r>
                        <a:rPr lang="en-US" sz="1000">
                          <a:solidFill>
                            <a:schemeClr val="tx1"/>
                          </a:solidFill>
                        </a:rPr>
                        <a:t>Azure Media Player</a:t>
                      </a:r>
                    </a:p>
                  </a:txBody>
                  <a:tcPr marL="0" marR="0" marT="1119124" marB="0"/>
                </a:tc>
                <a:extLst>
                  <a:ext uri="{0D108BD9-81ED-4DB2-BD59-A6C34878D82A}">
                    <a16:rowId xmlns:a16="http://schemas.microsoft.com/office/drawing/2014/main" val="2137996298"/>
                  </a:ext>
                </a:extLst>
              </a:tr>
            </a:tbl>
          </a:graphicData>
        </a:graphic>
      </p:graphicFrame>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ICON SVGs</a:t>
            </a:r>
          </a:p>
        </p:txBody>
      </p:sp>
      <p:pic>
        <p:nvPicPr>
          <p:cNvPr id="100" name="Graphic 99">
            <a:extLst>
              <a:ext uri="{FF2B5EF4-FFF2-40B4-BE49-F238E27FC236}">
                <a16:creationId xmlns:a16="http://schemas.microsoft.com/office/drawing/2014/main" id="{D23D735B-60C6-D043-8CE5-B382AD2A52D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19252" y="1222438"/>
            <a:ext cx="622211" cy="691636"/>
          </a:xfrm>
          <a:prstGeom prst="rect">
            <a:avLst/>
          </a:prstGeom>
        </p:spPr>
      </p:pic>
      <p:pic>
        <p:nvPicPr>
          <p:cNvPr id="101" name="Graphic 100">
            <a:extLst>
              <a:ext uri="{FF2B5EF4-FFF2-40B4-BE49-F238E27FC236}">
                <a16:creationId xmlns:a16="http://schemas.microsoft.com/office/drawing/2014/main" id="{B34E287D-350A-514E-9285-54909AFAD25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996901" y="1270617"/>
            <a:ext cx="686471" cy="595279"/>
          </a:xfrm>
          <a:prstGeom prst="rect">
            <a:avLst/>
          </a:prstGeom>
        </p:spPr>
      </p:pic>
      <p:pic>
        <p:nvPicPr>
          <p:cNvPr id="102" name="Graphic 101">
            <a:extLst>
              <a:ext uri="{FF2B5EF4-FFF2-40B4-BE49-F238E27FC236}">
                <a16:creationId xmlns:a16="http://schemas.microsoft.com/office/drawing/2014/main" id="{97DC7D92-0BC8-E44F-9B78-3E2939EF080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969847" y="1298479"/>
            <a:ext cx="540599" cy="539555"/>
          </a:xfrm>
          <a:prstGeom prst="rect">
            <a:avLst/>
          </a:prstGeom>
        </p:spPr>
      </p:pic>
      <p:pic>
        <p:nvPicPr>
          <p:cNvPr id="103" name="Graphic 102">
            <a:extLst>
              <a:ext uri="{FF2B5EF4-FFF2-40B4-BE49-F238E27FC236}">
                <a16:creationId xmlns:a16="http://schemas.microsoft.com/office/drawing/2014/main" id="{9E65E4DD-6949-844B-9C4B-7B40693C15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877640" y="1232480"/>
            <a:ext cx="671552" cy="671552"/>
          </a:xfrm>
          <a:prstGeom prst="rect">
            <a:avLst/>
          </a:prstGeom>
        </p:spPr>
      </p:pic>
      <p:pic>
        <p:nvPicPr>
          <p:cNvPr id="104" name="Graphic 103">
            <a:extLst>
              <a:ext uri="{FF2B5EF4-FFF2-40B4-BE49-F238E27FC236}">
                <a16:creationId xmlns:a16="http://schemas.microsoft.com/office/drawing/2014/main" id="{D769BBFA-1520-5D40-8718-CCE3BF7841F1}"/>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888722" y="1270617"/>
            <a:ext cx="388226" cy="595279"/>
          </a:xfrm>
          <a:prstGeom prst="rect">
            <a:avLst/>
          </a:prstGeom>
        </p:spPr>
      </p:pic>
      <p:pic>
        <p:nvPicPr>
          <p:cNvPr id="105" name="Graphic 104">
            <a:extLst>
              <a:ext uri="{FF2B5EF4-FFF2-40B4-BE49-F238E27FC236}">
                <a16:creationId xmlns:a16="http://schemas.microsoft.com/office/drawing/2014/main" id="{B6378C86-5A36-D440-B5A6-1C990DE32D70}"/>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662437" y="1270617"/>
            <a:ext cx="659805" cy="595279"/>
          </a:xfrm>
          <a:prstGeom prst="rect">
            <a:avLst/>
          </a:prstGeom>
        </p:spPr>
      </p:pic>
      <p:pic>
        <p:nvPicPr>
          <p:cNvPr id="106" name="Graphic 105">
            <a:extLst>
              <a:ext uri="{FF2B5EF4-FFF2-40B4-BE49-F238E27FC236}">
                <a16:creationId xmlns:a16="http://schemas.microsoft.com/office/drawing/2014/main" id="{3DFE2A61-19AD-8343-9370-3868D73770BE}"/>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107584" y="2674447"/>
            <a:ext cx="645546" cy="499171"/>
          </a:xfrm>
          <a:prstGeom prst="rect">
            <a:avLst/>
          </a:prstGeom>
        </p:spPr>
      </p:pic>
      <p:pic>
        <p:nvPicPr>
          <p:cNvPr id="107" name="Graphic 106">
            <a:extLst>
              <a:ext uri="{FF2B5EF4-FFF2-40B4-BE49-F238E27FC236}">
                <a16:creationId xmlns:a16="http://schemas.microsoft.com/office/drawing/2014/main" id="{24BA9BF1-F187-2341-BF60-F2156DF7451E}"/>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2996901" y="2580797"/>
            <a:ext cx="686471" cy="686471"/>
          </a:xfrm>
          <a:prstGeom prst="rect">
            <a:avLst/>
          </a:prstGeom>
        </p:spPr>
      </p:pic>
      <p:pic>
        <p:nvPicPr>
          <p:cNvPr id="108" name="Graphic 107">
            <a:extLst>
              <a:ext uri="{FF2B5EF4-FFF2-40B4-BE49-F238E27FC236}">
                <a16:creationId xmlns:a16="http://schemas.microsoft.com/office/drawing/2014/main" id="{9604388A-CBE4-254F-A0D7-02AF4D84623E}"/>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4906677" y="2590563"/>
            <a:ext cx="666938" cy="666938"/>
          </a:xfrm>
          <a:prstGeom prst="rect">
            <a:avLst/>
          </a:prstGeom>
        </p:spPr>
      </p:pic>
      <p:pic>
        <p:nvPicPr>
          <p:cNvPr id="109" name="Graphic 108">
            <a:extLst>
              <a:ext uri="{FF2B5EF4-FFF2-40B4-BE49-F238E27FC236}">
                <a16:creationId xmlns:a16="http://schemas.microsoft.com/office/drawing/2014/main" id="{4DF257C8-0B9A-7245-856B-3F427A52F644}"/>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6825595" y="2613200"/>
            <a:ext cx="775642" cy="621664"/>
          </a:xfrm>
          <a:prstGeom prst="rect">
            <a:avLst/>
          </a:prstGeom>
        </p:spPr>
      </p:pic>
      <p:pic>
        <p:nvPicPr>
          <p:cNvPr id="110" name="Graphic 109">
            <a:extLst>
              <a:ext uri="{FF2B5EF4-FFF2-40B4-BE49-F238E27FC236}">
                <a16:creationId xmlns:a16="http://schemas.microsoft.com/office/drawing/2014/main" id="{321045C0-B0BD-924C-84EC-8774710FED4D}"/>
              </a:ext>
            </a:extLst>
          </p:cNvPr>
          <p:cNvPicPr>
            <a:picLocks noChangeAspect="1"/>
          </p:cNvPicPr>
          <p:nvPr/>
        </p:nvPicPr>
        <p:blipFill>
          <a:blip r:embed="rId23" cstate="print">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749754" y="2613200"/>
            <a:ext cx="666161" cy="621664"/>
          </a:xfrm>
          <a:prstGeom prst="rect">
            <a:avLst/>
          </a:prstGeom>
        </p:spPr>
      </p:pic>
      <p:pic>
        <p:nvPicPr>
          <p:cNvPr id="111" name="Graphic 110">
            <a:extLst>
              <a:ext uri="{FF2B5EF4-FFF2-40B4-BE49-F238E27FC236}">
                <a16:creationId xmlns:a16="http://schemas.microsoft.com/office/drawing/2014/main" id="{EA199612-5EF7-5F4A-9B18-512774414375}"/>
              </a:ext>
            </a:extLst>
          </p:cNvPr>
          <p:cNvPicPr>
            <a:picLocks noChangeAspect="1"/>
          </p:cNvPicPr>
          <p:nvPr/>
        </p:nvPicPr>
        <p:blipFill>
          <a:blip r:embed="rId25" cstate="print">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10694700" y="2626393"/>
            <a:ext cx="595279" cy="595279"/>
          </a:xfrm>
          <a:prstGeom prst="rect">
            <a:avLst/>
          </a:prstGeom>
        </p:spPr>
      </p:pic>
      <p:pic>
        <p:nvPicPr>
          <p:cNvPr id="112" name="Graphic 111">
            <a:extLst>
              <a:ext uri="{FF2B5EF4-FFF2-40B4-BE49-F238E27FC236}">
                <a16:creationId xmlns:a16="http://schemas.microsoft.com/office/drawing/2014/main" id="{DC3B8EDA-8970-A24A-B6C2-453CB9B1A823}"/>
              </a:ext>
            </a:extLst>
          </p:cNvPr>
          <p:cNvPicPr>
            <a:picLocks noChangeAspect="1"/>
          </p:cNvPicPr>
          <p:nvPr/>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1132819" y="4024938"/>
            <a:ext cx="595076" cy="499171"/>
          </a:xfrm>
          <a:prstGeom prst="rect">
            <a:avLst/>
          </a:prstGeom>
        </p:spPr>
      </p:pic>
      <p:pic>
        <p:nvPicPr>
          <p:cNvPr id="113" name="Graphic 112">
            <a:extLst>
              <a:ext uri="{FF2B5EF4-FFF2-40B4-BE49-F238E27FC236}">
                <a16:creationId xmlns:a16="http://schemas.microsoft.com/office/drawing/2014/main" id="{C0CEC3BF-7049-9A43-A743-2DC1B4DF7768}"/>
              </a:ext>
            </a:extLst>
          </p:cNvPr>
          <p:cNvPicPr>
            <a:picLocks noChangeAspect="1"/>
          </p:cNvPicPr>
          <p:nvPr/>
        </p:nvPicPr>
        <p:blipFill>
          <a:blip r:embed="rId29" cstate="print">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2996901" y="3976966"/>
            <a:ext cx="686471" cy="595115"/>
          </a:xfrm>
          <a:prstGeom prst="rect">
            <a:avLst/>
          </a:prstGeom>
        </p:spPr>
      </p:pic>
      <p:pic>
        <p:nvPicPr>
          <p:cNvPr id="114" name="Graphic 113">
            <a:extLst>
              <a:ext uri="{FF2B5EF4-FFF2-40B4-BE49-F238E27FC236}">
                <a16:creationId xmlns:a16="http://schemas.microsoft.com/office/drawing/2014/main" id="{49808B00-CAB6-F84B-83C1-88C34B122770}"/>
              </a:ext>
            </a:extLst>
          </p:cNvPr>
          <p:cNvPicPr>
            <a:picLocks noChangeAspect="1"/>
          </p:cNvPicPr>
          <p:nvPr/>
        </p:nvPicPr>
        <p:blipFill>
          <a:blip r:embed="rId31" cstate="print">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4906677" y="4028318"/>
            <a:ext cx="666938" cy="492411"/>
          </a:xfrm>
          <a:prstGeom prst="rect">
            <a:avLst/>
          </a:prstGeom>
        </p:spPr>
      </p:pic>
      <p:pic>
        <p:nvPicPr>
          <p:cNvPr id="115" name="Graphic 114">
            <a:extLst>
              <a:ext uri="{FF2B5EF4-FFF2-40B4-BE49-F238E27FC236}">
                <a16:creationId xmlns:a16="http://schemas.microsoft.com/office/drawing/2014/main" id="{CAD38299-5CE1-694C-919C-F74A30A8EC36}"/>
              </a:ext>
            </a:extLst>
          </p:cNvPr>
          <p:cNvPicPr>
            <a:picLocks noChangeAspect="1"/>
          </p:cNvPicPr>
          <p:nvPr/>
        </p:nvPicPr>
        <p:blipFill>
          <a:blip r:embed="rId33" cstate="print">
            <a:extLst>
              <a:ext uri="{28A0092B-C50C-407E-A947-70E740481C1C}">
                <a14:useLocalDpi xmlns:a14="http://schemas.microsoft.com/office/drawing/2010/main" val="0"/>
              </a:ext>
              <a:ext uri="{96DAC541-7B7A-43D3-8B79-37D633B846F1}">
                <asvg:svgBlip xmlns:asvg="http://schemas.microsoft.com/office/drawing/2016/SVG/main" r:embed="rId34"/>
              </a:ext>
            </a:extLst>
          </a:blip>
          <a:stretch>
            <a:fillRect/>
          </a:stretch>
        </p:blipFill>
        <p:spPr>
          <a:xfrm>
            <a:off x="6825595" y="4096297"/>
            <a:ext cx="775642" cy="356453"/>
          </a:xfrm>
          <a:prstGeom prst="rect">
            <a:avLst/>
          </a:prstGeom>
        </p:spPr>
      </p:pic>
      <p:pic>
        <p:nvPicPr>
          <p:cNvPr id="116" name="Graphic 115">
            <a:extLst>
              <a:ext uri="{FF2B5EF4-FFF2-40B4-BE49-F238E27FC236}">
                <a16:creationId xmlns:a16="http://schemas.microsoft.com/office/drawing/2014/main" id="{6D76D494-255F-8A4F-AD21-4BE92E3B9B8B}"/>
              </a:ext>
            </a:extLst>
          </p:cNvPr>
          <p:cNvPicPr>
            <a:picLocks noChangeAspect="1"/>
          </p:cNvPicPr>
          <p:nvPr/>
        </p:nvPicPr>
        <p:blipFill>
          <a:blip r:embed="rId35" cstate="print">
            <a:extLst>
              <a:ext uri="{28A0092B-C50C-407E-A947-70E740481C1C}">
                <a14:useLocalDpi xmlns:a14="http://schemas.microsoft.com/office/drawing/2010/main" val="0"/>
              </a:ext>
              <a:ext uri="{96DAC541-7B7A-43D3-8B79-37D633B846F1}">
                <asvg:svgBlip xmlns:asvg="http://schemas.microsoft.com/office/drawing/2016/SVG/main" r:embed="rId36"/>
              </a:ext>
            </a:extLst>
          </a:blip>
          <a:stretch>
            <a:fillRect/>
          </a:stretch>
        </p:blipFill>
        <p:spPr>
          <a:xfrm>
            <a:off x="8838892" y="3963691"/>
            <a:ext cx="487888" cy="621664"/>
          </a:xfrm>
          <a:prstGeom prst="rect">
            <a:avLst/>
          </a:prstGeom>
        </p:spPr>
      </p:pic>
      <p:pic>
        <p:nvPicPr>
          <p:cNvPr id="117" name="Graphic 116">
            <a:extLst>
              <a:ext uri="{FF2B5EF4-FFF2-40B4-BE49-F238E27FC236}">
                <a16:creationId xmlns:a16="http://schemas.microsoft.com/office/drawing/2014/main" id="{3C860DF5-5B41-1443-A06D-545A99DAEAE9}"/>
              </a:ext>
            </a:extLst>
          </p:cNvPr>
          <p:cNvPicPr>
            <a:picLocks noChangeAspect="1"/>
          </p:cNvPicPr>
          <p:nvPr/>
        </p:nvPicPr>
        <p:blipFill>
          <a:blip r:embed="rId37" cstate="print">
            <a:extLst>
              <a:ext uri="{28A0092B-C50C-407E-A947-70E740481C1C}">
                <a14:useLocalDpi xmlns:a14="http://schemas.microsoft.com/office/drawing/2010/main" val="0"/>
              </a:ext>
              <a:ext uri="{96DAC541-7B7A-43D3-8B79-37D633B846F1}">
                <asvg:svgBlip xmlns:asvg="http://schemas.microsoft.com/office/drawing/2016/SVG/main" r:embed="rId38"/>
              </a:ext>
            </a:extLst>
          </a:blip>
          <a:stretch>
            <a:fillRect/>
          </a:stretch>
        </p:blipFill>
        <p:spPr>
          <a:xfrm>
            <a:off x="10759652" y="3976884"/>
            <a:ext cx="465377" cy="595279"/>
          </a:xfrm>
          <a:prstGeom prst="rect">
            <a:avLst/>
          </a:prstGeom>
        </p:spPr>
      </p:pic>
      <p:pic>
        <p:nvPicPr>
          <p:cNvPr id="118" name="Graphic 117">
            <a:extLst>
              <a:ext uri="{FF2B5EF4-FFF2-40B4-BE49-F238E27FC236}">
                <a16:creationId xmlns:a16="http://schemas.microsoft.com/office/drawing/2014/main" id="{62AD6513-874C-7C46-9AAD-85BF32A9E215}"/>
              </a:ext>
            </a:extLst>
          </p:cNvPr>
          <p:cNvPicPr>
            <a:picLocks noChangeAspect="1"/>
          </p:cNvPicPr>
          <p:nvPr/>
        </p:nvPicPr>
        <p:blipFill>
          <a:blip r:embed="rId39" cstate="print">
            <a:extLst>
              <a:ext uri="{28A0092B-C50C-407E-A947-70E740481C1C}">
                <a14:useLocalDpi xmlns:a14="http://schemas.microsoft.com/office/drawing/2010/main" val="0"/>
              </a:ext>
              <a:ext uri="{96DAC541-7B7A-43D3-8B79-37D633B846F1}">
                <asvg:svgBlip xmlns:asvg="http://schemas.microsoft.com/office/drawing/2016/SVG/main" r:embed="rId40"/>
              </a:ext>
            </a:extLst>
          </a:blip>
          <a:stretch>
            <a:fillRect/>
          </a:stretch>
        </p:blipFill>
        <p:spPr>
          <a:xfrm>
            <a:off x="1202245" y="5313628"/>
            <a:ext cx="456223" cy="622445"/>
          </a:xfrm>
          <a:prstGeom prst="rect">
            <a:avLst/>
          </a:prstGeom>
        </p:spPr>
      </p:pic>
      <p:pic>
        <p:nvPicPr>
          <p:cNvPr id="119" name="Graphic 118">
            <a:extLst>
              <a:ext uri="{FF2B5EF4-FFF2-40B4-BE49-F238E27FC236}">
                <a16:creationId xmlns:a16="http://schemas.microsoft.com/office/drawing/2014/main" id="{5056A146-2C3E-F34E-B506-7B329708FFE3}"/>
              </a:ext>
            </a:extLst>
          </p:cNvPr>
          <p:cNvPicPr>
            <a:picLocks noChangeAspect="1"/>
          </p:cNvPicPr>
          <p:nvPr/>
        </p:nvPicPr>
        <p:blipFill>
          <a:blip r:embed="rId41" cstate="print">
            <a:extLst>
              <a:ext uri="{28A0092B-C50C-407E-A947-70E740481C1C}">
                <a14:useLocalDpi xmlns:a14="http://schemas.microsoft.com/office/drawing/2010/main" val="0"/>
              </a:ext>
              <a:ext uri="{96DAC541-7B7A-43D3-8B79-37D633B846F1}">
                <asvg:svgBlip xmlns:asvg="http://schemas.microsoft.com/office/drawing/2016/SVG/main" r:embed="rId42"/>
              </a:ext>
            </a:extLst>
          </a:blip>
          <a:stretch>
            <a:fillRect/>
          </a:stretch>
        </p:blipFill>
        <p:spPr>
          <a:xfrm>
            <a:off x="3040780" y="5327293"/>
            <a:ext cx="598714" cy="595115"/>
          </a:xfrm>
          <a:prstGeom prst="rect">
            <a:avLst/>
          </a:prstGeom>
        </p:spPr>
      </p:pic>
      <p:pic>
        <p:nvPicPr>
          <p:cNvPr id="120" name="Graphic 119">
            <a:extLst>
              <a:ext uri="{FF2B5EF4-FFF2-40B4-BE49-F238E27FC236}">
                <a16:creationId xmlns:a16="http://schemas.microsoft.com/office/drawing/2014/main" id="{6ACABBB1-D893-2746-B801-23DC6FC0BAB5}"/>
              </a:ext>
            </a:extLst>
          </p:cNvPr>
          <p:cNvPicPr>
            <a:picLocks noChangeAspect="1"/>
          </p:cNvPicPr>
          <p:nvPr/>
        </p:nvPicPr>
        <p:blipFill>
          <a:blip r:embed="rId43" cstate="print">
            <a:extLst>
              <a:ext uri="{28A0092B-C50C-407E-A947-70E740481C1C}">
                <a14:useLocalDpi xmlns:a14="http://schemas.microsoft.com/office/drawing/2010/main" val="0"/>
              </a:ext>
              <a:ext uri="{96DAC541-7B7A-43D3-8B79-37D633B846F1}">
                <asvg:svgBlip xmlns:asvg="http://schemas.microsoft.com/office/drawing/2016/SVG/main" r:embed="rId44"/>
              </a:ext>
            </a:extLst>
          </a:blip>
          <a:stretch>
            <a:fillRect/>
          </a:stretch>
        </p:blipFill>
        <p:spPr>
          <a:xfrm>
            <a:off x="4951926" y="5337190"/>
            <a:ext cx="576439" cy="575320"/>
          </a:xfrm>
          <a:prstGeom prst="rect">
            <a:avLst/>
          </a:prstGeom>
        </p:spPr>
      </p:pic>
      <p:pic>
        <p:nvPicPr>
          <p:cNvPr id="121" name="Graphic 120">
            <a:extLst>
              <a:ext uri="{FF2B5EF4-FFF2-40B4-BE49-F238E27FC236}">
                <a16:creationId xmlns:a16="http://schemas.microsoft.com/office/drawing/2014/main" id="{DB0A1939-4112-5949-B6EB-DC54320E552D}"/>
              </a:ext>
            </a:extLst>
          </p:cNvPr>
          <p:cNvPicPr>
            <a:picLocks noChangeAspect="1"/>
          </p:cNvPicPr>
          <p:nvPr/>
        </p:nvPicPr>
        <p:blipFill>
          <a:blip r:embed="rId45" cstate="print">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6985440" y="5396875"/>
            <a:ext cx="455952" cy="455950"/>
          </a:xfrm>
          <a:prstGeom prst="rect">
            <a:avLst/>
          </a:prstGeom>
        </p:spPr>
      </p:pic>
      <p:pic>
        <p:nvPicPr>
          <p:cNvPr id="122" name="Graphic 121">
            <a:extLst>
              <a:ext uri="{FF2B5EF4-FFF2-40B4-BE49-F238E27FC236}">
                <a16:creationId xmlns:a16="http://schemas.microsoft.com/office/drawing/2014/main" id="{AAAB20CD-1EF4-1047-ADA5-937307AC47B0}"/>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r:embed="rId48"/>
              </a:ext>
            </a:extLst>
          </a:blip>
          <a:stretch>
            <a:fillRect/>
          </a:stretch>
        </p:blipFill>
        <p:spPr>
          <a:xfrm>
            <a:off x="8770796" y="5337190"/>
            <a:ext cx="624077" cy="575320"/>
          </a:xfrm>
          <a:prstGeom prst="rect">
            <a:avLst/>
          </a:prstGeom>
        </p:spPr>
      </p:pic>
      <p:pic>
        <p:nvPicPr>
          <p:cNvPr id="123" name="Graphic 122">
            <a:extLst>
              <a:ext uri="{FF2B5EF4-FFF2-40B4-BE49-F238E27FC236}">
                <a16:creationId xmlns:a16="http://schemas.microsoft.com/office/drawing/2014/main" id="{1C432549-9F59-E24E-9218-4BD547D3514B}"/>
              </a:ext>
            </a:extLst>
          </p:cNvPr>
          <p:cNvPicPr>
            <a:picLocks noChangeAspect="1"/>
          </p:cNvPicPr>
          <p:nvPr/>
        </p:nvPicPr>
        <p:blipFill>
          <a:blip r:embed="rId49" cstate="print">
            <a:extLst>
              <a:ext uri="{28A0092B-C50C-407E-A947-70E740481C1C}">
                <a14:useLocalDpi xmlns:a14="http://schemas.microsoft.com/office/drawing/2010/main" val="0"/>
              </a:ext>
              <a:ext uri="{96DAC541-7B7A-43D3-8B79-37D633B846F1}">
                <asvg:svgBlip xmlns:asvg="http://schemas.microsoft.com/office/drawing/2016/SVG/main" r:embed="rId50"/>
              </a:ext>
            </a:extLst>
          </a:blip>
          <a:stretch>
            <a:fillRect/>
          </a:stretch>
        </p:blipFill>
        <p:spPr>
          <a:xfrm>
            <a:off x="10694699" y="5327211"/>
            <a:ext cx="595281" cy="595279"/>
          </a:xfrm>
          <a:prstGeom prst="rect">
            <a:avLst/>
          </a:prstGeom>
        </p:spPr>
      </p:pic>
    </p:spTree>
    <p:extLst>
      <p:ext uri="{BB962C8B-B14F-4D97-AF65-F5344CB8AC3E}">
        <p14:creationId xmlns:p14="http://schemas.microsoft.com/office/powerpoint/2010/main" val="2766953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24" name="Table 123">
            <a:extLst>
              <a:ext uri="{FF2B5EF4-FFF2-40B4-BE49-F238E27FC236}">
                <a16:creationId xmlns:a16="http://schemas.microsoft.com/office/drawing/2014/main" id="{80E4D649-4728-AA4B-A9E9-77459E09BE31}"/>
              </a:ext>
            </a:extLst>
          </p:cNvPr>
          <p:cNvGraphicFramePr>
            <a:graphicFrameLocks noGrp="1"/>
          </p:cNvGraphicFramePr>
          <p:nvPr>
            <p:extLst>
              <p:ext uri="{D42A27DB-BD31-4B8C-83A1-F6EECF244321}">
                <p14:modId xmlns:p14="http://schemas.microsoft.com/office/powerpoint/2010/main" val="1922261147"/>
              </p:ext>
            </p:extLst>
          </p:nvPr>
        </p:nvGraphicFramePr>
        <p:xfrm>
          <a:off x="459944" y="924831"/>
          <a:ext cx="11509350" cy="5098232"/>
        </p:xfrm>
        <a:graphic>
          <a:graphicData uri="http://schemas.openxmlformats.org/drawingml/2006/table">
            <a:tbl>
              <a:tblPr bandRow="1">
                <a:tableStyleId>{2D5ABB26-0587-4C30-8999-92F81FD0307C}</a:tableStyleId>
              </a:tblPr>
              <a:tblGrid>
                <a:gridCol w="1918225">
                  <a:extLst>
                    <a:ext uri="{9D8B030D-6E8A-4147-A177-3AD203B41FA5}">
                      <a16:colId xmlns:a16="http://schemas.microsoft.com/office/drawing/2014/main" val="3132866769"/>
                    </a:ext>
                  </a:extLst>
                </a:gridCol>
                <a:gridCol w="1918225">
                  <a:extLst>
                    <a:ext uri="{9D8B030D-6E8A-4147-A177-3AD203B41FA5}">
                      <a16:colId xmlns:a16="http://schemas.microsoft.com/office/drawing/2014/main" val="887579907"/>
                    </a:ext>
                  </a:extLst>
                </a:gridCol>
                <a:gridCol w="1918225">
                  <a:extLst>
                    <a:ext uri="{9D8B030D-6E8A-4147-A177-3AD203B41FA5}">
                      <a16:colId xmlns:a16="http://schemas.microsoft.com/office/drawing/2014/main" val="3701793015"/>
                    </a:ext>
                  </a:extLst>
                </a:gridCol>
                <a:gridCol w="1918225">
                  <a:extLst>
                    <a:ext uri="{9D8B030D-6E8A-4147-A177-3AD203B41FA5}">
                      <a16:colId xmlns:a16="http://schemas.microsoft.com/office/drawing/2014/main" val="1175166554"/>
                    </a:ext>
                  </a:extLst>
                </a:gridCol>
                <a:gridCol w="1918225">
                  <a:extLst>
                    <a:ext uri="{9D8B030D-6E8A-4147-A177-3AD203B41FA5}">
                      <a16:colId xmlns:a16="http://schemas.microsoft.com/office/drawing/2014/main" val="1852127725"/>
                    </a:ext>
                  </a:extLst>
                </a:gridCol>
                <a:gridCol w="1918225">
                  <a:extLst>
                    <a:ext uri="{9D8B030D-6E8A-4147-A177-3AD203B41FA5}">
                      <a16:colId xmlns:a16="http://schemas.microsoft.com/office/drawing/2014/main" val="1821367102"/>
                    </a:ext>
                  </a:extLst>
                </a:gridCol>
              </a:tblGrid>
              <a:tr h="1274558">
                <a:tc>
                  <a:txBody>
                    <a:bodyPr/>
                    <a:lstStyle/>
                    <a:p>
                      <a:pPr algn="ctr"/>
                      <a:r>
                        <a:rPr lang="en-US" sz="1000">
                          <a:solidFill>
                            <a:schemeClr val="tx1"/>
                          </a:solidFill>
                        </a:rPr>
                        <a:t>Azure Monitor</a:t>
                      </a:r>
                    </a:p>
                  </a:txBody>
                  <a:tcPr marL="0" marR="0" marT="1119124" marB="0"/>
                </a:tc>
                <a:tc>
                  <a:txBody>
                    <a:bodyPr/>
                    <a:lstStyle/>
                    <a:p>
                      <a:pPr algn="ctr"/>
                      <a:r>
                        <a:rPr lang="en-US" sz="1000">
                          <a:solidFill>
                            <a:schemeClr val="tx1"/>
                          </a:solidFill>
                        </a:rPr>
                        <a:t>Azure MySQL </a:t>
                      </a:r>
                      <a:r>
                        <a:rPr lang="en-US" sz="1000" err="1">
                          <a:solidFill>
                            <a:schemeClr val="tx1"/>
                          </a:solidFill>
                        </a:rPr>
                        <a:t>ClearDB</a:t>
                      </a:r>
                      <a:r>
                        <a:rPr lang="en-US" sz="1000">
                          <a:solidFill>
                            <a:schemeClr val="tx1"/>
                          </a:solidFill>
                        </a:rPr>
                        <a:t> Database</a:t>
                      </a:r>
                    </a:p>
                  </a:txBody>
                  <a:tcPr marL="0" marR="0" marT="1119124" marB="0"/>
                </a:tc>
                <a:tc>
                  <a:txBody>
                    <a:bodyPr/>
                    <a:lstStyle/>
                    <a:p>
                      <a:pPr algn="ctr"/>
                      <a:r>
                        <a:rPr lang="en-US" sz="1000">
                          <a:solidFill>
                            <a:schemeClr val="tx1"/>
                          </a:solidFill>
                        </a:rPr>
                        <a:t>Azure Policy</a:t>
                      </a:r>
                    </a:p>
                  </a:txBody>
                  <a:tcPr marL="0" marR="0" marT="1119124" marB="0"/>
                </a:tc>
                <a:tc>
                  <a:txBody>
                    <a:bodyPr/>
                    <a:lstStyle/>
                    <a:p>
                      <a:pPr algn="ctr"/>
                      <a:r>
                        <a:rPr lang="en-US" sz="1000">
                          <a:solidFill>
                            <a:schemeClr val="tx1"/>
                          </a:solidFill>
                        </a:rPr>
                        <a:t>Azure SDK</a:t>
                      </a:r>
                    </a:p>
                  </a:txBody>
                  <a:tcPr marL="0" marR="0" marT="1119124" marB="0"/>
                </a:tc>
                <a:tc>
                  <a:txBody>
                    <a:bodyPr/>
                    <a:lstStyle/>
                    <a:p>
                      <a:pPr algn="ctr"/>
                      <a:r>
                        <a:rPr lang="en-US" sz="1000">
                          <a:solidFill>
                            <a:schemeClr val="tx1"/>
                          </a:solidFill>
                        </a:rPr>
                        <a:t>Azure Search</a:t>
                      </a:r>
                    </a:p>
                  </a:txBody>
                  <a:tcPr marL="0" marR="0" marT="1119124" marB="0"/>
                </a:tc>
                <a:tc>
                  <a:txBody>
                    <a:bodyPr/>
                    <a:lstStyle/>
                    <a:p>
                      <a:pPr algn="ctr"/>
                      <a:r>
                        <a:rPr lang="en-US" sz="1000">
                          <a:solidFill>
                            <a:schemeClr val="tx1"/>
                          </a:solidFill>
                        </a:rPr>
                        <a:t>Azure Service Health</a:t>
                      </a:r>
                    </a:p>
                  </a:txBody>
                  <a:tcPr marL="0" marR="0" marT="1119124" marB="0"/>
                </a:tc>
                <a:extLst>
                  <a:ext uri="{0D108BD9-81ED-4DB2-BD59-A6C34878D82A}">
                    <a16:rowId xmlns:a16="http://schemas.microsoft.com/office/drawing/2014/main" val="975697945"/>
                  </a:ext>
                </a:extLst>
              </a:tr>
              <a:tr h="1274558">
                <a:tc>
                  <a:txBody>
                    <a:bodyPr/>
                    <a:lstStyle/>
                    <a:p>
                      <a:pPr algn="ctr"/>
                      <a:r>
                        <a:rPr lang="en-US" sz="1000">
                          <a:solidFill>
                            <a:schemeClr val="tx1"/>
                          </a:solidFill>
                        </a:rPr>
                        <a:t>Azure SQL Data Warehouse</a:t>
                      </a:r>
                    </a:p>
                  </a:txBody>
                  <a:tcPr marL="0" marR="0" marT="1119124" marB="0"/>
                </a:tc>
                <a:tc>
                  <a:txBody>
                    <a:bodyPr/>
                    <a:lstStyle/>
                    <a:p>
                      <a:pPr algn="ctr"/>
                      <a:r>
                        <a:rPr lang="en-US" sz="1000">
                          <a:solidFill>
                            <a:schemeClr val="tx1"/>
                          </a:solidFill>
                        </a:rPr>
                        <a:t>Azure SQL Database</a:t>
                      </a:r>
                    </a:p>
                  </a:txBody>
                  <a:tcPr marL="0" marR="0" marT="1119124" marB="0"/>
                </a:tc>
                <a:tc>
                  <a:txBody>
                    <a:bodyPr/>
                    <a:lstStyle/>
                    <a:p>
                      <a:pPr algn="ctr"/>
                      <a:r>
                        <a:rPr lang="en-US" sz="1000">
                          <a:solidFill>
                            <a:schemeClr val="tx1"/>
                          </a:solidFill>
                        </a:rPr>
                        <a:t>Azure Virtual Machines</a:t>
                      </a:r>
                    </a:p>
                  </a:txBody>
                  <a:tcPr marL="0" marR="0" marT="1119124" marB="0"/>
                </a:tc>
                <a:tc>
                  <a:txBody>
                    <a:bodyPr/>
                    <a:lstStyle/>
                    <a:p>
                      <a:pPr algn="ctr"/>
                      <a:r>
                        <a:rPr lang="en-US" sz="1000">
                          <a:solidFill>
                            <a:schemeClr val="tx1"/>
                          </a:solidFill>
                        </a:rPr>
                        <a:t>Azure Virtual Network</a:t>
                      </a:r>
                    </a:p>
                  </a:txBody>
                  <a:tcPr marL="0" marR="0" marT="1119124" marB="0"/>
                </a:tc>
                <a:tc>
                  <a:txBody>
                    <a:bodyPr/>
                    <a:lstStyle/>
                    <a:p>
                      <a:pPr algn="ctr"/>
                      <a:r>
                        <a:rPr lang="en-US" sz="1000">
                          <a:solidFill>
                            <a:schemeClr val="tx1"/>
                          </a:solidFill>
                        </a:rPr>
                        <a:t>Backup Online</a:t>
                      </a:r>
                    </a:p>
                  </a:txBody>
                  <a:tcPr marL="0" marR="0" marT="1119124" marB="0"/>
                </a:tc>
                <a:tc>
                  <a:txBody>
                    <a:bodyPr/>
                    <a:lstStyle/>
                    <a:p>
                      <a:pPr algn="ctr"/>
                      <a:r>
                        <a:rPr lang="en-US" sz="1000">
                          <a:solidFill>
                            <a:schemeClr val="tx1"/>
                          </a:solidFill>
                        </a:rPr>
                        <a:t>Batch</a:t>
                      </a:r>
                    </a:p>
                  </a:txBody>
                  <a:tcPr marL="0" marR="0" marT="1119124" marB="0"/>
                </a:tc>
                <a:extLst>
                  <a:ext uri="{0D108BD9-81ED-4DB2-BD59-A6C34878D82A}">
                    <a16:rowId xmlns:a16="http://schemas.microsoft.com/office/drawing/2014/main" val="2186356422"/>
                  </a:ext>
                </a:extLst>
              </a:tr>
              <a:tr h="1274558">
                <a:tc>
                  <a:txBody>
                    <a:bodyPr/>
                    <a:lstStyle/>
                    <a:p>
                      <a:pPr algn="ctr"/>
                      <a:r>
                        <a:rPr lang="en-US" sz="1000">
                          <a:solidFill>
                            <a:schemeClr val="tx1"/>
                          </a:solidFill>
                        </a:rPr>
                        <a:t>Blob Storage</a:t>
                      </a:r>
                    </a:p>
                  </a:txBody>
                  <a:tcPr marL="0" marR="0" marT="1119124" marB="0"/>
                </a:tc>
                <a:tc>
                  <a:txBody>
                    <a:bodyPr/>
                    <a:lstStyle/>
                    <a:p>
                      <a:pPr algn="ctr"/>
                      <a:r>
                        <a:rPr lang="en-US" sz="1000" err="1">
                          <a:solidFill>
                            <a:schemeClr val="tx1"/>
                          </a:solidFill>
                        </a:rPr>
                        <a:t>Blockchain</a:t>
                      </a:r>
                      <a:endParaRPr lang="en-US" sz="1000">
                        <a:solidFill>
                          <a:schemeClr val="tx1"/>
                        </a:solidFill>
                      </a:endParaRPr>
                    </a:p>
                  </a:txBody>
                  <a:tcPr marL="0" marR="0" marT="1119124" marB="0"/>
                </a:tc>
                <a:tc>
                  <a:txBody>
                    <a:bodyPr/>
                    <a:lstStyle/>
                    <a:p>
                      <a:pPr algn="ctr"/>
                      <a:r>
                        <a:rPr lang="en-US" sz="1000">
                          <a:solidFill>
                            <a:schemeClr val="tx1"/>
                          </a:solidFill>
                        </a:rPr>
                        <a:t>Bug</a:t>
                      </a:r>
                    </a:p>
                  </a:txBody>
                  <a:tcPr marL="0" marR="0" marT="1119124" marB="0"/>
                </a:tc>
                <a:tc>
                  <a:txBody>
                    <a:bodyPr/>
                    <a:lstStyle/>
                    <a:p>
                      <a:pPr algn="ctr"/>
                      <a:r>
                        <a:rPr lang="en-US" sz="1000">
                          <a:solidFill>
                            <a:schemeClr val="tx1"/>
                          </a:solidFill>
                        </a:rPr>
                        <a:t>Cloud</a:t>
                      </a:r>
                    </a:p>
                  </a:txBody>
                  <a:tcPr marL="0" marR="0" marT="1119124" marB="0"/>
                </a:tc>
                <a:tc>
                  <a:txBody>
                    <a:bodyPr/>
                    <a:lstStyle/>
                    <a:p>
                      <a:pPr algn="ctr"/>
                      <a:r>
                        <a:rPr lang="en-US" sz="1000">
                          <a:solidFill>
                            <a:schemeClr val="tx1"/>
                          </a:solidFill>
                        </a:rPr>
                        <a:t>Cloud Services</a:t>
                      </a:r>
                    </a:p>
                  </a:txBody>
                  <a:tcPr marL="0" marR="0" marT="1119124" marB="0"/>
                </a:tc>
                <a:tc>
                  <a:txBody>
                    <a:bodyPr/>
                    <a:lstStyle/>
                    <a:p>
                      <a:pPr algn="ctr"/>
                      <a:r>
                        <a:rPr lang="en-US" sz="1000">
                          <a:solidFill>
                            <a:schemeClr val="tx1"/>
                          </a:solidFill>
                        </a:rPr>
                        <a:t>Cloud Shell</a:t>
                      </a:r>
                    </a:p>
                  </a:txBody>
                  <a:tcPr marL="0" marR="0" marT="1119124" marB="0"/>
                </a:tc>
                <a:extLst>
                  <a:ext uri="{0D108BD9-81ED-4DB2-BD59-A6C34878D82A}">
                    <a16:rowId xmlns:a16="http://schemas.microsoft.com/office/drawing/2014/main" val="64962515"/>
                  </a:ext>
                </a:extLst>
              </a:tr>
              <a:tr h="1274558">
                <a:tc>
                  <a:txBody>
                    <a:bodyPr/>
                    <a:lstStyle/>
                    <a:p>
                      <a:pPr algn="ctr"/>
                      <a:r>
                        <a:rPr lang="en-US" sz="1000">
                          <a:solidFill>
                            <a:schemeClr val="tx1"/>
                          </a:solidFill>
                        </a:rPr>
                        <a:t>Cognitive Services</a:t>
                      </a:r>
                    </a:p>
                  </a:txBody>
                  <a:tcPr marL="0" marR="0" marT="1119124" marB="0"/>
                </a:tc>
                <a:tc>
                  <a:txBody>
                    <a:bodyPr/>
                    <a:lstStyle/>
                    <a:p>
                      <a:pPr algn="ctr"/>
                      <a:r>
                        <a:rPr lang="en-US" sz="1000">
                          <a:solidFill>
                            <a:schemeClr val="tx1"/>
                          </a:solidFill>
                        </a:rPr>
                        <a:t>Content Protection</a:t>
                      </a:r>
                    </a:p>
                  </a:txBody>
                  <a:tcPr marL="0" marR="0" marT="1119124" marB="0"/>
                </a:tc>
                <a:tc>
                  <a:txBody>
                    <a:bodyPr/>
                    <a:lstStyle/>
                    <a:p>
                      <a:pPr algn="ctr"/>
                      <a:r>
                        <a:rPr lang="en-US" sz="1000">
                          <a:solidFill>
                            <a:schemeClr val="tx1"/>
                          </a:solidFill>
                        </a:rPr>
                        <a:t>Cosmos DB</a:t>
                      </a:r>
                    </a:p>
                  </a:txBody>
                  <a:tcPr marL="0" marR="0" marT="1119124" marB="0"/>
                </a:tc>
                <a:tc>
                  <a:txBody>
                    <a:bodyPr/>
                    <a:lstStyle/>
                    <a:p>
                      <a:pPr algn="ctr"/>
                      <a:r>
                        <a:rPr lang="en-US" sz="1000">
                          <a:solidFill>
                            <a:schemeClr val="tx1"/>
                          </a:solidFill>
                        </a:rPr>
                        <a:t>Data Catalog</a:t>
                      </a:r>
                    </a:p>
                  </a:txBody>
                  <a:tcPr marL="0" marR="0" marT="1119124" marB="0"/>
                </a:tc>
                <a:tc>
                  <a:txBody>
                    <a:bodyPr/>
                    <a:lstStyle/>
                    <a:p>
                      <a:pPr algn="ctr"/>
                      <a:r>
                        <a:rPr lang="en-US" sz="1000">
                          <a:solidFill>
                            <a:schemeClr val="tx1"/>
                          </a:solidFill>
                        </a:rPr>
                        <a:t>Data Factory</a:t>
                      </a:r>
                    </a:p>
                  </a:txBody>
                  <a:tcPr marL="0" marR="0" marT="1119124" marB="0"/>
                </a:tc>
                <a:tc>
                  <a:txBody>
                    <a:bodyPr/>
                    <a:lstStyle/>
                    <a:p>
                      <a:pPr algn="ctr"/>
                      <a:r>
                        <a:rPr lang="en-US" sz="1000">
                          <a:solidFill>
                            <a:schemeClr val="tx1"/>
                          </a:solidFill>
                        </a:rPr>
                        <a:t>Database Generic</a:t>
                      </a:r>
                    </a:p>
                  </a:txBody>
                  <a:tcPr marL="0" marR="0" marT="1119124" marB="0"/>
                </a:tc>
                <a:extLst>
                  <a:ext uri="{0D108BD9-81ED-4DB2-BD59-A6C34878D82A}">
                    <a16:rowId xmlns:a16="http://schemas.microsoft.com/office/drawing/2014/main" val="2137996298"/>
                  </a:ext>
                </a:extLst>
              </a:tr>
            </a:tbl>
          </a:graphicData>
        </a:graphic>
      </p:graphicFrame>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ICON SVGs</a:t>
            </a:r>
          </a:p>
        </p:txBody>
      </p:sp>
      <p:pic>
        <p:nvPicPr>
          <p:cNvPr id="28" name="Graphic 27">
            <a:extLst>
              <a:ext uri="{FF2B5EF4-FFF2-40B4-BE49-F238E27FC236}">
                <a16:creationId xmlns:a16="http://schemas.microsoft.com/office/drawing/2014/main" id="{BB7378C3-C5A6-ED4E-8957-71296BD8C7E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22220" y="1288674"/>
            <a:ext cx="622211" cy="622211"/>
          </a:xfrm>
          <a:prstGeom prst="rect">
            <a:avLst/>
          </a:prstGeom>
        </p:spPr>
      </p:pic>
      <p:pic>
        <p:nvPicPr>
          <p:cNvPr id="29" name="Graphic 28">
            <a:extLst>
              <a:ext uri="{FF2B5EF4-FFF2-40B4-BE49-F238E27FC236}">
                <a16:creationId xmlns:a16="http://schemas.microsoft.com/office/drawing/2014/main" id="{D02A34E4-8AEB-4644-AACF-6C79F67AB6BD}"/>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43601" y="1278529"/>
            <a:ext cx="439428" cy="595279"/>
          </a:xfrm>
          <a:prstGeom prst="rect">
            <a:avLst/>
          </a:prstGeom>
        </p:spPr>
      </p:pic>
      <p:pic>
        <p:nvPicPr>
          <p:cNvPr id="30" name="Graphic 29">
            <a:extLst>
              <a:ext uri="{FF2B5EF4-FFF2-40B4-BE49-F238E27FC236}">
                <a16:creationId xmlns:a16="http://schemas.microsoft.com/office/drawing/2014/main" id="{BE3508AC-E2A0-1848-97BB-C6EC444A8CBC}"/>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932123" y="1260020"/>
            <a:ext cx="614800" cy="632296"/>
          </a:xfrm>
          <a:prstGeom prst="rect">
            <a:avLst/>
          </a:prstGeom>
        </p:spPr>
      </p:pic>
      <p:pic>
        <p:nvPicPr>
          <p:cNvPr id="31" name="Graphic 30">
            <a:extLst>
              <a:ext uri="{FF2B5EF4-FFF2-40B4-BE49-F238E27FC236}">
                <a16:creationId xmlns:a16="http://schemas.microsoft.com/office/drawing/2014/main" id="{529A5EC0-9783-2A44-9C88-81856AB4804D}"/>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839115" y="1260020"/>
            <a:ext cx="671552" cy="632296"/>
          </a:xfrm>
          <a:prstGeom prst="rect">
            <a:avLst/>
          </a:prstGeom>
        </p:spPr>
      </p:pic>
      <p:pic>
        <p:nvPicPr>
          <p:cNvPr id="32" name="Graphic 31">
            <a:extLst>
              <a:ext uri="{FF2B5EF4-FFF2-40B4-BE49-F238E27FC236}">
                <a16:creationId xmlns:a16="http://schemas.microsoft.com/office/drawing/2014/main" id="{C615C52E-5118-F047-9BFD-242674794E9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712913" y="1301864"/>
            <a:ext cx="801933" cy="548608"/>
          </a:xfrm>
          <a:prstGeom prst="rect">
            <a:avLst/>
          </a:prstGeom>
        </p:spPr>
      </p:pic>
      <p:pic>
        <p:nvPicPr>
          <p:cNvPr id="33" name="Graphic 32">
            <a:extLst>
              <a:ext uri="{FF2B5EF4-FFF2-40B4-BE49-F238E27FC236}">
                <a16:creationId xmlns:a16="http://schemas.microsoft.com/office/drawing/2014/main" id="{13CC5881-B491-F745-BE1F-C3A4A9624A40}"/>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662437" y="1287504"/>
            <a:ext cx="659805" cy="577329"/>
          </a:xfrm>
          <a:prstGeom prst="rect">
            <a:avLst/>
          </a:prstGeom>
        </p:spPr>
      </p:pic>
      <p:pic>
        <p:nvPicPr>
          <p:cNvPr id="34" name="Graphic 33">
            <a:extLst>
              <a:ext uri="{FF2B5EF4-FFF2-40B4-BE49-F238E27FC236}">
                <a16:creationId xmlns:a16="http://schemas.microsoft.com/office/drawing/2014/main" id="{A71753AD-07E5-E641-B0AD-748FDF39E4C1}"/>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48416" y="2451309"/>
            <a:ext cx="769818" cy="748176"/>
          </a:xfrm>
          <a:prstGeom prst="rect">
            <a:avLst/>
          </a:prstGeom>
        </p:spPr>
      </p:pic>
      <p:pic>
        <p:nvPicPr>
          <p:cNvPr id="35" name="Graphic 34">
            <a:extLst>
              <a:ext uri="{FF2B5EF4-FFF2-40B4-BE49-F238E27FC236}">
                <a16:creationId xmlns:a16="http://schemas.microsoft.com/office/drawing/2014/main" id="{6F604B37-44D3-F849-B9C3-0F3DD78E9AF5}"/>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3106232" y="2513014"/>
            <a:ext cx="514164" cy="686471"/>
          </a:xfrm>
          <a:prstGeom prst="rect">
            <a:avLst/>
          </a:prstGeom>
        </p:spPr>
      </p:pic>
      <p:pic>
        <p:nvPicPr>
          <p:cNvPr id="36" name="Graphic 35">
            <a:extLst>
              <a:ext uri="{FF2B5EF4-FFF2-40B4-BE49-F238E27FC236}">
                <a16:creationId xmlns:a16="http://schemas.microsoft.com/office/drawing/2014/main" id="{AF3DB37F-B547-1F48-839E-D9BD682B5748}"/>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4906054" y="2666749"/>
            <a:ext cx="666938" cy="532736"/>
          </a:xfrm>
          <a:prstGeom prst="rect">
            <a:avLst/>
          </a:prstGeom>
        </p:spPr>
      </p:pic>
      <p:pic>
        <p:nvPicPr>
          <p:cNvPr id="37" name="Graphic 36">
            <a:extLst>
              <a:ext uri="{FF2B5EF4-FFF2-40B4-BE49-F238E27FC236}">
                <a16:creationId xmlns:a16="http://schemas.microsoft.com/office/drawing/2014/main" id="{4751F781-AF72-1545-B7D4-FD4864478131}"/>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6680473" y="2666749"/>
            <a:ext cx="988835" cy="532736"/>
          </a:xfrm>
          <a:prstGeom prst="rect">
            <a:avLst/>
          </a:prstGeom>
        </p:spPr>
      </p:pic>
      <p:pic>
        <p:nvPicPr>
          <p:cNvPr id="38" name="Graphic 37">
            <a:extLst>
              <a:ext uri="{FF2B5EF4-FFF2-40B4-BE49-F238E27FC236}">
                <a16:creationId xmlns:a16="http://schemas.microsoft.com/office/drawing/2014/main" id="{50C1BE72-E915-274B-AF1B-675AFF339DB0}"/>
              </a:ext>
            </a:extLst>
          </p:cNvPr>
          <p:cNvPicPr>
            <a:picLocks noChangeAspect="1"/>
          </p:cNvPicPr>
          <p:nvPr/>
        </p:nvPicPr>
        <p:blipFill>
          <a:blip r:embed="rId23" cstate="print">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780799" y="2651921"/>
            <a:ext cx="666161" cy="547564"/>
          </a:xfrm>
          <a:prstGeom prst="rect">
            <a:avLst/>
          </a:prstGeom>
        </p:spPr>
      </p:pic>
      <p:pic>
        <p:nvPicPr>
          <p:cNvPr id="39" name="Graphic 38">
            <a:extLst>
              <a:ext uri="{FF2B5EF4-FFF2-40B4-BE49-F238E27FC236}">
                <a16:creationId xmlns:a16="http://schemas.microsoft.com/office/drawing/2014/main" id="{829D6FBD-D826-834D-88FB-D457552B37F3}"/>
              </a:ext>
            </a:extLst>
          </p:cNvPr>
          <p:cNvPicPr>
            <a:picLocks noChangeAspect="1"/>
          </p:cNvPicPr>
          <p:nvPr/>
        </p:nvPicPr>
        <p:blipFill>
          <a:blip r:embed="rId25" cstate="print">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10640023" y="2537045"/>
            <a:ext cx="704634" cy="662440"/>
          </a:xfrm>
          <a:prstGeom prst="rect">
            <a:avLst/>
          </a:prstGeom>
        </p:spPr>
      </p:pic>
      <p:pic>
        <p:nvPicPr>
          <p:cNvPr id="40" name="Graphic 39">
            <a:extLst>
              <a:ext uri="{FF2B5EF4-FFF2-40B4-BE49-F238E27FC236}">
                <a16:creationId xmlns:a16="http://schemas.microsoft.com/office/drawing/2014/main" id="{6FED485F-22EA-4D48-AE78-D59D4265927B}"/>
              </a:ext>
            </a:extLst>
          </p:cNvPr>
          <p:cNvPicPr>
            <a:picLocks noChangeAspect="1"/>
          </p:cNvPicPr>
          <p:nvPr/>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1145687" y="3933969"/>
            <a:ext cx="575278" cy="499171"/>
          </a:xfrm>
          <a:prstGeom prst="rect">
            <a:avLst/>
          </a:prstGeom>
        </p:spPr>
      </p:pic>
      <p:pic>
        <p:nvPicPr>
          <p:cNvPr id="41" name="Graphic 40">
            <a:extLst>
              <a:ext uri="{FF2B5EF4-FFF2-40B4-BE49-F238E27FC236}">
                <a16:creationId xmlns:a16="http://schemas.microsoft.com/office/drawing/2014/main" id="{A81C2AB2-25B2-EB49-B8BB-311BFBE5FF8F}"/>
              </a:ext>
            </a:extLst>
          </p:cNvPr>
          <p:cNvPicPr>
            <a:picLocks noChangeAspect="1"/>
          </p:cNvPicPr>
          <p:nvPr/>
        </p:nvPicPr>
        <p:blipFill>
          <a:blip r:embed="rId29" cstate="print">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2933149" y="3787473"/>
            <a:ext cx="860331" cy="645667"/>
          </a:xfrm>
          <a:prstGeom prst="rect">
            <a:avLst/>
          </a:prstGeom>
        </p:spPr>
      </p:pic>
      <p:pic>
        <p:nvPicPr>
          <p:cNvPr id="42" name="Graphic 41">
            <a:extLst>
              <a:ext uri="{FF2B5EF4-FFF2-40B4-BE49-F238E27FC236}">
                <a16:creationId xmlns:a16="http://schemas.microsoft.com/office/drawing/2014/main" id="{15329C8B-85AF-2B45-8F15-024832D4C1AF}"/>
              </a:ext>
            </a:extLst>
          </p:cNvPr>
          <p:cNvPicPr>
            <a:picLocks noChangeAspect="1"/>
          </p:cNvPicPr>
          <p:nvPr/>
        </p:nvPicPr>
        <p:blipFill>
          <a:blip r:embed="rId31" cstate="print">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4903831" y="3761757"/>
            <a:ext cx="671383" cy="671383"/>
          </a:xfrm>
          <a:prstGeom prst="rect">
            <a:avLst/>
          </a:prstGeom>
        </p:spPr>
      </p:pic>
      <p:pic>
        <p:nvPicPr>
          <p:cNvPr id="43" name="Graphic 42">
            <a:extLst>
              <a:ext uri="{FF2B5EF4-FFF2-40B4-BE49-F238E27FC236}">
                <a16:creationId xmlns:a16="http://schemas.microsoft.com/office/drawing/2014/main" id="{E39C520F-F896-C142-BA36-D9EA05076A1C}"/>
              </a:ext>
            </a:extLst>
          </p:cNvPr>
          <p:cNvPicPr>
            <a:picLocks noChangeAspect="1"/>
          </p:cNvPicPr>
          <p:nvPr/>
        </p:nvPicPr>
        <p:blipFill>
          <a:blip r:embed="rId33" cstate="print">
            <a:extLst>
              <a:ext uri="{28A0092B-C50C-407E-A947-70E740481C1C}">
                <a14:useLocalDpi xmlns:a14="http://schemas.microsoft.com/office/drawing/2010/main" val="0"/>
              </a:ext>
              <a:ext uri="{96DAC541-7B7A-43D3-8B79-37D633B846F1}">
                <asvg:svgBlip xmlns:asvg="http://schemas.microsoft.com/office/drawing/2016/SVG/main" r:embed="rId34"/>
              </a:ext>
            </a:extLst>
          </a:blip>
          <a:stretch>
            <a:fillRect/>
          </a:stretch>
        </p:blipFill>
        <p:spPr>
          <a:xfrm>
            <a:off x="6759175" y="3933969"/>
            <a:ext cx="831431" cy="499171"/>
          </a:xfrm>
          <a:prstGeom prst="rect">
            <a:avLst/>
          </a:prstGeom>
        </p:spPr>
      </p:pic>
      <p:pic>
        <p:nvPicPr>
          <p:cNvPr id="44" name="Graphic 43">
            <a:extLst>
              <a:ext uri="{FF2B5EF4-FFF2-40B4-BE49-F238E27FC236}">
                <a16:creationId xmlns:a16="http://schemas.microsoft.com/office/drawing/2014/main" id="{BEF35317-925B-EA47-A8CE-1F3C549879A4}"/>
              </a:ext>
            </a:extLst>
          </p:cNvPr>
          <p:cNvPicPr>
            <a:picLocks noChangeAspect="1"/>
          </p:cNvPicPr>
          <p:nvPr/>
        </p:nvPicPr>
        <p:blipFill>
          <a:blip r:embed="rId35" cstate="print">
            <a:extLst>
              <a:ext uri="{28A0092B-C50C-407E-A947-70E740481C1C}">
                <a14:useLocalDpi xmlns:a14="http://schemas.microsoft.com/office/drawing/2010/main" val="0"/>
              </a:ext>
              <a:ext uri="{96DAC541-7B7A-43D3-8B79-37D633B846F1}">
                <asvg:svgBlip xmlns:asvg="http://schemas.microsoft.com/office/drawing/2016/SVG/main" r:embed="rId36"/>
              </a:ext>
            </a:extLst>
          </a:blip>
          <a:stretch>
            <a:fillRect/>
          </a:stretch>
        </p:blipFill>
        <p:spPr>
          <a:xfrm>
            <a:off x="8712912" y="3761757"/>
            <a:ext cx="801935" cy="671383"/>
          </a:xfrm>
          <a:prstGeom prst="rect">
            <a:avLst/>
          </a:prstGeom>
        </p:spPr>
      </p:pic>
      <p:pic>
        <p:nvPicPr>
          <p:cNvPr id="45" name="Graphic 44">
            <a:extLst>
              <a:ext uri="{FF2B5EF4-FFF2-40B4-BE49-F238E27FC236}">
                <a16:creationId xmlns:a16="http://schemas.microsoft.com/office/drawing/2014/main" id="{ABE881C2-AECC-E64B-BF53-A2A32035D8E3}"/>
              </a:ext>
            </a:extLst>
          </p:cNvPr>
          <p:cNvPicPr>
            <a:picLocks noChangeAspect="1"/>
          </p:cNvPicPr>
          <p:nvPr/>
        </p:nvPicPr>
        <p:blipFill>
          <a:blip r:embed="rId37" cstate="print">
            <a:extLst>
              <a:ext uri="{28A0092B-C50C-407E-A947-70E740481C1C}">
                <a14:useLocalDpi xmlns:a14="http://schemas.microsoft.com/office/drawing/2010/main" val="0"/>
              </a:ext>
              <a:ext uri="{96DAC541-7B7A-43D3-8B79-37D633B846F1}">
                <asvg:svgBlip xmlns:asvg="http://schemas.microsoft.com/office/drawing/2016/SVG/main" r:embed="rId38"/>
              </a:ext>
            </a:extLst>
          </a:blip>
          <a:stretch>
            <a:fillRect/>
          </a:stretch>
        </p:blipFill>
        <p:spPr>
          <a:xfrm>
            <a:off x="10640023" y="3933969"/>
            <a:ext cx="704634" cy="499171"/>
          </a:xfrm>
          <a:prstGeom prst="rect">
            <a:avLst/>
          </a:prstGeom>
        </p:spPr>
      </p:pic>
      <p:pic>
        <p:nvPicPr>
          <p:cNvPr id="46" name="Graphic 45">
            <a:extLst>
              <a:ext uri="{FF2B5EF4-FFF2-40B4-BE49-F238E27FC236}">
                <a16:creationId xmlns:a16="http://schemas.microsoft.com/office/drawing/2014/main" id="{5898680A-C246-814E-BACF-9814414CF4C8}"/>
              </a:ext>
            </a:extLst>
          </p:cNvPr>
          <p:cNvPicPr>
            <a:picLocks noChangeAspect="1"/>
          </p:cNvPicPr>
          <p:nvPr/>
        </p:nvPicPr>
        <p:blipFill>
          <a:blip r:embed="rId39" cstate="print">
            <a:extLst>
              <a:ext uri="{28A0092B-C50C-407E-A947-70E740481C1C}">
                <a14:useLocalDpi xmlns:a14="http://schemas.microsoft.com/office/drawing/2010/main" val="0"/>
              </a:ext>
              <a:ext uri="{96DAC541-7B7A-43D3-8B79-37D633B846F1}">
                <asvg:svgBlip xmlns:asvg="http://schemas.microsoft.com/office/drawing/2016/SVG/main" r:embed="rId40"/>
              </a:ext>
            </a:extLst>
          </a:blip>
          <a:stretch>
            <a:fillRect/>
          </a:stretch>
        </p:blipFill>
        <p:spPr>
          <a:xfrm>
            <a:off x="1047296" y="5288240"/>
            <a:ext cx="772058" cy="455950"/>
          </a:xfrm>
          <a:prstGeom prst="rect">
            <a:avLst/>
          </a:prstGeom>
        </p:spPr>
      </p:pic>
      <p:pic>
        <p:nvPicPr>
          <p:cNvPr id="47" name="Graphic 46">
            <a:extLst>
              <a:ext uri="{FF2B5EF4-FFF2-40B4-BE49-F238E27FC236}">
                <a16:creationId xmlns:a16="http://schemas.microsoft.com/office/drawing/2014/main" id="{A5C48CC4-55D8-7945-9025-EB51DD2952A9}"/>
              </a:ext>
            </a:extLst>
          </p:cNvPr>
          <p:cNvPicPr>
            <a:picLocks noChangeAspect="1"/>
          </p:cNvPicPr>
          <p:nvPr/>
        </p:nvPicPr>
        <p:blipFill>
          <a:blip r:embed="rId41" cstate="print">
            <a:extLst>
              <a:ext uri="{28A0092B-C50C-407E-A947-70E740481C1C}">
                <a14:useLocalDpi xmlns:a14="http://schemas.microsoft.com/office/drawing/2010/main" val="0"/>
              </a:ext>
              <a:ext uri="{96DAC541-7B7A-43D3-8B79-37D633B846F1}">
                <asvg:svgBlip xmlns:asvg="http://schemas.microsoft.com/office/drawing/2016/SVG/main" r:embed="rId42"/>
              </a:ext>
            </a:extLst>
          </a:blip>
          <a:stretch>
            <a:fillRect/>
          </a:stretch>
        </p:blipFill>
        <p:spPr>
          <a:xfrm>
            <a:off x="3096496" y="5149075"/>
            <a:ext cx="533636" cy="595115"/>
          </a:xfrm>
          <a:prstGeom prst="rect">
            <a:avLst/>
          </a:prstGeom>
        </p:spPr>
      </p:pic>
      <p:pic>
        <p:nvPicPr>
          <p:cNvPr id="48" name="Graphic 47">
            <a:extLst>
              <a:ext uri="{FF2B5EF4-FFF2-40B4-BE49-F238E27FC236}">
                <a16:creationId xmlns:a16="http://schemas.microsoft.com/office/drawing/2014/main" id="{246878F9-D315-C445-A070-6FE8FDB7A8D2}"/>
              </a:ext>
            </a:extLst>
          </p:cNvPr>
          <p:cNvPicPr>
            <a:picLocks noChangeAspect="1"/>
          </p:cNvPicPr>
          <p:nvPr/>
        </p:nvPicPr>
        <p:blipFill>
          <a:blip r:embed="rId43" cstate="print">
            <a:extLst>
              <a:ext uri="{28A0092B-C50C-407E-A947-70E740481C1C}">
                <a14:useLocalDpi xmlns:a14="http://schemas.microsoft.com/office/drawing/2010/main" val="0"/>
              </a:ext>
              <a:ext uri="{96DAC541-7B7A-43D3-8B79-37D633B846F1}">
                <asvg:svgBlip xmlns:asvg="http://schemas.microsoft.com/office/drawing/2016/SVG/main" r:embed="rId44"/>
              </a:ext>
            </a:extLst>
          </a:blip>
          <a:stretch>
            <a:fillRect/>
          </a:stretch>
        </p:blipFill>
        <p:spPr>
          <a:xfrm>
            <a:off x="4951303" y="5170108"/>
            <a:ext cx="576439" cy="574081"/>
          </a:xfrm>
          <a:prstGeom prst="rect">
            <a:avLst/>
          </a:prstGeom>
        </p:spPr>
      </p:pic>
      <p:pic>
        <p:nvPicPr>
          <p:cNvPr id="49" name="Graphic 48">
            <a:extLst>
              <a:ext uri="{FF2B5EF4-FFF2-40B4-BE49-F238E27FC236}">
                <a16:creationId xmlns:a16="http://schemas.microsoft.com/office/drawing/2014/main" id="{1F68F6BB-76CE-5840-8F66-47EC0619FD5F}"/>
              </a:ext>
            </a:extLst>
          </p:cNvPr>
          <p:cNvPicPr>
            <a:picLocks noChangeAspect="1"/>
          </p:cNvPicPr>
          <p:nvPr/>
        </p:nvPicPr>
        <p:blipFill>
          <a:blip r:embed="rId45" cstate="print">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6881451" y="5056904"/>
            <a:ext cx="586879" cy="687285"/>
          </a:xfrm>
          <a:prstGeom prst="rect">
            <a:avLst/>
          </a:prstGeom>
        </p:spPr>
      </p:pic>
      <p:pic>
        <p:nvPicPr>
          <p:cNvPr id="50" name="Graphic 49">
            <a:extLst>
              <a:ext uri="{FF2B5EF4-FFF2-40B4-BE49-F238E27FC236}">
                <a16:creationId xmlns:a16="http://schemas.microsoft.com/office/drawing/2014/main" id="{313C39F7-F419-5149-AFE9-88DCE4AD5EF4}"/>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r:embed="rId48"/>
              </a:ext>
            </a:extLst>
          </a:blip>
          <a:stretch>
            <a:fillRect/>
          </a:stretch>
        </p:blipFill>
        <p:spPr>
          <a:xfrm>
            <a:off x="8824925" y="5168870"/>
            <a:ext cx="577910" cy="575320"/>
          </a:xfrm>
          <a:prstGeom prst="rect">
            <a:avLst/>
          </a:prstGeom>
        </p:spPr>
      </p:pic>
      <p:pic>
        <p:nvPicPr>
          <p:cNvPr id="51" name="Graphic 50">
            <a:extLst>
              <a:ext uri="{FF2B5EF4-FFF2-40B4-BE49-F238E27FC236}">
                <a16:creationId xmlns:a16="http://schemas.microsoft.com/office/drawing/2014/main" id="{2724529C-538D-4C48-8485-973020E023BC}"/>
              </a:ext>
            </a:extLst>
          </p:cNvPr>
          <p:cNvPicPr>
            <a:picLocks noChangeAspect="1"/>
          </p:cNvPicPr>
          <p:nvPr/>
        </p:nvPicPr>
        <p:blipFill>
          <a:blip r:embed="rId49" cstate="print">
            <a:extLst>
              <a:ext uri="{28A0092B-C50C-407E-A947-70E740481C1C}">
                <a14:useLocalDpi xmlns:a14="http://schemas.microsoft.com/office/drawing/2010/main" val="0"/>
              </a:ext>
              <a:ext uri="{96DAC541-7B7A-43D3-8B79-37D633B846F1}">
                <asvg:svgBlip xmlns:asvg="http://schemas.microsoft.com/office/drawing/2016/SVG/main" r:embed="rId50"/>
              </a:ext>
            </a:extLst>
          </a:blip>
          <a:stretch>
            <a:fillRect/>
          </a:stretch>
        </p:blipFill>
        <p:spPr>
          <a:xfrm>
            <a:off x="10765064" y="5148910"/>
            <a:ext cx="454553" cy="595279"/>
          </a:xfrm>
          <a:prstGeom prst="rect">
            <a:avLst/>
          </a:prstGeom>
        </p:spPr>
      </p:pic>
    </p:spTree>
    <p:extLst>
      <p:ext uri="{BB962C8B-B14F-4D97-AF65-F5344CB8AC3E}">
        <p14:creationId xmlns:p14="http://schemas.microsoft.com/office/powerpoint/2010/main" val="3832265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24" name="Table 123">
            <a:extLst>
              <a:ext uri="{FF2B5EF4-FFF2-40B4-BE49-F238E27FC236}">
                <a16:creationId xmlns:a16="http://schemas.microsoft.com/office/drawing/2014/main" id="{80E4D649-4728-AA4B-A9E9-77459E09BE31}"/>
              </a:ext>
            </a:extLst>
          </p:cNvPr>
          <p:cNvGraphicFramePr>
            <a:graphicFrameLocks noGrp="1"/>
          </p:cNvGraphicFramePr>
          <p:nvPr>
            <p:extLst>
              <p:ext uri="{D42A27DB-BD31-4B8C-83A1-F6EECF244321}">
                <p14:modId xmlns:p14="http://schemas.microsoft.com/office/powerpoint/2010/main" val="600345714"/>
              </p:ext>
            </p:extLst>
          </p:nvPr>
        </p:nvGraphicFramePr>
        <p:xfrm>
          <a:off x="459944" y="924831"/>
          <a:ext cx="11509350" cy="5098232"/>
        </p:xfrm>
        <a:graphic>
          <a:graphicData uri="http://schemas.openxmlformats.org/drawingml/2006/table">
            <a:tbl>
              <a:tblPr bandRow="1">
                <a:tableStyleId>{2D5ABB26-0587-4C30-8999-92F81FD0307C}</a:tableStyleId>
              </a:tblPr>
              <a:tblGrid>
                <a:gridCol w="1918225">
                  <a:extLst>
                    <a:ext uri="{9D8B030D-6E8A-4147-A177-3AD203B41FA5}">
                      <a16:colId xmlns:a16="http://schemas.microsoft.com/office/drawing/2014/main" val="3132866769"/>
                    </a:ext>
                  </a:extLst>
                </a:gridCol>
                <a:gridCol w="1918225">
                  <a:extLst>
                    <a:ext uri="{9D8B030D-6E8A-4147-A177-3AD203B41FA5}">
                      <a16:colId xmlns:a16="http://schemas.microsoft.com/office/drawing/2014/main" val="887579907"/>
                    </a:ext>
                  </a:extLst>
                </a:gridCol>
                <a:gridCol w="1918225">
                  <a:extLst>
                    <a:ext uri="{9D8B030D-6E8A-4147-A177-3AD203B41FA5}">
                      <a16:colId xmlns:a16="http://schemas.microsoft.com/office/drawing/2014/main" val="3701793015"/>
                    </a:ext>
                  </a:extLst>
                </a:gridCol>
                <a:gridCol w="1918225">
                  <a:extLst>
                    <a:ext uri="{9D8B030D-6E8A-4147-A177-3AD203B41FA5}">
                      <a16:colId xmlns:a16="http://schemas.microsoft.com/office/drawing/2014/main" val="1175166554"/>
                    </a:ext>
                  </a:extLst>
                </a:gridCol>
                <a:gridCol w="1918225">
                  <a:extLst>
                    <a:ext uri="{9D8B030D-6E8A-4147-A177-3AD203B41FA5}">
                      <a16:colId xmlns:a16="http://schemas.microsoft.com/office/drawing/2014/main" val="1852127725"/>
                    </a:ext>
                  </a:extLst>
                </a:gridCol>
                <a:gridCol w="1918225">
                  <a:extLst>
                    <a:ext uri="{9D8B030D-6E8A-4147-A177-3AD203B41FA5}">
                      <a16:colId xmlns:a16="http://schemas.microsoft.com/office/drawing/2014/main" val="1821367102"/>
                    </a:ext>
                  </a:extLst>
                </a:gridCol>
              </a:tblGrid>
              <a:tr h="1274558">
                <a:tc>
                  <a:txBody>
                    <a:bodyPr/>
                    <a:lstStyle/>
                    <a:p>
                      <a:pPr algn="ctr"/>
                      <a:r>
                        <a:rPr lang="en-US" sz="1000">
                          <a:solidFill>
                            <a:schemeClr val="tx1"/>
                          </a:solidFill>
                        </a:rPr>
                        <a:t>Encoding</a:t>
                      </a:r>
                    </a:p>
                  </a:txBody>
                  <a:tcPr marL="0" marR="0" marT="1119124" marB="0"/>
                </a:tc>
                <a:tc>
                  <a:txBody>
                    <a:bodyPr/>
                    <a:lstStyle/>
                    <a:p>
                      <a:pPr algn="ctr"/>
                      <a:r>
                        <a:rPr lang="en-US" sz="1000">
                          <a:solidFill>
                            <a:schemeClr val="tx1"/>
                          </a:solidFill>
                        </a:rPr>
                        <a:t>Event Hubs</a:t>
                      </a:r>
                    </a:p>
                  </a:txBody>
                  <a:tcPr marL="0" marR="0" marT="1119124" marB="0"/>
                </a:tc>
                <a:tc>
                  <a:txBody>
                    <a:bodyPr/>
                    <a:lstStyle/>
                    <a:p>
                      <a:pPr algn="ctr"/>
                      <a:r>
                        <a:rPr lang="en-US" sz="1000">
                          <a:solidFill>
                            <a:schemeClr val="tx1"/>
                          </a:solidFill>
                        </a:rPr>
                        <a:t>Express Route</a:t>
                      </a:r>
                    </a:p>
                  </a:txBody>
                  <a:tcPr marL="0" marR="0" marT="1119124" marB="0"/>
                </a:tc>
                <a:tc>
                  <a:txBody>
                    <a:bodyPr/>
                    <a:lstStyle/>
                    <a:p>
                      <a:pPr algn="ctr"/>
                      <a:r>
                        <a:rPr lang="en-US" sz="1000">
                          <a:solidFill>
                            <a:schemeClr val="tx1"/>
                          </a:solidFill>
                        </a:rPr>
                        <a:t>File Storage</a:t>
                      </a:r>
                    </a:p>
                  </a:txBody>
                  <a:tcPr marL="0" marR="0" marT="1119124" marB="0"/>
                </a:tc>
                <a:tc>
                  <a:txBody>
                    <a:bodyPr/>
                    <a:lstStyle/>
                    <a:p>
                      <a:pPr algn="ctr"/>
                      <a:r>
                        <a:rPr lang="en-US" sz="1000">
                          <a:solidFill>
                            <a:schemeClr val="tx1"/>
                          </a:solidFill>
                        </a:rPr>
                        <a:t>Game Controller</a:t>
                      </a:r>
                    </a:p>
                  </a:txBody>
                  <a:tcPr marL="0" marR="0" marT="1119124" marB="0"/>
                </a:tc>
                <a:tc>
                  <a:txBody>
                    <a:bodyPr/>
                    <a:lstStyle/>
                    <a:p>
                      <a:pPr algn="ctr"/>
                      <a:r>
                        <a:rPr lang="en-US" sz="1000">
                          <a:solidFill>
                            <a:schemeClr val="tx1"/>
                          </a:solidFill>
                        </a:rPr>
                        <a:t>Gears</a:t>
                      </a:r>
                    </a:p>
                  </a:txBody>
                  <a:tcPr marL="0" marR="0" marT="1119124" marB="0"/>
                </a:tc>
                <a:extLst>
                  <a:ext uri="{0D108BD9-81ED-4DB2-BD59-A6C34878D82A}">
                    <a16:rowId xmlns:a16="http://schemas.microsoft.com/office/drawing/2014/main" val="975697945"/>
                  </a:ext>
                </a:extLst>
              </a:tr>
              <a:tr h="1274558">
                <a:tc>
                  <a:txBody>
                    <a:bodyPr/>
                    <a:lstStyle/>
                    <a:p>
                      <a:pPr algn="ctr"/>
                      <a:r>
                        <a:rPr lang="en-US" sz="1000">
                          <a:solidFill>
                            <a:schemeClr val="tx1"/>
                          </a:solidFill>
                        </a:rPr>
                        <a:t>HD Insight</a:t>
                      </a:r>
                    </a:p>
                  </a:txBody>
                  <a:tcPr marL="0" marR="0" marT="1119124" marB="0"/>
                </a:tc>
                <a:tc>
                  <a:txBody>
                    <a:bodyPr/>
                    <a:lstStyle/>
                    <a:p>
                      <a:pPr algn="ctr"/>
                      <a:r>
                        <a:rPr lang="en-US" sz="1000" err="1">
                          <a:solidFill>
                            <a:schemeClr val="tx1"/>
                          </a:solidFill>
                        </a:rPr>
                        <a:t>IoT</a:t>
                      </a:r>
                      <a:r>
                        <a:rPr lang="en-US" sz="1000">
                          <a:solidFill>
                            <a:schemeClr val="tx1"/>
                          </a:solidFill>
                        </a:rPr>
                        <a:t> Hub</a:t>
                      </a:r>
                    </a:p>
                  </a:txBody>
                  <a:tcPr marL="0" marR="0" marT="1119124" marB="0"/>
                </a:tc>
                <a:tc>
                  <a:txBody>
                    <a:bodyPr/>
                    <a:lstStyle/>
                    <a:p>
                      <a:pPr algn="ctr"/>
                      <a:r>
                        <a:rPr lang="en-US" sz="1000">
                          <a:solidFill>
                            <a:schemeClr val="tx1"/>
                          </a:solidFill>
                        </a:rPr>
                        <a:t>Key Vault</a:t>
                      </a:r>
                    </a:p>
                  </a:txBody>
                  <a:tcPr marL="0" marR="0" marT="1119124" marB="0"/>
                </a:tc>
                <a:tc>
                  <a:txBody>
                    <a:bodyPr/>
                    <a:lstStyle/>
                    <a:p>
                      <a:pPr algn="ctr"/>
                      <a:r>
                        <a:rPr lang="en-US" sz="1000">
                          <a:solidFill>
                            <a:schemeClr val="tx1"/>
                          </a:solidFill>
                        </a:rPr>
                        <a:t>Kubernetes</a:t>
                      </a:r>
                    </a:p>
                  </a:txBody>
                  <a:tcPr marL="0" marR="0" marT="1119124" marB="0"/>
                </a:tc>
                <a:tc>
                  <a:txBody>
                    <a:bodyPr/>
                    <a:lstStyle/>
                    <a:p>
                      <a:pPr algn="ctr"/>
                      <a:r>
                        <a:rPr lang="en-US" sz="1000">
                          <a:solidFill>
                            <a:schemeClr val="tx1"/>
                          </a:solidFill>
                        </a:rPr>
                        <a:t>Linux Virtual Mach.</a:t>
                      </a:r>
                    </a:p>
                  </a:txBody>
                  <a:tcPr marL="0" marR="0" marT="1119124" marB="0"/>
                </a:tc>
                <a:tc>
                  <a:txBody>
                    <a:bodyPr/>
                    <a:lstStyle/>
                    <a:p>
                      <a:pPr algn="ctr"/>
                      <a:r>
                        <a:rPr lang="en-US" sz="1000">
                          <a:solidFill>
                            <a:schemeClr val="tx1"/>
                          </a:solidFill>
                        </a:rPr>
                        <a:t>Windows Virtual Mach.</a:t>
                      </a:r>
                    </a:p>
                  </a:txBody>
                  <a:tcPr marL="0" marR="0" marT="1119124" marB="0"/>
                </a:tc>
                <a:extLst>
                  <a:ext uri="{0D108BD9-81ED-4DB2-BD59-A6C34878D82A}">
                    <a16:rowId xmlns:a16="http://schemas.microsoft.com/office/drawing/2014/main" val="2186356422"/>
                  </a:ext>
                </a:extLst>
              </a:tr>
              <a:tr h="1274558">
                <a:tc>
                  <a:txBody>
                    <a:bodyPr/>
                    <a:lstStyle/>
                    <a:p>
                      <a:pPr algn="ctr"/>
                      <a:r>
                        <a:rPr lang="en-US" sz="1000">
                          <a:solidFill>
                            <a:schemeClr val="tx1"/>
                          </a:solidFill>
                        </a:rPr>
                        <a:t>Linux Penguin</a:t>
                      </a:r>
                    </a:p>
                  </a:txBody>
                  <a:tcPr marL="0" marR="0" marT="1119124" marB="0"/>
                </a:tc>
                <a:tc>
                  <a:txBody>
                    <a:bodyPr/>
                    <a:lstStyle/>
                    <a:p>
                      <a:pPr algn="ctr"/>
                      <a:r>
                        <a:rPr lang="en-US" sz="1000">
                          <a:solidFill>
                            <a:schemeClr val="tx1"/>
                          </a:solidFill>
                        </a:rPr>
                        <a:t>Live + On-Demand Streaming</a:t>
                      </a:r>
                    </a:p>
                  </a:txBody>
                  <a:tcPr marL="0" marR="0" marT="1119124" marB="0"/>
                </a:tc>
                <a:tc>
                  <a:txBody>
                    <a:bodyPr/>
                    <a:lstStyle/>
                    <a:p>
                      <a:pPr algn="ctr"/>
                      <a:r>
                        <a:rPr lang="en-US" sz="1000">
                          <a:solidFill>
                            <a:schemeClr val="tx1"/>
                          </a:solidFill>
                        </a:rPr>
                        <a:t>Load Balancer</a:t>
                      </a:r>
                    </a:p>
                  </a:txBody>
                  <a:tcPr marL="0" marR="0" marT="1119124" marB="0"/>
                </a:tc>
                <a:tc>
                  <a:txBody>
                    <a:bodyPr/>
                    <a:lstStyle/>
                    <a:p>
                      <a:pPr algn="ctr"/>
                      <a:r>
                        <a:rPr lang="en-US" sz="1000">
                          <a:solidFill>
                            <a:schemeClr val="tx1"/>
                          </a:solidFill>
                        </a:rPr>
                        <a:t>Load Balancer (Generic)</a:t>
                      </a:r>
                    </a:p>
                  </a:txBody>
                  <a:tcPr marL="0" marR="0" marT="1119124" marB="0"/>
                </a:tc>
                <a:tc>
                  <a:txBody>
                    <a:bodyPr/>
                    <a:lstStyle/>
                    <a:p>
                      <a:pPr algn="ctr"/>
                      <a:r>
                        <a:rPr lang="en-US" sz="1000">
                          <a:solidFill>
                            <a:schemeClr val="tx1"/>
                          </a:solidFill>
                        </a:rPr>
                        <a:t>Logic Apps</a:t>
                      </a:r>
                    </a:p>
                  </a:txBody>
                  <a:tcPr marL="0" marR="0" marT="1119124" marB="0"/>
                </a:tc>
                <a:tc>
                  <a:txBody>
                    <a:bodyPr/>
                    <a:lstStyle/>
                    <a:p>
                      <a:pPr algn="ctr"/>
                      <a:r>
                        <a:rPr lang="en-US" sz="1000">
                          <a:solidFill>
                            <a:schemeClr val="tx1"/>
                          </a:solidFill>
                        </a:rPr>
                        <a:t>Machine Learning Studio</a:t>
                      </a:r>
                    </a:p>
                  </a:txBody>
                  <a:tcPr marL="0" marR="0" marT="1119124" marB="0"/>
                </a:tc>
                <a:extLst>
                  <a:ext uri="{0D108BD9-81ED-4DB2-BD59-A6C34878D82A}">
                    <a16:rowId xmlns:a16="http://schemas.microsoft.com/office/drawing/2014/main" val="64962515"/>
                  </a:ext>
                </a:extLst>
              </a:tr>
              <a:tr h="1274558">
                <a:tc>
                  <a:txBody>
                    <a:bodyPr/>
                    <a:lstStyle/>
                    <a:p>
                      <a:pPr algn="ctr"/>
                      <a:r>
                        <a:rPr lang="en-US" sz="1000">
                          <a:solidFill>
                            <a:schemeClr val="tx1"/>
                          </a:solidFill>
                        </a:rPr>
                        <a:t>Maintenance</a:t>
                      </a:r>
                    </a:p>
                  </a:txBody>
                  <a:tcPr marL="0" marR="0" marT="1119124" marB="0"/>
                </a:tc>
                <a:tc>
                  <a:txBody>
                    <a:bodyPr/>
                    <a:lstStyle/>
                    <a:p>
                      <a:pPr algn="ctr"/>
                      <a:r>
                        <a:rPr lang="en-US" sz="1000">
                          <a:solidFill>
                            <a:schemeClr val="tx1"/>
                          </a:solidFill>
                        </a:rPr>
                        <a:t>Media Services</a:t>
                      </a:r>
                    </a:p>
                  </a:txBody>
                  <a:tcPr marL="0" marR="0" marT="1119124" marB="0"/>
                </a:tc>
                <a:tc>
                  <a:txBody>
                    <a:bodyPr/>
                    <a:lstStyle/>
                    <a:p>
                      <a:pPr algn="ctr"/>
                      <a:r>
                        <a:rPr lang="en-US" sz="1000">
                          <a:solidFill>
                            <a:schemeClr val="tx1"/>
                          </a:solidFill>
                        </a:rPr>
                        <a:t>Mobile Apps</a:t>
                      </a:r>
                    </a:p>
                  </a:txBody>
                  <a:tcPr marL="0" marR="0" marT="1119124" marB="0"/>
                </a:tc>
                <a:tc>
                  <a:txBody>
                    <a:bodyPr/>
                    <a:lstStyle/>
                    <a:p>
                      <a:pPr algn="ctr"/>
                      <a:r>
                        <a:rPr lang="en-US" sz="1000">
                          <a:solidFill>
                            <a:schemeClr val="tx1"/>
                          </a:solidFill>
                        </a:rPr>
                        <a:t>Multi-Factor Authentication</a:t>
                      </a:r>
                    </a:p>
                  </a:txBody>
                  <a:tcPr marL="0" marR="0" marT="1119124" marB="0"/>
                </a:tc>
                <a:tc>
                  <a:txBody>
                    <a:bodyPr/>
                    <a:lstStyle/>
                    <a:p>
                      <a:pPr algn="ctr"/>
                      <a:r>
                        <a:rPr lang="en-US" sz="1000">
                          <a:solidFill>
                            <a:schemeClr val="tx1"/>
                          </a:solidFill>
                        </a:rPr>
                        <a:t>Network Watcher</a:t>
                      </a:r>
                    </a:p>
                  </a:txBody>
                  <a:tcPr marL="0" marR="0" marT="1119124" marB="0"/>
                </a:tc>
                <a:tc>
                  <a:txBody>
                    <a:bodyPr/>
                    <a:lstStyle/>
                    <a:p>
                      <a:pPr algn="ctr"/>
                      <a:r>
                        <a:rPr lang="en-US" sz="1000">
                          <a:solidFill>
                            <a:schemeClr val="tx1"/>
                          </a:solidFill>
                        </a:rPr>
                        <a:t>Notification Hubs</a:t>
                      </a:r>
                    </a:p>
                  </a:txBody>
                  <a:tcPr marL="0" marR="0" marT="1119124" marB="0"/>
                </a:tc>
                <a:extLst>
                  <a:ext uri="{0D108BD9-81ED-4DB2-BD59-A6C34878D82A}">
                    <a16:rowId xmlns:a16="http://schemas.microsoft.com/office/drawing/2014/main" val="2137996298"/>
                  </a:ext>
                </a:extLst>
              </a:tr>
            </a:tbl>
          </a:graphicData>
        </a:graphic>
      </p:graphicFrame>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ICON SVGs</a:t>
            </a:r>
          </a:p>
        </p:txBody>
      </p:sp>
      <p:pic>
        <p:nvPicPr>
          <p:cNvPr id="52" name="Graphic 51">
            <a:extLst>
              <a:ext uri="{FF2B5EF4-FFF2-40B4-BE49-F238E27FC236}">
                <a16:creationId xmlns:a16="http://schemas.microsoft.com/office/drawing/2014/main" id="{04A45275-E638-D144-A0F8-1FF1522721E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66233" y="1327283"/>
            <a:ext cx="528626" cy="622211"/>
          </a:xfrm>
          <a:prstGeom prst="rect">
            <a:avLst/>
          </a:prstGeom>
        </p:spPr>
      </p:pic>
      <p:pic>
        <p:nvPicPr>
          <p:cNvPr id="53" name="Graphic 52">
            <a:extLst>
              <a:ext uri="{FF2B5EF4-FFF2-40B4-BE49-F238E27FC236}">
                <a16:creationId xmlns:a16="http://schemas.microsoft.com/office/drawing/2014/main" id="{49F11F3F-506C-4C47-B6D1-ADFB19AB510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31608" y="1496274"/>
            <a:ext cx="439428" cy="453221"/>
          </a:xfrm>
          <a:prstGeom prst="rect">
            <a:avLst/>
          </a:prstGeom>
        </p:spPr>
      </p:pic>
      <p:pic>
        <p:nvPicPr>
          <p:cNvPr id="54" name="Graphic 53">
            <a:extLst>
              <a:ext uri="{FF2B5EF4-FFF2-40B4-BE49-F238E27FC236}">
                <a16:creationId xmlns:a16="http://schemas.microsoft.com/office/drawing/2014/main" id="{7583A5FF-267A-BC48-8CDA-516092BAF80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921499" y="1538090"/>
            <a:ext cx="666938" cy="411405"/>
          </a:xfrm>
          <a:prstGeom prst="rect">
            <a:avLst/>
          </a:prstGeom>
        </p:spPr>
      </p:pic>
      <p:pic>
        <p:nvPicPr>
          <p:cNvPr id="55" name="Graphic 54">
            <a:extLst>
              <a:ext uri="{FF2B5EF4-FFF2-40B4-BE49-F238E27FC236}">
                <a16:creationId xmlns:a16="http://schemas.microsoft.com/office/drawing/2014/main" id="{5726F5B7-EFDA-DA4E-AB2E-F3B0B99C482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854029" y="1368418"/>
            <a:ext cx="671552" cy="581077"/>
          </a:xfrm>
          <a:prstGeom prst="rect">
            <a:avLst/>
          </a:prstGeom>
        </p:spPr>
      </p:pic>
      <p:pic>
        <p:nvPicPr>
          <p:cNvPr id="56" name="Graphic 55">
            <a:extLst>
              <a:ext uri="{FF2B5EF4-FFF2-40B4-BE49-F238E27FC236}">
                <a16:creationId xmlns:a16="http://schemas.microsoft.com/office/drawing/2014/main" id="{D0B418FE-7208-D041-8DEC-152CFFB32897}"/>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688393" y="1410238"/>
            <a:ext cx="801933" cy="539257"/>
          </a:xfrm>
          <a:prstGeom prst="rect">
            <a:avLst/>
          </a:prstGeom>
        </p:spPr>
      </p:pic>
      <p:pic>
        <p:nvPicPr>
          <p:cNvPr id="57" name="Graphic 56">
            <a:extLst>
              <a:ext uri="{FF2B5EF4-FFF2-40B4-BE49-F238E27FC236}">
                <a16:creationId xmlns:a16="http://schemas.microsoft.com/office/drawing/2014/main" id="{DE567C5B-0E8A-604C-9AA7-E37585910E84}"/>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650632" y="1394838"/>
            <a:ext cx="659805" cy="554656"/>
          </a:xfrm>
          <a:prstGeom prst="rect">
            <a:avLst/>
          </a:prstGeom>
        </p:spPr>
      </p:pic>
      <p:pic>
        <p:nvPicPr>
          <p:cNvPr id="58" name="Graphic 57">
            <a:extLst>
              <a:ext uri="{FF2B5EF4-FFF2-40B4-BE49-F238E27FC236}">
                <a16:creationId xmlns:a16="http://schemas.microsoft.com/office/drawing/2014/main" id="{181F91D4-1D2A-544F-986D-0CF362E0BD52}"/>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45637" y="2589304"/>
            <a:ext cx="769818" cy="560952"/>
          </a:xfrm>
          <a:prstGeom prst="rect">
            <a:avLst/>
          </a:prstGeom>
        </p:spPr>
      </p:pic>
      <p:pic>
        <p:nvPicPr>
          <p:cNvPr id="59" name="Graphic 58">
            <a:extLst>
              <a:ext uri="{FF2B5EF4-FFF2-40B4-BE49-F238E27FC236}">
                <a16:creationId xmlns:a16="http://schemas.microsoft.com/office/drawing/2014/main" id="{C2DC6195-2D15-374C-AE04-3D80D1E2E5FE}"/>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3094239" y="2638226"/>
            <a:ext cx="514164" cy="512030"/>
          </a:xfrm>
          <a:prstGeom prst="rect">
            <a:avLst/>
          </a:prstGeom>
        </p:spPr>
      </p:pic>
      <p:pic>
        <p:nvPicPr>
          <p:cNvPr id="60" name="Graphic 59">
            <a:extLst>
              <a:ext uri="{FF2B5EF4-FFF2-40B4-BE49-F238E27FC236}">
                <a16:creationId xmlns:a16="http://schemas.microsoft.com/office/drawing/2014/main" id="{B660ABA0-6D50-1343-98DF-D2C49C2CE3ED}"/>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5015670" y="2617520"/>
            <a:ext cx="478596" cy="532736"/>
          </a:xfrm>
          <a:prstGeom prst="rect">
            <a:avLst/>
          </a:prstGeom>
        </p:spPr>
      </p:pic>
      <p:pic>
        <p:nvPicPr>
          <p:cNvPr id="61" name="Graphic 60">
            <a:extLst>
              <a:ext uri="{FF2B5EF4-FFF2-40B4-BE49-F238E27FC236}">
                <a16:creationId xmlns:a16="http://schemas.microsoft.com/office/drawing/2014/main" id="{BEA448E0-89B6-7B4E-B481-68F1B6FC17E3}"/>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6895087" y="2617520"/>
            <a:ext cx="589435" cy="532736"/>
          </a:xfrm>
          <a:prstGeom prst="rect">
            <a:avLst/>
          </a:prstGeom>
        </p:spPr>
      </p:pic>
      <p:pic>
        <p:nvPicPr>
          <p:cNvPr id="62" name="Graphic 61">
            <a:extLst>
              <a:ext uri="{FF2B5EF4-FFF2-40B4-BE49-F238E27FC236}">
                <a16:creationId xmlns:a16="http://schemas.microsoft.com/office/drawing/2014/main" id="{AD95FFD4-7624-0748-A50C-80DEB3325152}"/>
              </a:ext>
            </a:extLst>
          </p:cNvPr>
          <p:cNvPicPr>
            <a:picLocks noChangeAspect="1"/>
          </p:cNvPicPr>
          <p:nvPr/>
        </p:nvPicPr>
        <p:blipFill>
          <a:blip r:embed="rId23" cstate="print">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792356" y="2602692"/>
            <a:ext cx="594008" cy="547563"/>
          </a:xfrm>
          <a:prstGeom prst="rect">
            <a:avLst/>
          </a:prstGeom>
        </p:spPr>
      </p:pic>
      <p:pic>
        <p:nvPicPr>
          <p:cNvPr id="63" name="Graphic 62">
            <a:extLst>
              <a:ext uri="{FF2B5EF4-FFF2-40B4-BE49-F238E27FC236}">
                <a16:creationId xmlns:a16="http://schemas.microsoft.com/office/drawing/2014/main" id="{41E4BD95-E221-4046-97E3-127CD8472C2F}"/>
              </a:ext>
            </a:extLst>
          </p:cNvPr>
          <p:cNvPicPr>
            <a:picLocks noChangeAspect="1"/>
          </p:cNvPicPr>
          <p:nvPr/>
        </p:nvPicPr>
        <p:blipFill>
          <a:blip r:embed="rId25" cstate="print">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1132055" y="3788417"/>
            <a:ext cx="562804" cy="662440"/>
          </a:xfrm>
          <a:prstGeom prst="rect">
            <a:avLst/>
          </a:prstGeom>
        </p:spPr>
      </p:pic>
      <p:pic>
        <p:nvPicPr>
          <p:cNvPr id="64" name="Graphic 63">
            <a:extLst>
              <a:ext uri="{FF2B5EF4-FFF2-40B4-BE49-F238E27FC236}">
                <a16:creationId xmlns:a16="http://schemas.microsoft.com/office/drawing/2014/main" id="{128E0F53-A325-7A49-8F11-128C13337154}"/>
              </a:ext>
            </a:extLst>
          </p:cNvPr>
          <p:cNvPicPr>
            <a:picLocks noChangeAspect="1"/>
          </p:cNvPicPr>
          <p:nvPr/>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3131608" y="3951686"/>
            <a:ext cx="499171" cy="499171"/>
          </a:xfrm>
          <a:prstGeom prst="rect">
            <a:avLst/>
          </a:prstGeom>
        </p:spPr>
      </p:pic>
      <p:pic>
        <p:nvPicPr>
          <p:cNvPr id="65" name="Graphic 64">
            <a:extLst>
              <a:ext uri="{FF2B5EF4-FFF2-40B4-BE49-F238E27FC236}">
                <a16:creationId xmlns:a16="http://schemas.microsoft.com/office/drawing/2014/main" id="{CDE0FF9B-853B-9A47-A19A-02F2BF924C6A}"/>
              </a:ext>
            </a:extLst>
          </p:cNvPr>
          <p:cNvPicPr>
            <a:picLocks noChangeAspect="1"/>
          </p:cNvPicPr>
          <p:nvPr/>
        </p:nvPicPr>
        <p:blipFill>
          <a:blip r:embed="rId29" cstate="print">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4979135" y="3805190"/>
            <a:ext cx="645667" cy="645667"/>
          </a:xfrm>
          <a:prstGeom prst="rect">
            <a:avLst/>
          </a:prstGeom>
        </p:spPr>
      </p:pic>
      <p:pic>
        <p:nvPicPr>
          <p:cNvPr id="66" name="Graphic 65">
            <a:extLst>
              <a:ext uri="{FF2B5EF4-FFF2-40B4-BE49-F238E27FC236}">
                <a16:creationId xmlns:a16="http://schemas.microsoft.com/office/drawing/2014/main" id="{4890E019-B795-BE40-A6E7-5E6F3CADE28E}"/>
              </a:ext>
            </a:extLst>
          </p:cNvPr>
          <p:cNvPicPr>
            <a:picLocks noChangeAspect="1"/>
          </p:cNvPicPr>
          <p:nvPr/>
        </p:nvPicPr>
        <p:blipFill>
          <a:blip r:embed="rId31" cstate="print">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8808502" y="3935669"/>
            <a:ext cx="663902" cy="515188"/>
          </a:xfrm>
          <a:prstGeom prst="rect">
            <a:avLst/>
          </a:prstGeom>
        </p:spPr>
      </p:pic>
      <p:pic>
        <p:nvPicPr>
          <p:cNvPr id="67" name="Graphic 66">
            <a:extLst>
              <a:ext uri="{FF2B5EF4-FFF2-40B4-BE49-F238E27FC236}">
                <a16:creationId xmlns:a16="http://schemas.microsoft.com/office/drawing/2014/main" id="{7DFEE083-6B38-EC4D-814D-2370D45718C0}"/>
              </a:ext>
            </a:extLst>
          </p:cNvPr>
          <p:cNvPicPr>
            <a:picLocks noChangeAspect="1"/>
          </p:cNvPicPr>
          <p:nvPr/>
        </p:nvPicPr>
        <p:blipFill>
          <a:blip r:embed="rId33" cstate="print">
            <a:extLst>
              <a:ext uri="{28A0092B-C50C-407E-A947-70E740481C1C}">
                <a14:useLocalDpi xmlns:a14="http://schemas.microsoft.com/office/drawing/2010/main" val="0"/>
              </a:ext>
              <a:ext uri="{96DAC541-7B7A-43D3-8B79-37D633B846F1}">
                <asvg:svgBlip xmlns:asvg="http://schemas.microsoft.com/office/drawing/2016/SVG/main" r:embed="rId34"/>
              </a:ext>
            </a:extLst>
          </a:blip>
          <a:stretch>
            <a:fillRect/>
          </a:stretch>
        </p:blipFill>
        <p:spPr>
          <a:xfrm>
            <a:off x="10710870" y="3779474"/>
            <a:ext cx="658275" cy="671383"/>
          </a:xfrm>
          <a:prstGeom prst="rect">
            <a:avLst/>
          </a:prstGeom>
        </p:spPr>
      </p:pic>
      <p:pic>
        <p:nvPicPr>
          <p:cNvPr id="68" name="Graphic 67">
            <a:extLst>
              <a:ext uri="{FF2B5EF4-FFF2-40B4-BE49-F238E27FC236}">
                <a16:creationId xmlns:a16="http://schemas.microsoft.com/office/drawing/2014/main" id="{6244DF7D-784C-9F4A-A4B7-5D2B93DB79DF}"/>
              </a:ext>
            </a:extLst>
          </p:cNvPr>
          <p:cNvPicPr>
            <a:picLocks noChangeAspect="1"/>
          </p:cNvPicPr>
          <p:nvPr/>
        </p:nvPicPr>
        <p:blipFill>
          <a:blip r:embed="rId35" cstate="print">
            <a:extLst>
              <a:ext uri="{28A0092B-C50C-407E-A947-70E740481C1C}">
                <a14:useLocalDpi xmlns:a14="http://schemas.microsoft.com/office/drawing/2010/main" val="0"/>
              </a:ext>
              <a:ext uri="{96DAC541-7B7A-43D3-8B79-37D633B846F1}">
                <asvg:svgBlip xmlns:asvg="http://schemas.microsoft.com/office/drawing/2016/SVG/main" r:embed="rId36"/>
              </a:ext>
            </a:extLst>
          </a:blip>
          <a:stretch>
            <a:fillRect/>
          </a:stretch>
        </p:blipFill>
        <p:spPr>
          <a:xfrm>
            <a:off x="1246443" y="5181486"/>
            <a:ext cx="344987" cy="499171"/>
          </a:xfrm>
          <a:prstGeom prst="rect">
            <a:avLst/>
          </a:prstGeom>
        </p:spPr>
      </p:pic>
      <p:pic>
        <p:nvPicPr>
          <p:cNvPr id="69" name="Graphic 68">
            <a:extLst>
              <a:ext uri="{FF2B5EF4-FFF2-40B4-BE49-F238E27FC236}">
                <a16:creationId xmlns:a16="http://schemas.microsoft.com/office/drawing/2014/main" id="{5EB7377E-D664-B64D-A938-494AF2160418}"/>
              </a:ext>
            </a:extLst>
          </p:cNvPr>
          <p:cNvPicPr>
            <a:picLocks noChangeAspect="1"/>
          </p:cNvPicPr>
          <p:nvPr/>
        </p:nvPicPr>
        <p:blipFill>
          <a:blip r:embed="rId37" cstate="print">
            <a:extLst>
              <a:ext uri="{28A0092B-C50C-407E-A947-70E740481C1C}">
                <a14:useLocalDpi xmlns:a14="http://schemas.microsoft.com/office/drawing/2010/main" val="0"/>
              </a:ext>
              <a:ext uri="{96DAC541-7B7A-43D3-8B79-37D633B846F1}">
                <asvg:svgBlip xmlns:asvg="http://schemas.microsoft.com/office/drawing/2016/SVG/main" r:embed="rId38"/>
              </a:ext>
            </a:extLst>
          </a:blip>
          <a:stretch>
            <a:fillRect/>
          </a:stretch>
        </p:blipFill>
        <p:spPr>
          <a:xfrm>
            <a:off x="3131608" y="5251069"/>
            <a:ext cx="404883" cy="455950"/>
          </a:xfrm>
          <a:prstGeom prst="rect">
            <a:avLst/>
          </a:prstGeom>
        </p:spPr>
      </p:pic>
      <p:pic>
        <p:nvPicPr>
          <p:cNvPr id="70" name="Graphic 69">
            <a:extLst>
              <a:ext uri="{FF2B5EF4-FFF2-40B4-BE49-F238E27FC236}">
                <a16:creationId xmlns:a16="http://schemas.microsoft.com/office/drawing/2014/main" id="{C09321FA-CFA9-B542-8ACA-A04F8C89623B}"/>
              </a:ext>
            </a:extLst>
          </p:cNvPr>
          <p:cNvPicPr>
            <a:picLocks noChangeAspect="1"/>
          </p:cNvPicPr>
          <p:nvPr/>
        </p:nvPicPr>
        <p:blipFill>
          <a:blip r:embed="rId39" cstate="print">
            <a:extLst>
              <a:ext uri="{28A0092B-C50C-407E-A947-70E740481C1C}">
                <a14:useLocalDpi xmlns:a14="http://schemas.microsoft.com/office/drawing/2010/main" val="0"/>
              </a:ext>
              <a:ext uri="{96DAC541-7B7A-43D3-8B79-37D633B846F1}">
                <asvg:svgBlip xmlns:asvg="http://schemas.microsoft.com/office/drawing/2016/SVG/main" r:embed="rId40"/>
              </a:ext>
            </a:extLst>
          </a:blip>
          <a:stretch>
            <a:fillRect/>
          </a:stretch>
        </p:blipFill>
        <p:spPr>
          <a:xfrm>
            <a:off x="5076669" y="5181487"/>
            <a:ext cx="356311" cy="595115"/>
          </a:xfrm>
          <a:prstGeom prst="rect">
            <a:avLst/>
          </a:prstGeom>
        </p:spPr>
      </p:pic>
      <p:pic>
        <p:nvPicPr>
          <p:cNvPr id="71" name="Graphic 70">
            <a:extLst>
              <a:ext uri="{FF2B5EF4-FFF2-40B4-BE49-F238E27FC236}">
                <a16:creationId xmlns:a16="http://schemas.microsoft.com/office/drawing/2014/main" id="{1A7935BD-44DD-624F-9844-7AF4672BEEB2}"/>
              </a:ext>
            </a:extLst>
          </p:cNvPr>
          <p:cNvPicPr>
            <a:picLocks noChangeAspect="1"/>
          </p:cNvPicPr>
          <p:nvPr/>
        </p:nvPicPr>
        <p:blipFill>
          <a:blip r:embed="rId41" cstate="print">
            <a:extLst>
              <a:ext uri="{28A0092B-C50C-407E-A947-70E740481C1C}">
                <a14:useLocalDpi xmlns:a14="http://schemas.microsoft.com/office/drawing/2010/main" val="0"/>
              </a:ext>
              <a:ext uri="{96DAC541-7B7A-43D3-8B79-37D633B846F1}">
                <asvg:svgBlip xmlns:asvg="http://schemas.microsoft.com/office/drawing/2016/SVG/main" r:embed="rId42"/>
              </a:ext>
            </a:extLst>
          </a:blip>
          <a:stretch>
            <a:fillRect/>
          </a:stretch>
        </p:blipFill>
        <p:spPr>
          <a:xfrm>
            <a:off x="7012148" y="5192004"/>
            <a:ext cx="292646" cy="574081"/>
          </a:xfrm>
          <a:prstGeom prst="rect">
            <a:avLst/>
          </a:prstGeom>
        </p:spPr>
      </p:pic>
      <p:pic>
        <p:nvPicPr>
          <p:cNvPr id="72" name="Graphic 71">
            <a:extLst>
              <a:ext uri="{FF2B5EF4-FFF2-40B4-BE49-F238E27FC236}">
                <a16:creationId xmlns:a16="http://schemas.microsoft.com/office/drawing/2014/main" id="{B6B5DDFF-23AC-9449-B9A1-3307208E93D6}"/>
              </a:ext>
            </a:extLst>
          </p:cNvPr>
          <p:cNvPicPr>
            <a:picLocks noChangeAspect="1"/>
          </p:cNvPicPr>
          <p:nvPr/>
        </p:nvPicPr>
        <p:blipFill>
          <a:blip r:embed="rId43" cstate="print">
            <a:extLst>
              <a:ext uri="{28A0092B-C50C-407E-A947-70E740481C1C}">
                <a14:useLocalDpi xmlns:a14="http://schemas.microsoft.com/office/drawing/2010/main" val="0"/>
              </a:ext>
              <a:ext uri="{96DAC541-7B7A-43D3-8B79-37D633B846F1}">
                <asvg:svgBlip xmlns:asvg="http://schemas.microsoft.com/office/drawing/2016/SVG/main" r:embed="rId44"/>
              </a:ext>
            </a:extLst>
          </a:blip>
          <a:stretch>
            <a:fillRect/>
          </a:stretch>
        </p:blipFill>
        <p:spPr>
          <a:xfrm>
            <a:off x="8799869" y="5186190"/>
            <a:ext cx="586879" cy="585709"/>
          </a:xfrm>
          <a:prstGeom prst="rect">
            <a:avLst/>
          </a:prstGeom>
        </p:spPr>
      </p:pic>
      <p:pic>
        <p:nvPicPr>
          <p:cNvPr id="73" name="Graphic 72">
            <a:extLst>
              <a:ext uri="{FF2B5EF4-FFF2-40B4-BE49-F238E27FC236}">
                <a16:creationId xmlns:a16="http://schemas.microsoft.com/office/drawing/2014/main" id="{9023AED1-6F6C-9645-A805-E2B0E2DEA04F}"/>
              </a:ext>
            </a:extLst>
          </p:cNvPr>
          <p:cNvPicPr>
            <a:picLocks noChangeAspect="1"/>
          </p:cNvPicPr>
          <p:nvPr/>
        </p:nvPicPr>
        <p:blipFill>
          <a:blip r:embed="rId45" cstate="print">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10703908" y="5196984"/>
            <a:ext cx="577910" cy="564120"/>
          </a:xfrm>
          <a:prstGeom prst="rect">
            <a:avLst/>
          </a:prstGeom>
        </p:spPr>
      </p:pic>
      <p:pic>
        <p:nvPicPr>
          <p:cNvPr id="75" name="Graphic 74">
            <a:extLst>
              <a:ext uri="{FF2B5EF4-FFF2-40B4-BE49-F238E27FC236}">
                <a16:creationId xmlns:a16="http://schemas.microsoft.com/office/drawing/2014/main" id="{29426231-DFF8-EC41-B912-B25DD7971E2F}"/>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r:embed="rId48"/>
              </a:ext>
            </a:extLst>
          </a:blip>
          <a:stretch>
            <a:fillRect/>
          </a:stretch>
        </p:blipFill>
        <p:spPr>
          <a:xfrm>
            <a:off x="6963968" y="3805190"/>
            <a:ext cx="483298" cy="645667"/>
          </a:xfrm>
          <a:prstGeom prst="rect">
            <a:avLst/>
          </a:prstGeom>
        </p:spPr>
      </p:pic>
      <p:pic>
        <p:nvPicPr>
          <p:cNvPr id="28" name="Graphic 61">
            <a:extLst>
              <a:ext uri="{FF2B5EF4-FFF2-40B4-BE49-F238E27FC236}">
                <a16:creationId xmlns:a16="http://schemas.microsoft.com/office/drawing/2014/main" id="{AD95FFD4-7624-0748-A50C-80DEB3325152}"/>
              </a:ext>
            </a:extLst>
          </p:cNvPr>
          <p:cNvPicPr>
            <a:picLocks noChangeAspect="1"/>
          </p:cNvPicPr>
          <p:nvPr/>
        </p:nvPicPr>
        <p:blipFill>
          <a:blip r:embed="rId49" cstate="print">
            <a:extLst>
              <a:ext uri="{28A0092B-C50C-407E-A947-70E740481C1C}">
                <a14:useLocalDpi xmlns:a14="http://schemas.microsoft.com/office/drawing/2010/main" val="0"/>
              </a:ext>
              <a:ext uri="{96DAC541-7B7A-43D3-8B79-37D633B846F1}">
                <asvg:svgBlip xmlns:asvg="http://schemas.microsoft.com/office/drawing/2016/SVG/main" r:embed="rId50"/>
              </a:ext>
            </a:extLst>
          </a:blip>
          <a:stretch>
            <a:fillRect/>
          </a:stretch>
        </p:blipFill>
        <p:spPr>
          <a:xfrm>
            <a:off x="10744316" y="2602692"/>
            <a:ext cx="594008" cy="547563"/>
          </a:xfrm>
          <a:prstGeom prst="rect">
            <a:avLst/>
          </a:prstGeom>
        </p:spPr>
      </p:pic>
    </p:spTree>
    <p:extLst>
      <p:ext uri="{BB962C8B-B14F-4D97-AF65-F5344CB8AC3E}">
        <p14:creationId xmlns:p14="http://schemas.microsoft.com/office/powerpoint/2010/main" val="3916794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24" name="Table 123">
            <a:extLst>
              <a:ext uri="{FF2B5EF4-FFF2-40B4-BE49-F238E27FC236}">
                <a16:creationId xmlns:a16="http://schemas.microsoft.com/office/drawing/2014/main" id="{80E4D649-4728-AA4B-A9E9-77459E09BE31}"/>
              </a:ext>
            </a:extLst>
          </p:cNvPr>
          <p:cNvGraphicFramePr>
            <a:graphicFrameLocks noGrp="1"/>
          </p:cNvGraphicFramePr>
          <p:nvPr>
            <p:extLst>
              <p:ext uri="{D42A27DB-BD31-4B8C-83A1-F6EECF244321}">
                <p14:modId xmlns:p14="http://schemas.microsoft.com/office/powerpoint/2010/main" val="825217578"/>
              </p:ext>
            </p:extLst>
          </p:nvPr>
        </p:nvGraphicFramePr>
        <p:xfrm>
          <a:off x="459944" y="924831"/>
          <a:ext cx="11509350" cy="5098232"/>
        </p:xfrm>
        <a:graphic>
          <a:graphicData uri="http://schemas.openxmlformats.org/drawingml/2006/table">
            <a:tbl>
              <a:tblPr bandRow="1">
                <a:tableStyleId>{2D5ABB26-0587-4C30-8999-92F81FD0307C}</a:tableStyleId>
              </a:tblPr>
              <a:tblGrid>
                <a:gridCol w="1918225">
                  <a:extLst>
                    <a:ext uri="{9D8B030D-6E8A-4147-A177-3AD203B41FA5}">
                      <a16:colId xmlns:a16="http://schemas.microsoft.com/office/drawing/2014/main" val="3132866769"/>
                    </a:ext>
                  </a:extLst>
                </a:gridCol>
                <a:gridCol w="1918225">
                  <a:extLst>
                    <a:ext uri="{9D8B030D-6E8A-4147-A177-3AD203B41FA5}">
                      <a16:colId xmlns:a16="http://schemas.microsoft.com/office/drawing/2014/main" val="887579907"/>
                    </a:ext>
                  </a:extLst>
                </a:gridCol>
                <a:gridCol w="1918225">
                  <a:extLst>
                    <a:ext uri="{9D8B030D-6E8A-4147-A177-3AD203B41FA5}">
                      <a16:colId xmlns:a16="http://schemas.microsoft.com/office/drawing/2014/main" val="3701793015"/>
                    </a:ext>
                  </a:extLst>
                </a:gridCol>
                <a:gridCol w="1918225">
                  <a:extLst>
                    <a:ext uri="{9D8B030D-6E8A-4147-A177-3AD203B41FA5}">
                      <a16:colId xmlns:a16="http://schemas.microsoft.com/office/drawing/2014/main" val="1175166554"/>
                    </a:ext>
                  </a:extLst>
                </a:gridCol>
                <a:gridCol w="1918225">
                  <a:extLst>
                    <a:ext uri="{9D8B030D-6E8A-4147-A177-3AD203B41FA5}">
                      <a16:colId xmlns:a16="http://schemas.microsoft.com/office/drawing/2014/main" val="1852127725"/>
                    </a:ext>
                  </a:extLst>
                </a:gridCol>
                <a:gridCol w="1918225">
                  <a:extLst>
                    <a:ext uri="{9D8B030D-6E8A-4147-A177-3AD203B41FA5}">
                      <a16:colId xmlns:a16="http://schemas.microsoft.com/office/drawing/2014/main" val="1821367102"/>
                    </a:ext>
                  </a:extLst>
                </a:gridCol>
              </a:tblGrid>
              <a:tr h="1274558">
                <a:tc>
                  <a:txBody>
                    <a:bodyPr/>
                    <a:lstStyle/>
                    <a:p>
                      <a:pPr algn="ctr"/>
                      <a:r>
                        <a:rPr lang="en-US" sz="1000">
                          <a:solidFill>
                            <a:schemeClr val="tx1"/>
                          </a:solidFill>
                        </a:rPr>
                        <a:t>OMS Log Analytics</a:t>
                      </a:r>
                    </a:p>
                  </a:txBody>
                  <a:tcPr marL="0" marR="0" marT="1119124" marB="0"/>
                </a:tc>
                <a:tc>
                  <a:txBody>
                    <a:bodyPr/>
                    <a:lstStyle/>
                    <a:p>
                      <a:pPr algn="ctr"/>
                      <a:r>
                        <a:rPr lang="en-US" sz="1000">
                          <a:solidFill>
                            <a:schemeClr val="tx1"/>
                          </a:solidFill>
                        </a:rPr>
                        <a:t>Power BL</a:t>
                      </a:r>
                    </a:p>
                  </a:txBody>
                  <a:tcPr marL="0" marR="0" marT="1119124" marB="0"/>
                </a:tc>
                <a:tc>
                  <a:txBody>
                    <a:bodyPr/>
                    <a:lstStyle/>
                    <a:p>
                      <a:pPr algn="ctr"/>
                      <a:r>
                        <a:rPr lang="en-US" sz="1000">
                          <a:solidFill>
                            <a:schemeClr val="tx1"/>
                          </a:solidFill>
                        </a:rPr>
                        <a:t>PowerShell Script File</a:t>
                      </a:r>
                    </a:p>
                  </a:txBody>
                  <a:tcPr marL="0" marR="0" marT="1119124" marB="0"/>
                </a:tc>
                <a:tc>
                  <a:txBody>
                    <a:bodyPr/>
                    <a:lstStyle/>
                    <a:p>
                      <a:pPr algn="ctr"/>
                      <a:r>
                        <a:rPr lang="en-US" sz="1000">
                          <a:solidFill>
                            <a:schemeClr val="tx1"/>
                          </a:solidFill>
                        </a:rPr>
                        <a:t>Queue Storage</a:t>
                      </a:r>
                    </a:p>
                  </a:txBody>
                  <a:tcPr marL="0" marR="0" marT="1119124" marB="0"/>
                </a:tc>
                <a:tc>
                  <a:txBody>
                    <a:bodyPr/>
                    <a:lstStyle/>
                    <a:p>
                      <a:pPr algn="ctr"/>
                      <a:r>
                        <a:rPr lang="en-US" sz="1000">
                          <a:solidFill>
                            <a:schemeClr val="tx1"/>
                          </a:solidFill>
                        </a:rPr>
                        <a:t>Resource Group</a:t>
                      </a:r>
                    </a:p>
                  </a:txBody>
                  <a:tcPr marL="0" marR="0" marT="1119124" marB="0"/>
                </a:tc>
                <a:tc>
                  <a:txBody>
                    <a:bodyPr/>
                    <a:lstStyle/>
                    <a:p>
                      <a:pPr algn="ctr"/>
                      <a:r>
                        <a:rPr lang="en-US" sz="1000">
                          <a:solidFill>
                            <a:schemeClr val="tx1"/>
                          </a:solidFill>
                        </a:rPr>
                        <a:t>Scheduler</a:t>
                      </a:r>
                    </a:p>
                  </a:txBody>
                  <a:tcPr marL="0" marR="0" marT="1119124" marB="0"/>
                </a:tc>
                <a:extLst>
                  <a:ext uri="{0D108BD9-81ED-4DB2-BD59-A6C34878D82A}">
                    <a16:rowId xmlns:a16="http://schemas.microsoft.com/office/drawing/2014/main" val="975697945"/>
                  </a:ext>
                </a:extLst>
              </a:tr>
              <a:tr h="1274558">
                <a:tc>
                  <a:txBody>
                    <a:bodyPr/>
                    <a:lstStyle/>
                    <a:p>
                      <a:pPr algn="ctr"/>
                      <a:r>
                        <a:rPr lang="en-US" sz="1000">
                          <a:solidFill>
                            <a:schemeClr val="tx1"/>
                          </a:solidFill>
                        </a:rPr>
                        <a:t>Script File</a:t>
                      </a:r>
                    </a:p>
                  </a:txBody>
                  <a:tcPr marL="0" marR="0" marT="1119124" marB="0"/>
                </a:tc>
                <a:tc>
                  <a:txBody>
                    <a:bodyPr/>
                    <a:lstStyle/>
                    <a:p>
                      <a:pPr algn="ctr"/>
                      <a:r>
                        <a:rPr lang="en-US" sz="1000">
                          <a:solidFill>
                            <a:schemeClr val="tx1"/>
                          </a:solidFill>
                        </a:rPr>
                        <a:t>Security Center</a:t>
                      </a:r>
                    </a:p>
                  </a:txBody>
                  <a:tcPr marL="0" marR="0" marT="1119124" marB="0"/>
                </a:tc>
                <a:tc>
                  <a:txBody>
                    <a:bodyPr/>
                    <a:lstStyle/>
                    <a:p>
                      <a:pPr algn="ctr"/>
                      <a:r>
                        <a:rPr lang="en-US" sz="1000">
                          <a:solidFill>
                            <a:schemeClr val="tx1"/>
                          </a:solidFill>
                        </a:rPr>
                        <a:t>Server Farm</a:t>
                      </a:r>
                    </a:p>
                  </a:txBody>
                  <a:tcPr marL="0" marR="0" marT="1119124" marB="0"/>
                </a:tc>
                <a:tc>
                  <a:txBody>
                    <a:bodyPr/>
                    <a:lstStyle/>
                    <a:p>
                      <a:pPr algn="ctr"/>
                      <a:r>
                        <a:rPr lang="en-US" sz="1000">
                          <a:solidFill>
                            <a:schemeClr val="tx1"/>
                          </a:solidFill>
                        </a:rPr>
                        <a:t>Server Rack</a:t>
                      </a:r>
                    </a:p>
                  </a:txBody>
                  <a:tcPr marL="0" marR="0" marT="1119124" marB="0"/>
                </a:tc>
                <a:tc>
                  <a:txBody>
                    <a:bodyPr/>
                    <a:lstStyle/>
                    <a:p>
                      <a:pPr algn="ctr"/>
                      <a:r>
                        <a:rPr lang="en-US" sz="1000">
                          <a:solidFill>
                            <a:schemeClr val="tx1"/>
                          </a:solidFill>
                        </a:rPr>
                        <a:t>Server Bus</a:t>
                      </a:r>
                    </a:p>
                  </a:txBody>
                  <a:tcPr marL="0" marR="0" marT="1119124" marB="0"/>
                </a:tc>
                <a:tc>
                  <a:txBody>
                    <a:bodyPr/>
                    <a:lstStyle/>
                    <a:p>
                      <a:pPr algn="ctr"/>
                      <a:r>
                        <a:rPr lang="en-US" sz="1000">
                          <a:solidFill>
                            <a:schemeClr val="tx1"/>
                          </a:solidFill>
                        </a:rPr>
                        <a:t>Service Fabric</a:t>
                      </a:r>
                    </a:p>
                  </a:txBody>
                  <a:tcPr marL="0" marR="0" marT="1119124" marB="0"/>
                </a:tc>
                <a:extLst>
                  <a:ext uri="{0D108BD9-81ED-4DB2-BD59-A6C34878D82A}">
                    <a16:rowId xmlns:a16="http://schemas.microsoft.com/office/drawing/2014/main" val="2186356422"/>
                  </a:ext>
                </a:extLst>
              </a:tr>
              <a:tr h="1274558">
                <a:tc>
                  <a:txBody>
                    <a:bodyPr/>
                    <a:lstStyle/>
                    <a:p>
                      <a:pPr algn="ctr"/>
                      <a:r>
                        <a:rPr lang="en-US" sz="1000">
                          <a:solidFill>
                            <a:schemeClr val="tx1"/>
                          </a:solidFill>
                        </a:rPr>
                        <a:t>Site Recovery</a:t>
                      </a:r>
                    </a:p>
                  </a:txBody>
                  <a:tcPr marL="0" marR="0" marT="1119124" marB="0"/>
                </a:tc>
                <a:tc>
                  <a:txBody>
                    <a:bodyPr/>
                    <a:lstStyle/>
                    <a:p>
                      <a:pPr algn="ctr"/>
                      <a:r>
                        <a:rPr lang="en-US" sz="1000">
                          <a:solidFill>
                            <a:schemeClr val="tx1"/>
                          </a:solidFill>
                        </a:rPr>
                        <a:t>Smartcard</a:t>
                      </a:r>
                    </a:p>
                  </a:txBody>
                  <a:tcPr marL="0" marR="0" marT="1119124" marB="0"/>
                </a:tc>
                <a:tc>
                  <a:txBody>
                    <a:bodyPr/>
                    <a:lstStyle/>
                    <a:p>
                      <a:pPr algn="ctr"/>
                      <a:r>
                        <a:rPr lang="en-US" sz="1000">
                          <a:solidFill>
                            <a:schemeClr val="tx1"/>
                          </a:solidFill>
                        </a:rPr>
                        <a:t>SQL Server Switch Database</a:t>
                      </a:r>
                    </a:p>
                  </a:txBody>
                  <a:tcPr marL="0" marR="0" marT="1119124" marB="0"/>
                </a:tc>
                <a:tc>
                  <a:txBody>
                    <a:bodyPr/>
                    <a:lstStyle/>
                    <a:p>
                      <a:pPr algn="ctr"/>
                      <a:r>
                        <a:rPr lang="en-US" sz="1000">
                          <a:solidFill>
                            <a:schemeClr val="tx1"/>
                          </a:solidFill>
                        </a:rPr>
                        <a:t>Status Badge – Cancelled</a:t>
                      </a:r>
                    </a:p>
                  </a:txBody>
                  <a:tcPr marL="0" marR="0" marT="1119124" marB="0"/>
                </a:tc>
                <a:tc>
                  <a:txBody>
                    <a:bodyPr/>
                    <a:lstStyle/>
                    <a:p>
                      <a:pPr algn="ctr"/>
                      <a:r>
                        <a:rPr lang="en-US" sz="1000">
                          <a:solidFill>
                            <a:schemeClr val="tx1"/>
                          </a:solidFill>
                        </a:rPr>
                        <a:t>Status Badge – Critical</a:t>
                      </a:r>
                    </a:p>
                  </a:txBody>
                  <a:tcPr marL="0" marR="0" marT="1119124" marB="0"/>
                </a:tc>
                <a:tc>
                  <a:txBody>
                    <a:bodyPr/>
                    <a:lstStyle/>
                    <a:p>
                      <a:pPr algn="ctr"/>
                      <a:r>
                        <a:rPr lang="en-US" sz="1000">
                          <a:solidFill>
                            <a:schemeClr val="tx1"/>
                          </a:solidFill>
                        </a:rPr>
                        <a:t>Status Badge – Info</a:t>
                      </a:r>
                    </a:p>
                  </a:txBody>
                  <a:tcPr marL="0" marR="0" marT="1119124" marB="0"/>
                </a:tc>
                <a:extLst>
                  <a:ext uri="{0D108BD9-81ED-4DB2-BD59-A6C34878D82A}">
                    <a16:rowId xmlns:a16="http://schemas.microsoft.com/office/drawing/2014/main" val="64962515"/>
                  </a:ext>
                </a:extLst>
              </a:tr>
              <a:tr h="1274558">
                <a:tc>
                  <a:txBody>
                    <a:bodyPr/>
                    <a:lstStyle/>
                    <a:p>
                      <a:pPr algn="ctr"/>
                      <a:r>
                        <a:rPr lang="en-US" sz="1000">
                          <a:solidFill>
                            <a:schemeClr val="tx1"/>
                          </a:solidFill>
                        </a:rPr>
                        <a:t>Status Badge – Success</a:t>
                      </a:r>
                    </a:p>
                  </a:txBody>
                  <a:tcPr marL="0" marR="0" marT="1119124" marB="0"/>
                </a:tc>
                <a:tc>
                  <a:txBody>
                    <a:bodyPr/>
                    <a:lstStyle/>
                    <a:p>
                      <a:pPr algn="ctr"/>
                      <a:r>
                        <a:rPr lang="en-US" sz="1000">
                          <a:solidFill>
                            <a:schemeClr val="tx1"/>
                          </a:solidFill>
                        </a:rPr>
                        <a:t>Status Badge – Warning</a:t>
                      </a:r>
                    </a:p>
                  </a:txBody>
                  <a:tcPr marL="0" marR="0" marT="1119124" marB="0"/>
                </a:tc>
                <a:tc>
                  <a:txBody>
                    <a:bodyPr/>
                    <a:lstStyle/>
                    <a:p>
                      <a:pPr algn="ctr"/>
                      <a:r>
                        <a:rPr lang="en-US" sz="1000">
                          <a:solidFill>
                            <a:schemeClr val="tx1"/>
                          </a:solidFill>
                        </a:rPr>
                        <a:t>Storage</a:t>
                      </a:r>
                    </a:p>
                  </a:txBody>
                  <a:tcPr marL="0" marR="0" marT="1119124" marB="0"/>
                </a:tc>
                <a:tc>
                  <a:txBody>
                    <a:bodyPr/>
                    <a:lstStyle/>
                    <a:p>
                      <a:pPr algn="ctr"/>
                      <a:r>
                        <a:rPr lang="en-US" sz="1000" err="1">
                          <a:solidFill>
                            <a:schemeClr val="tx1"/>
                          </a:solidFill>
                        </a:rPr>
                        <a:t>StorSimple</a:t>
                      </a:r>
                      <a:endParaRPr lang="en-US" sz="1000">
                        <a:solidFill>
                          <a:schemeClr val="tx1"/>
                        </a:solidFill>
                      </a:endParaRPr>
                    </a:p>
                  </a:txBody>
                  <a:tcPr marL="0" marR="0" marT="1119124" marB="0"/>
                </a:tc>
                <a:tc>
                  <a:txBody>
                    <a:bodyPr/>
                    <a:lstStyle/>
                    <a:p>
                      <a:pPr algn="ctr"/>
                      <a:r>
                        <a:rPr lang="en-US" sz="1000">
                          <a:solidFill>
                            <a:schemeClr val="tx1"/>
                          </a:solidFill>
                        </a:rPr>
                        <a:t>Stream Analytics</a:t>
                      </a:r>
                    </a:p>
                  </a:txBody>
                  <a:tcPr marL="0" marR="0" marT="1119124" marB="0"/>
                </a:tc>
                <a:tc>
                  <a:txBody>
                    <a:bodyPr/>
                    <a:lstStyle/>
                    <a:p>
                      <a:pPr algn="ctr"/>
                      <a:r>
                        <a:rPr lang="en-US" sz="1000">
                          <a:solidFill>
                            <a:schemeClr val="tx1"/>
                          </a:solidFill>
                        </a:rPr>
                        <a:t>Table Storage</a:t>
                      </a:r>
                    </a:p>
                  </a:txBody>
                  <a:tcPr marL="0" marR="0" marT="1119124" marB="0"/>
                </a:tc>
                <a:extLst>
                  <a:ext uri="{0D108BD9-81ED-4DB2-BD59-A6C34878D82A}">
                    <a16:rowId xmlns:a16="http://schemas.microsoft.com/office/drawing/2014/main" val="2137996298"/>
                  </a:ext>
                </a:extLst>
              </a:tr>
            </a:tbl>
          </a:graphicData>
        </a:graphic>
      </p:graphicFrame>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ICON SVGs</a:t>
            </a:r>
          </a:p>
        </p:txBody>
      </p:sp>
      <p:pic>
        <p:nvPicPr>
          <p:cNvPr id="28" name="Graphic 27">
            <a:extLst>
              <a:ext uri="{FF2B5EF4-FFF2-40B4-BE49-F238E27FC236}">
                <a16:creationId xmlns:a16="http://schemas.microsoft.com/office/drawing/2014/main" id="{36D03BF8-46D9-1646-AE34-1963E16E3C8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22488" y="1298497"/>
            <a:ext cx="590204" cy="622211"/>
          </a:xfrm>
          <a:prstGeom prst="rect">
            <a:avLst/>
          </a:prstGeom>
        </p:spPr>
      </p:pic>
      <p:pic>
        <p:nvPicPr>
          <p:cNvPr id="29" name="Graphic 28">
            <a:extLst>
              <a:ext uri="{FF2B5EF4-FFF2-40B4-BE49-F238E27FC236}">
                <a16:creationId xmlns:a16="http://schemas.microsoft.com/office/drawing/2014/main" id="{0C33E5BA-9E8D-CF46-8093-952C0A076FA2}"/>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95041" y="1465409"/>
            <a:ext cx="439428" cy="455299"/>
          </a:xfrm>
          <a:prstGeom prst="rect">
            <a:avLst/>
          </a:prstGeom>
        </p:spPr>
      </p:pic>
      <p:pic>
        <p:nvPicPr>
          <p:cNvPr id="30" name="Graphic 29">
            <a:extLst>
              <a:ext uri="{FF2B5EF4-FFF2-40B4-BE49-F238E27FC236}">
                <a16:creationId xmlns:a16="http://schemas.microsoft.com/office/drawing/2014/main" id="{84390BD2-08A2-664D-8FEA-1B0B6CDFEEB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842701" y="1388529"/>
            <a:ext cx="614800" cy="532179"/>
          </a:xfrm>
          <a:prstGeom prst="rect">
            <a:avLst/>
          </a:prstGeom>
        </p:spPr>
      </p:pic>
      <p:pic>
        <p:nvPicPr>
          <p:cNvPr id="31" name="Graphic 30">
            <a:extLst>
              <a:ext uri="{FF2B5EF4-FFF2-40B4-BE49-F238E27FC236}">
                <a16:creationId xmlns:a16="http://schemas.microsoft.com/office/drawing/2014/main" id="{28080C9A-095E-2F4A-BA2B-E737CE37C75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722140" y="1374567"/>
            <a:ext cx="671552" cy="546141"/>
          </a:xfrm>
          <a:prstGeom prst="rect">
            <a:avLst/>
          </a:prstGeom>
        </p:spPr>
      </p:pic>
      <p:pic>
        <p:nvPicPr>
          <p:cNvPr id="32" name="Graphic 31">
            <a:extLst>
              <a:ext uri="{FF2B5EF4-FFF2-40B4-BE49-F238E27FC236}">
                <a16:creationId xmlns:a16="http://schemas.microsoft.com/office/drawing/2014/main" id="{4A761639-4AC1-F245-B59B-A50E305F5C5E}"/>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737719" y="1372099"/>
            <a:ext cx="426932" cy="548608"/>
          </a:xfrm>
          <a:prstGeom prst="rect">
            <a:avLst/>
          </a:prstGeom>
        </p:spPr>
      </p:pic>
      <p:pic>
        <p:nvPicPr>
          <p:cNvPr id="33" name="Graphic 32">
            <a:extLst>
              <a:ext uri="{FF2B5EF4-FFF2-40B4-BE49-F238E27FC236}">
                <a16:creationId xmlns:a16="http://schemas.microsoft.com/office/drawing/2014/main" id="{AFE1ACB6-149D-6A4F-84C4-1F1CA0914F88}"/>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163352" y="2564885"/>
            <a:ext cx="557998" cy="577329"/>
          </a:xfrm>
          <a:prstGeom prst="rect">
            <a:avLst/>
          </a:prstGeom>
        </p:spPr>
      </p:pic>
      <p:pic>
        <p:nvPicPr>
          <p:cNvPr id="34" name="Graphic 33">
            <a:extLst>
              <a:ext uri="{FF2B5EF4-FFF2-40B4-BE49-F238E27FC236}">
                <a16:creationId xmlns:a16="http://schemas.microsoft.com/office/drawing/2014/main" id="{A3F48CCC-1FB7-AF40-81C6-82DF8C298C81}"/>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103726" y="2427954"/>
            <a:ext cx="548361" cy="748176"/>
          </a:xfrm>
          <a:prstGeom prst="rect">
            <a:avLst/>
          </a:prstGeom>
        </p:spPr>
      </p:pic>
      <p:pic>
        <p:nvPicPr>
          <p:cNvPr id="35" name="Graphic 34">
            <a:extLst>
              <a:ext uri="{FF2B5EF4-FFF2-40B4-BE49-F238E27FC236}">
                <a16:creationId xmlns:a16="http://schemas.microsoft.com/office/drawing/2014/main" id="{BF76DBA8-3C69-064D-B0A5-A13701A9BC4C}"/>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4844905" y="2626910"/>
            <a:ext cx="860331" cy="549220"/>
          </a:xfrm>
          <a:prstGeom prst="rect">
            <a:avLst/>
          </a:prstGeom>
        </p:spPr>
      </p:pic>
      <p:pic>
        <p:nvPicPr>
          <p:cNvPr id="36" name="Graphic 35">
            <a:extLst>
              <a:ext uri="{FF2B5EF4-FFF2-40B4-BE49-F238E27FC236}">
                <a16:creationId xmlns:a16="http://schemas.microsoft.com/office/drawing/2014/main" id="{5FE78D15-1DCF-E344-B5CD-A0D1E8B44AEA}"/>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6949135" y="2643394"/>
            <a:ext cx="522564" cy="532736"/>
          </a:xfrm>
          <a:prstGeom prst="rect">
            <a:avLst/>
          </a:prstGeom>
        </p:spPr>
      </p:pic>
      <p:pic>
        <p:nvPicPr>
          <p:cNvPr id="37" name="Graphic 36">
            <a:extLst>
              <a:ext uri="{FF2B5EF4-FFF2-40B4-BE49-F238E27FC236}">
                <a16:creationId xmlns:a16="http://schemas.microsoft.com/office/drawing/2014/main" id="{1D762CB1-6292-9342-B4E6-8C3BF45034C7}"/>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8851865" y="2643394"/>
            <a:ext cx="532736" cy="532736"/>
          </a:xfrm>
          <a:prstGeom prst="rect">
            <a:avLst/>
          </a:prstGeom>
        </p:spPr>
      </p:pic>
      <p:pic>
        <p:nvPicPr>
          <p:cNvPr id="38" name="Graphic 37">
            <a:extLst>
              <a:ext uri="{FF2B5EF4-FFF2-40B4-BE49-F238E27FC236}">
                <a16:creationId xmlns:a16="http://schemas.microsoft.com/office/drawing/2014/main" id="{977FBA35-B160-2341-A4BB-1091988D2CAB}"/>
              </a:ext>
            </a:extLst>
          </p:cNvPr>
          <p:cNvPicPr>
            <a:picLocks noChangeAspect="1"/>
          </p:cNvPicPr>
          <p:nvPr/>
        </p:nvPicPr>
        <p:blipFill>
          <a:blip r:embed="rId23" cstate="print">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10737718" y="2628566"/>
            <a:ext cx="547564" cy="547564"/>
          </a:xfrm>
          <a:prstGeom prst="rect">
            <a:avLst/>
          </a:prstGeom>
        </p:spPr>
      </p:pic>
      <p:pic>
        <p:nvPicPr>
          <p:cNvPr id="39" name="Graphic 38">
            <a:extLst>
              <a:ext uri="{FF2B5EF4-FFF2-40B4-BE49-F238E27FC236}">
                <a16:creationId xmlns:a16="http://schemas.microsoft.com/office/drawing/2014/main" id="{2C05F748-9894-C743-965D-6EB10AC887C4}"/>
              </a:ext>
            </a:extLst>
          </p:cNvPr>
          <p:cNvPicPr>
            <a:picLocks noChangeAspect="1"/>
          </p:cNvPicPr>
          <p:nvPr/>
        </p:nvPicPr>
        <p:blipFill>
          <a:blip r:embed="rId25" cstate="print">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1090034" y="3928440"/>
            <a:ext cx="704634" cy="589926"/>
          </a:xfrm>
          <a:prstGeom prst="rect">
            <a:avLst/>
          </a:prstGeom>
        </p:spPr>
      </p:pic>
      <p:pic>
        <p:nvPicPr>
          <p:cNvPr id="40" name="Graphic 39">
            <a:extLst>
              <a:ext uri="{FF2B5EF4-FFF2-40B4-BE49-F238E27FC236}">
                <a16:creationId xmlns:a16="http://schemas.microsoft.com/office/drawing/2014/main" id="{56C8BC21-B78E-EE46-86FD-67724519F8ED}"/>
              </a:ext>
            </a:extLst>
          </p:cNvPr>
          <p:cNvPicPr>
            <a:picLocks noChangeAspect="1"/>
          </p:cNvPicPr>
          <p:nvPr/>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3068425" y="4145019"/>
            <a:ext cx="575278" cy="366404"/>
          </a:xfrm>
          <a:prstGeom prst="rect">
            <a:avLst/>
          </a:prstGeom>
        </p:spPr>
      </p:pic>
      <p:pic>
        <p:nvPicPr>
          <p:cNvPr id="41" name="Graphic 40">
            <a:extLst>
              <a:ext uri="{FF2B5EF4-FFF2-40B4-BE49-F238E27FC236}">
                <a16:creationId xmlns:a16="http://schemas.microsoft.com/office/drawing/2014/main" id="{492B82E9-65E3-0941-A529-8A4AA20B78C1}"/>
              </a:ext>
            </a:extLst>
          </p:cNvPr>
          <p:cNvPicPr>
            <a:picLocks noChangeAspect="1"/>
          </p:cNvPicPr>
          <p:nvPr/>
        </p:nvPicPr>
        <p:blipFill>
          <a:blip r:embed="rId29" cstate="print">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4823062" y="3915412"/>
            <a:ext cx="860331" cy="596011"/>
          </a:xfrm>
          <a:prstGeom prst="rect">
            <a:avLst/>
          </a:prstGeom>
        </p:spPr>
      </p:pic>
      <p:pic>
        <p:nvPicPr>
          <p:cNvPr id="42" name="Graphic 41">
            <a:extLst>
              <a:ext uri="{FF2B5EF4-FFF2-40B4-BE49-F238E27FC236}">
                <a16:creationId xmlns:a16="http://schemas.microsoft.com/office/drawing/2014/main" id="{D47CD80A-843C-384C-B8F0-082BA0AE5879}"/>
              </a:ext>
            </a:extLst>
          </p:cNvPr>
          <p:cNvPicPr>
            <a:picLocks noChangeAspect="1"/>
          </p:cNvPicPr>
          <p:nvPr/>
        </p:nvPicPr>
        <p:blipFill>
          <a:blip r:embed="rId31" cstate="print">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6852882" y="3840040"/>
            <a:ext cx="671383" cy="671383"/>
          </a:xfrm>
          <a:prstGeom prst="rect">
            <a:avLst/>
          </a:prstGeom>
        </p:spPr>
      </p:pic>
      <p:pic>
        <p:nvPicPr>
          <p:cNvPr id="43" name="Graphic 42">
            <a:extLst>
              <a:ext uri="{FF2B5EF4-FFF2-40B4-BE49-F238E27FC236}">
                <a16:creationId xmlns:a16="http://schemas.microsoft.com/office/drawing/2014/main" id="{9351FAE1-D2B0-D14E-BAE4-4175CE16A88A}"/>
              </a:ext>
            </a:extLst>
          </p:cNvPr>
          <p:cNvPicPr>
            <a:picLocks noChangeAspect="1"/>
          </p:cNvPicPr>
          <p:nvPr/>
        </p:nvPicPr>
        <p:blipFill>
          <a:blip r:embed="rId33" cstate="print">
            <a:extLst>
              <a:ext uri="{28A0092B-C50C-407E-A947-70E740481C1C}">
                <a14:useLocalDpi xmlns:a14="http://schemas.microsoft.com/office/drawing/2010/main" val="0"/>
              </a:ext>
              <a:ext uri="{96DAC541-7B7A-43D3-8B79-37D633B846F1}">
                <asvg:svgBlip xmlns:asvg="http://schemas.microsoft.com/office/drawing/2016/SVG/main" r:embed="rId34"/>
              </a:ext>
            </a:extLst>
          </a:blip>
          <a:stretch>
            <a:fillRect/>
          </a:stretch>
        </p:blipFill>
        <p:spPr>
          <a:xfrm>
            <a:off x="8760613" y="3839871"/>
            <a:ext cx="671552" cy="671552"/>
          </a:xfrm>
          <a:prstGeom prst="rect">
            <a:avLst/>
          </a:prstGeom>
        </p:spPr>
      </p:pic>
      <p:pic>
        <p:nvPicPr>
          <p:cNvPr id="44" name="Graphic 43">
            <a:extLst>
              <a:ext uri="{FF2B5EF4-FFF2-40B4-BE49-F238E27FC236}">
                <a16:creationId xmlns:a16="http://schemas.microsoft.com/office/drawing/2014/main" id="{5A7FCEE5-8EBE-AA4C-BE57-A3EBAF4FDA6F}"/>
              </a:ext>
            </a:extLst>
          </p:cNvPr>
          <p:cNvPicPr>
            <a:picLocks noChangeAspect="1"/>
          </p:cNvPicPr>
          <p:nvPr/>
        </p:nvPicPr>
        <p:blipFill>
          <a:blip r:embed="rId35" cstate="print">
            <a:extLst>
              <a:ext uri="{28A0092B-C50C-407E-A947-70E740481C1C}">
                <a14:useLocalDpi xmlns:a14="http://schemas.microsoft.com/office/drawing/2010/main" val="0"/>
              </a:ext>
              <a:ext uri="{96DAC541-7B7A-43D3-8B79-37D633B846F1}">
                <asvg:svgBlip xmlns:asvg="http://schemas.microsoft.com/office/drawing/2016/SVG/main" r:embed="rId36"/>
              </a:ext>
            </a:extLst>
          </a:blip>
          <a:stretch>
            <a:fillRect/>
          </a:stretch>
        </p:blipFill>
        <p:spPr>
          <a:xfrm>
            <a:off x="10653965" y="3840040"/>
            <a:ext cx="671383" cy="671383"/>
          </a:xfrm>
          <a:prstGeom prst="rect">
            <a:avLst/>
          </a:prstGeom>
        </p:spPr>
      </p:pic>
      <p:pic>
        <p:nvPicPr>
          <p:cNvPr id="45" name="Graphic 44">
            <a:extLst>
              <a:ext uri="{FF2B5EF4-FFF2-40B4-BE49-F238E27FC236}">
                <a16:creationId xmlns:a16="http://schemas.microsoft.com/office/drawing/2014/main" id="{12D8E094-5B02-E644-B472-50924A1D3D8B}"/>
              </a:ext>
            </a:extLst>
          </p:cNvPr>
          <p:cNvPicPr>
            <a:picLocks noChangeAspect="1"/>
          </p:cNvPicPr>
          <p:nvPr/>
        </p:nvPicPr>
        <p:blipFill>
          <a:blip r:embed="rId37" cstate="print">
            <a:extLst>
              <a:ext uri="{28A0092B-C50C-407E-A947-70E740481C1C}">
                <a14:useLocalDpi xmlns:a14="http://schemas.microsoft.com/office/drawing/2010/main" val="0"/>
              </a:ext>
              <a:ext uri="{96DAC541-7B7A-43D3-8B79-37D633B846F1}">
                <asvg:svgBlip xmlns:asvg="http://schemas.microsoft.com/office/drawing/2016/SVG/main" r:embed="rId38"/>
              </a:ext>
            </a:extLst>
          </a:blip>
          <a:stretch>
            <a:fillRect/>
          </a:stretch>
        </p:blipFill>
        <p:spPr>
          <a:xfrm>
            <a:off x="1125851" y="5162544"/>
            <a:ext cx="633001" cy="633001"/>
          </a:xfrm>
          <a:prstGeom prst="rect">
            <a:avLst/>
          </a:prstGeom>
        </p:spPr>
      </p:pic>
      <p:pic>
        <p:nvPicPr>
          <p:cNvPr id="46" name="Graphic 45">
            <a:extLst>
              <a:ext uri="{FF2B5EF4-FFF2-40B4-BE49-F238E27FC236}">
                <a16:creationId xmlns:a16="http://schemas.microsoft.com/office/drawing/2014/main" id="{A94E1C43-47C2-2744-BBD3-E1BDD165FFD5}"/>
              </a:ext>
            </a:extLst>
          </p:cNvPr>
          <p:cNvPicPr>
            <a:picLocks noChangeAspect="1"/>
          </p:cNvPicPr>
          <p:nvPr/>
        </p:nvPicPr>
        <p:blipFill>
          <a:blip r:embed="rId39" cstate="print">
            <a:extLst>
              <a:ext uri="{28A0092B-C50C-407E-A947-70E740481C1C}">
                <a14:useLocalDpi xmlns:a14="http://schemas.microsoft.com/office/drawing/2010/main" val="0"/>
              </a:ext>
              <a:ext uri="{96DAC541-7B7A-43D3-8B79-37D633B846F1}">
                <asvg:svgBlip xmlns:asvg="http://schemas.microsoft.com/office/drawing/2016/SVG/main" r:embed="rId40"/>
              </a:ext>
            </a:extLst>
          </a:blip>
          <a:stretch>
            <a:fillRect/>
          </a:stretch>
        </p:blipFill>
        <p:spPr>
          <a:xfrm>
            <a:off x="3106066" y="5307162"/>
            <a:ext cx="513334" cy="455950"/>
          </a:xfrm>
          <a:prstGeom prst="rect">
            <a:avLst/>
          </a:prstGeom>
        </p:spPr>
      </p:pic>
      <p:pic>
        <p:nvPicPr>
          <p:cNvPr id="47" name="Graphic 46">
            <a:extLst>
              <a:ext uri="{FF2B5EF4-FFF2-40B4-BE49-F238E27FC236}">
                <a16:creationId xmlns:a16="http://schemas.microsoft.com/office/drawing/2014/main" id="{796F7C4F-1503-FB42-AB89-7EC1A93F3A9E}"/>
              </a:ext>
            </a:extLst>
          </p:cNvPr>
          <p:cNvPicPr>
            <a:picLocks noChangeAspect="1"/>
          </p:cNvPicPr>
          <p:nvPr/>
        </p:nvPicPr>
        <p:blipFill>
          <a:blip r:embed="rId41" cstate="print">
            <a:extLst>
              <a:ext uri="{28A0092B-C50C-407E-A947-70E740481C1C}">
                <a14:useLocalDpi xmlns:a14="http://schemas.microsoft.com/office/drawing/2010/main" val="0"/>
              </a:ext>
              <a:ext uri="{96DAC541-7B7A-43D3-8B79-37D633B846F1}">
                <asvg:svgBlip xmlns:asvg="http://schemas.microsoft.com/office/drawing/2016/SVG/main" r:embed="rId42"/>
              </a:ext>
            </a:extLst>
          </a:blip>
          <a:stretch>
            <a:fillRect/>
          </a:stretch>
        </p:blipFill>
        <p:spPr>
          <a:xfrm>
            <a:off x="4910247" y="5162927"/>
            <a:ext cx="699300" cy="600185"/>
          </a:xfrm>
          <a:prstGeom prst="rect">
            <a:avLst/>
          </a:prstGeom>
        </p:spPr>
      </p:pic>
      <p:pic>
        <p:nvPicPr>
          <p:cNvPr id="48" name="Graphic 47">
            <a:extLst>
              <a:ext uri="{FF2B5EF4-FFF2-40B4-BE49-F238E27FC236}">
                <a16:creationId xmlns:a16="http://schemas.microsoft.com/office/drawing/2014/main" id="{AF007D0C-3E2C-4147-98DC-842EB8928756}"/>
              </a:ext>
            </a:extLst>
          </p:cNvPr>
          <p:cNvPicPr>
            <a:picLocks noChangeAspect="1"/>
          </p:cNvPicPr>
          <p:nvPr/>
        </p:nvPicPr>
        <p:blipFill>
          <a:blip r:embed="rId43" cstate="print">
            <a:extLst>
              <a:ext uri="{28A0092B-C50C-407E-A947-70E740481C1C}">
                <a14:useLocalDpi xmlns:a14="http://schemas.microsoft.com/office/drawing/2010/main" val="0"/>
              </a:ext>
              <a:ext uri="{96DAC541-7B7A-43D3-8B79-37D633B846F1}">
                <asvg:svgBlip xmlns:asvg="http://schemas.microsoft.com/office/drawing/2016/SVG/main" r:embed="rId44"/>
              </a:ext>
            </a:extLst>
          </a:blip>
          <a:stretch>
            <a:fillRect/>
          </a:stretch>
        </p:blipFill>
        <p:spPr>
          <a:xfrm>
            <a:off x="6858370" y="5167833"/>
            <a:ext cx="673749" cy="595279"/>
          </a:xfrm>
          <a:prstGeom prst="rect">
            <a:avLst/>
          </a:prstGeom>
        </p:spPr>
      </p:pic>
      <p:pic>
        <p:nvPicPr>
          <p:cNvPr id="49" name="Graphic 48">
            <a:extLst>
              <a:ext uri="{FF2B5EF4-FFF2-40B4-BE49-F238E27FC236}">
                <a16:creationId xmlns:a16="http://schemas.microsoft.com/office/drawing/2014/main" id="{82DE904A-0AFC-B34E-ABA9-73E17A1A8D34}"/>
              </a:ext>
            </a:extLst>
          </p:cNvPr>
          <p:cNvPicPr>
            <a:picLocks noChangeAspect="1"/>
          </p:cNvPicPr>
          <p:nvPr/>
        </p:nvPicPr>
        <p:blipFill>
          <a:blip r:embed="rId45" cstate="print">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8688542" y="5123799"/>
            <a:ext cx="829034" cy="639313"/>
          </a:xfrm>
          <a:prstGeom prst="rect">
            <a:avLst/>
          </a:prstGeom>
        </p:spPr>
      </p:pic>
      <p:pic>
        <p:nvPicPr>
          <p:cNvPr id="50" name="Graphic 49">
            <a:extLst>
              <a:ext uri="{FF2B5EF4-FFF2-40B4-BE49-F238E27FC236}">
                <a16:creationId xmlns:a16="http://schemas.microsoft.com/office/drawing/2014/main" id="{8CF4EF09-3806-D64B-A3F9-4855CA93F008}"/>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r:embed="rId48"/>
              </a:ext>
            </a:extLst>
          </a:blip>
          <a:stretch>
            <a:fillRect/>
          </a:stretch>
        </p:blipFill>
        <p:spPr>
          <a:xfrm>
            <a:off x="10707372" y="5262481"/>
            <a:ext cx="577910" cy="500631"/>
          </a:xfrm>
          <a:prstGeom prst="rect">
            <a:avLst/>
          </a:prstGeom>
        </p:spPr>
      </p:pic>
      <p:pic>
        <p:nvPicPr>
          <p:cNvPr id="52" name="Graphic 73">
            <a:extLst>
              <a:ext uri="{FF2B5EF4-FFF2-40B4-BE49-F238E27FC236}">
                <a16:creationId xmlns:a16="http://schemas.microsoft.com/office/drawing/2014/main" id="{5BDE4B4F-47DA-0648-9185-628CFCFA9217}"/>
              </a:ext>
            </a:extLst>
          </p:cNvPr>
          <p:cNvPicPr>
            <a:picLocks noChangeAspect="1"/>
          </p:cNvPicPr>
          <p:nvPr/>
        </p:nvPicPr>
        <p:blipFill>
          <a:blip r:embed="rId49" cstate="print">
            <a:extLst>
              <a:ext uri="{28A0092B-C50C-407E-A947-70E740481C1C}">
                <a14:useLocalDpi xmlns:a14="http://schemas.microsoft.com/office/drawing/2010/main" val="0"/>
              </a:ext>
              <a:ext uri="{96DAC541-7B7A-43D3-8B79-37D633B846F1}">
                <asvg:svgBlip xmlns:asvg="http://schemas.microsoft.com/office/drawing/2016/SVG/main" r:embed="rId50"/>
              </a:ext>
            </a:extLst>
          </a:blip>
          <a:stretch>
            <a:fillRect/>
          </a:stretch>
        </p:blipFill>
        <p:spPr>
          <a:xfrm>
            <a:off x="1205252" y="1327801"/>
            <a:ext cx="454553" cy="454553"/>
          </a:xfrm>
          <a:prstGeom prst="rect">
            <a:avLst/>
          </a:prstGeom>
        </p:spPr>
      </p:pic>
    </p:spTree>
    <p:extLst>
      <p:ext uri="{BB962C8B-B14F-4D97-AF65-F5344CB8AC3E}">
        <p14:creationId xmlns:p14="http://schemas.microsoft.com/office/powerpoint/2010/main" val="2029295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24" name="Table 123">
            <a:extLst>
              <a:ext uri="{FF2B5EF4-FFF2-40B4-BE49-F238E27FC236}">
                <a16:creationId xmlns:a16="http://schemas.microsoft.com/office/drawing/2014/main" id="{80E4D649-4728-AA4B-A9E9-77459E09BE31}"/>
              </a:ext>
            </a:extLst>
          </p:cNvPr>
          <p:cNvGraphicFramePr>
            <a:graphicFrameLocks noGrp="1"/>
          </p:cNvGraphicFramePr>
          <p:nvPr>
            <p:extLst>
              <p:ext uri="{D42A27DB-BD31-4B8C-83A1-F6EECF244321}">
                <p14:modId xmlns:p14="http://schemas.microsoft.com/office/powerpoint/2010/main" val="3940465553"/>
              </p:ext>
            </p:extLst>
          </p:nvPr>
        </p:nvGraphicFramePr>
        <p:xfrm>
          <a:off x="459944" y="924831"/>
          <a:ext cx="11509350" cy="5098232"/>
        </p:xfrm>
        <a:graphic>
          <a:graphicData uri="http://schemas.openxmlformats.org/drawingml/2006/table">
            <a:tbl>
              <a:tblPr bandRow="1">
                <a:tableStyleId>{2D5ABB26-0587-4C30-8999-92F81FD0307C}</a:tableStyleId>
              </a:tblPr>
              <a:tblGrid>
                <a:gridCol w="1918225">
                  <a:extLst>
                    <a:ext uri="{9D8B030D-6E8A-4147-A177-3AD203B41FA5}">
                      <a16:colId xmlns:a16="http://schemas.microsoft.com/office/drawing/2014/main" val="3132866769"/>
                    </a:ext>
                  </a:extLst>
                </a:gridCol>
                <a:gridCol w="1918225">
                  <a:extLst>
                    <a:ext uri="{9D8B030D-6E8A-4147-A177-3AD203B41FA5}">
                      <a16:colId xmlns:a16="http://schemas.microsoft.com/office/drawing/2014/main" val="887579907"/>
                    </a:ext>
                  </a:extLst>
                </a:gridCol>
                <a:gridCol w="1918225">
                  <a:extLst>
                    <a:ext uri="{9D8B030D-6E8A-4147-A177-3AD203B41FA5}">
                      <a16:colId xmlns:a16="http://schemas.microsoft.com/office/drawing/2014/main" val="3701793015"/>
                    </a:ext>
                  </a:extLst>
                </a:gridCol>
                <a:gridCol w="1918225">
                  <a:extLst>
                    <a:ext uri="{9D8B030D-6E8A-4147-A177-3AD203B41FA5}">
                      <a16:colId xmlns:a16="http://schemas.microsoft.com/office/drawing/2014/main" val="1175166554"/>
                    </a:ext>
                  </a:extLst>
                </a:gridCol>
                <a:gridCol w="1918225">
                  <a:extLst>
                    <a:ext uri="{9D8B030D-6E8A-4147-A177-3AD203B41FA5}">
                      <a16:colId xmlns:a16="http://schemas.microsoft.com/office/drawing/2014/main" val="1852127725"/>
                    </a:ext>
                  </a:extLst>
                </a:gridCol>
                <a:gridCol w="1918225">
                  <a:extLst>
                    <a:ext uri="{9D8B030D-6E8A-4147-A177-3AD203B41FA5}">
                      <a16:colId xmlns:a16="http://schemas.microsoft.com/office/drawing/2014/main" val="1821367102"/>
                    </a:ext>
                  </a:extLst>
                </a:gridCol>
              </a:tblGrid>
              <a:tr h="1274558">
                <a:tc>
                  <a:txBody>
                    <a:bodyPr/>
                    <a:lstStyle/>
                    <a:p>
                      <a:pPr algn="ctr"/>
                      <a:r>
                        <a:rPr lang="en-US" sz="1000">
                          <a:solidFill>
                            <a:schemeClr val="tx1"/>
                          </a:solidFill>
                        </a:rPr>
                        <a:t>Tasks</a:t>
                      </a:r>
                    </a:p>
                  </a:txBody>
                  <a:tcPr marL="0" marR="0" marT="1119124" marB="0"/>
                </a:tc>
                <a:tc>
                  <a:txBody>
                    <a:bodyPr/>
                    <a:lstStyle/>
                    <a:p>
                      <a:pPr algn="ctr"/>
                      <a:r>
                        <a:rPr lang="en-US" sz="1000">
                          <a:solidFill>
                            <a:schemeClr val="tx1"/>
                          </a:solidFill>
                        </a:rPr>
                        <a:t>Time Series Insights</a:t>
                      </a:r>
                    </a:p>
                  </a:txBody>
                  <a:tcPr marL="0" marR="0" marT="1119124" marB="0"/>
                </a:tc>
                <a:tc>
                  <a:txBody>
                    <a:bodyPr/>
                    <a:lstStyle/>
                    <a:p>
                      <a:pPr algn="ctr"/>
                      <a:r>
                        <a:rPr lang="en-US" sz="1000">
                          <a:solidFill>
                            <a:schemeClr val="tx1"/>
                          </a:solidFill>
                        </a:rPr>
                        <a:t>Traffic Manager</a:t>
                      </a:r>
                    </a:p>
                  </a:txBody>
                  <a:tcPr marL="0" marR="0" marT="1119124" marB="0"/>
                </a:tc>
                <a:tc>
                  <a:txBody>
                    <a:bodyPr/>
                    <a:lstStyle/>
                    <a:p>
                      <a:pPr algn="ctr"/>
                      <a:r>
                        <a:rPr lang="en-US" sz="1000">
                          <a:solidFill>
                            <a:schemeClr val="tx1"/>
                          </a:solidFill>
                        </a:rPr>
                        <a:t>Video</a:t>
                      </a:r>
                    </a:p>
                  </a:txBody>
                  <a:tcPr marL="0" marR="0" marT="1119124" marB="0"/>
                </a:tc>
                <a:tc>
                  <a:txBody>
                    <a:bodyPr/>
                    <a:lstStyle/>
                    <a:p>
                      <a:pPr algn="ctr"/>
                      <a:r>
                        <a:rPr lang="en-US" sz="1000">
                          <a:solidFill>
                            <a:schemeClr val="tx1"/>
                          </a:solidFill>
                        </a:rPr>
                        <a:t>Visual Studio</a:t>
                      </a:r>
                    </a:p>
                  </a:txBody>
                  <a:tcPr marL="0" marR="0" marT="1119124" marB="0"/>
                </a:tc>
                <a:tc>
                  <a:txBody>
                    <a:bodyPr/>
                    <a:lstStyle/>
                    <a:p>
                      <a:pPr marL="0" marR="0" indent="0" algn="ctr" defTabSz="914132" rtl="0" eaLnBrk="1" fontAlgn="auto" latinLnBrk="0" hangingPunct="1">
                        <a:lnSpc>
                          <a:spcPct val="100000"/>
                        </a:lnSpc>
                        <a:spcBef>
                          <a:spcPts val="0"/>
                        </a:spcBef>
                        <a:spcAft>
                          <a:spcPts val="0"/>
                        </a:spcAft>
                        <a:buClrTx/>
                        <a:buSzTx/>
                        <a:buFontTx/>
                        <a:buNone/>
                        <a:tabLst/>
                        <a:defRPr/>
                      </a:pPr>
                      <a:r>
                        <a:rPr lang="en-US" sz="1000">
                          <a:solidFill>
                            <a:schemeClr val="tx1"/>
                          </a:solidFill>
                        </a:rPr>
                        <a:t>VS Code</a:t>
                      </a:r>
                    </a:p>
                  </a:txBody>
                  <a:tcPr marL="0" marR="0" marT="1119124" marB="0"/>
                </a:tc>
                <a:extLst>
                  <a:ext uri="{0D108BD9-81ED-4DB2-BD59-A6C34878D82A}">
                    <a16:rowId xmlns:a16="http://schemas.microsoft.com/office/drawing/2014/main" val="975697945"/>
                  </a:ext>
                </a:extLst>
              </a:tr>
              <a:tr h="1274558">
                <a:tc>
                  <a:txBody>
                    <a:bodyPr/>
                    <a:lstStyle/>
                    <a:p>
                      <a:pPr marL="0" marR="0" indent="0" algn="ctr" defTabSz="914132" rtl="0" eaLnBrk="1" fontAlgn="auto" latinLnBrk="0" hangingPunct="1">
                        <a:lnSpc>
                          <a:spcPct val="100000"/>
                        </a:lnSpc>
                        <a:spcBef>
                          <a:spcPts val="0"/>
                        </a:spcBef>
                        <a:spcAft>
                          <a:spcPts val="0"/>
                        </a:spcAft>
                        <a:buClrTx/>
                        <a:buSzTx/>
                        <a:buFontTx/>
                        <a:buNone/>
                        <a:tabLst/>
                        <a:defRPr/>
                      </a:pPr>
                      <a:r>
                        <a:rPr lang="en-US" sz="1000">
                          <a:solidFill>
                            <a:schemeClr val="tx1"/>
                          </a:solidFill>
                        </a:rPr>
                        <a:t>VPN Gateway</a:t>
                      </a:r>
                    </a:p>
                  </a:txBody>
                  <a:tcPr marL="0" marR="0" marT="1119124" marB="0"/>
                </a:tc>
                <a:tc>
                  <a:txBody>
                    <a:bodyPr/>
                    <a:lstStyle/>
                    <a:p>
                      <a:pPr marL="0" marR="0" indent="0" algn="ctr" defTabSz="914132" rtl="0" eaLnBrk="1" fontAlgn="auto" latinLnBrk="0" hangingPunct="1">
                        <a:lnSpc>
                          <a:spcPct val="100000"/>
                        </a:lnSpc>
                        <a:spcBef>
                          <a:spcPts val="0"/>
                        </a:spcBef>
                        <a:spcAft>
                          <a:spcPts val="0"/>
                        </a:spcAft>
                        <a:buClrTx/>
                        <a:buSzTx/>
                        <a:buFontTx/>
                        <a:buNone/>
                        <a:tabLst/>
                        <a:defRPr/>
                      </a:pPr>
                      <a:r>
                        <a:rPr lang="en-US" sz="1000">
                          <a:solidFill>
                            <a:schemeClr val="tx1"/>
                          </a:solidFill>
                        </a:rPr>
                        <a:t>Web</a:t>
                      </a:r>
                    </a:p>
                  </a:txBody>
                  <a:tcPr marL="0" marR="0" marT="1119124" marB="0"/>
                </a:tc>
                <a:tc>
                  <a:txBody>
                    <a:bodyPr/>
                    <a:lstStyle/>
                    <a:p>
                      <a:pPr marL="0" marR="0" lvl="0" indent="0" algn="ctr" defTabSz="914132" rtl="0" eaLnBrk="1" fontAlgn="auto" latinLnBrk="0" hangingPunct="1">
                        <a:lnSpc>
                          <a:spcPct val="100000"/>
                        </a:lnSpc>
                        <a:spcBef>
                          <a:spcPts val="0"/>
                        </a:spcBef>
                        <a:spcAft>
                          <a:spcPts val="0"/>
                        </a:spcAft>
                        <a:buClrTx/>
                        <a:buSzTx/>
                        <a:buFontTx/>
                        <a:buNone/>
                        <a:tabLst/>
                        <a:defRPr/>
                      </a:pPr>
                      <a:r>
                        <a:rPr lang="en-US" sz="1000">
                          <a:solidFill>
                            <a:schemeClr val="tx1"/>
                          </a:solidFill>
                        </a:rPr>
                        <a:t>Web Apps</a:t>
                      </a:r>
                    </a:p>
                  </a:txBody>
                  <a:tcPr marL="0" marR="0" marT="1119124" marB="0"/>
                </a:tc>
                <a:tc>
                  <a:txBody>
                    <a:bodyPr/>
                    <a:lstStyle/>
                    <a:p>
                      <a:pPr marL="0" marR="0" lvl="0" indent="0" algn="ctr" defTabSz="914132" rtl="0" eaLnBrk="1" fontAlgn="auto" latinLnBrk="0" hangingPunct="1">
                        <a:lnSpc>
                          <a:spcPct val="100000"/>
                        </a:lnSpc>
                        <a:spcBef>
                          <a:spcPts val="0"/>
                        </a:spcBef>
                        <a:spcAft>
                          <a:spcPts val="0"/>
                        </a:spcAft>
                        <a:buClrTx/>
                        <a:buSzTx/>
                        <a:buFontTx/>
                        <a:buNone/>
                        <a:tabLst/>
                        <a:defRPr/>
                      </a:pPr>
                      <a:r>
                        <a:rPr lang="en-US" sz="1000">
                          <a:solidFill>
                            <a:schemeClr val="tx1"/>
                          </a:solidFill>
                        </a:rPr>
                        <a:t>XML Web Services</a:t>
                      </a: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extLst>
                  <a:ext uri="{0D108BD9-81ED-4DB2-BD59-A6C34878D82A}">
                    <a16:rowId xmlns:a16="http://schemas.microsoft.com/office/drawing/2014/main" val="2186356422"/>
                  </a:ext>
                </a:extLst>
              </a:tr>
              <a:tr h="1274558">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extLst>
                  <a:ext uri="{0D108BD9-81ED-4DB2-BD59-A6C34878D82A}">
                    <a16:rowId xmlns:a16="http://schemas.microsoft.com/office/drawing/2014/main" val="64962515"/>
                  </a:ext>
                </a:extLst>
              </a:tr>
              <a:tr h="1274558">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tc>
                  <a:txBody>
                    <a:bodyPr/>
                    <a:lstStyle/>
                    <a:p>
                      <a:pPr algn="ctr"/>
                      <a:endParaRPr lang="en-US" sz="1000">
                        <a:solidFill>
                          <a:schemeClr val="tx1"/>
                        </a:solidFill>
                      </a:endParaRPr>
                    </a:p>
                  </a:txBody>
                  <a:tcPr marL="0" marR="0" marT="1119124" marB="0"/>
                </a:tc>
                <a:extLst>
                  <a:ext uri="{0D108BD9-81ED-4DB2-BD59-A6C34878D82A}">
                    <a16:rowId xmlns:a16="http://schemas.microsoft.com/office/drawing/2014/main" val="2137996298"/>
                  </a:ext>
                </a:extLst>
              </a:tr>
            </a:tbl>
          </a:graphicData>
        </a:graphic>
      </p:graphicFrame>
      <p:sp>
        <p:nvSpPr>
          <p:cNvPr id="2" name="Title 1">
            <a:extLst>
              <a:ext uri="{FF2B5EF4-FFF2-40B4-BE49-F238E27FC236}">
                <a16:creationId xmlns:a16="http://schemas.microsoft.com/office/drawing/2014/main" id="{ADCB85F0-1E66-ED42-AE33-78BED14BE350}"/>
              </a:ext>
            </a:extLst>
          </p:cNvPr>
          <p:cNvSpPr>
            <a:spLocks noGrp="1"/>
          </p:cNvSpPr>
          <p:nvPr>
            <p:ph type="title"/>
          </p:nvPr>
        </p:nvSpPr>
        <p:spPr/>
        <p:txBody>
          <a:bodyPr>
            <a:normAutofit fontScale="90000"/>
          </a:bodyPr>
          <a:lstStyle/>
          <a:p>
            <a:r>
              <a:rPr lang="en-US" sz="2856"/>
              <a:t>ICON SVGs</a:t>
            </a:r>
          </a:p>
        </p:txBody>
      </p:sp>
      <p:pic>
        <p:nvPicPr>
          <p:cNvPr id="52" name="Graphic 51">
            <a:extLst>
              <a:ext uri="{FF2B5EF4-FFF2-40B4-BE49-F238E27FC236}">
                <a16:creationId xmlns:a16="http://schemas.microsoft.com/office/drawing/2014/main" id="{192CC05D-78EE-EC42-84F0-3FD245B8E4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59194" y="1302749"/>
            <a:ext cx="590204" cy="601316"/>
          </a:xfrm>
          <a:prstGeom prst="rect">
            <a:avLst/>
          </a:prstGeom>
        </p:spPr>
      </p:pic>
      <p:pic>
        <p:nvPicPr>
          <p:cNvPr id="53" name="Graphic 52">
            <a:extLst>
              <a:ext uri="{FF2B5EF4-FFF2-40B4-BE49-F238E27FC236}">
                <a16:creationId xmlns:a16="http://schemas.microsoft.com/office/drawing/2014/main" id="{E0ED494A-7BEB-F542-8C57-20914689DC8D}"/>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44056" y="1449614"/>
            <a:ext cx="439428" cy="454450"/>
          </a:xfrm>
          <a:prstGeom prst="rect">
            <a:avLst/>
          </a:prstGeom>
        </p:spPr>
      </p:pic>
      <p:pic>
        <p:nvPicPr>
          <p:cNvPr id="54" name="Graphic 53">
            <a:extLst>
              <a:ext uri="{FF2B5EF4-FFF2-40B4-BE49-F238E27FC236}">
                <a16:creationId xmlns:a16="http://schemas.microsoft.com/office/drawing/2014/main" id="{A872B236-EE30-2F44-9575-AFD0F045B7A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03169" y="1371886"/>
            <a:ext cx="520058" cy="532179"/>
          </a:xfrm>
          <a:prstGeom prst="rect">
            <a:avLst/>
          </a:prstGeom>
        </p:spPr>
      </p:pic>
      <p:pic>
        <p:nvPicPr>
          <p:cNvPr id="55" name="Graphic 54">
            <a:extLst>
              <a:ext uri="{FF2B5EF4-FFF2-40B4-BE49-F238E27FC236}">
                <a16:creationId xmlns:a16="http://schemas.microsoft.com/office/drawing/2014/main" id="{AB2B49D1-A7E6-FA40-9524-04768EDEFA54}"/>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831610" y="1357924"/>
            <a:ext cx="546141" cy="546141"/>
          </a:xfrm>
          <a:prstGeom prst="rect">
            <a:avLst/>
          </a:prstGeom>
        </p:spPr>
      </p:pic>
      <p:pic>
        <p:nvPicPr>
          <p:cNvPr id="56" name="Graphic 55">
            <a:extLst>
              <a:ext uri="{FF2B5EF4-FFF2-40B4-BE49-F238E27FC236}">
                <a16:creationId xmlns:a16="http://schemas.microsoft.com/office/drawing/2014/main" id="{C5E479C1-F8A0-514F-8B31-D1757525F43D}"/>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192571" y="2618708"/>
            <a:ext cx="426932" cy="476266"/>
          </a:xfrm>
          <a:prstGeom prst="rect">
            <a:avLst/>
          </a:prstGeom>
        </p:spPr>
      </p:pic>
      <p:pic>
        <p:nvPicPr>
          <p:cNvPr id="57" name="Graphic 56">
            <a:extLst>
              <a:ext uri="{FF2B5EF4-FFF2-40B4-BE49-F238E27FC236}">
                <a16:creationId xmlns:a16="http://schemas.microsoft.com/office/drawing/2014/main" id="{6D2829B2-EACE-1D4B-8F4E-FBD1EAFE706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059194" y="2618708"/>
            <a:ext cx="548361" cy="548361"/>
          </a:xfrm>
          <a:prstGeom prst="rect">
            <a:avLst/>
          </a:prstGeom>
        </p:spPr>
      </p:pic>
      <p:pic>
        <p:nvPicPr>
          <p:cNvPr id="58" name="Graphic 57">
            <a:extLst>
              <a:ext uri="{FF2B5EF4-FFF2-40B4-BE49-F238E27FC236}">
                <a16:creationId xmlns:a16="http://schemas.microsoft.com/office/drawing/2014/main" id="{73E5BB81-B725-924A-BFFE-D26F2730E162}"/>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4987140" y="2643651"/>
            <a:ext cx="507646" cy="549220"/>
          </a:xfrm>
          <a:prstGeom prst="rect">
            <a:avLst/>
          </a:prstGeom>
        </p:spPr>
      </p:pic>
      <p:pic>
        <p:nvPicPr>
          <p:cNvPr id="59" name="Graphic 58">
            <a:extLst>
              <a:ext uri="{FF2B5EF4-FFF2-40B4-BE49-F238E27FC236}">
                <a16:creationId xmlns:a16="http://schemas.microsoft.com/office/drawing/2014/main" id="{01769C62-8719-7041-9746-FB8A6122C011}"/>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867806" y="2674358"/>
            <a:ext cx="522564" cy="518513"/>
          </a:xfrm>
          <a:prstGeom prst="rect">
            <a:avLst/>
          </a:prstGeom>
        </p:spPr>
      </p:pic>
      <p:pic>
        <p:nvPicPr>
          <p:cNvPr id="12" name="Graphic 50">
            <a:extLst>
              <a:ext uri="{FF2B5EF4-FFF2-40B4-BE49-F238E27FC236}">
                <a16:creationId xmlns:a16="http://schemas.microsoft.com/office/drawing/2014/main" id="{43F59EC3-B4AB-4E47-B3BF-CAFEEE9FD0B3}"/>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179178" y="1302749"/>
            <a:ext cx="453718" cy="595279"/>
          </a:xfrm>
          <a:prstGeom prst="rect">
            <a:avLst/>
          </a:prstGeom>
        </p:spPr>
      </p:pic>
      <p:pic>
        <p:nvPicPr>
          <p:cNvPr id="4" name="Graphic 3">
            <a:extLst>
              <a:ext uri="{FF2B5EF4-FFF2-40B4-BE49-F238E27FC236}">
                <a16:creationId xmlns:a16="http://schemas.microsoft.com/office/drawing/2014/main" id="{5070A4AB-B18B-4EF8-8182-5D5E67E136C3}"/>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10682538" y="1379200"/>
            <a:ext cx="597569" cy="595279"/>
          </a:xfrm>
          <a:prstGeom prst="rect">
            <a:avLst/>
          </a:prstGeom>
        </p:spPr>
      </p:pic>
    </p:spTree>
    <p:extLst>
      <p:ext uri="{BB962C8B-B14F-4D97-AF65-F5344CB8AC3E}">
        <p14:creationId xmlns:p14="http://schemas.microsoft.com/office/powerpoint/2010/main" val="2320491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6D344-4176-44B3-A2E0-FF4F2D7070F1}"/>
              </a:ext>
            </a:extLst>
          </p:cNvPr>
          <p:cNvSpPr>
            <a:spLocks noGrp="1"/>
          </p:cNvSpPr>
          <p:nvPr>
            <p:ph type="title"/>
          </p:nvPr>
        </p:nvSpPr>
        <p:spPr/>
        <p:txBody>
          <a:bodyPr>
            <a:normAutofit fontScale="90000"/>
          </a:bodyPr>
          <a:lstStyle/>
          <a:p>
            <a:r>
              <a:rPr lang="en-US"/>
              <a:t>World map</a:t>
            </a:r>
          </a:p>
        </p:txBody>
      </p:sp>
      <p:grpSp>
        <p:nvGrpSpPr>
          <p:cNvPr id="4" name="Group 3">
            <a:extLst>
              <a:ext uri="{FF2B5EF4-FFF2-40B4-BE49-F238E27FC236}">
                <a16:creationId xmlns:a16="http://schemas.microsoft.com/office/drawing/2014/main" id="{EEF21851-2F7D-4176-BF14-9E6FCA827D5F}"/>
              </a:ext>
            </a:extLst>
          </p:cNvPr>
          <p:cNvGrpSpPr/>
          <p:nvPr/>
        </p:nvGrpSpPr>
        <p:grpSpPr>
          <a:xfrm>
            <a:off x="569022" y="1174163"/>
            <a:ext cx="11298909" cy="5321024"/>
            <a:chOff x="92753" y="2251738"/>
            <a:chExt cx="5192708" cy="2445416"/>
          </a:xfrm>
          <a:solidFill>
            <a:schemeClr val="bg1">
              <a:lumMod val="85000"/>
            </a:schemeClr>
          </a:solidFill>
        </p:grpSpPr>
        <p:grpSp>
          <p:nvGrpSpPr>
            <p:cNvPr id="5" name="Group 4">
              <a:extLst>
                <a:ext uri="{FF2B5EF4-FFF2-40B4-BE49-F238E27FC236}">
                  <a16:creationId xmlns:a16="http://schemas.microsoft.com/office/drawing/2014/main" id="{0F4FB4DA-A2AE-429E-80CE-A5C1FCD1C983}"/>
                </a:ext>
              </a:extLst>
            </p:cNvPr>
            <p:cNvGrpSpPr/>
            <p:nvPr/>
          </p:nvGrpSpPr>
          <p:grpSpPr>
            <a:xfrm>
              <a:off x="92753" y="2251738"/>
              <a:ext cx="5192708" cy="2445416"/>
              <a:chOff x="-44700" y="201454"/>
              <a:chExt cx="9073432" cy="4272883"/>
            </a:xfrm>
            <a:grpFill/>
          </p:grpSpPr>
          <p:sp>
            <p:nvSpPr>
              <p:cNvPr id="7" name="Panama">
                <a:extLst>
                  <a:ext uri="{FF2B5EF4-FFF2-40B4-BE49-F238E27FC236}">
                    <a16:creationId xmlns:a16="http://schemas.microsoft.com/office/drawing/2014/main" id="{2D433B20-DF54-4BF0-AD77-34E47DD5A4FE}"/>
                  </a:ext>
                </a:extLst>
              </p:cNvPr>
              <p:cNvSpPr>
                <a:spLocks/>
              </p:cNvSpPr>
              <p:nvPr/>
            </p:nvSpPr>
            <p:spPr bwMode="auto">
              <a:xfrm>
                <a:off x="1506387" y="2259188"/>
                <a:ext cx="175540" cy="90353"/>
              </a:xfrm>
              <a:custGeom>
                <a:avLst/>
                <a:gdLst/>
                <a:ahLst/>
                <a:cxnLst>
                  <a:cxn ang="0">
                    <a:pos x="116" y="20"/>
                  </a:cxn>
                  <a:cxn ang="0">
                    <a:pos x="110" y="16"/>
                  </a:cxn>
                  <a:cxn ang="0">
                    <a:pos x="110" y="14"/>
                  </a:cxn>
                  <a:cxn ang="0">
                    <a:pos x="94" y="4"/>
                  </a:cxn>
                  <a:cxn ang="0">
                    <a:pos x="84" y="2"/>
                  </a:cxn>
                  <a:cxn ang="0">
                    <a:pos x="74" y="8"/>
                  </a:cxn>
                  <a:cxn ang="0">
                    <a:pos x="72" y="12"/>
                  </a:cxn>
                  <a:cxn ang="0">
                    <a:pos x="74" y="18"/>
                  </a:cxn>
                  <a:cxn ang="0">
                    <a:pos x="66" y="20"/>
                  </a:cxn>
                  <a:cxn ang="0">
                    <a:pos x="70" y="12"/>
                  </a:cxn>
                  <a:cxn ang="0">
                    <a:pos x="66" y="12"/>
                  </a:cxn>
                  <a:cxn ang="0">
                    <a:pos x="60" y="16"/>
                  </a:cxn>
                  <a:cxn ang="0">
                    <a:pos x="50" y="18"/>
                  </a:cxn>
                  <a:cxn ang="0">
                    <a:pos x="32" y="20"/>
                  </a:cxn>
                  <a:cxn ang="0">
                    <a:pos x="26" y="14"/>
                  </a:cxn>
                  <a:cxn ang="0">
                    <a:pos x="22" y="14"/>
                  </a:cxn>
                  <a:cxn ang="0">
                    <a:pos x="20" y="16"/>
                  </a:cxn>
                  <a:cxn ang="0">
                    <a:pos x="16" y="12"/>
                  </a:cxn>
                  <a:cxn ang="0">
                    <a:pos x="18" y="10"/>
                  </a:cxn>
                  <a:cxn ang="0">
                    <a:pos x="18" y="6"/>
                  </a:cxn>
                  <a:cxn ang="0">
                    <a:pos x="12" y="0"/>
                  </a:cxn>
                  <a:cxn ang="0">
                    <a:pos x="4" y="4"/>
                  </a:cxn>
                  <a:cxn ang="0">
                    <a:pos x="6" y="12"/>
                  </a:cxn>
                  <a:cxn ang="0">
                    <a:pos x="6" y="18"/>
                  </a:cxn>
                  <a:cxn ang="0">
                    <a:pos x="4" y="28"/>
                  </a:cxn>
                  <a:cxn ang="0">
                    <a:pos x="0" y="32"/>
                  </a:cxn>
                  <a:cxn ang="0">
                    <a:pos x="2" y="40"/>
                  </a:cxn>
                  <a:cxn ang="0">
                    <a:pos x="4" y="36"/>
                  </a:cxn>
                  <a:cxn ang="0">
                    <a:pos x="6" y="36"/>
                  </a:cxn>
                  <a:cxn ang="0">
                    <a:pos x="12" y="36"/>
                  </a:cxn>
                  <a:cxn ang="0">
                    <a:pos x="14" y="36"/>
                  </a:cxn>
                  <a:cxn ang="0">
                    <a:pos x="24" y="40"/>
                  </a:cxn>
                  <a:cxn ang="0">
                    <a:pos x="30" y="46"/>
                  </a:cxn>
                  <a:cxn ang="0">
                    <a:pos x="34" y="52"/>
                  </a:cxn>
                  <a:cxn ang="0">
                    <a:pos x="38" y="54"/>
                  </a:cxn>
                  <a:cxn ang="0">
                    <a:pos x="40" y="50"/>
                  </a:cxn>
                  <a:cxn ang="0">
                    <a:pos x="42" y="50"/>
                  </a:cxn>
                  <a:cxn ang="0">
                    <a:pos x="44" y="58"/>
                  </a:cxn>
                  <a:cxn ang="0">
                    <a:pos x="56" y="62"/>
                  </a:cxn>
                  <a:cxn ang="0">
                    <a:pos x="62" y="54"/>
                  </a:cxn>
                  <a:cxn ang="0">
                    <a:pos x="58" y="48"/>
                  </a:cxn>
                  <a:cxn ang="0">
                    <a:pos x="56" y="46"/>
                  </a:cxn>
                  <a:cxn ang="0">
                    <a:pos x="58" y="40"/>
                  </a:cxn>
                  <a:cxn ang="0">
                    <a:pos x="70" y="28"/>
                  </a:cxn>
                  <a:cxn ang="0">
                    <a:pos x="70" y="26"/>
                  </a:cxn>
                  <a:cxn ang="0">
                    <a:pos x="80" y="24"/>
                  </a:cxn>
                  <a:cxn ang="0">
                    <a:pos x="94" y="30"/>
                  </a:cxn>
                  <a:cxn ang="0">
                    <a:pos x="100" y="30"/>
                  </a:cxn>
                  <a:cxn ang="0">
                    <a:pos x="100" y="38"/>
                  </a:cxn>
                  <a:cxn ang="0">
                    <a:pos x="112" y="28"/>
                  </a:cxn>
                  <a:cxn ang="0">
                    <a:pos x="110" y="38"/>
                  </a:cxn>
                  <a:cxn ang="0">
                    <a:pos x="104" y="40"/>
                  </a:cxn>
                  <a:cxn ang="0">
                    <a:pos x="100" y="48"/>
                  </a:cxn>
                  <a:cxn ang="0">
                    <a:pos x="102" y="54"/>
                  </a:cxn>
                  <a:cxn ang="0">
                    <a:pos x="104" y="60"/>
                  </a:cxn>
                  <a:cxn ang="0">
                    <a:pos x="106" y="58"/>
                  </a:cxn>
                  <a:cxn ang="0">
                    <a:pos x="108" y="52"/>
                  </a:cxn>
                  <a:cxn ang="0">
                    <a:pos x="118" y="50"/>
                  </a:cxn>
                  <a:cxn ang="0">
                    <a:pos x="120" y="44"/>
                  </a:cxn>
                  <a:cxn ang="0">
                    <a:pos x="120" y="40"/>
                  </a:cxn>
                  <a:cxn ang="0">
                    <a:pos x="118" y="36"/>
                  </a:cxn>
                  <a:cxn ang="0">
                    <a:pos x="118" y="32"/>
                  </a:cxn>
                  <a:cxn ang="0">
                    <a:pos x="120" y="24"/>
                  </a:cxn>
                </a:cxnLst>
                <a:rect l="0" t="0" r="r" b="b"/>
                <a:pathLst>
                  <a:path w="122" h="62">
                    <a:moveTo>
                      <a:pt x="120" y="24"/>
                    </a:moveTo>
                    <a:lnTo>
                      <a:pt x="120" y="24"/>
                    </a:lnTo>
                    <a:lnTo>
                      <a:pt x="116" y="20"/>
                    </a:lnTo>
                    <a:lnTo>
                      <a:pt x="114" y="20"/>
                    </a:lnTo>
                    <a:lnTo>
                      <a:pt x="112" y="18"/>
                    </a:lnTo>
                    <a:lnTo>
                      <a:pt x="110" y="16"/>
                    </a:lnTo>
                    <a:lnTo>
                      <a:pt x="110" y="16"/>
                    </a:lnTo>
                    <a:lnTo>
                      <a:pt x="108" y="14"/>
                    </a:lnTo>
                    <a:lnTo>
                      <a:pt x="110" y="14"/>
                    </a:lnTo>
                    <a:lnTo>
                      <a:pt x="104" y="10"/>
                    </a:lnTo>
                    <a:lnTo>
                      <a:pt x="104" y="10"/>
                    </a:lnTo>
                    <a:lnTo>
                      <a:pt x="94" y="4"/>
                    </a:lnTo>
                    <a:lnTo>
                      <a:pt x="90" y="4"/>
                    </a:lnTo>
                    <a:lnTo>
                      <a:pt x="90" y="4"/>
                    </a:lnTo>
                    <a:lnTo>
                      <a:pt x="84" y="2"/>
                    </a:lnTo>
                    <a:lnTo>
                      <a:pt x="78" y="4"/>
                    </a:lnTo>
                    <a:lnTo>
                      <a:pt x="78" y="4"/>
                    </a:lnTo>
                    <a:lnTo>
                      <a:pt x="74" y="8"/>
                    </a:lnTo>
                    <a:lnTo>
                      <a:pt x="72" y="10"/>
                    </a:lnTo>
                    <a:lnTo>
                      <a:pt x="72" y="12"/>
                    </a:lnTo>
                    <a:lnTo>
                      <a:pt x="72" y="12"/>
                    </a:lnTo>
                    <a:lnTo>
                      <a:pt x="78" y="16"/>
                    </a:lnTo>
                    <a:lnTo>
                      <a:pt x="78" y="16"/>
                    </a:lnTo>
                    <a:lnTo>
                      <a:pt x="74" y="18"/>
                    </a:lnTo>
                    <a:lnTo>
                      <a:pt x="74" y="18"/>
                    </a:lnTo>
                    <a:lnTo>
                      <a:pt x="68" y="20"/>
                    </a:lnTo>
                    <a:lnTo>
                      <a:pt x="66" y="20"/>
                    </a:lnTo>
                    <a:lnTo>
                      <a:pt x="68" y="16"/>
                    </a:lnTo>
                    <a:lnTo>
                      <a:pt x="68" y="16"/>
                    </a:lnTo>
                    <a:lnTo>
                      <a:pt x="70" y="12"/>
                    </a:lnTo>
                    <a:lnTo>
                      <a:pt x="70" y="10"/>
                    </a:lnTo>
                    <a:lnTo>
                      <a:pt x="68" y="10"/>
                    </a:lnTo>
                    <a:lnTo>
                      <a:pt x="66" y="12"/>
                    </a:lnTo>
                    <a:lnTo>
                      <a:pt x="66" y="12"/>
                    </a:lnTo>
                    <a:lnTo>
                      <a:pt x="64" y="14"/>
                    </a:lnTo>
                    <a:lnTo>
                      <a:pt x="60" y="16"/>
                    </a:lnTo>
                    <a:lnTo>
                      <a:pt x="54" y="16"/>
                    </a:lnTo>
                    <a:lnTo>
                      <a:pt x="50" y="18"/>
                    </a:lnTo>
                    <a:lnTo>
                      <a:pt x="50" y="18"/>
                    </a:lnTo>
                    <a:lnTo>
                      <a:pt x="46" y="20"/>
                    </a:lnTo>
                    <a:lnTo>
                      <a:pt x="40" y="20"/>
                    </a:lnTo>
                    <a:lnTo>
                      <a:pt x="32" y="20"/>
                    </a:lnTo>
                    <a:lnTo>
                      <a:pt x="30" y="18"/>
                    </a:lnTo>
                    <a:lnTo>
                      <a:pt x="30" y="18"/>
                    </a:lnTo>
                    <a:lnTo>
                      <a:pt x="26" y="14"/>
                    </a:lnTo>
                    <a:lnTo>
                      <a:pt x="22" y="10"/>
                    </a:lnTo>
                    <a:lnTo>
                      <a:pt x="22" y="10"/>
                    </a:lnTo>
                    <a:lnTo>
                      <a:pt x="22" y="14"/>
                    </a:lnTo>
                    <a:lnTo>
                      <a:pt x="22" y="16"/>
                    </a:lnTo>
                    <a:lnTo>
                      <a:pt x="22" y="16"/>
                    </a:lnTo>
                    <a:lnTo>
                      <a:pt x="20" y="16"/>
                    </a:lnTo>
                    <a:lnTo>
                      <a:pt x="20" y="16"/>
                    </a:lnTo>
                    <a:lnTo>
                      <a:pt x="16" y="14"/>
                    </a:lnTo>
                    <a:lnTo>
                      <a:pt x="16" y="12"/>
                    </a:lnTo>
                    <a:lnTo>
                      <a:pt x="18" y="10"/>
                    </a:lnTo>
                    <a:lnTo>
                      <a:pt x="18" y="10"/>
                    </a:lnTo>
                    <a:lnTo>
                      <a:pt x="18" y="10"/>
                    </a:lnTo>
                    <a:lnTo>
                      <a:pt x="16" y="8"/>
                    </a:lnTo>
                    <a:lnTo>
                      <a:pt x="18" y="6"/>
                    </a:lnTo>
                    <a:lnTo>
                      <a:pt x="18" y="6"/>
                    </a:lnTo>
                    <a:lnTo>
                      <a:pt x="18" y="6"/>
                    </a:lnTo>
                    <a:lnTo>
                      <a:pt x="16" y="4"/>
                    </a:lnTo>
                    <a:lnTo>
                      <a:pt x="12" y="0"/>
                    </a:lnTo>
                    <a:lnTo>
                      <a:pt x="12" y="0"/>
                    </a:lnTo>
                    <a:lnTo>
                      <a:pt x="8" y="2"/>
                    </a:lnTo>
                    <a:lnTo>
                      <a:pt x="4" y="4"/>
                    </a:lnTo>
                    <a:lnTo>
                      <a:pt x="4" y="6"/>
                    </a:lnTo>
                    <a:lnTo>
                      <a:pt x="4" y="8"/>
                    </a:lnTo>
                    <a:lnTo>
                      <a:pt x="6" y="12"/>
                    </a:lnTo>
                    <a:lnTo>
                      <a:pt x="8" y="16"/>
                    </a:lnTo>
                    <a:lnTo>
                      <a:pt x="6" y="18"/>
                    </a:lnTo>
                    <a:lnTo>
                      <a:pt x="6" y="18"/>
                    </a:lnTo>
                    <a:lnTo>
                      <a:pt x="4" y="22"/>
                    </a:lnTo>
                    <a:lnTo>
                      <a:pt x="4" y="26"/>
                    </a:lnTo>
                    <a:lnTo>
                      <a:pt x="4" y="28"/>
                    </a:lnTo>
                    <a:lnTo>
                      <a:pt x="2" y="30"/>
                    </a:lnTo>
                    <a:lnTo>
                      <a:pt x="2" y="30"/>
                    </a:lnTo>
                    <a:lnTo>
                      <a:pt x="0" y="32"/>
                    </a:lnTo>
                    <a:lnTo>
                      <a:pt x="2" y="34"/>
                    </a:lnTo>
                    <a:lnTo>
                      <a:pt x="2" y="36"/>
                    </a:lnTo>
                    <a:lnTo>
                      <a:pt x="2" y="40"/>
                    </a:lnTo>
                    <a:lnTo>
                      <a:pt x="2" y="40"/>
                    </a:lnTo>
                    <a:lnTo>
                      <a:pt x="4" y="40"/>
                    </a:lnTo>
                    <a:lnTo>
                      <a:pt x="4" y="36"/>
                    </a:lnTo>
                    <a:lnTo>
                      <a:pt x="4" y="36"/>
                    </a:lnTo>
                    <a:lnTo>
                      <a:pt x="6" y="36"/>
                    </a:lnTo>
                    <a:lnTo>
                      <a:pt x="6" y="36"/>
                    </a:lnTo>
                    <a:lnTo>
                      <a:pt x="8" y="36"/>
                    </a:lnTo>
                    <a:lnTo>
                      <a:pt x="12" y="36"/>
                    </a:lnTo>
                    <a:lnTo>
                      <a:pt x="12" y="36"/>
                    </a:lnTo>
                    <a:lnTo>
                      <a:pt x="12" y="34"/>
                    </a:lnTo>
                    <a:lnTo>
                      <a:pt x="12" y="34"/>
                    </a:lnTo>
                    <a:lnTo>
                      <a:pt x="14" y="36"/>
                    </a:lnTo>
                    <a:lnTo>
                      <a:pt x="18" y="38"/>
                    </a:lnTo>
                    <a:lnTo>
                      <a:pt x="18" y="38"/>
                    </a:lnTo>
                    <a:lnTo>
                      <a:pt x="24" y="40"/>
                    </a:lnTo>
                    <a:lnTo>
                      <a:pt x="26" y="42"/>
                    </a:lnTo>
                    <a:lnTo>
                      <a:pt x="28" y="44"/>
                    </a:lnTo>
                    <a:lnTo>
                      <a:pt x="30" y="46"/>
                    </a:lnTo>
                    <a:lnTo>
                      <a:pt x="30" y="46"/>
                    </a:lnTo>
                    <a:lnTo>
                      <a:pt x="32" y="50"/>
                    </a:lnTo>
                    <a:lnTo>
                      <a:pt x="34" y="52"/>
                    </a:lnTo>
                    <a:lnTo>
                      <a:pt x="34" y="54"/>
                    </a:lnTo>
                    <a:lnTo>
                      <a:pt x="38" y="54"/>
                    </a:lnTo>
                    <a:lnTo>
                      <a:pt x="38" y="54"/>
                    </a:lnTo>
                    <a:lnTo>
                      <a:pt x="40" y="54"/>
                    </a:lnTo>
                    <a:lnTo>
                      <a:pt x="40" y="52"/>
                    </a:lnTo>
                    <a:lnTo>
                      <a:pt x="40" y="50"/>
                    </a:lnTo>
                    <a:lnTo>
                      <a:pt x="44" y="48"/>
                    </a:lnTo>
                    <a:lnTo>
                      <a:pt x="44" y="48"/>
                    </a:lnTo>
                    <a:lnTo>
                      <a:pt x="42" y="50"/>
                    </a:lnTo>
                    <a:lnTo>
                      <a:pt x="42" y="52"/>
                    </a:lnTo>
                    <a:lnTo>
                      <a:pt x="44" y="58"/>
                    </a:lnTo>
                    <a:lnTo>
                      <a:pt x="44" y="58"/>
                    </a:lnTo>
                    <a:lnTo>
                      <a:pt x="48" y="62"/>
                    </a:lnTo>
                    <a:lnTo>
                      <a:pt x="52" y="62"/>
                    </a:lnTo>
                    <a:lnTo>
                      <a:pt x="56" y="62"/>
                    </a:lnTo>
                    <a:lnTo>
                      <a:pt x="60" y="58"/>
                    </a:lnTo>
                    <a:lnTo>
                      <a:pt x="60" y="58"/>
                    </a:lnTo>
                    <a:lnTo>
                      <a:pt x="62" y="54"/>
                    </a:lnTo>
                    <a:lnTo>
                      <a:pt x="60" y="52"/>
                    </a:lnTo>
                    <a:lnTo>
                      <a:pt x="58" y="50"/>
                    </a:lnTo>
                    <a:lnTo>
                      <a:pt x="58" y="48"/>
                    </a:lnTo>
                    <a:lnTo>
                      <a:pt x="58" y="48"/>
                    </a:lnTo>
                    <a:lnTo>
                      <a:pt x="58" y="46"/>
                    </a:lnTo>
                    <a:lnTo>
                      <a:pt x="56" y="46"/>
                    </a:lnTo>
                    <a:lnTo>
                      <a:pt x="56" y="44"/>
                    </a:lnTo>
                    <a:lnTo>
                      <a:pt x="58" y="40"/>
                    </a:lnTo>
                    <a:lnTo>
                      <a:pt x="58" y="40"/>
                    </a:lnTo>
                    <a:lnTo>
                      <a:pt x="64" y="34"/>
                    </a:lnTo>
                    <a:lnTo>
                      <a:pt x="68" y="30"/>
                    </a:lnTo>
                    <a:lnTo>
                      <a:pt x="70" y="28"/>
                    </a:lnTo>
                    <a:lnTo>
                      <a:pt x="70" y="26"/>
                    </a:lnTo>
                    <a:lnTo>
                      <a:pt x="70" y="26"/>
                    </a:lnTo>
                    <a:lnTo>
                      <a:pt x="70" y="26"/>
                    </a:lnTo>
                    <a:lnTo>
                      <a:pt x="72" y="24"/>
                    </a:lnTo>
                    <a:lnTo>
                      <a:pt x="80" y="24"/>
                    </a:lnTo>
                    <a:lnTo>
                      <a:pt x="80" y="24"/>
                    </a:lnTo>
                    <a:lnTo>
                      <a:pt x="88" y="24"/>
                    </a:lnTo>
                    <a:lnTo>
                      <a:pt x="92" y="26"/>
                    </a:lnTo>
                    <a:lnTo>
                      <a:pt x="94" y="30"/>
                    </a:lnTo>
                    <a:lnTo>
                      <a:pt x="96" y="30"/>
                    </a:lnTo>
                    <a:lnTo>
                      <a:pt x="96" y="30"/>
                    </a:lnTo>
                    <a:lnTo>
                      <a:pt x="100" y="30"/>
                    </a:lnTo>
                    <a:lnTo>
                      <a:pt x="100" y="32"/>
                    </a:lnTo>
                    <a:lnTo>
                      <a:pt x="100" y="38"/>
                    </a:lnTo>
                    <a:lnTo>
                      <a:pt x="100" y="38"/>
                    </a:lnTo>
                    <a:lnTo>
                      <a:pt x="108" y="34"/>
                    </a:lnTo>
                    <a:lnTo>
                      <a:pt x="112" y="28"/>
                    </a:lnTo>
                    <a:lnTo>
                      <a:pt x="112" y="28"/>
                    </a:lnTo>
                    <a:lnTo>
                      <a:pt x="112" y="36"/>
                    </a:lnTo>
                    <a:lnTo>
                      <a:pt x="112" y="38"/>
                    </a:lnTo>
                    <a:lnTo>
                      <a:pt x="110" y="38"/>
                    </a:lnTo>
                    <a:lnTo>
                      <a:pt x="110" y="38"/>
                    </a:lnTo>
                    <a:lnTo>
                      <a:pt x="106" y="38"/>
                    </a:lnTo>
                    <a:lnTo>
                      <a:pt x="104" y="40"/>
                    </a:lnTo>
                    <a:lnTo>
                      <a:pt x="104" y="40"/>
                    </a:lnTo>
                    <a:lnTo>
                      <a:pt x="102" y="44"/>
                    </a:lnTo>
                    <a:lnTo>
                      <a:pt x="100" y="48"/>
                    </a:lnTo>
                    <a:lnTo>
                      <a:pt x="102" y="52"/>
                    </a:lnTo>
                    <a:lnTo>
                      <a:pt x="102" y="54"/>
                    </a:lnTo>
                    <a:lnTo>
                      <a:pt x="102" y="54"/>
                    </a:lnTo>
                    <a:lnTo>
                      <a:pt x="100" y="58"/>
                    </a:lnTo>
                    <a:lnTo>
                      <a:pt x="102" y="58"/>
                    </a:lnTo>
                    <a:lnTo>
                      <a:pt x="104" y="60"/>
                    </a:lnTo>
                    <a:lnTo>
                      <a:pt x="104" y="62"/>
                    </a:lnTo>
                    <a:lnTo>
                      <a:pt x="104" y="62"/>
                    </a:lnTo>
                    <a:lnTo>
                      <a:pt x="106" y="58"/>
                    </a:lnTo>
                    <a:lnTo>
                      <a:pt x="108" y="54"/>
                    </a:lnTo>
                    <a:lnTo>
                      <a:pt x="108" y="54"/>
                    </a:lnTo>
                    <a:lnTo>
                      <a:pt x="108" y="52"/>
                    </a:lnTo>
                    <a:lnTo>
                      <a:pt x="110" y="52"/>
                    </a:lnTo>
                    <a:lnTo>
                      <a:pt x="112" y="52"/>
                    </a:lnTo>
                    <a:lnTo>
                      <a:pt x="118" y="50"/>
                    </a:lnTo>
                    <a:lnTo>
                      <a:pt x="118" y="50"/>
                    </a:lnTo>
                    <a:lnTo>
                      <a:pt x="120" y="46"/>
                    </a:lnTo>
                    <a:lnTo>
                      <a:pt x="120" y="44"/>
                    </a:lnTo>
                    <a:lnTo>
                      <a:pt x="118" y="44"/>
                    </a:lnTo>
                    <a:lnTo>
                      <a:pt x="120" y="40"/>
                    </a:lnTo>
                    <a:lnTo>
                      <a:pt x="120" y="40"/>
                    </a:lnTo>
                    <a:lnTo>
                      <a:pt x="122" y="38"/>
                    </a:lnTo>
                    <a:lnTo>
                      <a:pt x="120" y="38"/>
                    </a:lnTo>
                    <a:lnTo>
                      <a:pt x="118" y="36"/>
                    </a:lnTo>
                    <a:lnTo>
                      <a:pt x="118" y="34"/>
                    </a:lnTo>
                    <a:lnTo>
                      <a:pt x="118" y="34"/>
                    </a:lnTo>
                    <a:lnTo>
                      <a:pt x="118" y="32"/>
                    </a:lnTo>
                    <a:lnTo>
                      <a:pt x="118" y="30"/>
                    </a:lnTo>
                    <a:lnTo>
                      <a:pt x="118" y="28"/>
                    </a:lnTo>
                    <a:lnTo>
                      <a:pt x="120" y="24"/>
                    </a:lnTo>
                    <a:lnTo>
                      <a:pt x="120" y="2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 name="Uruguay">
                <a:extLst>
                  <a:ext uri="{FF2B5EF4-FFF2-40B4-BE49-F238E27FC236}">
                    <a16:creationId xmlns:a16="http://schemas.microsoft.com/office/drawing/2014/main" id="{8297A32D-5F01-43EB-81A8-D6027D2301B4}"/>
                  </a:ext>
                </a:extLst>
              </p:cNvPr>
              <p:cNvSpPr>
                <a:spLocks/>
              </p:cNvSpPr>
              <p:nvPr/>
            </p:nvSpPr>
            <p:spPr bwMode="auto">
              <a:xfrm>
                <a:off x="2366824" y="3693191"/>
                <a:ext cx="152519" cy="166135"/>
              </a:xfrm>
              <a:custGeom>
                <a:avLst/>
                <a:gdLst/>
                <a:ahLst/>
                <a:cxnLst>
                  <a:cxn ang="0">
                    <a:pos x="6" y="78"/>
                  </a:cxn>
                  <a:cxn ang="0">
                    <a:pos x="10" y="96"/>
                  </a:cxn>
                  <a:cxn ang="0">
                    <a:pos x="20" y="102"/>
                  </a:cxn>
                  <a:cxn ang="0">
                    <a:pos x="36" y="104"/>
                  </a:cxn>
                  <a:cxn ang="0">
                    <a:pos x="38" y="106"/>
                  </a:cxn>
                  <a:cxn ang="0">
                    <a:pos x="48" y="108"/>
                  </a:cxn>
                  <a:cxn ang="0">
                    <a:pos x="58" y="110"/>
                  </a:cxn>
                  <a:cxn ang="0">
                    <a:pos x="62" y="112"/>
                  </a:cxn>
                  <a:cxn ang="0">
                    <a:pos x="82" y="114"/>
                  </a:cxn>
                  <a:cxn ang="0">
                    <a:pos x="94" y="108"/>
                  </a:cxn>
                  <a:cxn ang="0">
                    <a:pos x="106" y="98"/>
                  </a:cxn>
                  <a:cxn ang="0">
                    <a:pos x="102" y="90"/>
                  </a:cxn>
                  <a:cxn ang="0">
                    <a:pos x="104" y="82"/>
                  </a:cxn>
                  <a:cxn ang="0">
                    <a:pos x="106" y="72"/>
                  </a:cxn>
                  <a:cxn ang="0">
                    <a:pos x="98" y="64"/>
                  </a:cxn>
                  <a:cxn ang="0">
                    <a:pos x="92" y="58"/>
                  </a:cxn>
                  <a:cxn ang="0">
                    <a:pos x="88" y="56"/>
                  </a:cxn>
                  <a:cxn ang="0">
                    <a:pos x="82" y="50"/>
                  </a:cxn>
                  <a:cxn ang="0">
                    <a:pos x="66" y="38"/>
                  </a:cxn>
                  <a:cxn ang="0">
                    <a:pos x="56" y="34"/>
                  </a:cxn>
                  <a:cxn ang="0">
                    <a:pos x="52" y="30"/>
                  </a:cxn>
                  <a:cxn ang="0">
                    <a:pos x="46" y="32"/>
                  </a:cxn>
                  <a:cxn ang="0">
                    <a:pos x="44" y="32"/>
                  </a:cxn>
                  <a:cxn ang="0">
                    <a:pos x="42" y="26"/>
                  </a:cxn>
                  <a:cxn ang="0">
                    <a:pos x="40" y="14"/>
                  </a:cxn>
                  <a:cxn ang="0">
                    <a:pos x="34" y="6"/>
                  </a:cxn>
                  <a:cxn ang="0">
                    <a:pos x="30" y="0"/>
                  </a:cxn>
                  <a:cxn ang="0">
                    <a:pos x="22" y="2"/>
                  </a:cxn>
                  <a:cxn ang="0">
                    <a:pos x="12" y="8"/>
                  </a:cxn>
                  <a:cxn ang="0">
                    <a:pos x="4" y="8"/>
                  </a:cxn>
                  <a:cxn ang="0">
                    <a:pos x="2" y="24"/>
                  </a:cxn>
                  <a:cxn ang="0">
                    <a:pos x="2" y="38"/>
                  </a:cxn>
                  <a:cxn ang="0">
                    <a:pos x="0" y="44"/>
                  </a:cxn>
                  <a:cxn ang="0">
                    <a:pos x="4" y="62"/>
                  </a:cxn>
                  <a:cxn ang="0">
                    <a:pos x="6" y="74"/>
                  </a:cxn>
                  <a:cxn ang="0">
                    <a:pos x="6" y="78"/>
                  </a:cxn>
                </a:cxnLst>
                <a:rect l="0" t="0" r="r" b="b"/>
                <a:pathLst>
                  <a:path w="106" h="114">
                    <a:moveTo>
                      <a:pt x="6" y="78"/>
                    </a:moveTo>
                    <a:lnTo>
                      <a:pt x="6" y="78"/>
                    </a:lnTo>
                    <a:lnTo>
                      <a:pt x="8" y="88"/>
                    </a:lnTo>
                    <a:lnTo>
                      <a:pt x="10" y="96"/>
                    </a:lnTo>
                    <a:lnTo>
                      <a:pt x="16" y="100"/>
                    </a:lnTo>
                    <a:lnTo>
                      <a:pt x="20" y="102"/>
                    </a:lnTo>
                    <a:lnTo>
                      <a:pt x="30" y="104"/>
                    </a:lnTo>
                    <a:lnTo>
                      <a:pt x="36" y="104"/>
                    </a:lnTo>
                    <a:lnTo>
                      <a:pt x="38" y="106"/>
                    </a:lnTo>
                    <a:lnTo>
                      <a:pt x="38" y="106"/>
                    </a:lnTo>
                    <a:lnTo>
                      <a:pt x="42" y="108"/>
                    </a:lnTo>
                    <a:lnTo>
                      <a:pt x="48" y="108"/>
                    </a:lnTo>
                    <a:lnTo>
                      <a:pt x="52" y="108"/>
                    </a:lnTo>
                    <a:lnTo>
                      <a:pt x="58" y="110"/>
                    </a:lnTo>
                    <a:lnTo>
                      <a:pt x="58" y="110"/>
                    </a:lnTo>
                    <a:lnTo>
                      <a:pt x="62" y="112"/>
                    </a:lnTo>
                    <a:lnTo>
                      <a:pt x="68" y="114"/>
                    </a:lnTo>
                    <a:lnTo>
                      <a:pt x="82" y="114"/>
                    </a:lnTo>
                    <a:lnTo>
                      <a:pt x="88" y="112"/>
                    </a:lnTo>
                    <a:lnTo>
                      <a:pt x="94" y="108"/>
                    </a:lnTo>
                    <a:lnTo>
                      <a:pt x="100" y="102"/>
                    </a:lnTo>
                    <a:lnTo>
                      <a:pt x="106" y="98"/>
                    </a:lnTo>
                    <a:lnTo>
                      <a:pt x="106" y="98"/>
                    </a:lnTo>
                    <a:lnTo>
                      <a:pt x="102" y="90"/>
                    </a:lnTo>
                    <a:lnTo>
                      <a:pt x="104" y="82"/>
                    </a:lnTo>
                    <a:lnTo>
                      <a:pt x="104" y="82"/>
                    </a:lnTo>
                    <a:lnTo>
                      <a:pt x="106" y="74"/>
                    </a:lnTo>
                    <a:lnTo>
                      <a:pt x="106" y="72"/>
                    </a:lnTo>
                    <a:lnTo>
                      <a:pt x="102" y="70"/>
                    </a:lnTo>
                    <a:lnTo>
                      <a:pt x="98" y="64"/>
                    </a:lnTo>
                    <a:lnTo>
                      <a:pt x="98" y="64"/>
                    </a:lnTo>
                    <a:lnTo>
                      <a:pt x="92" y="58"/>
                    </a:lnTo>
                    <a:lnTo>
                      <a:pt x="90" y="56"/>
                    </a:lnTo>
                    <a:lnTo>
                      <a:pt x="88" y="56"/>
                    </a:lnTo>
                    <a:lnTo>
                      <a:pt x="82" y="50"/>
                    </a:lnTo>
                    <a:lnTo>
                      <a:pt x="82" y="50"/>
                    </a:lnTo>
                    <a:lnTo>
                      <a:pt x="74" y="42"/>
                    </a:lnTo>
                    <a:lnTo>
                      <a:pt x="66" y="38"/>
                    </a:lnTo>
                    <a:lnTo>
                      <a:pt x="60" y="38"/>
                    </a:lnTo>
                    <a:lnTo>
                      <a:pt x="56" y="34"/>
                    </a:lnTo>
                    <a:lnTo>
                      <a:pt x="56" y="34"/>
                    </a:lnTo>
                    <a:lnTo>
                      <a:pt x="52" y="30"/>
                    </a:lnTo>
                    <a:lnTo>
                      <a:pt x="50" y="32"/>
                    </a:lnTo>
                    <a:lnTo>
                      <a:pt x="46" y="32"/>
                    </a:lnTo>
                    <a:lnTo>
                      <a:pt x="46" y="32"/>
                    </a:lnTo>
                    <a:lnTo>
                      <a:pt x="44" y="32"/>
                    </a:lnTo>
                    <a:lnTo>
                      <a:pt x="44" y="30"/>
                    </a:lnTo>
                    <a:lnTo>
                      <a:pt x="42" y="26"/>
                    </a:lnTo>
                    <a:lnTo>
                      <a:pt x="42" y="20"/>
                    </a:lnTo>
                    <a:lnTo>
                      <a:pt x="40" y="14"/>
                    </a:lnTo>
                    <a:lnTo>
                      <a:pt x="40" y="14"/>
                    </a:lnTo>
                    <a:lnTo>
                      <a:pt x="34" y="6"/>
                    </a:lnTo>
                    <a:lnTo>
                      <a:pt x="32" y="2"/>
                    </a:lnTo>
                    <a:lnTo>
                      <a:pt x="30" y="0"/>
                    </a:lnTo>
                    <a:lnTo>
                      <a:pt x="30" y="0"/>
                    </a:lnTo>
                    <a:lnTo>
                      <a:pt x="22" y="2"/>
                    </a:lnTo>
                    <a:lnTo>
                      <a:pt x="16" y="4"/>
                    </a:lnTo>
                    <a:lnTo>
                      <a:pt x="12" y="8"/>
                    </a:lnTo>
                    <a:lnTo>
                      <a:pt x="4" y="8"/>
                    </a:lnTo>
                    <a:lnTo>
                      <a:pt x="4" y="8"/>
                    </a:lnTo>
                    <a:lnTo>
                      <a:pt x="2" y="18"/>
                    </a:lnTo>
                    <a:lnTo>
                      <a:pt x="2" y="24"/>
                    </a:lnTo>
                    <a:lnTo>
                      <a:pt x="2" y="28"/>
                    </a:lnTo>
                    <a:lnTo>
                      <a:pt x="2" y="38"/>
                    </a:lnTo>
                    <a:lnTo>
                      <a:pt x="2" y="38"/>
                    </a:lnTo>
                    <a:lnTo>
                      <a:pt x="0" y="44"/>
                    </a:lnTo>
                    <a:lnTo>
                      <a:pt x="0" y="50"/>
                    </a:lnTo>
                    <a:lnTo>
                      <a:pt x="4" y="62"/>
                    </a:lnTo>
                    <a:lnTo>
                      <a:pt x="6" y="70"/>
                    </a:lnTo>
                    <a:lnTo>
                      <a:pt x="6" y="74"/>
                    </a:lnTo>
                    <a:lnTo>
                      <a:pt x="6" y="78"/>
                    </a:lnTo>
                    <a:lnTo>
                      <a:pt x="6" y="7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 name="Paraguay">
                <a:extLst>
                  <a:ext uri="{FF2B5EF4-FFF2-40B4-BE49-F238E27FC236}">
                    <a16:creationId xmlns:a16="http://schemas.microsoft.com/office/drawing/2014/main" id="{B535A375-8D4F-4FF0-9F1D-08C0D4D517A5}"/>
                  </a:ext>
                </a:extLst>
              </p:cNvPr>
              <p:cNvSpPr>
                <a:spLocks/>
              </p:cNvSpPr>
              <p:nvPr/>
            </p:nvSpPr>
            <p:spPr bwMode="auto">
              <a:xfrm>
                <a:off x="2174017" y="3311372"/>
                <a:ext cx="261872" cy="308952"/>
              </a:xfrm>
              <a:custGeom>
                <a:avLst/>
                <a:gdLst/>
                <a:ahLst/>
                <a:cxnLst>
                  <a:cxn ang="0">
                    <a:pos x="4" y="82"/>
                  </a:cxn>
                  <a:cxn ang="0">
                    <a:pos x="4" y="58"/>
                  </a:cxn>
                  <a:cxn ang="0">
                    <a:pos x="0" y="36"/>
                  </a:cxn>
                  <a:cxn ang="0">
                    <a:pos x="6" y="24"/>
                  </a:cxn>
                  <a:cxn ang="0">
                    <a:pos x="12" y="8"/>
                  </a:cxn>
                  <a:cxn ang="0">
                    <a:pos x="46" y="0"/>
                  </a:cxn>
                  <a:cxn ang="0">
                    <a:pos x="70" y="2"/>
                  </a:cxn>
                  <a:cxn ang="0">
                    <a:pos x="84" y="10"/>
                  </a:cxn>
                  <a:cxn ang="0">
                    <a:pos x="94" y="20"/>
                  </a:cxn>
                  <a:cxn ang="0">
                    <a:pos x="100" y="34"/>
                  </a:cxn>
                  <a:cxn ang="0">
                    <a:pos x="108" y="48"/>
                  </a:cxn>
                  <a:cxn ang="0">
                    <a:pos x="106" y="62"/>
                  </a:cxn>
                  <a:cxn ang="0">
                    <a:pos x="106" y="84"/>
                  </a:cxn>
                  <a:cxn ang="0">
                    <a:pos x="120" y="88"/>
                  </a:cxn>
                  <a:cxn ang="0">
                    <a:pos x="134" y="90"/>
                  </a:cxn>
                  <a:cxn ang="0">
                    <a:pos x="148" y="94"/>
                  </a:cxn>
                  <a:cxn ang="0">
                    <a:pos x="154" y="98"/>
                  </a:cxn>
                  <a:cxn ang="0">
                    <a:pos x="154" y="114"/>
                  </a:cxn>
                  <a:cxn ang="0">
                    <a:pos x="156" y="126"/>
                  </a:cxn>
                  <a:cxn ang="0">
                    <a:pos x="164" y="128"/>
                  </a:cxn>
                  <a:cxn ang="0">
                    <a:pos x="178" y="130"/>
                  </a:cxn>
                  <a:cxn ang="0">
                    <a:pos x="180" y="144"/>
                  </a:cxn>
                  <a:cxn ang="0">
                    <a:pos x="180" y="172"/>
                  </a:cxn>
                  <a:cxn ang="0">
                    <a:pos x="178" y="182"/>
                  </a:cxn>
                  <a:cxn ang="0">
                    <a:pos x="176" y="188"/>
                  </a:cxn>
                  <a:cxn ang="0">
                    <a:pos x="172" y="192"/>
                  </a:cxn>
                  <a:cxn ang="0">
                    <a:pos x="166" y="202"/>
                  </a:cxn>
                  <a:cxn ang="0">
                    <a:pos x="154" y="206"/>
                  </a:cxn>
                  <a:cxn ang="0">
                    <a:pos x="146" y="210"/>
                  </a:cxn>
                  <a:cxn ang="0">
                    <a:pos x="138" y="212"/>
                  </a:cxn>
                  <a:cxn ang="0">
                    <a:pos x="134" y="210"/>
                  </a:cxn>
                  <a:cxn ang="0">
                    <a:pos x="112" y="202"/>
                  </a:cxn>
                  <a:cxn ang="0">
                    <a:pos x="100" y="202"/>
                  </a:cxn>
                  <a:cxn ang="0">
                    <a:pos x="104" y="190"/>
                  </a:cxn>
                  <a:cxn ang="0">
                    <a:pos x="108" y="178"/>
                  </a:cxn>
                  <a:cxn ang="0">
                    <a:pos x="112" y="170"/>
                  </a:cxn>
                  <a:cxn ang="0">
                    <a:pos x="104" y="162"/>
                  </a:cxn>
                  <a:cxn ang="0">
                    <a:pos x="96" y="154"/>
                  </a:cxn>
                  <a:cxn ang="0">
                    <a:pos x="78" y="142"/>
                  </a:cxn>
                  <a:cxn ang="0">
                    <a:pos x="66" y="138"/>
                  </a:cxn>
                  <a:cxn ang="0">
                    <a:pos x="50" y="132"/>
                  </a:cxn>
                  <a:cxn ang="0">
                    <a:pos x="44" y="128"/>
                  </a:cxn>
                  <a:cxn ang="0">
                    <a:pos x="18" y="106"/>
                  </a:cxn>
                  <a:cxn ang="0">
                    <a:pos x="12" y="100"/>
                  </a:cxn>
                  <a:cxn ang="0">
                    <a:pos x="6" y="90"/>
                  </a:cxn>
                </a:cxnLst>
                <a:rect l="0" t="0" r="r" b="b"/>
                <a:pathLst>
                  <a:path w="182" h="212">
                    <a:moveTo>
                      <a:pt x="6" y="90"/>
                    </a:moveTo>
                    <a:lnTo>
                      <a:pt x="6" y="90"/>
                    </a:lnTo>
                    <a:lnTo>
                      <a:pt x="4" y="82"/>
                    </a:lnTo>
                    <a:lnTo>
                      <a:pt x="4" y="68"/>
                    </a:lnTo>
                    <a:lnTo>
                      <a:pt x="4" y="68"/>
                    </a:lnTo>
                    <a:lnTo>
                      <a:pt x="4" y="58"/>
                    </a:lnTo>
                    <a:lnTo>
                      <a:pt x="2" y="48"/>
                    </a:lnTo>
                    <a:lnTo>
                      <a:pt x="0" y="40"/>
                    </a:lnTo>
                    <a:lnTo>
                      <a:pt x="0" y="36"/>
                    </a:lnTo>
                    <a:lnTo>
                      <a:pt x="2" y="32"/>
                    </a:lnTo>
                    <a:lnTo>
                      <a:pt x="2" y="32"/>
                    </a:lnTo>
                    <a:lnTo>
                      <a:pt x="6" y="24"/>
                    </a:lnTo>
                    <a:lnTo>
                      <a:pt x="8" y="16"/>
                    </a:lnTo>
                    <a:lnTo>
                      <a:pt x="10" y="10"/>
                    </a:lnTo>
                    <a:lnTo>
                      <a:pt x="12" y="8"/>
                    </a:lnTo>
                    <a:lnTo>
                      <a:pt x="16" y="6"/>
                    </a:lnTo>
                    <a:lnTo>
                      <a:pt x="16" y="6"/>
                    </a:lnTo>
                    <a:lnTo>
                      <a:pt x="46" y="0"/>
                    </a:lnTo>
                    <a:lnTo>
                      <a:pt x="58" y="0"/>
                    </a:lnTo>
                    <a:lnTo>
                      <a:pt x="70" y="2"/>
                    </a:lnTo>
                    <a:lnTo>
                      <a:pt x="70" y="2"/>
                    </a:lnTo>
                    <a:lnTo>
                      <a:pt x="80" y="6"/>
                    </a:lnTo>
                    <a:lnTo>
                      <a:pt x="82" y="8"/>
                    </a:lnTo>
                    <a:lnTo>
                      <a:pt x="84" y="10"/>
                    </a:lnTo>
                    <a:lnTo>
                      <a:pt x="92" y="14"/>
                    </a:lnTo>
                    <a:lnTo>
                      <a:pt x="92" y="14"/>
                    </a:lnTo>
                    <a:lnTo>
                      <a:pt x="94" y="20"/>
                    </a:lnTo>
                    <a:lnTo>
                      <a:pt x="94" y="24"/>
                    </a:lnTo>
                    <a:lnTo>
                      <a:pt x="94" y="26"/>
                    </a:lnTo>
                    <a:lnTo>
                      <a:pt x="100" y="34"/>
                    </a:lnTo>
                    <a:lnTo>
                      <a:pt x="100" y="34"/>
                    </a:lnTo>
                    <a:lnTo>
                      <a:pt x="106" y="42"/>
                    </a:lnTo>
                    <a:lnTo>
                      <a:pt x="108" y="48"/>
                    </a:lnTo>
                    <a:lnTo>
                      <a:pt x="108" y="52"/>
                    </a:lnTo>
                    <a:lnTo>
                      <a:pt x="106" y="62"/>
                    </a:lnTo>
                    <a:lnTo>
                      <a:pt x="106" y="62"/>
                    </a:lnTo>
                    <a:lnTo>
                      <a:pt x="100" y="80"/>
                    </a:lnTo>
                    <a:lnTo>
                      <a:pt x="100" y="84"/>
                    </a:lnTo>
                    <a:lnTo>
                      <a:pt x="106" y="84"/>
                    </a:lnTo>
                    <a:lnTo>
                      <a:pt x="106" y="84"/>
                    </a:lnTo>
                    <a:lnTo>
                      <a:pt x="114" y="86"/>
                    </a:lnTo>
                    <a:lnTo>
                      <a:pt x="120" y="88"/>
                    </a:lnTo>
                    <a:lnTo>
                      <a:pt x="126" y="90"/>
                    </a:lnTo>
                    <a:lnTo>
                      <a:pt x="134" y="90"/>
                    </a:lnTo>
                    <a:lnTo>
                      <a:pt x="134" y="90"/>
                    </a:lnTo>
                    <a:lnTo>
                      <a:pt x="138" y="90"/>
                    </a:lnTo>
                    <a:lnTo>
                      <a:pt x="142" y="90"/>
                    </a:lnTo>
                    <a:lnTo>
                      <a:pt x="148" y="94"/>
                    </a:lnTo>
                    <a:lnTo>
                      <a:pt x="148" y="94"/>
                    </a:lnTo>
                    <a:lnTo>
                      <a:pt x="152" y="96"/>
                    </a:lnTo>
                    <a:lnTo>
                      <a:pt x="154" y="98"/>
                    </a:lnTo>
                    <a:lnTo>
                      <a:pt x="154" y="102"/>
                    </a:lnTo>
                    <a:lnTo>
                      <a:pt x="152" y="108"/>
                    </a:lnTo>
                    <a:lnTo>
                      <a:pt x="154" y="114"/>
                    </a:lnTo>
                    <a:lnTo>
                      <a:pt x="154" y="114"/>
                    </a:lnTo>
                    <a:lnTo>
                      <a:pt x="156" y="122"/>
                    </a:lnTo>
                    <a:lnTo>
                      <a:pt x="156" y="126"/>
                    </a:lnTo>
                    <a:lnTo>
                      <a:pt x="158" y="128"/>
                    </a:lnTo>
                    <a:lnTo>
                      <a:pt x="164" y="128"/>
                    </a:lnTo>
                    <a:lnTo>
                      <a:pt x="164" y="128"/>
                    </a:lnTo>
                    <a:lnTo>
                      <a:pt x="170" y="126"/>
                    </a:lnTo>
                    <a:lnTo>
                      <a:pt x="176" y="128"/>
                    </a:lnTo>
                    <a:lnTo>
                      <a:pt x="178" y="130"/>
                    </a:lnTo>
                    <a:lnTo>
                      <a:pt x="178" y="138"/>
                    </a:lnTo>
                    <a:lnTo>
                      <a:pt x="178" y="138"/>
                    </a:lnTo>
                    <a:lnTo>
                      <a:pt x="180" y="144"/>
                    </a:lnTo>
                    <a:lnTo>
                      <a:pt x="182" y="148"/>
                    </a:lnTo>
                    <a:lnTo>
                      <a:pt x="182" y="156"/>
                    </a:lnTo>
                    <a:lnTo>
                      <a:pt x="180" y="172"/>
                    </a:lnTo>
                    <a:lnTo>
                      <a:pt x="180" y="172"/>
                    </a:lnTo>
                    <a:lnTo>
                      <a:pt x="180" y="178"/>
                    </a:lnTo>
                    <a:lnTo>
                      <a:pt x="178" y="182"/>
                    </a:lnTo>
                    <a:lnTo>
                      <a:pt x="178" y="182"/>
                    </a:lnTo>
                    <a:lnTo>
                      <a:pt x="178" y="186"/>
                    </a:lnTo>
                    <a:lnTo>
                      <a:pt x="176" y="188"/>
                    </a:lnTo>
                    <a:lnTo>
                      <a:pt x="174" y="190"/>
                    </a:lnTo>
                    <a:lnTo>
                      <a:pt x="172" y="192"/>
                    </a:lnTo>
                    <a:lnTo>
                      <a:pt x="172" y="192"/>
                    </a:lnTo>
                    <a:lnTo>
                      <a:pt x="170" y="198"/>
                    </a:lnTo>
                    <a:lnTo>
                      <a:pt x="166" y="202"/>
                    </a:lnTo>
                    <a:lnTo>
                      <a:pt x="166" y="202"/>
                    </a:lnTo>
                    <a:lnTo>
                      <a:pt x="162" y="208"/>
                    </a:lnTo>
                    <a:lnTo>
                      <a:pt x="158" y="208"/>
                    </a:lnTo>
                    <a:lnTo>
                      <a:pt x="154" y="206"/>
                    </a:lnTo>
                    <a:lnTo>
                      <a:pt x="150" y="208"/>
                    </a:lnTo>
                    <a:lnTo>
                      <a:pt x="150" y="208"/>
                    </a:lnTo>
                    <a:lnTo>
                      <a:pt x="146" y="210"/>
                    </a:lnTo>
                    <a:lnTo>
                      <a:pt x="144" y="210"/>
                    </a:lnTo>
                    <a:lnTo>
                      <a:pt x="142" y="210"/>
                    </a:lnTo>
                    <a:lnTo>
                      <a:pt x="138" y="212"/>
                    </a:lnTo>
                    <a:lnTo>
                      <a:pt x="138" y="212"/>
                    </a:lnTo>
                    <a:lnTo>
                      <a:pt x="136" y="212"/>
                    </a:lnTo>
                    <a:lnTo>
                      <a:pt x="134" y="210"/>
                    </a:lnTo>
                    <a:lnTo>
                      <a:pt x="126" y="208"/>
                    </a:lnTo>
                    <a:lnTo>
                      <a:pt x="116" y="204"/>
                    </a:lnTo>
                    <a:lnTo>
                      <a:pt x="112" y="202"/>
                    </a:lnTo>
                    <a:lnTo>
                      <a:pt x="104" y="204"/>
                    </a:lnTo>
                    <a:lnTo>
                      <a:pt x="104" y="204"/>
                    </a:lnTo>
                    <a:lnTo>
                      <a:pt x="100" y="202"/>
                    </a:lnTo>
                    <a:lnTo>
                      <a:pt x="100" y="200"/>
                    </a:lnTo>
                    <a:lnTo>
                      <a:pt x="104" y="190"/>
                    </a:lnTo>
                    <a:lnTo>
                      <a:pt x="104" y="190"/>
                    </a:lnTo>
                    <a:lnTo>
                      <a:pt x="108" y="186"/>
                    </a:lnTo>
                    <a:lnTo>
                      <a:pt x="108" y="182"/>
                    </a:lnTo>
                    <a:lnTo>
                      <a:pt x="108" y="178"/>
                    </a:lnTo>
                    <a:lnTo>
                      <a:pt x="112" y="174"/>
                    </a:lnTo>
                    <a:lnTo>
                      <a:pt x="112" y="174"/>
                    </a:lnTo>
                    <a:lnTo>
                      <a:pt x="112" y="170"/>
                    </a:lnTo>
                    <a:lnTo>
                      <a:pt x="112" y="168"/>
                    </a:lnTo>
                    <a:lnTo>
                      <a:pt x="108" y="166"/>
                    </a:lnTo>
                    <a:lnTo>
                      <a:pt x="104" y="162"/>
                    </a:lnTo>
                    <a:lnTo>
                      <a:pt x="104" y="162"/>
                    </a:lnTo>
                    <a:lnTo>
                      <a:pt x="100" y="156"/>
                    </a:lnTo>
                    <a:lnTo>
                      <a:pt x="96" y="154"/>
                    </a:lnTo>
                    <a:lnTo>
                      <a:pt x="84" y="146"/>
                    </a:lnTo>
                    <a:lnTo>
                      <a:pt x="84" y="146"/>
                    </a:lnTo>
                    <a:lnTo>
                      <a:pt x="78" y="142"/>
                    </a:lnTo>
                    <a:lnTo>
                      <a:pt x="74" y="142"/>
                    </a:lnTo>
                    <a:lnTo>
                      <a:pt x="72" y="142"/>
                    </a:lnTo>
                    <a:lnTo>
                      <a:pt x="66" y="138"/>
                    </a:lnTo>
                    <a:lnTo>
                      <a:pt x="66" y="138"/>
                    </a:lnTo>
                    <a:lnTo>
                      <a:pt x="56" y="134"/>
                    </a:lnTo>
                    <a:lnTo>
                      <a:pt x="50" y="132"/>
                    </a:lnTo>
                    <a:lnTo>
                      <a:pt x="48" y="132"/>
                    </a:lnTo>
                    <a:lnTo>
                      <a:pt x="44" y="128"/>
                    </a:lnTo>
                    <a:lnTo>
                      <a:pt x="44" y="128"/>
                    </a:lnTo>
                    <a:lnTo>
                      <a:pt x="30" y="116"/>
                    </a:lnTo>
                    <a:lnTo>
                      <a:pt x="18" y="106"/>
                    </a:lnTo>
                    <a:lnTo>
                      <a:pt x="18" y="106"/>
                    </a:lnTo>
                    <a:lnTo>
                      <a:pt x="14" y="104"/>
                    </a:lnTo>
                    <a:lnTo>
                      <a:pt x="12" y="102"/>
                    </a:lnTo>
                    <a:lnTo>
                      <a:pt x="12" y="100"/>
                    </a:lnTo>
                    <a:lnTo>
                      <a:pt x="12" y="94"/>
                    </a:lnTo>
                    <a:lnTo>
                      <a:pt x="10" y="92"/>
                    </a:lnTo>
                    <a:lnTo>
                      <a:pt x="6" y="90"/>
                    </a:lnTo>
                    <a:lnTo>
                      <a:pt x="6" y="9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 name="Bolivia">
                <a:extLst>
                  <a:ext uri="{FF2B5EF4-FFF2-40B4-BE49-F238E27FC236}">
                    <a16:creationId xmlns:a16="http://schemas.microsoft.com/office/drawing/2014/main" id="{26F62DD6-1857-4B95-A304-5E59232686ED}"/>
                  </a:ext>
                </a:extLst>
              </p:cNvPr>
              <p:cNvSpPr>
                <a:spLocks/>
              </p:cNvSpPr>
              <p:nvPr/>
            </p:nvSpPr>
            <p:spPr bwMode="auto">
              <a:xfrm>
                <a:off x="1915024" y="2996590"/>
                <a:ext cx="397125" cy="472170"/>
              </a:xfrm>
              <a:custGeom>
                <a:avLst/>
                <a:gdLst/>
                <a:ahLst/>
                <a:cxnLst>
                  <a:cxn ang="0">
                    <a:pos x="14" y="30"/>
                  </a:cxn>
                  <a:cxn ang="0">
                    <a:pos x="28" y="30"/>
                  </a:cxn>
                  <a:cxn ang="0">
                    <a:pos x="42" y="22"/>
                  </a:cxn>
                  <a:cxn ang="0">
                    <a:pos x="52" y="14"/>
                  </a:cxn>
                  <a:cxn ang="0">
                    <a:pos x="76" y="0"/>
                  </a:cxn>
                  <a:cxn ang="0">
                    <a:pos x="92" y="4"/>
                  </a:cxn>
                  <a:cxn ang="0">
                    <a:pos x="102" y="50"/>
                  </a:cxn>
                  <a:cxn ang="0">
                    <a:pos x="112" y="62"/>
                  </a:cxn>
                  <a:cxn ang="0">
                    <a:pos x="130" y="64"/>
                  </a:cxn>
                  <a:cxn ang="0">
                    <a:pos x="148" y="74"/>
                  </a:cxn>
                  <a:cxn ang="0">
                    <a:pos x="158" y="80"/>
                  </a:cxn>
                  <a:cxn ang="0">
                    <a:pos x="178" y="92"/>
                  </a:cxn>
                  <a:cxn ang="0">
                    <a:pos x="194" y="102"/>
                  </a:cxn>
                  <a:cxn ang="0">
                    <a:pos x="206" y="124"/>
                  </a:cxn>
                  <a:cxn ang="0">
                    <a:pos x="206" y="134"/>
                  </a:cxn>
                  <a:cxn ang="0">
                    <a:pos x="208" y="140"/>
                  </a:cxn>
                  <a:cxn ang="0">
                    <a:pos x="252" y="158"/>
                  </a:cxn>
                  <a:cxn ang="0">
                    <a:pos x="248" y="170"/>
                  </a:cxn>
                  <a:cxn ang="0">
                    <a:pos x="254" y="176"/>
                  </a:cxn>
                  <a:cxn ang="0">
                    <a:pos x="272" y="188"/>
                  </a:cxn>
                  <a:cxn ang="0">
                    <a:pos x="276" y="198"/>
                  </a:cxn>
                  <a:cxn ang="0">
                    <a:pos x="274" y="208"/>
                  </a:cxn>
                  <a:cxn ang="0">
                    <a:pos x="272" y="222"/>
                  </a:cxn>
                  <a:cxn ang="0">
                    <a:pos x="272" y="230"/>
                  </a:cxn>
                  <a:cxn ang="0">
                    <a:pos x="250" y="218"/>
                  </a:cxn>
                  <a:cxn ang="0">
                    <a:pos x="196" y="222"/>
                  </a:cxn>
                  <a:cxn ang="0">
                    <a:pos x="188" y="232"/>
                  </a:cxn>
                  <a:cxn ang="0">
                    <a:pos x="180" y="252"/>
                  </a:cxn>
                  <a:cxn ang="0">
                    <a:pos x="184" y="284"/>
                  </a:cxn>
                  <a:cxn ang="0">
                    <a:pos x="186" y="306"/>
                  </a:cxn>
                  <a:cxn ang="0">
                    <a:pos x="168" y="306"/>
                  </a:cxn>
                  <a:cxn ang="0">
                    <a:pos x="152" y="304"/>
                  </a:cxn>
                  <a:cxn ang="0">
                    <a:pos x="150" y="316"/>
                  </a:cxn>
                  <a:cxn ang="0">
                    <a:pos x="148" y="322"/>
                  </a:cxn>
                  <a:cxn ang="0">
                    <a:pos x="138" y="306"/>
                  </a:cxn>
                  <a:cxn ang="0">
                    <a:pos x="118" y="304"/>
                  </a:cxn>
                  <a:cxn ang="0">
                    <a:pos x="114" y="298"/>
                  </a:cxn>
                  <a:cxn ang="0">
                    <a:pos x="106" y="302"/>
                  </a:cxn>
                  <a:cxn ang="0">
                    <a:pos x="94" y="316"/>
                  </a:cxn>
                  <a:cxn ang="0">
                    <a:pos x="90" y="322"/>
                  </a:cxn>
                  <a:cxn ang="0">
                    <a:pos x="74" y="318"/>
                  </a:cxn>
                  <a:cxn ang="0">
                    <a:pos x="58" y="272"/>
                  </a:cxn>
                  <a:cxn ang="0">
                    <a:pos x="52" y="244"/>
                  </a:cxn>
                  <a:cxn ang="0">
                    <a:pos x="36" y="214"/>
                  </a:cxn>
                  <a:cxn ang="0">
                    <a:pos x="22" y="190"/>
                  </a:cxn>
                  <a:cxn ang="0">
                    <a:pos x="22" y="182"/>
                  </a:cxn>
                  <a:cxn ang="0">
                    <a:pos x="30" y="164"/>
                  </a:cxn>
                  <a:cxn ang="0">
                    <a:pos x="30" y="148"/>
                  </a:cxn>
                  <a:cxn ang="0">
                    <a:pos x="28" y="136"/>
                  </a:cxn>
                  <a:cxn ang="0">
                    <a:pos x="22" y="126"/>
                  </a:cxn>
                  <a:cxn ang="0">
                    <a:pos x="24" y="114"/>
                  </a:cxn>
                  <a:cxn ang="0">
                    <a:pos x="20" y="86"/>
                  </a:cxn>
                  <a:cxn ang="0">
                    <a:pos x="24" y="70"/>
                  </a:cxn>
                  <a:cxn ang="0">
                    <a:pos x="0" y="30"/>
                  </a:cxn>
                </a:cxnLst>
                <a:rect l="0" t="0" r="r" b="b"/>
                <a:pathLst>
                  <a:path w="276" h="324">
                    <a:moveTo>
                      <a:pt x="0" y="30"/>
                    </a:moveTo>
                    <a:lnTo>
                      <a:pt x="0" y="30"/>
                    </a:lnTo>
                    <a:lnTo>
                      <a:pt x="8" y="30"/>
                    </a:lnTo>
                    <a:lnTo>
                      <a:pt x="14" y="30"/>
                    </a:lnTo>
                    <a:lnTo>
                      <a:pt x="20" y="34"/>
                    </a:lnTo>
                    <a:lnTo>
                      <a:pt x="24" y="34"/>
                    </a:lnTo>
                    <a:lnTo>
                      <a:pt x="28" y="30"/>
                    </a:lnTo>
                    <a:lnTo>
                      <a:pt x="28" y="30"/>
                    </a:lnTo>
                    <a:lnTo>
                      <a:pt x="34" y="28"/>
                    </a:lnTo>
                    <a:lnTo>
                      <a:pt x="38" y="28"/>
                    </a:lnTo>
                    <a:lnTo>
                      <a:pt x="40" y="26"/>
                    </a:lnTo>
                    <a:lnTo>
                      <a:pt x="42" y="22"/>
                    </a:lnTo>
                    <a:lnTo>
                      <a:pt x="42" y="22"/>
                    </a:lnTo>
                    <a:lnTo>
                      <a:pt x="42" y="18"/>
                    </a:lnTo>
                    <a:lnTo>
                      <a:pt x="46" y="16"/>
                    </a:lnTo>
                    <a:lnTo>
                      <a:pt x="52" y="14"/>
                    </a:lnTo>
                    <a:lnTo>
                      <a:pt x="58" y="8"/>
                    </a:lnTo>
                    <a:lnTo>
                      <a:pt x="58" y="8"/>
                    </a:lnTo>
                    <a:lnTo>
                      <a:pt x="64" y="4"/>
                    </a:lnTo>
                    <a:lnTo>
                      <a:pt x="76" y="0"/>
                    </a:lnTo>
                    <a:lnTo>
                      <a:pt x="86" y="0"/>
                    </a:lnTo>
                    <a:lnTo>
                      <a:pt x="90" y="0"/>
                    </a:lnTo>
                    <a:lnTo>
                      <a:pt x="92" y="4"/>
                    </a:lnTo>
                    <a:lnTo>
                      <a:pt x="92" y="4"/>
                    </a:lnTo>
                    <a:lnTo>
                      <a:pt x="92" y="30"/>
                    </a:lnTo>
                    <a:lnTo>
                      <a:pt x="96" y="44"/>
                    </a:lnTo>
                    <a:lnTo>
                      <a:pt x="98" y="48"/>
                    </a:lnTo>
                    <a:lnTo>
                      <a:pt x="102" y="50"/>
                    </a:lnTo>
                    <a:lnTo>
                      <a:pt x="102" y="50"/>
                    </a:lnTo>
                    <a:lnTo>
                      <a:pt x="106" y="54"/>
                    </a:lnTo>
                    <a:lnTo>
                      <a:pt x="108" y="58"/>
                    </a:lnTo>
                    <a:lnTo>
                      <a:pt x="112" y="62"/>
                    </a:lnTo>
                    <a:lnTo>
                      <a:pt x="116" y="64"/>
                    </a:lnTo>
                    <a:lnTo>
                      <a:pt x="124" y="64"/>
                    </a:lnTo>
                    <a:lnTo>
                      <a:pt x="124" y="64"/>
                    </a:lnTo>
                    <a:lnTo>
                      <a:pt x="130" y="64"/>
                    </a:lnTo>
                    <a:lnTo>
                      <a:pt x="134" y="64"/>
                    </a:lnTo>
                    <a:lnTo>
                      <a:pt x="140" y="68"/>
                    </a:lnTo>
                    <a:lnTo>
                      <a:pt x="144" y="72"/>
                    </a:lnTo>
                    <a:lnTo>
                      <a:pt x="148" y="74"/>
                    </a:lnTo>
                    <a:lnTo>
                      <a:pt x="150" y="74"/>
                    </a:lnTo>
                    <a:lnTo>
                      <a:pt x="150" y="74"/>
                    </a:lnTo>
                    <a:lnTo>
                      <a:pt x="156" y="76"/>
                    </a:lnTo>
                    <a:lnTo>
                      <a:pt x="158" y="80"/>
                    </a:lnTo>
                    <a:lnTo>
                      <a:pt x="160" y="84"/>
                    </a:lnTo>
                    <a:lnTo>
                      <a:pt x="170" y="88"/>
                    </a:lnTo>
                    <a:lnTo>
                      <a:pt x="170" y="88"/>
                    </a:lnTo>
                    <a:lnTo>
                      <a:pt x="178" y="92"/>
                    </a:lnTo>
                    <a:lnTo>
                      <a:pt x="180" y="94"/>
                    </a:lnTo>
                    <a:lnTo>
                      <a:pt x="182" y="98"/>
                    </a:lnTo>
                    <a:lnTo>
                      <a:pt x="194" y="102"/>
                    </a:lnTo>
                    <a:lnTo>
                      <a:pt x="194" y="102"/>
                    </a:lnTo>
                    <a:lnTo>
                      <a:pt x="204" y="108"/>
                    </a:lnTo>
                    <a:lnTo>
                      <a:pt x="206" y="112"/>
                    </a:lnTo>
                    <a:lnTo>
                      <a:pt x="206" y="116"/>
                    </a:lnTo>
                    <a:lnTo>
                      <a:pt x="206" y="124"/>
                    </a:lnTo>
                    <a:lnTo>
                      <a:pt x="206" y="124"/>
                    </a:lnTo>
                    <a:lnTo>
                      <a:pt x="208" y="128"/>
                    </a:lnTo>
                    <a:lnTo>
                      <a:pt x="208" y="132"/>
                    </a:lnTo>
                    <a:lnTo>
                      <a:pt x="206" y="134"/>
                    </a:lnTo>
                    <a:lnTo>
                      <a:pt x="208" y="138"/>
                    </a:lnTo>
                    <a:lnTo>
                      <a:pt x="208" y="138"/>
                    </a:lnTo>
                    <a:lnTo>
                      <a:pt x="208" y="140"/>
                    </a:lnTo>
                    <a:lnTo>
                      <a:pt x="208" y="140"/>
                    </a:lnTo>
                    <a:lnTo>
                      <a:pt x="206" y="140"/>
                    </a:lnTo>
                    <a:lnTo>
                      <a:pt x="208" y="144"/>
                    </a:lnTo>
                    <a:lnTo>
                      <a:pt x="218" y="158"/>
                    </a:lnTo>
                    <a:lnTo>
                      <a:pt x="252" y="158"/>
                    </a:lnTo>
                    <a:lnTo>
                      <a:pt x="252" y="158"/>
                    </a:lnTo>
                    <a:lnTo>
                      <a:pt x="252" y="162"/>
                    </a:lnTo>
                    <a:lnTo>
                      <a:pt x="252" y="166"/>
                    </a:lnTo>
                    <a:lnTo>
                      <a:pt x="248" y="170"/>
                    </a:lnTo>
                    <a:lnTo>
                      <a:pt x="248" y="172"/>
                    </a:lnTo>
                    <a:lnTo>
                      <a:pt x="248" y="174"/>
                    </a:lnTo>
                    <a:lnTo>
                      <a:pt x="254" y="176"/>
                    </a:lnTo>
                    <a:lnTo>
                      <a:pt x="254" y="176"/>
                    </a:lnTo>
                    <a:lnTo>
                      <a:pt x="262" y="178"/>
                    </a:lnTo>
                    <a:lnTo>
                      <a:pt x="266" y="180"/>
                    </a:lnTo>
                    <a:lnTo>
                      <a:pt x="268" y="184"/>
                    </a:lnTo>
                    <a:lnTo>
                      <a:pt x="272" y="188"/>
                    </a:lnTo>
                    <a:lnTo>
                      <a:pt x="272" y="188"/>
                    </a:lnTo>
                    <a:lnTo>
                      <a:pt x="274" y="190"/>
                    </a:lnTo>
                    <a:lnTo>
                      <a:pt x="276" y="192"/>
                    </a:lnTo>
                    <a:lnTo>
                      <a:pt x="276" y="198"/>
                    </a:lnTo>
                    <a:lnTo>
                      <a:pt x="272" y="202"/>
                    </a:lnTo>
                    <a:lnTo>
                      <a:pt x="272" y="206"/>
                    </a:lnTo>
                    <a:lnTo>
                      <a:pt x="274" y="208"/>
                    </a:lnTo>
                    <a:lnTo>
                      <a:pt x="274" y="208"/>
                    </a:lnTo>
                    <a:lnTo>
                      <a:pt x="274" y="212"/>
                    </a:lnTo>
                    <a:lnTo>
                      <a:pt x="272" y="216"/>
                    </a:lnTo>
                    <a:lnTo>
                      <a:pt x="272" y="220"/>
                    </a:lnTo>
                    <a:lnTo>
                      <a:pt x="272" y="222"/>
                    </a:lnTo>
                    <a:lnTo>
                      <a:pt x="272" y="222"/>
                    </a:lnTo>
                    <a:lnTo>
                      <a:pt x="276" y="228"/>
                    </a:lnTo>
                    <a:lnTo>
                      <a:pt x="272" y="230"/>
                    </a:lnTo>
                    <a:lnTo>
                      <a:pt x="272" y="230"/>
                    </a:lnTo>
                    <a:lnTo>
                      <a:pt x="264" y="226"/>
                    </a:lnTo>
                    <a:lnTo>
                      <a:pt x="262" y="224"/>
                    </a:lnTo>
                    <a:lnTo>
                      <a:pt x="260" y="222"/>
                    </a:lnTo>
                    <a:lnTo>
                      <a:pt x="250" y="218"/>
                    </a:lnTo>
                    <a:lnTo>
                      <a:pt x="250" y="218"/>
                    </a:lnTo>
                    <a:lnTo>
                      <a:pt x="238" y="216"/>
                    </a:lnTo>
                    <a:lnTo>
                      <a:pt x="226" y="216"/>
                    </a:lnTo>
                    <a:lnTo>
                      <a:pt x="196" y="222"/>
                    </a:lnTo>
                    <a:lnTo>
                      <a:pt x="196" y="222"/>
                    </a:lnTo>
                    <a:lnTo>
                      <a:pt x="192" y="224"/>
                    </a:lnTo>
                    <a:lnTo>
                      <a:pt x="190" y="226"/>
                    </a:lnTo>
                    <a:lnTo>
                      <a:pt x="188" y="232"/>
                    </a:lnTo>
                    <a:lnTo>
                      <a:pt x="186" y="240"/>
                    </a:lnTo>
                    <a:lnTo>
                      <a:pt x="182" y="248"/>
                    </a:lnTo>
                    <a:lnTo>
                      <a:pt x="182" y="248"/>
                    </a:lnTo>
                    <a:lnTo>
                      <a:pt x="180" y="252"/>
                    </a:lnTo>
                    <a:lnTo>
                      <a:pt x="180" y="256"/>
                    </a:lnTo>
                    <a:lnTo>
                      <a:pt x="182" y="264"/>
                    </a:lnTo>
                    <a:lnTo>
                      <a:pt x="184" y="274"/>
                    </a:lnTo>
                    <a:lnTo>
                      <a:pt x="184" y="284"/>
                    </a:lnTo>
                    <a:lnTo>
                      <a:pt x="184" y="284"/>
                    </a:lnTo>
                    <a:lnTo>
                      <a:pt x="184" y="298"/>
                    </a:lnTo>
                    <a:lnTo>
                      <a:pt x="186" y="306"/>
                    </a:lnTo>
                    <a:lnTo>
                      <a:pt x="186" y="306"/>
                    </a:lnTo>
                    <a:lnTo>
                      <a:pt x="182" y="306"/>
                    </a:lnTo>
                    <a:lnTo>
                      <a:pt x="180" y="306"/>
                    </a:lnTo>
                    <a:lnTo>
                      <a:pt x="176" y="304"/>
                    </a:lnTo>
                    <a:lnTo>
                      <a:pt x="168" y="306"/>
                    </a:lnTo>
                    <a:lnTo>
                      <a:pt x="168" y="306"/>
                    </a:lnTo>
                    <a:lnTo>
                      <a:pt x="162" y="306"/>
                    </a:lnTo>
                    <a:lnTo>
                      <a:pt x="156" y="304"/>
                    </a:lnTo>
                    <a:lnTo>
                      <a:pt x="152" y="304"/>
                    </a:lnTo>
                    <a:lnTo>
                      <a:pt x="150" y="306"/>
                    </a:lnTo>
                    <a:lnTo>
                      <a:pt x="150" y="306"/>
                    </a:lnTo>
                    <a:lnTo>
                      <a:pt x="148" y="312"/>
                    </a:lnTo>
                    <a:lnTo>
                      <a:pt x="150" y="316"/>
                    </a:lnTo>
                    <a:lnTo>
                      <a:pt x="150" y="318"/>
                    </a:lnTo>
                    <a:lnTo>
                      <a:pt x="148" y="322"/>
                    </a:lnTo>
                    <a:lnTo>
                      <a:pt x="148" y="322"/>
                    </a:lnTo>
                    <a:lnTo>
                      <a:pt x="148" y="322"/>
                    </a:lnTo>
                    <a:lnTo>
                      <a:pt x="148" y="320"/>
                    </a:lnTo>
                    <a:lnTo>
                      <a:pt x="146" y="314"/>
                    </a:lnTo>
                    <a:lnTo>
                      <a:pt x="142" y="308"/>
                    </a:lnTo>
                    <a:lnTo>
                      <a:pt x="138" y="306"/>
                    </a:lnTo>
                    <a:lnTo>
                      <a:pt x="134" y="304"/>
                    </a:lnTo>
                    <a:lnTo>
                      <a:pt x="134" y="304"/>
                    </a:lnTo>
                    <a:lnTo>
                      <a:pt x="124" y="304"/>
                    </a:lnTo>
                    <a:lnTo>
                      <a:pt x="118" y="304"/>
                    </a:lnTo>
                    <a:lnTo>
                      <a:pt x="118" y="304"/>
                    </a:lnTo>
                    <a:lnTo>
                      <a:pt x="116" y="304"/>
                    </a:lnTo>
                    <a:lnTo>
                      <a:pt x="116" y="302"/>
                    </a:lnTo>
                    <a:lnTo>
                      <a:pt x="114" y="298"/>
                    </a:lnTo>
                    <a:lnTo>
                      <a:pt x="108" y="298"/>
                    </a:lnTo>
                    <a:lnTo>
                      <a:pt x="108" y="298"/>
                    </a:lnTo>
                    <a:lnTo>
                      <a:pt x="108" y="300"/>
                    </a:lnTo>
                    <a:lnTo>
                      <a:pt x="106" y="302"/>
                    </a:lnTo>
                    <a:lnTo>
                      <a:pt x="100" y="308"/>
                    </a:lnTo>
                    <a:lnTo>
                      <a:pt x="96" y="312"/>
                    </a:lnTo>
                    <a:lnTo>
                      <a:pt x="94" y="314"/>
                    </a:lnTo>
                    <a:lnTo>
                      <a:pt x="94" y="316"/>
                    </a:lnTo>
                    <a:lnTo>
                      <a:pt x="94" y="316"/>
                    </a:lnTo>
                    <a:lnTo>
                      <a:pt x="96" y="318"/>
                    </a:lnTo>
                    <a:lnTo>
                      <a:pt x="94" y="318"/>
                    </a:lnTo>
                    <a:lnTo>
                      <a:pt x="90" y="322"/>
                    </a:lnTo>
                    <a:lnTo>
                      <a:pt x="90" y="322"/>
                    </a:lnTo>
                    <a:lnTo>
                      <a:pt x="80" y="324"/>
                    </a:lnTo>
                    <a:lnTo>
                      <a:pt x="76" y="322"/>
                    </a:lnTo>
                    <a:lnTo>
                      <a:pt x="74" y="318"/>
                    </a:lnTo>
                    <a:lnTo>
                      <a:pt x="72" y="312"/>
                    </a:lnTo>
                    <a:lnTo>
                      <a:pt x="70" y="296"/>
                    </a:lnTo>
                    <a:lnTo>
                      <a:pt x="66" y="284"/>
                    </a:lnTo>
                    <a:lnTo>
                      <a:pt x="58" y="272"/>
                    </a:lnTo>
                    <a:lnTo>
                      <a:pt x="58" y="272"/>
                    </a:lnTo>
                    <a:lnTo>
                      <a:pt x="54" y="262"/>
                    </a:lnTo>
                    <a:lnTo>
                      <a:pt x="52" y="252"/>
                    </a:lnTo>
                    <a:lnTo>
                      <a:pt x="52" y="244"/>
                    </a:lnTo>
                    <a:lnTo>
                      <a:pt x="48" y="236"/>
                    </a:lnTo>
                    <a:lnTo>
                      <a:pt x="48" y="236"/>
                    </a:lnTo>
                    <a:lnTo>
                      <a:pt x="40" y="222"/>
                    </a:lnTo>
                    <a:lnTo>
                      <a:pt x="36" y="214"/>
                    </a:lnTo>
                    <a:lnTo>
                      <a:pt x="30" y="208"/>
                    </a:lnTo>
                    <a:lnTo>
                      <a:pt x="20" y="198"/>
                    </a:lnTo>
                    <a:lnTo>
                      <a:pt x="20" y="198"/>
                    </a:lnTo>
                    <a:lnTo>
                      <a:pt x="22" y="190"/>
                    </a:lnTo>
                    <a:lnTo>
                      <a:pt x="22" y="188"/>
                    </a:lnTo>
                    <a:lnTo>
                      <a:pt x="20" y="186"/>
                    </a:lnTo>
                    <a:lnTo>
                      <a:pt x="22" y="182"/>
                    </a:lnTo>
                    <a:lnTo>
                      <a:pt x="22" y="182"/>
                    </a:lnTo>
                    <a:lnTo>
                      <a:pt x="26" y="176"/>
                    </a:lnTo>
                    <a:lnTo>
                      <a:pt x="26" y="174"/>
                    </a:lnTo>
                    <a:lnTo>
                      <a:pt x="26" y="170"/>
                    </a:lnTo>
                    <a:lnTo>
                      <a:pt x="30" y="164"/>
                    </a:lnTo>
                    <a:lnTo>
                      <a:pt x="30" y="164"/>
                    </a:lnTo>
                    <a:lnTo>
                      <a:pt x="32" y="158"/>
                    </a:lnTo>
                    <a:lnTo>
                      <a:pt x="32" y="154"/>
                    </a:lnTo>
                    <a:lnTo>
                      <a:pt x="30" y="148"/>
                    </a:lnTo>
                    <a:lnTo>
                      <a:pt x="26" y="142"/>
                    </a:lnTo>
                    <a:lnTo>
                      <a:pt x="26" y="140"/>
                    </a:lnTo>
                    <a:lnTo>
                      <a:pt x="28" y="136"/>
                    </a:lnTo>
                    <a:lnTo>
                      <a:pt x="28" y="136"/>
                    </a:lnTo>
                    <a:lnTo>
                      <a:pt x="28" y="134"/>
                    </a:lnTo>
                    <a:lnTo>
                      <a:pt x="28" y="132"/>
                    </a:lnTo>
                    <a:lnTo>
                      <a:pt x="24" y="128"/>
                    </a:lnTo>
                    <a:lnTo>
                      <a:pt x="22" y="126"/>
                    </a:lnTo>
                    <a:lnTo>
                      <a:pt x="20" y="124"/>
                    </a:lnTo>
                    <a:lnTo>
                      <a:pt x="20" y="120"/>
                    </a:lnTo>
                    <a:lnTo>
                      <a:pt x="24" y="114"/>
                    </a:lnTo>
                    <a:lnTo>
                      <a:pt x="24" y="114"/>
                    </a:lnTo>
                    <a:lnTo>
                      <a:pt x="24" y="110"/>
                    </a:lnTo>
                    <a:lnTo>
                      <a:pt x="24" y="106"/>
                    </a:lnTo>
                    <a:lnTo>
                      <a:pt x="22" y="96"/>
                    </a:lnTo>
                    <a:lnTo>
                      <a:pt x="20" y="86"/>
                    </a:lnTo>
                    <a:lnTo>
                      <a:pt x="20" y="80"/>
                    </a:lnTo>
                    <a:lnTo>
                      <a:pt x="22" y="76"/>
                    </a:lnTo>
                    <a:lnTo>
                      <a:pt x="22" y="76"/>
                    </a:lnTo>
                    <a:lnTo>
                      <a:pt x="24" y="70"/>
                    </a:lnTo>
                    <a:lnTo>
                      <a:pt x="26" y="68"/>
                    </a:lnTo>
                    <a:lnTo>
                      <a:pt x="22" y="58"/>
                    </a:lnTo>
                    <a:lnTo>
                      <a:pt x="12" y="48"/>
                    </a:lnTo>
                    <a:lnTo>
                      <a:pt x="0" y="30"/>
                    </a:lnTo>
                    <a:lnTo>
                      <a:pt x="0" y="3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 name="Freeform 18">
                <a:extLst>
                  <a:ext uri="{FF2B5EF4-FFF2-40B4-BE49-F238E27FC236}">
                    <a16:creationId xmlns:a16="http://schemas.microsoft.com/office/drawing/2014/main" id="{568653ED-1CD2-4ABD-8B23-9ACA4B4ACCF4}"/>
                  </a:ext>
                </a:extLst>
              </p:cNvPr>
              <p:cNvSpPr>
                <a:spLocks/>
              </p:cNvSpPr>
              <p:nvPr/>
            </p:nvSpPr>
            <p:spPr bwMode="auto">
              <a:xfrm>
                <a:off x="1566820" y="2582712"/>
                <a:ext cx="164029" cy="206940"/>
              </a:xfrm>
              <a:custGeom>
                <a:avLst/>
                <a:gdLst/>
                <a:ahLst/>
                <a:cxnLst>
                  <a:cxn ang="0">
                    <a:pos x="36" y="0"/>
                  </a:cxn>
                  <a:cxn ang="0">
                    <a:pos x="30" y="4"/>
                  </a:cxn>
                  <a:cxn ang="0">
                    <a:pos x="22" y="8"/>
                  </a:cxn>
                  <a:cxn ang="0">
                    <a:pos x="20" y="10"/>
                  </a:cxn>
                  <a:cxn ang="0">
                    <a:pos x="14" y="12"/>
                  </a:cxn>
                  <a:cxn ang="0">
                    <a:pos x="12" y="14"/>
                  </a:cxn>
                  <a:cxn ang="0">
                    <a:pos x="14" y="18"/>
                  </a:cxn>
                  <a:cxn ang="0">
                    <a:pos x="14" y="24"/>
                  </a:cxn>
                  <a:cxn ang="0">
                    <a:pos x="12" y="28"/>
                  </a:cxn>
                  <a:cxn ang="0">
                    <a:pos x="12" y="32"/>
                  </a:cxn>
                  <a:cxn ang="0">
                    <a:pos x="10" y="40"/>
                  </a:cxn>
                  <a:cxn ang="0">
                    <a:pos x="0" y="64"/>
                  </a:cxn>
                  <a:cxn ang="0">
                    <a:pos x="2" y="66"/>
                  </a:cxn>
                  <a:cxn ang="0">
                    <a:pos x="4" y="66"/>
                  </a:cxn>
                  <a:cxn ang="0">
                    <a:pos x="2" y="70"/>
                  </a:cxn>
                  <a:cxn ang="0">
                    <a:pos x="4" y="70"/>
                  </a:cxn>
                  <a:cxn ang="0">
                    <a:pos x="2" y="72"/>
                  </a:cxn>
                  <a:cxn ang="0">
                    <a:pos x="0" y="78"/>
                  </a:cxn>
                  <a:cxn ang="0">
                    <a:pos x="0" y="80"/>
                  </a:cxn>
                  <a:cxn ang="0">
                    <a:pos x="2" y="84"/>
                  </a:cxn>
                  <a:cxn ang="0">
                    <a:pos x="2" y="86"/>
                  </a:cxn>
                  <a:cxn ang="0">
                    <a:pos x="4" y="88"/>
                  </a:cxn>
                  <a:cxn ang="0">
                    <a:pos x="4" y="92"/>
                  </a:cxn>
                  <a:cxn ang="0">
                    <a:pos x="2" y="92"/>
                  </a:cxn>
                  <a:cxn ang="0">
                    <a:pos x="4" y="94"/>
                  </a:cxn>
                  <a:cxn ang="0">
                    <a:pos x="6" y="96"/>
                  </a:cxn>
                  <a:cxn ang="0">
                    <a:pos x="10" y="100"/>
                  </a:cxn>
                  <a:cxn ang="0">
                    <a:pos x="12" y="94"/>
                  </a:cxn>
                  <a:cxn ang="0">
                    <a:pos x="12" y="92"/>
                  </a:cxn>
                  <a:cxn ang="0">
                    <a:pos x="16" y="90"/>
                  </a:cxn>
                  <a:cxn ang="0">
                    <a:pos x="18" y="92"/>
                  </a:cxn>
                  <a:cxn ang="0">
                    <a:pos x="20" y="96"/>
                  </a:cxn>
                  <a:cxn ang="0">
                    <a:pos x="18" y="104"/>
                  </a:cxn>
                  <a:cxn ang="0">
                    <a:pos x="10" y="118"/>
                  </a:cxn>
                  <a:cxn ang="0">
                    <a:pos x="4" y="122"/>
                  </a:cxn>
                  <a:cxn ang="0">
                    <a:pos x="2" y="130"/>
                  </a:cxn>
                  <a:cxn ang="0">
                    <a:pos x="6" y="136"/>
                  </a:cxn>
                  <a:cxn ang="0">
                    <a:pos x="14" y="134"/>
                  </a:cxn>
                  <a:cxn ang="0">
                    <a:pos x="18" y="134"/>
                  </a:cxn>
                  <a:cxn ang="0">
                    <a:pos x="28" y="140"/>
                  </a:cxn>
                  <a:cxn ang="0">
                    <a:pos x="36" y="140"/>
                  </a:cxn>
                  <a:cxn ang="0">
                    <a:pos x="40" y="136"/>
                  </a:cxn>
                  <a:cxn ang="0">
                    <a:pos x="46" y="128"/>
                  </a:cxn>
                  <a:cxn ang="0">
                    <a:pos x="46" y="120"/>
                  </a:cxn>
                  <a:cxn ang="0">
                    <a:pos x="52" y="116"/>
                  </a:cxn>
                  <a:cxn ang="0">
                    <a:pos x="58" y="110"/>
                  </a:cxn>
                  <a:cxn ang="0">
                    <a:pos x="70" y="104"/>
                  </a:cxn>
                  <a:cxn ang="0">
                    <a:pos x="84" y="96"/>
                  </a:cxn>
                  <a:cxn ang="0">
                    <a:pos x="100" y="78"/>
                  </a:cxn>
                  <a:cxn ang="0">
                    <a:pos x="108" y="68"/>
                  </a:cxn>
                  <a:cxn ang="0">
                    <a:pos x="114" y="52"/>
                  </a:cxn>
                  <a:cxn ang="0">
                    <a:pos x="112" y="36"/>
                  </a:cxn>
                  <a:cxn ang="0">
                    <a:pos x="88" y="24"/>
                  </a:cxn>
                  <a:cxn ang="0">
                    <a:pos x="88" y="26"/>
                  </a:cxn>
                  <a:cxn ang="0">
                    <a:pos x="86" y="26"/>
                  </a:cxn>
                  <a:cxn ang="0">
                    <a:pos x="78" y="26"/>
                  </a:cxn>
                  <a:cxn ang="0">
                    <a:pos x="64" y="18"/>
                  </a:cxn>
                  <a:cxn ang="0">
                    <a:pos x="60" y="12"/>
                  </a:cxn>
                  <a:cxn ang="0">
                    <a:pos x="36" y="0"/>
                  </a:cxn>
                </a:cxnLst>
                <a:rect l="0" t="0" r="r" b="b"/>
                <a:pathLst>
                  <a:path w="114" h="142">
                    <a:moveTo>
                      <a:pt x="36" y="0"/>
                    </a:moveTo>
                    <a:lnTo>
                      <a:pt x="36" y="0"/>
                    </a:lnTo>
                    <a:lnTo>
                      <a:pt x="32" y="2"/>
                    </a:lnTo>
                    <a:lnTo>
                      <a:pt x="30" y="4"/>
                    </a:lnTo>
                    <a:lnTo>
                      <a:pt x="26" y="6"/>
                    </a:lnTo>
                    <a:lnTo>
                      <a:pt x="22" y="8"/>
                    </a:lnTo>
                    <a:lnTo>
                      <a:pt x="22" y="8"/>
                    </a:lnTo>
                    <a:lnTo>
                      <a:pt x="20" y="10"/>
                    </a:lnTo>
                    <a:lnTo>
                      <a:pt x="16" y="10"/>
                    </a:lnTo>
                    <a:lnTo>
                      <a:pt x="14" y="12"/>
                    </a:lnTo>
                    <a:lnTo>
                      <a:pt x="12" y="14"/>
                    </a:lnTo>
                    <a:lnTo>
                      <a:pt x="12" y="14"/>
                    </a:lnTo>
                    <a:lnTo>
                      <a:pt x="12" y="16"/>
                    </a:lnTo>
                    <a:lnTo>
                      <a:pt x="14" y="18"/>
                    </a:lnTo>
                    <a:lnTo>
                      <a:pt x="16" y="18"/>
                    </a:lnTo>
                    <a:lnTo>
                      <a:pt x="14" y="24"/>
                    </a:lnTo>
                    <a:lnTo>
                      <a:pt x="14" y="24"/>
                    </a:lnTo>
                    <a:lnTo>
                      <a:pt x="12" y="28"/>
                    </a:lnTo>
                    <a:lnTo>
                      <a:pt x="12" y="30"/>
                    </a:lnTo>
                    <a:lnTo>
                      <a:pt x="12" y="32"/>
                    </a:lnTo>
                    <a:lnTo>
                      <a:pt x="10" y="40"/>
                    </a:lnTo>
                    <a:lnTo>
                      <a:pt x="10" y="40"/>
                    </a:lnTo>
                    <a:lnTo>
                      <a:pt x="0" y="58"/>
                    </a:lnTo>
                    <a:lnTo>
                      <a:pt x="0" y="64"/>
                    </a:lnTo>
                    <a:lnTo>
                      <a:pt x="0" y="64"/>
                    </a:lnTo>
                    <a:lnTo>
                      <a:pt x="2" y="66"/>
                    </a:lnTo>
                    <a:lnTo>
                      <a:pt x="2" y="66"/>
                    </a:lnTo>
                    <a:lnTo>
                      <a:pt x="4" y="66"/>
                    </a:lnTo>
                    <a:lnTo>
                      <a:pt x="2" y="68"/>
                    </a:lnTo>
                    <a:lnTo>
                      <a:pt x="2" y="70"/>
                    </a:lnTo>
                    <a:lnTo>
                      <a:pt x="4" y="70"/>
                    </a:lnTo>
                    <a:lnTo>
                      <a:pt x="4" y="70"/>
                    </a:lnTo>
                    <a:lnTo>
                      <a:pt x="2" y="72"/>
                    </a:lnTo>
                    <a:lnTo>
                      <a:pt x="2" y="72"/>
                    </a:lnTo>
                    <a:lnTo>
                      <a:pt x="2" y="74"/>
                    </a:lnTo>
                    <a:lnTo>
                      <a:pt x="0" y="78"/>
                    </a:lnTo>
                    <a:lnTo>
                      <a:pt x="0" y="78"/>
                    </a:lnTo>
                    <a:lnTo>
                      <a:pt x="0" y="80"/>
                    </a:lnTo>
                    <a:lnTo>
                      <a:pt x="0" y="82"/>
                    </a:lnTo>
                    <a:lnTo>
                      <a:pt x="2" y="84"/>
                    </a:lnTo>
                    <a:lnTo>
                      <a:pt x="2" y="86"/>
                    </a:lnTo>
                    <a:lnTo>
                      <a:pt x="2" y="86"/>
                    </a:lnTo>
                    <a:lnTo>
                      <a:pt x="2" y="88"/>
                    </a:lnTo>
                    <a:lnTo>
                      <a:pt x="4" y="88"/>
                    </a:lnTo>
                    <a:lnTo>
                      <a:pt x="6" y="90"/>
                    </a:lnTo>
                    <a:lnTo>
                      <a:pt x="4" y="92"/>
                    </a:lnTo>
                    <a:lnTo>
                      <a:pt x="4" y="92"/>
                    </a:lnTo>
                    <a:lnTo>
                      <a:pt x="2" y="92"/>
                    </a:lnTo>
                    <a:lnTo>
                      <a:pt x="2" y="94"/>
                    </a:lnTo>
                    <a:lnTo>
                      <a:pt x="4" y="94"/>
                    </a:lnTo>
                    <a:lnTo>
                      <a:pt x="6" y="96"/>
                    </a:lnTo>
                    <a:lnTo>
                      <a:pt x="6" y="96"/>
                    </a:lnTo>
                    <a:lnTo>
                      <a:pt x="8" y="100"/>
                    </a:lnTo>
                    <a:lnTo>
                      <a:pt x="10" y="100"/>
                    </a:lnTo>
                    <a:lnTo>
                      <a:pt x="12" y="98"/>
                    </a:lnTo>
                    <a:lnTo>
                      <a:pt x="12" y="94"/>
                    </a:lnTo>
                    <a:lnTo>
                      <a:pt x="12" y="94"/>
                    </a:lnTo>
                    <a:lnTo>
                      <a:pt x="12" y="92"/>
                    </a:lnTo>
                    <a:lnTo>
                      <a:pt x="14" y="90"/>
                    </a:lnTo>
                    <a:lnTo>
                      <a:pt x="16" y="90"/>
                    </a:lnTo>
                    <a:lnTo>
                      <a:pt x="18" y="92"/>
                    </a:lnTo>
                    <a:lnTo>
                      <a:pt x="18" y="92"/>
                    </a:lnTo>
                    <a:lnTo>
                      <a:pt x="18" y="94"/>
                    </a:lnTo>
                    <a:lnTo>
                      <a:pt x="20" y="96"/>
                    </a:lnTo>
                    <a:lnTo>
                      <a:pt x="22" y="98"/>
                    </a:lnTo>
                    <a:lnTo>
                      <a:pt x="18" y="104"/>
                    </a:lnTo>
                    <a:lnTo>
                      <a:pt x="18" y="104"/>
                    </a:lnTo>
                    <a:lnTo>
                      <a:pt x="10" y="118"/>
                    </a:lnTo>
                    <a:lnTo>
                      <a:pt x="8" y="122"/>
                    </a:lnTo>
                    <a:lnTo>
                      <a:pt x="4" y="122"/>
                    </a:lnTo>
                    <a:lnTo>
                      <a:pt x="4" y="122"/>
                    </a:lnTo>
                    <a:lnTo>
                      <a:pt x="2" y="130"/>
                    </a:lnTo>
                    <a:lnTo>
                      <a:pt x="4" y="134"/>
                    </a:lnTo>
                    <a:lnTo>
                      <a:pt x="6" y="136"/>
                    </a:lnTo>
                    <a:lnTo>
                      <a:pt x="14" y="134"/>
                    </a:lnTo>
                    <a:lnTo>
                      <a:pt x="14" y="134"/>
                    </a:lnTo>
                    <a:lnTo>
                      <a:pt x="16" y="134"/>
                    </a:lnTo>
                    <a:lnTo>
                      <a:pt x="18" y="134"/>
                    </a:lnTo>
                    <a:lnTo>
                      <a:pt x="24" y="138"/>
                    </a:lnTo>
                    <a:lnTo>
                      <a:pt x="28" y="140"/>
                    </a:lnTo>
                    <a:lnTo>
                      <a:pt x="32" y="142"/>
                    </a:lnTo>
                    <a:lnTo>
                      <a:pt x="36" y="140"/>
                    </a:lnTo>
                    <a:lnTo>
                      <a:pt x="40" y="136"/>
                    </a:lnTo>
                    <a:lnTo>
                      <a:pt x="40" y="136"/>
                    </a:lnTo>
                    <a:lnTo>
                      <a:pt x="44" y="132"/>
                    </a:lnTo>
                    <a:lnTo>
                      <a:pt x="46" y="128"/>
                    </a:lnTo>
                    <a:lnTo>
                      <a:pt x="46" y="124"/>
                    </a:lnTo>
                    <a:lnTo>
                      <a:pt x="46" y="120"/>
                    </a:lnTo>
                    <a:lnTo>
                      <a:pt x="52" y="116"/>
                    </a:lnTo>
                    <a:lnTo>
                      <a:pt x="52" y="116"/>
                    </a:lnTo>
                    <a:lnTo>
                      <a:pt x="56" y="112"/>
                    </a:lnTo>
                    <a:lnTo>
                      <a:pt x="58" y="110"/>
                    </a:lnTo>
                    <a:lnTo>
                      <a:pt x="60" y="108"/>
                    </a:lnTo>
                    <a:lnTo>
                      <a:pt x="70" y="104"/>
                    </a:lnTo>
                    <a:lnTo>
                      <a:pt x="70" y="104"/>
                    </a:lnTo>
                    <a:lnTo>
                      <a:pt x="84" y="96"/>
                    </a:lnTo>
                    <a:lnTo>
                      <a:pt x="94" y="88"/>
                    </a:lnTo>
                    <a:lnTo>
                      <a:pt x="100" y="78"/>
                    </a:lnTo>
                    <a:lnTo>
                      <a:pt x="108" y="68"/>
                    </a:lnTo>
                    <a:lnTo>
                      <a:pt x="108" y="68"/>
                    </a:lnTo>
                    <a:lnTo>
                      <a:pt x="114" y="60"/>
                    </a:lnTo>
                    <a:lnTo>
                      <a:pt x="114" y="52"/>
                    </a:lnTo>
                    <a:lnTo>
                      <a:pt x="112" y="36"/>
                    </a:lnTo>
                    <a:lnTo>
                      <a:pt x="112" y="36"/>
                    </a:lnTo>
                    <a:lnTo>
                      <a:pt x="94" y="26"/>
                    </a:lnTo>
                    <a:lnTo>
                      <a:pt x="88" y="24"/>
                    </a:lnTo>
                    <a:lnTo>
                      <a:pt x="86" y="24"/>
                    </a:lnTo>
                    <a:lnTo>
                      <a:pt x="88" y="26"/>
                    </a:lnTo>
                    <a:lnTo>
                      <a:pt x="88" y="26"/>
                    </a:lnTo>
                    <a:lnTo>
                      <a:pt x="86" y="26"/>
                    </a:lnTo>
                    <a:lnTo>
                      <a:pt x="86" y="28"/>
                    </a:lnTo>
                    <a:lnTo>
                      <a:pt x="78" y="26"/>
                    </a:lnTo>
                    <a:lnTo>
                      <a:pt x="70" y="22"/>
                    </a:lnTo>
                    <a:lnTo>
                      <a:pt x="64" y="18"/>
                    </a:lnTo>
                    <a:lnTo>
                      <a:pt x="64" y="18"/>
                    </a:lnTo>
                    <a:lnTo>
                      <a:pt x="60" y="12"/>
                    </a:lnTo>
                    <a:lnTo>
                      <a:pt x="54" y="8"/>
                    </a:lnTo>
                    <a:lnTo>
                      <a:pt x="36" y="0"/>
                    </a:lnTo>
                    <a:lnTo>
                      <a:pt x="36"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 name="Freeform 20">
                <a:extLst>
                  <a:ext uri="{FF2B5EF4-FFF2-40B4-BE49-F238E27FC236}">
                    <a16:creationId xmlns:a16="http://schemas.microsoft.com/office/drawing/2014/main" id="{B60A1C4E-67B2-44DA-98B0-62253264C064}"/>
                  </a:ext>
                </a:extLst>
              </p:cNvPr>
              <p:cNvSpPr>
                <a:spLocks/>
              </p:cNvSpPr>
              <p:nvPr/>
            </p:nvSpPr>
            <p:spPr bwMode="auto">
              <a:xfrm>
                <a:off x="2257471" y="2393262"/>
                <a:ext cx="132374" cy="160305"/>
              </a:xfrm>
              <a:custGeom>
                <a:avLst/>
                <a:gdLst/>
                <a:ahLst/>
                <a:cxnLst>
                  <a:cxn ang="0">
                    <a:pos x="72" y="100"/>
                  </a:cxn>
                  <a:cxn ang="0">
                    <a:pos x="80" y="90"/>
                  </a:cxn>
                  <a:cxn ang="0">
                    <a:pos x="82" y="82"/>
                  </a:cxn>
                  <a:cxn ang="0">
                    <a:pos x="82" y="78"/>
                  </a:cxn>
                  <a:cxn ang="0">
                    <a:pos x="86" y="70"/>
                  </a:cxn>
                  <a:cxn ang="0">
                    <a:pos x="84" y="66"/>
                  </a:cxn>
                  <a:cxn ang="0">
                    <a:pos x="80" y="52"/>
                  </a:cxn>
                  <a:cxn ang="0">
                    <a:pos x="76" y="48"/>
                  </a:cxn>
                  <a:cxn ang="0">
                    <a:pos x="78" y="42"/>
                  </a:cxn>
                  <a:cxn ang="0">
                    <a:pos x="76" y="38"/>
                  </a:cxn>
                  <a:cxn ang="0">
                    <a:pos x="78" y="24"/>
                  </a:cxn>
                  <a:cxn ang="0">
                    <a:pos x="92" y="8"/>
                  </a:cxn>
                  <a:cxn ang="0">
                    <a:pos x="90" y="4"/>
                  </a:cxn>
                  <a:cxn ang="0">
                    <a:pos x="80" y="2"/>
                  </a:cxn>
                  <a:cxn ang="0">
                    <a:pos x="76" y="2"/>
                  </a:cxn>
                  <a:cxn ang="0">
                    <a:pos x="70" y="2"/>
                  </a:cxn>
                  <a:cxn ang="0">
                    <a:pos x="62" y="4"/>
                  </a:cxn>
                  <a:cxn ang="0">
                    <a:pos x="60" y="4"/>
                  </a:cxn>
                  <a:cxn ang="0">
                    <a:pos x="56" y="4"/>
                  </a:cxn>
                  <a:cxn ang="0">
                    <a:pos x="50" y="4"/>
                  </a:cxn>
                  <a:cxn ang="0">
                    <a:pos x="44" y="4"/>
                  </a:cxn>
                  <a:cxn ang="0">
                    <a:pos x="30" y="0"/>
                  </a:cxn>
                  <a:cxn ang="0">
                    <a:pos x="24" y="4"/>
                  </a:cxn>
                  <a:cxn ang="0">
                    <a:pos x="16" y="14"/>
                  </a:cxn>
                  <a:cxn ang="0">
                    <a:pos x="12" y="20"/>
                  </a:cxn>
                  <a:cxn ang="0">
                    <a:pos x="12" y="26"/>
                  </a:cxn>
                  <a:cxn ang="0">
                    <a:pos x="8" y="28"/>
                  </a:cxn>
                  <a:cxn ang="0">
                    <a:pos x="2" y="32"/>
                  </a:cxn>
                  <a:cxn ang="0">
                    <a:pos x="2" y="42"/>
                  </a:cxn>
                  <a:cxn ang="0">
                    <a:pos x="0" y="50"/>
                  </a:cxn>
                  <a:cxn ang="0">
                    <a:pos x="4" y="60"/>
                  </a:cxn>
                  <a:cxn ang="0">
                    <a:pos x="4" y="66"/>
                  </a:cxn>
                  <a:cxn ang="0">
                    <a:pos x="6" y="68"/>
                  </a:cxn>
                  <a:cxn ang="0">
                    <a:pos x="12" y="72"/>
                  </a:cxn>
                  <a:cxn ang="0">
                    <a:pos x="16" y="80"/>
                  </a:cxn>
                  <a:cxn ang="0">
                    <a:pos x="20" y="86"/>
                  </a:cxn>
                  <a:cxn ang="0">
                    <a:pos x="24" y="96"/>
                  </a:cxn>
                  <a:cxn ang="0">
                    <a:pos x="28" y="106"/>
                  </a:cxn>
                  <a:cxn ang="0">
                    <a:pos x="32" y="108"/>
                  </a:cxn>
                  <a:cxn ang="0">
                    <a:pos x="50" y="108"/>
                  </a:cxn>
                  <a:cxn ang="0">
                    <a:pos x="46" y="104"/>
                  </a:cxn>
                  <a:cxn ang="0">
                    <a:pos x="48" y="100"/>
                  </a:cxn>
                  <a:cxn ang="0">
                    <a:pos x="50" y="102"/>
                  </a:cxn>
                  <a:cxn ang="0">
                    <a:pos x="56" y="102"/>
                  </a:cxn>
                  <a:cxn ang="0">
                    <a:pos x="58" y="102"/>
                  </a:cxn>
                  <a:cxn ang="0">
                    <a:pos x="60" y="98"/>
                  </a:cxn>
                  <a:cxn ang="0">
                    <a:pos x="64" y="96"/>
                  </a:cxn>
                  <a:cxn ang="0">
                    <a:pos x="68" y="98"/>
                  </a:cxn>
                  <a:cxn ang="0">
                    <a:pos x="72" y="100"/>
                  </a:cxn>
                </a:cxnLst>
                <a:rect l="0" t="0" r="r" b="b"/>
                <a:pathLst>
                  <a:path w="92" h="110">
                    <a:moveTo>
                      <a:pt x="72" y="100"/>
                    </a:moveTo>
                    <a:lnTo>
                      <a:pt x="72" y="100"/>
                    </a:lnTo>
                    <a:lnTo>
                      <a:pt x="76" y="94"/>
                    </a:lnTo>
                    <a:lnTo>
                      <a:pt x="80" y="90"/>
                    </a:lnTo>
                    <a:lnTo>
                      <a:pt x="82" y="86"/>
                    </a:lnTo>
                    <a:lnTo>
                      <a:pt x="82" y="82"/>
                    </a:lnTo>
                    <a:lnTo>
                      <a:pt x="82" y="82"/>
                    </a:lnTo>
                    <a:lnTo>
                      <a:pt x="82" y="78"/>
                    </a:lnTo>
                    <a:lnTo>
                      <a:pt x="84" y="74"/>
                    </a:lnTo>
                    <a:lnTo>
                      <a:pt x="86" y="70"/>
                    </a:lnTo>
                    <a:lnTo>
                      <a:pt x="84" y="66"/>
                    </a:lnTo>
                    <a:lnTo>
                      <a:pt x="84" y="66"/>
                    </a:lnTo>
                    <a:lnTo>
                      <a:pt x="82" y="58"/>
                    </a:lnTo>
                    <a:lnTo>
                      <a:pt x="80" y="52"/>
                    </a:lnTo>
                    <a:lnTo>
                      <a:pt x="80" y="52"/>
                    </a:lnTo>
                    <a:lnTo>
                      <a:pt x="76" y="48"/>
                    </a:lnTo>
                    <a:lnTo>
                      <a:pt x="78" y="44"/>
                    </a:lnTo>
                    <a:lnTo>
                      <a:pt x="78" y="42"/>
                    </a:lnTo>
                    <a:lnTo>
                      <a:pt x="76" y="38"/>
                    </a:lnTo>
                    <a:lnTo>
                      <a:pt x="76" y="38"/>
                    </a:lnTo>
                    <a:lnTo>
                      <a:pt x="76" y="32"/>
                    </a:lnTo>
                    <a:lnTo>
                      <a:pt x="78" y="24"/>
                    </a:lnTo>
                    <a:lnTo>
                      <a:pt x="84" y="16"/>
                    </a:lnTo>
                    <a:lnTo>
                      <a:pt x="92" y="8"/>
                    </a:lnTo>
                    <a:lnTo>
                      <a:pt x="92" y="8"/>
                    </a:lnTo>
                    <a:lnTo>
                      <a:pt x="90" y="4"/>
                    </a:lnTo>
                    <a:lnTo>
                      <a:pt x="86" y="2"/>
                    </a:lnTo>
                    <a:lnTo>
                      <a:pt x="80" y="2"/>
                    </a:lnTo>
                    <a:lnTo>
                      <a:pt x="76" y="2"/>
                    </a:lnTo>
                    <a:lnTo>
                      <a:pt x="76" y="2"/>
                    </a:lnTo>
                    <a:lnTo>
                      <a:pt x="74" y="2"/>
                    </a:lnTo>
                    <a:lnTo>
                      <a:pt x="70" y="2"/>
                    </a:lnTo>
                    <a:lnTo>
                      <a:pt x="66" y="2"/>
                    </a:lnTo>
                    <a:lnTo>
                      <a:pt x="62" y="4"/>
                    </a:lnTo>
                    <a:lnTo>
                      <a:pt x="62" y="4"/>
                    </a:lnTo>
                    <a:lnTo>
                      <a:pt x="60" y="4"/>
                    </a:lnTo>
                    <a:lnTo>
                      <a:pt x="58" y="4"/>
                    </a:lnTo>
                    <a:lnTo>
                      <a:pt x="56" y="4"/>
                    </a:lnTo>
                    <a:lnTo>
                      <a:pt x="50" y="4"/>
                    </a:lnTo>
                    <a:lnTo>
                      <a:pt x="50" y="4"/>
                    </a:lnTo>
                    <a:lnTo>
                      <a:pt x="48" y="6"/>
                    </a:lnTo>
                    <a:lnTo>
                      <a:pt x="44" y="4"/>
                    </a:lnTo>
                    <a:lnTo>
                      <a:pt x="38" y="2"/>
                    </a:lnTo>
                    <a:lnTo>
                      <a:pt x="30" y="0"/>
                    </a:lnTo>
                    <a:lnTo>
                      <a:pt x="26" y="0"/>
                    </a:lnTo>
                    <a:lnTo>
                      <a:pt x="24" y="4"/>
                    </a:lnTo>
                    <a:lnTo>
                      <a:pt x="24" y="4"/>
                    </a:lnTo>
                    <a:lnTo>
                      <a:pt x="16" y="14"/>
                    </a:lnTo>
                    <a:lnTo>
                      <a:pt x="16" y="14"/>
                    </a:lnTo>
                    <a:lnTo>
                      <a:pt x="12" y="20"/>
                    </a:lnTo>
                    <a:lnTo>
                      <a:pt x="12" y="24"/>
                    </a:lnTo>
                    <a:lnTo>
                      <a:pt x="12" y="26"/>
                    </a:lnTo>
                    <a:lnTo>
                      <a:pt x="8" y="28"/>
                    </a:lnTo>
                    <a:lnTo>
                      <a:pt x="8" y="28"/>
                    </a:lnTo>
                    <a:lnTo>
                      <a:pt x="4" y="30"/>
                    </a:lnTo>
                    <a:lnTo>
                      <a:pt x="2" y="32"/>
                    </a:lnTo>
                    <a:lnTo>
                      <a:pt x="4" y="34"/>
                    </a:lnTo>
                    <a:lnTo>
                      <a:pt x="2" y="42"/>
                    </a:lnTo>
                    <a:lnTo>
                      <a:pt x="2" y="42"/>
                    </a:lnTo>
                    <a:lnTo>
                      <a:pt x="0" y="50"/>
                    </a:lnTo>
                    <a:lnTo>
                      <a:pt x="2" y="56"/>
                    </a:lnTo>
                    <a:lnTo>
                      <a:pt x="4" y="60"/>
                    </a:lnTo>
                    <a:lnTo>
                      <a:pt x="4" y="66"/>
                    </a:lnTo>
                    <a:lnTo>
                      <a:pt x="4" y="66"/>
                    </a:lnTo>
                    <a:lnTo>
                      <a:pt x="6" y="68"/>
                    </a:lnTo>
                    <a:lnTo>
                      <a:pt x="6" y="68"/>
                    </a:lnTo>
                    <a:lnTo>
                      <a:pt x="10" y="68"/>
                    </a:lnTo>
                    <a:lnTo>
                      <a:pt x="12" y="72"/>
                    </a:lnTo>
                    <a:lnTo>
                      <a:pt x="12" y="72"/>
                    </a:lnTo>
                    <a:lnTo>
                      <a:pt x="16" y="80"/>
                    </a:lnTo>
                    <a:lnTo>
                      <a:pt x="20" y="86"/>
                    </a:lnTo>
                    <a:lnTo>
                      <a:pt x="20" y="86"/>
                    </a:lnTo>
                    <a:lnTo>
                      <a:pt x="22" y="90"/>
                    </a:lnTo>
                    <a:lnTo>
                      <a:pt x="24" y="96"/>
                    </a:lnTo>
                    <a:lnTo>
                      <a:pt x="26" y="104"/>
                    </a:lnTo>
                    <a:lnTo>
                      <a:pt x="28" y="106"/>
                    </a:lnTo>
                    <a:lnTo>
                      <a:pt x="32" y="108"/>
                    </a:lnTo>
                    <a:lnTo>
                      <a:pt x="32" y="108"/>
                    </a:lnTo>
                    <a:lnTo>
                      <a:pt x="46" y="110"/>
                    </a:lnTo>
                    <a:lnTo>
                      <a:pt x="50" y="108"/>
                    </a:lnTo>
                    <a:lnTo>
                      <a:pt x="50" y="106"/>
                    </a:lnTo>
                    <a:lnTo>
                      <a:pt x="46" y="104"/>
                    </a:lnTo>
                    <a:lnTo>
                      <a:pt x="44" y="102"/>
                    </a:lnTo>
                    <a:lnTo>
                      <a:pt x="48" y="100"/>
                    </a:lnTo>
                    <a:lnTo>
                      <a:pt x="48" y="100"/>
                    </a:lnTo>
                    <a:lnTo>
                      <a:pt x="50" y="102"/>
                    </a:lnTo>
                    <a:lnTo>
                      <a:pt x="52" y="102"/>
                    </a:lnTo>
                    <a:lnTo>
                      <a:pt x="56" y="102"/>
                    </a:lnTo>
                    <a:lnTo>
                      <a:pt x="56" y="102"/>
                    </a:lnTo>
                    <a:lnTo>
                      <a:pt x="58" y="102"/>
                    </a:lnTo>
                    <a:lnTo>
                      <a:pt x="60" y="100"/>
                    </a:lnTo>
                    <a:lnTo>
                      <a:pt x="60" y="98"/>
                    </a:lnTo>
                    <a:lnTo>
                      <a:pt x="64" y="96"/>
                    </a:lnTo>
                    <a:lnTo>
                      <a:pt x="64" y="96"/>
                    </a:lnTo>
                    <a:lnTo>
                      <a:pt x="66" y="98"/>
                    </a:lnTo>
                    <a:lnTo>
                      <a:pt x="68" y="98"/>
                    </a:lnTo>
                    <a:lnTo>
                      <a:pt x="68" y="100"/>
                    </a:lnTo>
                    <a:lnTo>
                      <a:pt x="72" y="100"/>
                    </a:lnTo>
                    <a:lnTo>
                      <a:pt x="72" y="10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 name="Freeform 21">
                <a:extLst>
                  <a:ext uri="{FF2B5EF4-FFF2-40B4-BE49-F238E27FC236}">
                    <a16:creationId xmlns:a16="http://schemas.microsoft.com/office/drawing/2014/main" id="{C53E8B71-287C-4A7D-94B9-E99EB3105E73}"/>
                  </a:ext>
                </a:extLst>
              </p:cNvPr>
              <p:cNvSpPr>
                <a:spLocks/>
              </p:cNvSpPr>
              <p:nvPr/>
            </p:nvSpPr>
            <p:spPr bwMode="auto">
              <a:xfrm>
                <a:off x="2162506" y="2305822"/>
                <a:ext cx="141008" cy="271062"/>
              </a:xfrm>
              <a:custGeom>
                <a:avLst/>
                <a:gdLst/>
                <a:ahLst/>
                <a:cxnLst>
                  <a:cxn ang="0">
                    <a:pos x="36" y="0"/>
                  </a:cxn>
                  <a:cxn ang="0">
                    <a:pos x="56" y="12"/>
                  </a:cxn>
                  <a:cxn ang="0">
                    <a:pos x="66" y="30"/>
                  </a:cxn>
                  <a:cxn ang="0">
                    <a:pos x="66" y="36"/>
                  </a:cxn>
                  <a:cxn ang="0">
                    <a:pos x="76" y="40"/>
                  </a:cxn>
                  <a:cxn ang="0">
                    <a:pos x="82" y="52"/>
                  </a:cxn>
                  <a:cxn ang="0">
                    <a:pos x="88" y="54"/>
                  </a:cxn>
                  <a:cxn ang="0">
                    <a:pos x="82" y="74"/>
                  </a:cxn>
                  <a:cxn ang="0">
                    <a:pos x="78" y="84"/>
                  </a:cxn>
                  <a:cxn ang="0">
                    <a:pos x="74" y="88"/>
                  </a:cxn>
                  <a:cxn ang="0">
                    <a:pos x="70" y="94"/>
                  </a:cxn>
                  <a:cxn ang="0">
                    <a:pos x="66" y="110"/>
                  </a:cxn>
                  <a:cxn ang="0">
                    <a:pos x="70" y="126"/>
                  </a:cxn>
                  <a:cxn ang="0">
                    <a:pos x="72" y="128"/>
                  </a:cxn>
                  <a:cxn ang="0">
                    <a:pos x="78" y="132"/>
                  </a:cxn>
                  <a:cxn ang="0">
                    <a:pos x="86" y="146"/>
                  </a:cxn>
                  <a:cxn ang="0">
                    <a:pos x="92" y="164"/>
                  </a:cxn>
                  <a:cxn ang="0">
                    <a:pos x="98" y="168"/>
                  </a:cxn>
                  <a:cxn ang="0">
                    <a:pos x="86" y="166"/>
                  </a:cxn>
                  <a:cxn ang="0">
                    <a:pos x="84" y="166"/>
                  </a:cxn>
                  <a:cxn ang="0">
                    <a:pos x="72" y="174"/>
                  </a:cxn>
                  <a:cxn ang="0">
                    <a:pos x="60" y="180"/>
                  </a:cxn>
                  <a:cxn ang="0">
                    <a:pos x="56" y="182"/>
                  </a:cxn>
                  <a:cxn ang="0">
                    <a:pos x="52" y="186"/>
                  </a:cxn>
                  <a:cxn ang="0">
                    <a:pos x="42" y="180"/>
                  </a:cxn>
                  <a:cxn ang="0">
                    <a:pos x="40" y="172"/>
                  </a:cxn>
                  <a:cxn ang="0">
                    <a:pos x="34" y="160"/>
                  </a:cxn>
                  <a:cxn ang="0">
                    <a:pos x="30" y="152"/>
                  </a:cxn>
                  <a:cxn ang="0">
                    <a:pos x="30" y="146"/>
                  </a:cxn>
                  <a:cxn ang="0">
                    <a:pos x="28" y="138"/>
                  </a:cxn>
                  <a:cxn ang="0">
                    <a:pos x="30" y="132"/>
                  </a:cxn>
                  <a:cxn ang="0">
                    <a:pos x="32" y="120"/>
                  </a:cxn>
                  <a:cxn ang="0">
                    <a:pos x="38" y="110"/>
                  </a:cxn>
                  <a:cxn ang="0">
                    <a:pos x="34" y="104"/>
                  </a:cxn>
                  <a:cxn ang="0">
                    <a:pos x="32" y="98"/>
                  </a:cxn>
                  <a:cxn ang="0">
                    <a:pos x="24" y="96"/>
                  </a:cxn>
                  <a:cxn ang="0">
                    <a:pos x="26" y="86"/>
                  </a:cxn>
                  <a:cxn ang="0">
                    <a:pos x="14" y="84"/>
                  </a:cxn>
                  <a:cxn ang="0">
                    <a:pos x="2" y="64"/>
                  </a:cxn>
                  <a:cxn ang="0">
                    <a:pos x="2" y="56"/>
                  </a:cxn>
                  <a:cxn ang="0">
                    <a:pos x="6" y="46"/>
                  </a:cxn>
                  <a:cxn ang="0">
                    <a:pos x="6" y="40"/>
                  </a:cxn>
                  <a:cxn ang="0">
                    <a:pos x="20" y="32"/>
                  </a:cxn>
                  <a:cxn ang="0">
                    <a:pos x="14" y="26"/>
                  </a:cxn>
                  <a:cxn ang="0">
                    <a:pos x="10" y="26"/>
                  </a:cxn>
                  <a:cxn ang="0">
                    <a:pos x="12" y="20"/>
                  </a:cxn>
                  <a:cxn ang="0">
                    <a:pos x="14" y="14"/>
                  </a:cxn>
                  <a:cxn ang="0">
                    <a:pos x="18" y="10"/>
                  </a:cxn>
                  <a:cxn ang="0">
                    <a:pos x="30" y="8"/>
                  </a:cxn>
                  <a:cxn ang="0">
                    <a:pos x="30" y="2"/>
                  </a:cxn>
                </a:cxnLst>
                <a:rect l="0" t="0" r="r" b="b"/>
                <a:pathLst>
                  <a:path w="98" h="186">
                    <a:moveTo>
                      <a:pt x="30" y="2"/>
                    </a:moveTo>
                    <a:lnTo>
                      <a:pt x="30" y="2"/>
                    </a:lnTo>
                    <a:lnTo>
                      <a:pt x="36" y="0"/>
                    </a:lnTo>
                    <a:lnTo>
                      <a:pt x="40" y="0"/>
                    </a:lnTo>
                    <a:lnTo>
                      <a:pt x="56" y="12"/>
                    </a:lnTo>
                    <a:lnTo>
                      <a:pt x="56" y="12"/>
                    </a:lnTo>
                    <a:lnTo>
                      <a:pt x="64" y="20"/>
                    </a:lnTo>
                    <a:lnTo>
                      <a:pt x="66" y="24"/>
                    </a:lnTo>
                    <a:lnTo>
                      <a:pt x="66" y="30"/>
                    </a:lnTo>
                    <a:lnTo>
                      <a:pt x="62" y="38"/>
                    </a:lnTo>
                    <a:lnTo>
                      <a:pt x="62" y="38"/>
                    </a:lnTo>
                    <a:lnTo>
                      <a:pt x="66" y="36"/>
                    </a:lnTo>
                    <a:lnTo>
                      <a:pt x="70" y="36"/>
                    </a:lnTo>
                    <a:lnTo>
                      <a:pt x="76" y="40"/>
                    </a:lnTo>
                    <a:lnTo>
                      <a:pt x="76" y="40"/>
                    </a:lnTo>
                    <a:lnTo>
                      <a:pt x="80" y="46"/>
                    </a:lnTo>
                    <a:lnTo>
                      <a:pt x="82" y="48"/>
                    </a:lnTo>
                    <a:lnTo>
                      <a:pt x="82" y="52"/>
                    </a:lnTo>
                    <a:lnTo>
                      <a:pt x="86" y="52"/>
                    </a:lnTo>
                    <a:lnTo>
                      <a:pt x="86" y="52"/>
                    </a:lnTo>
                    <a:lnTo>
                      <a:pt x="88" y="54"/>
                    </a:lnTo>
                    <a:lnTo>
                      <a:pt x="88" y="56"/>
                    </a:lnTo>
                    <a:lnTo>
                      <a:pt x="86" y="64"/>
                    </a:lnTo>
                    <a:lnTo>
                      <a:pt x="82" y="74"/>
                    </a:lnTo>
                    <a:lnTo>
                      <a:pt x="82" y="74"/>
                    </a:lnTo>
                    <a:lnTo>
                      <a:pt x="78" y="80"/>
                    </a:lnTo>
                    <a:lnTo>
                      <a:pt x="78" y="84"/>
                    </a:lnTo>
                    <a:lnTo>
                      <a:pt x="78" y="86"/>
                    </a:lnTo>
                    <a:lnTo>
                      <a:pt x="74" y="88"/>
                    </a:lnTo>
                    <a:lnTo>
                      <a:pt x="74" y="88"/>
                    </a:lnTo>
                    <a:lnTo>
                      <a:pt x="70" y="90"/>
                    </a:lnTo>
                    <a:lnTo>
                      <a:pt x="68" y="92"/>
                    </a:lnTo>
                    <a:lnTo>
                      <a:pt x="70" y="94"/>
                    </a:lnTo>
                    <a:lnTo>
                      <a:pt x="68" y="102"/>
                    </a:lnTo>
                    <a:lnTo>
                      <a:pt x="68" y="102"/>
                    </a:lnTo>
                    <a:lnTo>
                      <a:pt x="66" y="110"/>
                    </a:lnTo>
                    <a:lnTo>
                      <a:pt x="68" y="116"/>
                    </a:lnTo>
                    <a:lnTo>
                      <a:pt x="70" y="120"/>
                    </a:lnTo>
                    <a:lnTo>
                      <a:pt x="70" y="126"/>
                    </a:lnTo>
                    <a:lnTo>
                      <a:pt x="70" y="126"/>
                    </a:lnTo>
                    <a:lnTo>
                      <a:pt x="72" y="128"/>
                    </a:lnTo>
                    <a:lnTo>
                      <a:pt x="72" y="128"/>
                    </a:lnTo>
                    <a:lnTo>
                      <a:pt x="76" y="128"/>
                    </a:lnTo>
                    <a:lnTo>
                      <a:pt x="78" y="132"/>
                    </a:lnTo>
                    <a:lnTo>
                      <a:pt x="78" y="132"/>
                    </a:lnTo>
                    <a:lnTo>
                      <a:pt x="82" y="140"/>
                    </a:lnTo>
                    <a:lnTo>
                      <a:pt x="86" y="146"/>
                    </a:lnTo>
                    <a:lnTo>
                      <a:pt x="86" y="146"/>
                    </a:lnTo>
                    <a:lnTo>
                      <a:pt x="88" y="150"/>
                    </a:lnTo>
                    <a:lnTo>
                      <a:pt x="90" y="156"/>
                    </a:lnTo>
                    <a:lnTo>
                      <a:pt x="92" y="164"/>
                    </a:lnTo>
                    <a:lnTo>
                      <a:pt x="94" y="166"/>
                    </a:lnTo>
                    <a:lnTo>
                      <a:pt x="98" y="168"/>
                    </a:lnTo>
                    <a:lnTo>
                      <a:pt x="98" y="168"/>
                    </a:lnTo>
                    <a:lnTo>
                      <a:pt x="90" y="170"/>
                    </a:lnTo>
                    <a:lnTo>
                      <a:pt x="88" y="168"/>
                    </a:lnTo>
                    <a:lnTo>
                      <a:pt x="86" y="166"/>
                    </a:lnTo>
                    <a:lnTo>
                      <a:pt x="86" y="166"/>
                    </a:lnTo>
                    <a:lnTo>
                      <a:pt x="86" y="166"/>
                    </a:lnTo>
                    <a:lnTo>
                      <a:pt x="84" y="166"/>
                    </a:lnTo>
                    <a:lnTo>
                      <a:pt x="82" y="168"/>
                    </a:lnTo>
                    <a:lnTo>
                      <a:pt x="80" y="170"/>
                    </a:lnTo>
                    <a:lnTo>
                      <a:pt x="72" y="174"/>
                    </a:lnTo>
                    <a:lnTo>
                      <a:pt x="72" y="174"/>
                    </a:lnTo>
                    <a:lnTo>
                      <a:pt x="64" y="176"/>
                    </a:lnTo>
                    <a:lnTo>
                      <a:pt x="60" y="180"/>
                    </a:lnTo>
                    <a:lnTo>
                      <a:pt x="60" y="184"/>
                    </a:lnTo>
                    <a:lnTo>
                      <a:pt x="60" y="184"/>
                    </a:lnTo>
                    <a:lnTo>
                      <a:pt x="56" y="182"/>
                    </a:lnTo>
                    <a:lnTo>
                      <a:pt x="54" y="184"/>
                    </a:lnTo>
                    <a:lnTo>
                      <a:pt x="52" y="186"/>
                    </a:lnTo>
                    <a:lnTo>
                      <a:pt x="52" y="186"/>
                    </a:lnTo>
                    <a:lnTo>
                      <a:pt x="48" y="184"/>
                    </a:lnTo>
                    <a:lnTo>
                      <a:pt x="46" y="182"/>
                    </a:lnTo>
                    <a:lnTo>
                      <a:pt x="42" y="180"/>
                    </a:lnTo>
                    <a:lnTo>
                      <a:pt x="40" y="174"/>
                    </a:lnTo>
                    <a:lnTo>
                      <a:pt x="40" y="174"/>
                    </a:lnTo>
                    <a:lnTo>
                      <a:pt x="40" y="172"/>
                    </a:lnTo>
                    <a:lnTo>
                      <a:pt x="38" y="170"/>
                    </a:lnTo>
                    <a:lnTo>
                      <a:pt x="36" y="168"/>
                    </a:lnTo>
                    <a:lnTo>
                      <a:pt x="34" y="160"/>
                    </a:lnTo>
                    <a:lnTo>
                      <a:pt x="34" y="160"/>
                    </a:lnTo>
                    <a:lnTo>
                      <a:pt x="32" y="154"/>
                    </a:lnTo>
                    <a:lnTo>
                      <a:pt x="30" y="152"/>
                    </a:lnTo>
                    <a:lnTo>
                      <a:pt x="28" y="150"/>
                    </a:lnTo>
                    <a:lnTo>
                      <a:pt x="30" y="146"/>
                    </a:lnTo>
                    <a:lnTo>
                      <a:pt x="30" y="146"/>
                    </a:lnTo>
                    <a:lnTo>
                      <a:pt x="32" y="144"/>
                    </a:lnTo>
                    <a:lnTo>
                      <a:pt x="30" y="140"/>
                    </a:lnTo>
                    <a:lnTo>
                      <a:pt x="28" y="138"/>
                    </a:lnTo>
                    <a:lnTo>
                      <a:pt x="28" y="134"/>
                    </a:lnTo>
                    <a:lnTo>
                      <a:pt x="28" y="134"/>
                    </a:lnTo>
                    <a:lnTo>
                      <a:pt x="30" y="132"/>
                    </a:lnTo>
                    <a:lnTo>
                      <a:pt x="28" y="130"/>
                    </a:lnTo>
                    <a:lnTo>
                      <a:pt x="28" y="126"/>
                    </a:lnTo>
                    <a:lnTo>
                      <a:pt x="32" y="120"/>
                    </a:lnTo>
                    <a:lnTo>
                      <a:pt x="32" y="120"/>
                    </a:lnTo>
                    <a:lnTo>
                      <a:pt x="38" y="112"/>
                    </a:lnTo>
                    <a:lnTo>
                      <a:pt x="38" y="110"/>
                    </a:lnTo>
                    <a:lnTo>
                      <a:pt x="38" y="110"/>
                    </a:lnTo>
                    <a:lnTo>
                      <a:pt x="34" y="108"/>
                    </a:lnTo>
                    <a:lnTo>
                      <a:pt x="34" y="104"/>
                    </a:lnTo>
                    <a:lnTo>
                      <a:pt x="32" y="100"/>
                    </a:lnTo>
                    <a:lnTo>
                      <a:pt x="32" y="100"/>
                    </a:lnTo>
                    <a:lnTo>
                      <a:pt x="32" y="98"/>
                    </a:lnTo>
                    <a:lnTo>
                      <a:pt x="32" y="96"/>
                    </a:lnTo>
                    <a:lnTo>
                      <a:pt x="28" y="96"/>
                    </a:lnTo>
                    <a:lnTo>
                      <a:pt x="24" y="96"/>
                    </a:lnTo>
                    <a:lnTo>
                      <a:pt x="26" y="92"/>
                    </a:lnTo>
                    <a:lnTo>
                      <a:pt x="26" y="92"/>
                    </a:lnTo>
                    <a:lnTo>
                      <a:pt x="26" y="86"/>
                    </a:lnTo>
                    <a:lnTo>
                      <a:pt x="24" y="86"/>
                    </a:lnTo>
                    <a:lnTo>
                      <a:pt x="20" y="86"/>
                    </a:lnTo>
                    <a:lnTo>
                      <a:pt x="14" y="84"/>
                    </a:lnTo>
                    <a:lnTo>
                      <a:pt x="14" y="84"/>
                    </a:lnTo>
                    <a:lnTo>
                      <a:pt x="4" y="70"/>
                    </a:lnTo>
                    <a:lnTo>
                      <a:pt x="2" y="64"/>
                    </a:lnTo>
                    <a:lnTo>
                      <a:pt x="0" y="60"/>
                    </a:lnTo>
                    <a:lnTo>
                      <a:pt x="0" y="60"/>
                    </a:lnTo>
                    <a:lnTo>
                      <a:pt x="2" y="56"/>
                    </a:lnTo>
                    <a:lnTo>
                      <a:pt x="4" y="52"/>
                    </a:lnTo>
                    <a:lnTo>
                      <a:pt x="8" y="50"/>
                    </a:lnTo>
                    <a:lnTo>
                      <a:pt x="6" y="46"/>
                    </a:lnTo>
                    <a:lnTo>
                      <a:pt x="6" y="46"/>
                    </a:lnTo>
                    <a:lnTo>
                      <a:pt x="6" y="42"/>
                    </a:lnTo>
                    <a:lnTo>
                      <a:pt x="6" y="40"/>
                    </a:lnTo>
                    <a:lnTo>
                      <a:pt x="16" y="34"/>
                    </a:lnTo>
                    <a:lnTo>
                      <a:pt x="16" y="34"/>
                    </a:lnTo>
                    <a:lnTo>
                      <a:pt x="20" y="32"/>
                    </a:lnTo>
                    <a:lnTo>
                      <a:pt x="20" y="28"/>
                    </a:lnTo>
                    <a:lnTo>
                      <a:pt x="18" y="26"/>
                    </a:lnTo>
                    <a:lnTo>
                      <a:pt x="14" y="26"/>
                    </a:lnTo>
                    <a:lnTo>
                      <a:pt x="14" y="26"/>
                    </a:lnTo>
                    <a:lnTo>
                      <a:pt x="10" y="28"/>
                    </a:lnTo>
                    <a:lnTo>
                      <a:pt x="10" y="26"/>
                    </a:lnTo>
                    <a:lnTo>
                      <a:pt x="12" y="24"/>
                    </a:lnTo>
                    <a:lnTo>
                      <a:pt x="12" y="20"/>
                    </a:lnTo>
                    <a:lnTo>
                      <a:pt x="12" y="20"/>
                    </a:lnTo>
                    <a:lnTo>
                      <a:pt x="12" y="18"/>
                    </a:lnTo>
                    <a:lnTo>
                      <a:pt x="12" y="16"/>
                    </a:lnTo>
                    <a:lnTo>
                      <a:pt x="14" y="14"/>
                    </a:lnTo>
                    <a:lnTo>
                      <a:pt x="16" y="12"/>
                    </a:lnTo>
                    <a:lnTo>
                      <a:pt x="16" y="12"/>
                    </a:lnTo>
                    <a:lnTo>
                      <a:pt x="18" y="10"/>
                    </a:lnTo>
                    <a:lnTo>
                      <a:pt x="20" y="8"/>
                    </a:lnTo>
                    <a:lnTo>
                      <a:pt x="26" y="8"/>
                    </a:lnTo>
                    <a:lnTo>
                      <a:pt x="30" y="8"/>
                    </a:lnTo>
                    <a:lnTo>
                      <a:pt x="30" y="6"/>
                    </a:lnTo>
                    <a:lnTo>
                      <a:pt x="30" y="2"/>
                    </a:lnTo>
                    <a:lnTo>
                      <a:pt x="30"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 name="Haiti">
                <a:extLst>
                  <a:ext uri="{FF2B5EF4-FFF2-40B4-BE49-F238E27FC236}">
                    <a16:creationId xmlns:a16="http://schemas.microsoft.com/office/drawing/2014/main" id="{38C7A1D9-11BD-4A3D-814D-D59374BA3F53}"/>
                  </a:ext>
                </a:extLst>
              </p:cNvPr>
              <p:cNvSpPr>
                <a:spLocks/>
              </p:cNvSpPr>
              <p:nvPr/>
            </p:nvSpPr>
            <p:spPr bwMode="auto">
              <a:xfrm>
                <a:off x="1805669" y="1874455"/>
                <a:ext cx="83454" cy="64120"/>
              </a:xfrm>
              <a:custGeom>
                <a:avLst/>
                <a:gdLst/>
                <a:ahLst/>
                <a:cxnLst>
                  <a:cxn ang="0">
                    <a:pos x="52" y="44"/>
                  </a:cxn>
                  <a:cxn ang="0">
                    <a:pos x="46" y="42"/>
                  </a:cxn>
                  <a:cxn ang="0">
                    <a:pos x="30" y="42"/>
                  </a:cxn>
                  <a:cxn ang="0">
                    <a:pos x="24" y="42"/>
                  </a:cxn>
                  <a:cxn ang="0">
                    <a:pos x="20" y="40"/>
                  </a:cxn>
                  <a:cxn ang="0">
                    <a:pos x="12" y="42"/>
                  </a:cxn>
                  <a:cxn ang="0">
                    <a:pos x="10" y="44"/>
                  </a:cxn>
                  <a:cxn ang="0">
                    <a:pos x="8" y="42"/>
                  </a:cxn>
                  <a:cxn ang="0">
                    <a:pos x="0" y="40"/>
                  </a:cxn>
                  <a:cxn ang="0">
                    <a:pos x="0" y="38"/>
                  </a:cxn>
                  <a:cxn ang="0">
                    <a:pos x="0" y="36"/>
                  </a:cxn>
                  <a:cxn ang="0">
                    <a:pos x="0" y="34"/>
                  </a:cxn>
                  <a:cxn ang="0">
                    <a:pos x="2" y="32"/>
                  </a:cxn>
                  <a:cxn ang="0">
                    <a:pos x="8" y="32"/>
                  </a:cxn>
                  <a:cxn ang="0">
                    <a:pos x="16" y="32"/>
                  </a:cxn>
                  <a:cxn ang="0">
                    <a:pos x="18" y="32"/>
                  </a:cxn>
                  <a:cxn ang="0">
                    <a:pos x="24" y="32"/>
                  </a:cxn>
                  <a:cxn ang="0">
                    <a:pos x="32" y="30"/>
                  </a:cxn>
                  <a:cxn ang="0">
                    <a:pos x="38" y="30"/>
                  </a:cxn>
                  <a:cxn ang="0">
                    <a:pos x="42" y="30"/>
                  </a:cxn>
                  <a:cxn ang="0">
                    <a:pos x="34" y="26"/>
                  </a:cxn>
                  <a:cxn ang="0">
                    <a:pos x="34" y="22"/>
                  </a:cxn>
                  <a:cxn ang="0">
                    <a:pos x="32" y="20"/>
                  </a:cxn>
                  <a:cxn ang="0">
                    <a:pos x="30" y="18"/>
                  </a:cxn>
                  <a:cxn ang="0">
                    <a:pos x="32" y="14"/>
                  </a:cxn>
                  <a:cxn ang="0">
                    <a:pos x="30" y="12"/>
                  </a:cxn>
                  <a:cxn ang="0">
                    <a:pos x="32" y="10"/>
                  </a:cxn>
                  <a:cxn ang="0">
                    <a:pos x="30" y="8"/>
                  </a:cxn>
                  <a:cxn ang="0">
                    <a:pos x="26" y="6"/>
                  </a:cxn>
                  <a:cxn ang="0">
                    <a:pos x="22" y="0"/>
                  </a:cxn>
                  <a:cxn ang="0">
                    <a:pos x="26" y="0"/>
                  </a:cxn>
                  <a:cxn ang="0">
                    <a:pos x="32" y="0"/>
                  </a:cxn>
                  <a:cxn ang="0">
                    <a:pos x="38" y="0"/>
                  </a:cxn>
                  <a:cxn ang="0">
                    <a:pos x="46" y="2"/>
                  </a:cxn>
                  <a:cxn ang="0">
                    <a:pos x="46" y="2"/>
                  </a:cxn>
                  <a:cxn ang="0">
                    <a:pos x="50" y="2"/>
                  </a:cxn>
                  <a:cxn ang="0">
                    <a:pos x="56" y="2"/>
                  </a:cxn>
                  <a:cxn ang="0">
                    <a:pos x="58" y="6"/>
                  </a:cxn>
                  <a:cxn ang="0">
                    <a:pos x="56" y="10"/>
                  </a:cxn>
                  <a:cxn ang="0">
                    <a:pos x="56" y="14"/>
                  </a:cxn>
                  <a:cxn ang="0">
                    <a:pos x="56" y="18"/>
                  </a:cxn>
                  <a:cxn ang="0">
                    <a:pos x="54" y="20"/>
                  </a:cxn>
                  <a:cxn ang="0">
                    <a:pos x="56" y="26"/>
                  </a:cxn>
                  <a:cxn ang="0">
                    <a:pos x="52" y="34"/>
                  </a:cxn>
                  <a:cxn ang="0">
                    <a:pos x="48" y="34"/>
                  </a:cxn>
                  <a:cxn ang="0">
                    <a:pos x="52" y="40"/>
                  </a:cxn>
                  <a:cxn ang="0">
                    <a:pos x="52" y="44"/>
                  </a:cxn>
                </a:cxnLst>
                <a:rect l="0" t="0" r="r" b="b"/>
                <a:pathLst>
                  <a:path w="58" h="44">
                    <a:moveTo>
                      <a:pt x="52" y="44"/>
                    </a:moveTo>
                    <a:lnTo>
                      <a:pt x="52" y="44"/>
                    </a:lnTo>
                    <a:lnTo>
                      <a:pt x="46" y="42"/>
                    </a:lnTo>
                    <a:lnTo>
                      <a:pt x="46" y="42"/>
                    </a:lnTo>
                    <a:lnTo>
                      <a:pt x="38" y="42"/>
                    </a:lnTo>
                    <a:lnTo>
                      <a:pt x="30" y="42"/>
                    </a:lnTo>
                    <a:lnTo>
                      <a:pt x="30" y="42"/>
                    </a:lnTo>
                    <a:lnTo>
                      <a:pt x="24" y="42"/>
                    </a:lnTo>
                    <a:lnTo>
                      <a:pt x="20" y="40"/>
                    </a:lnTo>
                    <a:lnTo>
                      <a:pt x="20" y="40"/>
                    </a:lnTo>
                    <a:lnTo>
                      <a:pt x="14" y="40"/>
                    </a:lnTo>
                    <a:lnTo>
                      <a:pt x="12" y="42"/>
                    </a:lnTo>
                    <a:lnTo>
                      <a:pt x="12" y="42"/>
                    </a:lnTo>
                    <a:lnTo>
                      <a:pt x="10" y="44"/>
                    </a:lnTo>
                    <a:lnTo>
                      <a:pt x="8" y="42"/>
                    </a:lnTo>
                    <a:lnTo>
                      <a:pt x="8" y="42"/>
                    </a:lnTo>
                    <a:lnTo>
                      <a:pt x="6" y="40"/>
                    </a:lnTo>
                    <a:lnTo>
                      <a:pt x="0" y="40"/>
                    </a:lnTo>
                    <a:lnTo>
                      <a:pt x="0" y="40"/>
                    </a:lnTo>
                    <a:lnTo>
                      <a:pt x="0" y="38"/>
                    </a:lnTo>
                    <a:lnTo>
                      <a:pt x="0" y="38"/>
                    </a:lnTo>
                    <a:lnTo>
                      <a:pt x="0" y="36"/>
                    </a:lnTo>
                    <a:lnTo>
                      <a:pt x="0" y="34"/>
                    </a:lnTo>
                    <a:lnTo>
                      <a:pt x="0" y="34"/>
                    </a:lnTo>
                    <a:lnTo>
                      <a:pt x="0" y="32"/>
                    </a:lnTo>
                    <a:lnTo>
                      <a:pt x="2" y="32"/>
                    </a:lnTo>
                    <a:lnTo>
                      <a:pt x="8" y="32"/>
                    </a:lnTo>
                    <a:lnTo>
                      <a:pt x="8" y="32"/>
                    </a:lnTo>
                    <a:lnTo>
                      <a:pt x="12" y="32"/>
                    </a:lnTo>
                    <a:lnTo>
                      <a:pt x="16" y="32"/>
                    </a:lnTo>
                    <a:lnTo>
                      <a:pt x="16" y="32"/>
                    </a:lnTo>
                    <a:lnTo>
                      <a:pt x="18" y="32"/>
                    </a:lnTo>
                    <a:lnTo>
                      <a:pt x="24" y="32"/>
                    </a:lnTo>
                    <a:lnTo>
                      <a:pt x="24" y="32"/>
                    </a:lnTo>
                    <a:lnTo>
                      <a:pt x="28" y="32"/>
                    </a:lnTo>
                    <a:lnTo>
                      <a:pt x="32" y="30"/>
                    </a:lnTo>
                    <a:lnTo>
                      <a:pt x="32" y="30"/>
                    </a:lnTo>
                    <a:lnTo>
                      <a:pt x="38" y="30"/>
                    </a:lnTo>
                    <a:lnTo>
                      <a:pt x="42" y="30"/>
                    </a:lnTo>
                    <a:lnTo>
                      <a:pt x="42" y="30"/>
                    </a:lnTo>
                    <a:lnTo>
                      <a:pt x="34" y="26"/>
                    </a:lnTo>
                    <a:lnTo>
                      <a:pt x="34" y="26"/>
                    </a:lnTo>
                    <a:lnTo>
                      <a:pt x="34" y="24"/>
                    </a:lnTo>
                    <a:lnTo>
                      <a:pt x="34" y="22"/>
                    </a:lnTo>
                    <a:lnTo>
                      <a:pt x="34" y="22"/>
                    </a:lnTo>
                    <a:lnTo>
                      <a:pt x="32" y="20"/>
                    </a:lnTo>
                    <a:lnTo>
                      <a:pt x="32" y="20"/>
                    </a:lnTo>
                    <a:lnTo>
                      <a:pt x="30" y="18"/>
                    </a:lnTo>
                    <a:lnTo>
                      <a:pt x="30" y="16"/>
                    </a:lnTo>
                    <a:lnTo>
                      <a:pt x="32" y="14"/>
                    </a:lnTo>
                    <a:lnTo>
                      <a:pt x="32" y="14"/>
                    </a:lnTo>
                    <a:lnTo>
                      <a:pt x="30" y="12"/>
                    </a:lnTo>
                    <a:lnTo>
                      <a:pt x="32" y="10"/>
                    </a:lnTo>
                    <a:lnTo>
                      <a:pt x="32" y="10"/>
                    </a:lnTo>
                    <a:lnTo>
                      <a:pt x="32" y="8"/>
                    </a:lnTo>
                    <a:lnTo>
                      <a:pt x="30" y="8"/>
                    </a:lnTo>
                    <a:lnTo>
                      <a:pt x="26" y="6"/>
                    </a:lnTo>
                    <a:lnTo>
                      <a:pt x="26" y="6"/>
                    </a:lnTo>
                    <a:lnTo>
                      <a:pt x="22" y="4"/>
                    </a:lnTo>
                    <a:lnTo>
                      <a:pt x="22" y="0"/>
                    </a:lnTo>
                    <a:lnTo>
                      <a:pt x="22" y="0"/>
                    </a:lnTo>
                    <a:lnTo>
                      <a:pt x="26" y="0"/>
                    </a:lnTo>
                    <a:lnTo>
                      <a:pt x="32" y="0"/>
                    </a:lnTo>
                    <a:lnTo>
                      <a:pt x="32" y="0"/>
                    </a:lnTo>
                    <a:lnTo>
                      <a:pt x="36" y="0"/>
                    </a:lnTo>
                    <a:lnTo>
                      <a:pt x="38" y="0"/>
                    </a:lnTo>
                    <a:lnTo>
                      <a:pt x="38" y="0"/>
                    </a:lnTo>
                    <a:lnTo>
                      <a:pt x="46" y="2"/>
                    </a:lnTo>
                    <a:lnTo>
                      <a:pt x="46" y="2"/>
                    </a:lnTo>
                    <a:lnTo>
                      <a:pt x="46" y="2"/>
                    </a:lnTo>
                    <a:lnTo>
                      <a:pt x="50" y="2"/>
                    </a:lnTo>
                    <a:lnTo>
                      <a:pt x="50" y="2"/>
                    </a:lnTo>
                    <a:lnTo>
                      <a:pt x="52" y="0"/>
                    </a:lnTo>
                    <a:lnTo>
                      <a:pt x="56" y="2"/>
                    </a:lnTo>
                    <a:lnTo>
                      <a:pt x="56" y="2"/>
                    </a:lnTo>
                    <a:lnTo>
                      <a:pt x="58" y="6"/>
                    </a:lnTo>
                    <a:lnTo>
                      <a:pt x="56" y="10"/>
                    </a:lnTo>
                    <a:lnTo>
                      <a:pt x="56" y="10"/>
                    </a:lnTo>
                    <a:lnTo>
                      <a:pt x="56" y="12"/>
                    </a:lnTo>
                    <a:lnTo>
                      <a:pt x="56" y="14"/>
                    </a:lnTo>
                    <a:lnTo>
                      <a:pt x="58" y="16"/>
                    </a:lnTo>
                    <a:lnTo>
                      <a:pt x="56" y="18"/>
                    </a:lnTo>
                    <a:lnTo>
                      <a:pt x="56" y="18"/>
                    </a:lnTo>
                    <a:lnTo>
                      <a:pt x="54" y="20"/>
                    </a:lnTo>
                    <a:lnTo>
                      <a:pt x="54" y="22"/>
                    </a:lnTo>
                    <a:lnTo>
                      <a:pt x="56" y="26"/>
                    </a:lnTo>
                    <a:lnTo>
                      <a:pt x="56" y="30"/>
                    </a:lnTo>
                    <a:lnTo>
                      <a:pt x="52" y="34"/>
                    </a:lnTo>
                    <a:lnTo>
                      <a:pt x="52" y="34"/>
                    </a:lnTo>
                    <a:lnTo>
                      <a:pt x="48" y="34"/>
                    </a:lnTo>
                    <a:lnTo>
                      <a:pt x="50" y="36"/>
                    </a:lnTo>
                    <a:lnTo>
                      <a:pt x="52" y="40"/>
                    </a:lnTo>
                    <a:lnTo>
                      <a:pt x="52" y="44"/>
                    </a:lnTo>
                    <a:lnTo>
                      <a:pt x="52" y="4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 name="Honduras">
                <a:extLst>
                  <a:ext uri="{FF2B5EF4-FFF2-40B4-BE49-F238E27FC236}">
                    <a16:creationId xmlns:a16="http://schemas.microsoft.com/office/drawing/2014/main" id="{34F753C5-8978-438D-9891-FCEC09544214}"/>
                  </a:ext>
                </a:extLst>
              </p:cNvPr>
              <p:cNvSpPr>
                <a:spLocks/>
              </p:cNvSpPr>
              <p:nvPr/>
            </p:nvSpPr>
            <p:spPr bwMode="auto">
              <a:xfrm>
                <a:off x="1327970" y="2023103"/>
                <a:ext cx="195684" cy="110757"/>
              </a:xfrm>
              <a:custGeom>
                <a:avLst/>
                <a:gdLst/>
                <a:ahLst/>
                <a:cxnLst>
                  <a:cxn ang="0">
                    <a:pos x="32" y="66"/>
                  </a:cxn>
                  <a:cxn ang="0">
                    <a:pos x="32" y="62"/>
                  </a:cxn>
                  <a:cxn ang="0">
                    <a:pos x="30" y="58"/>
                  </a:cxn>
                  <a:cxn ang="0">
                    <a:pos x="22" y="56"/>
                  </a:cxn>
                  <a:cxn ang="0">
                    <a:pos x="14" y="48"/>
                  </a:cxn>
                  <a:cxn ang="0">
                    <a:pos x="8" y="48"/>
                  </a:cxn>
                  <a:cxn ang="0">
                    <a:pos x="0" y="44"/>
                  </a:cxn>
                  <a:cxn ang="0">
                    <a:pos x="8" y="36"/>
                  </a:cxn>
                  <a:cxn ang="0">
                    <a:pos x="8" y="32"/>
                  </a:cxn>
                  <a:cxn ang="0">
                    <a:pos x="10" y="26"/>
                  </a:cxn>
                  <a:cxn ang="0">
                    <a:pos x="26" y="12"/>
                  </a:cxn>
                  <a:cxn ang="0">
                    <a:pos x="32" y="6"/>
                  </a:cxn>
                  <a:cxn ang="0">
                    <a:pos x="40" y="4"/>
                  </a:cxn>
                  <a:cxn ang="0">
                    <a:pos x="44" y="0"/>
                  </a:cxn>
                  <a:cxn ang="0">
                    <a:pos x="54" y="4"/>
                  </a:cxn>
                  <a:cxn ang="0">
                    <a:pos x="82" y="0"/>
                  </a:cxn>
                  <a:cxn ang="0">
                    <a:pos x="92" y="0"/>
                  </a:cxn>
                  <a:cxn ang="0">
                    <a:pos x="96" y="0"/>
                  </a:cxn>
                  <a:cxn ang="0">
                    <a:pos x="102" y="0"/>
                  </a:cxn>
                  <a:cxn ang="0">
                    <a:pos x="112" y="4"/>
                  </a:cxn>
                  <a:cxn ang="0">
                    <a:pos x="110" y="8"/>
                  </a:cxn>
                  <a:cxn ang="0">
                    <a:pos x="112" y="10"/>
                  </a:cxn>
                  <a:cxn ang="0">
                    <a:pos x="122" y="14"/>
                  </a:cxn>
                  <a:cxn ang="0">
                    <a:pos x="124" y="10"/>
                  </a:cxn>
                  <a:cxn ang="0">
                    <a:pos x="134" y="18"/>
                  </a:cxn>
                  <a:cxn ang="0">
                    <a:pos x="136" y="22"/>
                  </a:cxn>
                  <a:cxn ang="0">
                    <a:pos x="124" y="28"/>
                  </a:cxn>
                  <a:cxn ang="0">
                    <a:pos x="110" y="32"/>
                  </a:cxn>
                  <a:cxn ang="0">
                    <a:pos x="104" y="30"/>
                  </a:cxn>
                  <a:cxn ang="0">
                    <a:pos x="100" y="32"/>
                  </a:cxn>
                  <a:cxn ang="0">
                    <a:pos x="94" y="34"/>
                  </a:cxn>
                  <a:cxn ang="0">
                    <a:pos x="94" y="42"/>
                  </a:cxn>
                  <a:cxn ang="0">
                    <a:pos x="82" y="48"/>
                  </a:cxn>
                  <a:cxn ang="0">
                    <a:pos x="72" y="52"/>
                  </a:cxn>
                  <a:cxn ang="0">
                    <a:pos x="66" y="54"/>
                  </a:cxn>
                  <a:cxn ang="0">
                    <a:pos x="64" y="60"/>
                  </a:cxn>
                  <a:cxn ang="0">
                    <a:pos x="60" y="62"/>
                  </a:cxn>
                  <a:cxn ang="0">
                    <a:pos x="54" y="62"/>
                  </a:cxn>
                  <a:cxn ang="0">
                    <a:pos x="54" y="66"/>
                  </a:cxn>
                  <a:cxn ang="0">
                    <a:pos x="44" y="76"/>
                  </a:cxn>
                  <a:cxn ang="0">
                    <a:pos x="42" y="72"/>
                  </a:cxn>
                  <a:cxn ang="0">
                    <a:pos x="38" y="66"/>
                  </a:cxn>
                </a:cxnLst>
                <a:rect l="0" t="0" r="r" b="b"/>
                <a:pathLst>
                  <a:path w="136" h="76">
                    <a:moveTo>
                      <a:pt x="34" y="68"/>
                    </a:moveTo>
                    <a:lnTo>
                      <a:pt x="34" y="68"/>
                    </a:lnTo>
                    <a:lnTo>
                      <a:pt x="32" y="66"/>
                    </a:lnTo>
                    <a:lnTo>
                      <a:pt x="32" y="64"/>
                    </a:lnTo>
                    <a:lnTo>
                      <a:pt x="32" y="62"/>
                    </a:lnTo>
                    <a:lnTo>
                      <a:pt x="32" y="62"/>
                    </a:lnTo>
                    <a:lnTo>
                      <a:pt x="32" y="62"/>
                    </a:lnTo>
                    <a:lnTo>
                      <a:pt x="30" y="60"/>
                    </a:lnTo>
                    <a:lnTo>
                      <a:pt x="30" y="58"/>
                    </a:lnTo>
                    <a:lnTo>
                      <a:pt x="28" y="56"/>
                    </a:lnTo>
                    <a:lnTo>
                      <a:pt x="22" y="56"/>
                    </a:lnTo>
                    <a:lnTo>
                      <a:pt x="22" y="56"/>
                    </a:lnTo>
                    <a:lnTo>
                      <a:pt x="18" y="54"/>
                    </a:lnTo>
                    <a:lnTo>
                      <a:pt x="16" y="50"/>
                    </a:lnTo>
                    <a:lnTo>
                      <a:pt x="14" y="48"/>
                    </a:lnTo>
                    <a:lnTo>
                      <a:pt x="10" y="46"/>
                    </a:lnTo>
                    <a:lnTo>
                      <a:pt x="10" y="46"/>
                    </a:lnTo>
                    <a:lnTo>
                      <a:pt x="8" y="48"/>
                    </a:lnTo>
                    <a:lnTo>
                      <a:pt x="6" y="46"/>
                    </a:lnTo>
                    <a:lnTo>
                      <a:pt x="6" y="44"/>
                    </a:lnTo>
                    <a:lnTo>
                      <a:pt x="0" y="44"/>
                    </a:lnTo>
                    <a:lnTo>
                      <a:pt x="0" y="44"/>
                    </a:lnTo>
                    <a:lnTo>
                      <a:pt x="2" y="40"/>
                    </a:lnTo>
                    <a:lnTo>
                      <a:pt x="8" y="36"/>
                    </a:lnTo>
                    <a:lnTo>
                      <a:pt x="8" y="36"/>
                    </a:lnTo>
                    <a:lnTo>
                      <a:pt x="10" y="32"/>
                    </a:lnTo>
                    <a:lnTo>
                      <a:pt x="8" y="32"/>
                    </a:lnTo>
                    <a:lnTo>
                      <a:pt x="6" y="30"/>
                    </a:lnTo>
                    <a:lnTo>
                      <a:pt x="10" y="26"/>
                    </a:lnTo>
                    <a:lnTo>
                      <a:pt x="10" y="26"/>
                    </a:lnTo>
                    <a:lnTo>
                      <a:pt x="16" y="20"/>
                    </a:lnTo>
                    <a:lnTo>
                      <a:pt x="22" y="16"/>
                    </a:lnTo>
                    <a:lnTo>
                      <a:pt x="26" y="12"/>
                    </a:lnTo>
                    <a:lnTo>
                      <a:pt x="30" y="4"/>
                    </a:lnTo>
                    <a:lnTo>
                      <a:pt x="30" y="4"/>
                    </a:lnTo>
                    <a:lnTo>
                      <a:pt x="32" y="6"/>
                    </a:lnTo>
                    <a:lnTo>
                      <a:pt x="34" y="6"/>
                    </a:lnTo>
                    <a:lnTo>
                      <a:pt x="36" y="4"/>
                    </a:lnTo>
                    <a:lnTo>
                      <a:pt x="40" y="4"/>
                    </a:lnTo>
                    <a:lnTo>
                      <a:pt x="40" y="4"/>
                    </a:lnTo>
                    <a:lnTo>
                      <a:pt x="40" y="0"/>
                    </a:lnTo>
                    <a:lnTo>
                      <a:pt x="44" y="0"/>
                    </a:lnTo>
                    <a:lnTo>
                      <a:pt x="50" y="2"/>
                    </a:lnTo>
                    <a:lnTo>
                      <a:pt x="50" y="2"/>
                    </a:lnTo>
                    <a:lnTo>
                      <a:pt x="54" y="4"/>
                    </a:lnTo>
                    <a:lnTo>
                      <a:pt x="60" y="4"/>
                    </a:lnTo>
                    <a:lnTo>
                      <a:pt x="70" y="2"/>
                    </a:lnTo>
                    <a:lnTo>
                      <a:pt x="82" y="0"/>
                    </a:lnTo>
                    <a:lnTo>
                      <a:pt x="88" y="0"/>
                    </a:lnTo>
                    <a:lnTo>
                      <a:pt x="92" y="0"/>
                    </a:lnTo>
                    <a:lnTo>
                      <a:pt x="92" y="0"/>
                    </a:lnTo>
                    <a:lnTo>
                      <a:pt x="96" y="2"/>
                    </a:lnTo>
                    <a:lnTo>
                      <a:pt x="96" y="2"/>
                    </a:lnTo>
                    <a:lnTo>
                      <a:pt x="96" y="0"/>
                    </a:lnTo>
                    <a:lnTo>
                      <a:pt x="96" y="0"/>
                    </a:lnTo>
                    <a:lnTo>
                      <a:pt x="96" y="0"/>
                    </a:lnTo>
                    <a:lnTo>
                      <a:pt x="102" y="0"/>
                    </a:lnTo>
                    <a:lnTo>
                      <a:pt x="104" y="2"/>
                    </a:lnTo>
                    <a:lnTo>
                      <a:pt x="112" y="4"/>
                    </a:lnTo>
                    <a:lnTo>
                      <a:pt x="112" y="4"/>
                    </a:lnTo>
                    <a:lnTo>
                      <a:pt x="118" y="6"/>
                    </a:lnTo>
                    <a:lnTo>
                      <a:pt x="114" y="6"/>
                    </a:lnTo>
                    <a:lnTo>
                      <a:pt x="110" y="8"/>
                    </a:lnTo>
                    <a:lnTo>
                      <a:pt x="110" y="8"/>
                    </a:lnTo>
                    <a:lnTo>
                      <a:pt x="108" y="8"/>
                    </a:lnTo>
                    <a:lnTo>
                      <a:pt x="112" y="10"/>
                    </a:lnTo>
                    <a:lnTo>
                      <a:pt x="116" y="12"/>
                    </a:lnTo>
                    <a:lnTo>
                      <a:pt x="116" y="12"/>
                    </a:lnTo>
                    <a:lnTo>
                      <a:pt x="122" y="14"/>
                    </a:lnTo>
                    <a:lnTo>
                      <a:pt x="120" y="12"/>
                    </a:lnTo>
                    <a:lnTo>
                      <a:pt x="120" y="8"/>
                    </a:lnTo>
                    <a:lnTo>
                      <a:pt x="124" y="10"/>
                    </a:lnTo>
                    <a:lnTo>
                      <a:pt x="124" y="10"/>
                    </a:lnTo>
                    <a:lnTo>
                      <a:pt x="130" y="14"/>
                    </a:lnTo>
                    <a:lnTo>
                      <a:pt x="134" y="18"/>
                    </a:lnTo>
                    <a:lnTo>
                      <a:pt x="134" y="20"/>
                    </a:lnTo>
                    <a:lnTo>
                      <a:pt x="136" y="22"/>
                    </a:lnTo>
                    <a:lnTo>
                      <a:pt x="136" y="22"/>
                    </a:lnTo>
                    <a:lnTo>
                      <a:pt x="130" y="24"/>
                    </a:lnTo>
                    <a:lnTo>
                      <a:pt x="124" y="28"/>
                    </a:lnTo>
                    <a:lnTo>
                      <a:pt x="124" y="28"/>
                    </a:lnTo>
                    <a:lnTo>
                      <a:pt x="120" y="30"/>
                    </a:lnTo>
                    <a:lnTo>
                      <a:pt x="116" y="32"/>
                    </a:lnTo>
                    <a:lnTo>
                      <a:pt x="110" y="32"/>
                    </a:lnTo>
                    <a:lnTo>
                      <a:pt x="110" y="32"/>
                    </a:lnTo>
                    <a:lnTo>
                      <a:pt x="106" y="32"/>
                    </a:lnTo>
                    <a:lnTo>
                      <a:pt x="104" y="30"/>
                    </a:lnTo>
                    <a:lnTo>
                      <a:pt x="100" y="30"/>
                    </a:lnTo>
                    <a:lnTo>
                      <a:pt x="100" y="32"/>
                    </a:lnTo>
                    <a:lnTo>
                      <a:pt x="100" y="32"/>
                    </a:lnTo>
                    <a:lnTo>
                      <a:pt x="98" y="34"/>
                    </a:lnTo>
                    <a:lnTo>
                      <a:pt x="96" y="34"/>
                    </a:lnTo>
                    <a:lnTo>
                      <a:pt x="94" y="34"/>
                    </a:lnTo>
                    <a:lnTo>
                      <a:pt x="94" y="38"/>
                    </a:lnTo>
                    <a:lnTo>
                      <a:pt x="94" y="38"/>
                    </a:lnTo>
                    <a:lnTo>
                      <a:pt x="94" y="42"/>
                    </a:lnTo>
                    <a:lnTo>
                      <a:pt x="92" y="42"/>
                    </a:lnTo>
                    <a:lnTo>
                      <a:pt x="86" y="42"/>
                    </a:lnTo>
                    <a:lnTo>
                      <a:pt x="82" y="48"/>
                    </a:lnTo>
                    <a:lnTo>
                      <a:pt x="82" y="48"/>
                    </a:lnTo>
                    <a:lnTo>
                      <a:pt x="76" y="52"/>
                    </a:lnTo>
                    <a:lnTo>
                      <a:pt x="72" y="52"/>
                    </a:lnTo>
                    <a:lnTo>
                      <a:pt x="70" y="52"/>
                    </a:lnTo>
                    <a:lnTo>
                      <a:pt x="66" y="54"/>
                    </a:lnTo>
                    <a:lnTo>
                      <a:pt x="66" y="54"/>
                    </a:lnTo>
                    <a:lnTo>
                      <a:pt x="64" y="56"/>
                    </a:lnTo>
                    <a:lnTo>
                      <a:pt x="64" y="58"/>
                    </a:lnTo>
                    <a:lnTo>
                      <a:pt x="64" y="60"/>
                    </a:lnTo>
                    <a:lnTo>
                      <a:pt x="62" y="62"/>
                    </a:lnTo>
                    <a:lnTo>
                      <a:pt x="62" y="62"/>
                    </a:lnTo>
                    <a:lnTo>
                      <a:pt x="60" y="62"/>
                    </a:lnTo>
                    <a:lnTo>
                      <a:pt x="58" y="62"/>
                    </a:lnTo>
                    <a:lnTo>
                      <a:pt x="56" y="60"/>
                    </a:lnTo>
                    <a:lnTo>
                      <a:pt x="54" y="62"/>
                    </a:lnTo>
                    <a:lnTo>
                      <a:pt x="54" y="62"/>
                    </a:lnTo>
                    <a:lnTo>
                      <a:pt x="52" y="64"/>
                    </a:lnTo>
                    <a:lnTo>
                      <a:pt x="54" y="66"/>
                    </a:lnTo>
                    <a:lnTo>
                      <a:pt x="52" y="70"/>
                    </a:lnTo>
                    <a:lnTo>
                      <a:pt x="44" y="76"/>
                    </a:lnTo>
                    <a:lnTo>
                      <a:pt x="44" y="76"/>
                    </a:lnTo>
                    <a:lnTo>
                      <a:pt x="44" y="74"/>
                    </a:lnTo>
                    <a:lnTo>
                      <a:pt x="42" y="72"/>
                    </a:lnTo>
                    <a:lnTo>
                      <a:pt x="42" y="72"/>
                    </a:lnTo>
                    <a:lnTo>
                      <a:pt x="40" y="70"/>
                    </a:lnTo>
                    <a:lnTo>
                      <a:pt x="40" y="68"/>
                    </a:lnTo>
                    <a:lnTo>
                      <a:pt x="38" y="66"/>
                    </a:lnTo>
                    <a:lnTo>
                      <a:pt x="34" y="68"/>
                    </a:lnTo>
                    <a:lnTo>
                      <a:pt x="34" y="6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 name="Freeform 27">
                <a:extLst>
                  <a:ext uri="{FF2B5EF4-FFF2-40B4-BE49-F238E27FC236}">
                    <a16:creationId xmlns:a16="http://schemas.microsoft.com/office/drawing/2014/main" id="{BCA6B2E1-02D6-4469-9545-B7F0BC2137D2}"/>
                  </a:ext>
                </a:extLst>
              </p:cNvPr>
              <p:cNvSpPr>
                <a:spLocks/>
              </p:cNvSpPr>
              <p:nvPr/>
            </p:nvSpPr>
            <p:spPr bwMode="auto">
              <a:xfrm>
                <a:off x="1302071" y="2087223"/>
                <a:ext cx="74820" cy="40805"/>
              </a:xfrm>
              <a:custGeom>
                <a:avLst/>
                <a:gdLst/>
                <a:ahLst/>
                <a:cxnLst>
                  <a:cxn ang="0">
                    <a:pos x="18" y="0"/>
                  </a:cxn>
                  <a:cxn ang="0">
                    <a:pos x="18" y="0"/>
                  </a:cxn>
                  <a:cxn ang="0">
                    <a:pos x="24" y="0"/>
                  </a:cxn>
                  <a:cxn ang="0">
                    <a:pos x="24" y="2"/>
                  </a:cxn>
                  <a:cxn ang="0">
                    <a:pos x="26" y="4"/>
                  </a:cxn>
                  <a:cxn ang="0">
                    <a:pos x="28" y="2"/>
                  </a:cxn>
                  <a:cxn ang="0">
                    <a:pos x="28" y="2"/>
                  </a:cxn>
                  <a:cxn ang="0">
                    <a:pos x="32" y="4"/>
                  </a:cxn>
                  <a:cxn ang="0">
                    <a:pos x="34" y="6"/>
                  </a:cxn>
                  <a:cxn ang="0">
                    <a:pos x="36" y="10"/>
                  </a:cxn>
                  <a:cxn ang="0">
                    <a:pos x="40" y="12"/>
                  </a:cxn>
                  <a:cxn ang="0">
                    <a:pos x="40" y="12"/>
                  </a:cxn>
                  <a:cxn ang="0">
                    <a:pos x="46" y="12"/>
                  </a:cxn>
                  <a:cxn ang="0">
                    <a:pos x="48" y="14"/>
                  </a:cxn>
                  <a:cxn ang="0">
                    <a:pos x="48" y="16"/>
                  </a:cxn>
                  <a:cxn ang="0">
                    <a:pos x="50" y="18"/>
                  </a:cxn>
                  <a:cxn ang="0">
                    <a:pos x="50" y="18"/>
                  </a:cxn>
                  <a:cxn ang="0">
                    <a:pos x="50" y="18"/>
                  </a:cxn>
                  <a:cxn ang="0">
                    <a:pos x="50" y="20"/>
                  </a:cxn>
                  <a:cxn ang="0">
                    <a:pos x="50" y="22"/>
                  </a:cxn>
                  <a:cxn ang="0">
                    <a:pos x="52" y="24"/>
                  </a:cxn>
                  <a:cxn ang="0">
                    <a:pos x="52" y="24"/>
                  </a:cxn>
                  <a:cxn ang="0">
                    <a:pos x="38" y="28"/>
                  </a:cxn>
                  <a:cxn ang="0">
                    <a:pos x="30" y="26"/>
                  </a:cxn>
                  <a:cxn ang="0">
                    <a:pos x="24" y="24"/>
                  </a:cxn>
                  <a:cxn ang="0">
                    <a:pos x="16" y="22"/>
                  </a:cxn>
                  <a:cxn ang="0">
                    <a:pos x="16" y="22"/>
                  </a:cxn>
                  <a:cxn ang="0">
                    <a:pos x="6" y="18"/>
                  </a:cxn>
                  <a:cxn ang="0">
                    <a:pos x="0" y="16"/>
                  </a:cxn>
                  <a:cxn ang="0">
                    <a:pos x="0" y="16"/>
                  </a:cxn>
                  <a:cxn ang="0">
                    <a:pos x="4" y="10"/>
                  </a:cxn>
                  <a:cxn ang="0">
                    <a:pos x="6" y="8"/>
                  </a:cxn>
                  <a:cxn ang="0">
                    <a:pos x="10" y="8"/>
                  </a:cxn>
                  <a:cxn ang="0">
                    <a:pos x="12" y="4"/>
                  </a:cxn>
                  <a:cxn ang="0">
                    <a:pos x="12" y="4"/>
                  </a:cxn>
                  <a:cxn ang="0">
                    <a:pos x="14" y="0"/>
                  </a:cxn>
                  <a:cxn ang="0">
                    <a:pos x="18" y="0"/>
                  </a:cxn>
                  <a:cxn ang="0">
                    <a:pos x="18" y="0"/>
                  </a:cxn>
                </a:cxnLst>
                <a:rect l="0" t="0" r="r" b="b"/>
                <a:pathLst>
                  <a:path w="52" h="28">
                    <a:moveTo>
                      <a:pt x="18" y="0"/>
                    </a:moveTo>
                    <a:lnTo>
                      <a:pt x="18" y="0"/>
                    </a:lnTo>
                    <a:lnTo>
                      <a:pt x="24" y="0"/>
                    </a:lnTo>
                    <a:lnTo>
                      <a:pt x="24" y="2"/>
                    </a:lnTo>
                    <a:lnTo>
                      <a:pt x="26" y="4"/>
                    </a:lnTo>
                    <a:lnTo>
                      <a:pt x="28" y="2"/>
                    </a:lnTo>
                    <a:lnTo>
                      <a:pt x="28" y="2"/>
                    </a:lnTo>
                    <a:lnTo>
                      <a:pt x="32" y="4"/>
                    </a:lnTo>
                    <a:lnTo>
                      <a:pt x="34" y="6"/>
                    </a:lnTo>
                    <a:lnTo>
                      <a:pt x="36" y="10"/>
                    </a:lnTo>
                    <a:lnTo>
                      <a:pt x="40" y="12"/>
                    </a:lnTo>
                    <a:lnTo>
                      <a:pt x="40" y="12"/>
                    </a:lnTo>
                    <a:lnTo>
                      <a:pt x="46" y="12"/>
                    </a:lnTo>
                    <a:lnTo>
                      <a:pt x="48" y="14"/>
                    </a:lnTo>
                    <a:lnTo>
                      <a:pt x="48" y="16"/>
                    </a:lnTo>
                    <a:lnTo>
                      <a:pt x="50" y="18"/>
                    </a:lnTo>
                    <a:lnTo>
                      <a:pt x="50" y="18"/>
                    </a:lnTo>
                    <a:lnTo>
                      <a:pt x="50" y="18"/>
                    </a:lnTo>
                    <a:lnTo>
                      <a:pt x="50" y="20"/>
                    </a:lnTo>
                    <a:lnTo>
                      <a:pt x="50" y="22"/>
                    </a:lnTo>
                    <a:lnTo>
                      <a:pt x="52" y="24"/>
                    </a:lnTo>
                    <a:lnTo>
                      <a:pt x="52" y="24"/>
                    </a:lnTo>
                    <a:lnTo>
                      <a:pt x="38" y="28"/>
                    </a:lnTo>
                    <a:lnTo>
                      <a:pt x="30" y="26"/>
                    </a:lnTo>
                    <a:lnTo>
                      <a:pt x="24" y="24"/>
                    </a:lnTo>
                    <a:lnTo>
                      <a:pt x="16" y="22"/>
                    </a:lnTo>
                    <a:lnTo>
                      <a:pt x="16" y="22"/>
                    </a:lnTo>
                    <a:lnTo>
                      <a:pt x="6" y="18"/>
                    </a:lnTo>
                    <a:lnTo>
                      <a:pt x="0" y="16"/>
                    </a:lnTo>
                    <a:lnTo>
                      <a:pt x="0" y="16"/>
                    </a:lnTo>
                    <a:lnTo>
                      <a:pt x="4" y="10"/>
                    </a:lnTo>
                    <a:lnTo>
                      <a:pt x="6" y="8"/>
                    </a:lnTo>
                    <a:lnTo>
                      <a:pt x="10" y="8"/>
                    </a:lnTo>
                    <a:lnTo>
                      <a:pt x="12" y="4"/>
                    </a:lnTo>
                    <a:lnTo>
                      <a:pt x="12" y="4"/>
                    </a:lnTo>
                    <a:lnTo>
                      <a:pt x="14" y="0"/>
                    </a:lnTo>
                    <a:lnTo>
                      <a:pt x="18" y="0"/>
                    </a:lnTo>
                    <a:lnTo>
                      <a:pt x="18"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 name="Nicaragua">
                <a:extLst>
                  <a:ext uri="{FF2B5EF4-FFF2-40B4-BE49-F238E27FC236}">
                    <a16:creationId xmlns:a16="http://schemas.microsoft.com/office/drawing/2014/main" id="{1A6D93F6-4D19-4953-AADF-BF52BC5BB3B1}"/>
                  </a:ext>
                </a:extLst>
              </p:cNvPr>
              <p:cNvSpPr>
                <a:spLocks/>
              </p:cNvSpPr>
              <p:nvPr/>
            </p:nvSpPr>
            <p:spPr bwMode="auto">
              <a:xfrm>
                <a:off x="1382646" y="2055163"/>
                <a:ext cx="141008" cy="166135"/>
              </a:xfrm>
              <a:custGeom>
                <a:avLst/>
                <a:gdLst/>
                <a:ahLst/>
                <a:cxnLst>
                  <a:cxn ang="0">
                    <a:pos x="6" y="54"/>
                  </a:cxn>
                  <a:cxn ang="0">
                    <a:pos x="16" y="44"/>
                  </a:cxn>
                  <a:cxn ang="0">
                    <a:pos x="16" y="40"/>
                  </a:cxn>
                  <a:cxn ang="0">
                    <a:pos x="18" y="38"/>
                  </a:cxn>
                  <a:cxn ang="0">
                    <a:pos x="22" y="40"/>
                  </a:cxn>
                  <a:cxn ang="0">
                    <a:pos x="24" y="40"/>
                  </a:cxn>
                  <a:cxn ang="0">
                    <a:pos x="26" y="36"/>
                  </a:cxn>
                  <a:cxn ang="0">
                    <a:pos x="28" y="32"/>
                  </a:cxn>
                  <a:cxn ang="0">
                    <a:pos x="32" y="30"/>
                  </a:cxn>
                  <a:cxn ang="0">
                    <a:pos x="38" y="30"/>
                  </a:cxn>
                  <a:cxn ang="0">
                    <a:pos x="44" y="26"/>
                  </a:cxn>
                  <a:cxn ang="0">
                    <a:pos x="54" y="20"/>
                  </a:cxn>
                  <a:cxn ang="0">
                    <a:pos x="56" y="16"/>
                  </a:cxn>
                  <a:cxn ang="0">
                    <a:pos x="56" y="12"/>
                  </a:cxn>
                  <a:cxn ang="0">
                    <a:pos x="60" y="12"/>
                  </a:cxn>
                  <a:cxn ang="0">
                    <a:pos x="62" y="10"/>
                  </a:cxn>
                  <a:cxn ang="0">
                    <a:pos x="66" y="8"/>
                  </a:cxn>
                  <a:cxn ang="0">
                    <a:pos x="72" y="10"/>
                  </a:cxn>
                  <a:cxn ang="0">
                    <a:pos x="78" y="10"/>
                  </a:cxn>
                  <a:cxn ang="0">
                    <a:pos x="86" y="6"/>
                  </a:cxn>
                  <a:cxn ang="0">
                    <a:pos x="92" y="2"/>
                  </a:cxn>
                  <a:cxn ang="0">
                    <a:pos x="98" y="0"/>
                  </a:cxn>
                  <a:cxn ang="0">
                    <a:pos x="98" y="2"/>
                  </a:cxn>
                  <a:cxn ang="0">
                    <a:pos x="94" y="6"/>
                  </a:cxn>
                  <a:cxn ang="0">
                    <a:pos x="96" y="10"/>
                  </a:cxn>
                  <a:cxn ang="0">
                    <a:pos x="96" y="10"/>
                  </a:cxn>
                  <a:cxn ang="0">
                    <a:pos x="96" y="18"/>
                  </a:cxn>
                  <a:cxn ang="0">
                    <a:pos x="90" y="28"/>
                  </a:cxn>
                  <a:cxn ang="0">
                    <a:pos x="92" y="28"/>
                  </a:cxn>
                  <a:cxn ang="0">
                    <a:pos x="88" y="42"/>
                  </a:cxn>
                  <a:cxn ang="0">
                    <a:pos x="86" y="52"/>
                  </a:cxn>
                  <a:cxn ang="0">
                    <a:pos x="86" y="58"/>
                  </a:cxn>
                  <a:cxn ang="0">
                    <a:pos x="84" y="64"/>
                  </a:cxn>
                  <a:cxn ang="0">
                    <a:pos x="82" y="64"/>
                  </a:cxn>
                  <a:cxn ang="0">
                    <a:pos x="84" y="68"/>
                  </a:cxn>
                  <a:cxn ang="0">
                    <a:pos x="84" y="72"/>
                  </a:cxn>
                  <a:cxn ang="0">
                    <a:pos x="84" y="74"/>
                  </a:cxn>
                  <a:cxn ang="0">
                    <a:pos x="82" y="74"/>
                  </a:cxn>
                  <a:cxn ang="0">
                    <a:pos x="82" y="78"/>
                  </a:cxn>
                  <a:cxn ang="0">
                    <a:pos x="84" y="80"/>
                  </a:cxn>
                  <a:cxn ang="0">
                    <a:pos x="84" y="84"/>
                  </a:cxn>
                  <a:cxn ang="0">
                    <a:pos x="82" y="90"/>
                  </a:cxn>
                  <a:cxn ang="0">
                    <a:pos x="80" y="92"/>
                  </a:cxn>
                  <a:cxn ang="0">
                    <a:pos x="78" y="100"/>
                  </a:cxn>
                  <a:cxn ang="0">
                    <a:pos x="82" y="112"/>
                  </a:cxn>
                  <a:cxn ang="0">
                    <a:pos x="74" y="114"/>
                  </a:cxn>
                  <a:cxn ang="0">
                    <a:pos x="68" y="114"/>
                  </a:cxn>
                  <a:cxn ang="0">
                    <a:pos x="64" y="114"/>
                  </a:cxn>
                  <a:cxn ang="0">
                    <a:pos x="54" y="108"/>
                  </a:cxn>
                  <a:cxn ang="0">
                    <a:pos x="48" y="110"/>
                  </a:cxn>
                  <a:cxn ang="0">
                    <a:pos x="40" y="108"/>
                  </a:cxn>
                  <a:cxn ang="0">
                    <a:pos x="32" y="110"/>
                  </a:cxn>
                  <a:cxn ang="0">
                    <a:pos x="28" y="106"/>
                  </a:cxn>
                  <a:cxn ang="0">
                    <a:pos x="28" y="100"/>
                  </a:cxn>
                  <a:cxn ang="0">
                    <a:pos x="22" y="94"/>
                  </a:cxn>
                  <a:cxn ang="0">
                    <a:pos x="14" y="86"/>
                  </a:cxn>
                  <a:cxn ang="0">
                    <a:pos x="8" y="68"/>
                  </a:cxn>
                  <a:cxn ang="0">
                    <a:pos x="2" y="60"/>
                  </a:cxn>
                  <a:cxn ang="0">
                    <a:pos x="0" y="52"/>
                  </a:cxn>
                  <a:cxn ang="0">
                    <a:pos x="6" y="54"/>
                  </a:cxn>
                </a:cxnLst>
                <a:rect l="0" t="0" r="r" b="b"/>
                <a:pathLst>
                  <a:path w="98" h="114">
                    <a:moveTo>
                      <a:pt x="6" y="54"/>
                    </a:moveTo>
                    <a:lnTo>
                      <a:pt x="6" y="54"/>
                    </a:lnTo>
                    <a:lnTo>
                      <a:pt x="14" y="48"/>
                    </a:lnTo>
                    <a:lnTo>
                      <a:pt x="16" y="44"/>
                    </a:lnTo>
                    <a:lnTo>
                      <a:pt x="14" y="42"/>
                    </a:lnTo>
                    <a:lnTo>
                      <a:pt x="16" y="40"/>
                    </a:lnTo>
                    <a:lnTo>
                      <a:pt x="16" y="40"/>
                    </a:lnTo>
                    <a:lnTo>
                      <a:pt x="18" y="38"/>
                    </a:lnTo>
                    <a:lnTo>
                      <a:pt x="20" y="40"/>
                    </a:lnTo>
                    <a:lnTo>
                      <a:pt x="22" y="40"/>
                    </a:lnTo>
                    <a:lnTo>
                      <a:pt x="24" y="40"/>
                    </a:lnTo>
                    <a:lnTo>
                      <a:pt x="24" y="40"/>
                    </a:lnTo>
                    <a:lnTo>
                      <a:pt x="26" y="38"/>
                    </a:lnTo>
                    <a:lnTo>
                      <a:pt x="26" y="36"/>
                    </a:lnTo>
                    <a:lnTo>
                      <a:pt x="26" y="34"/>
                    </a:lnTo>
                    <a:lnTo>
                      <a:pt x="28" y="32"/>
                    </a:lnTo>
                    <a:lnTo>
                      <a:pt x="28" y="32"/>
                    </a:lnTo>
                    <a:lnTo>
                      <a:pt x="32" y="30"/>
                    </a:lnTo>
                    <a:lnTo>
                      <a:pt x="34" y="30"/>
                    </a:lnTo>
                    <a:lnTo>
                      <a:pt x="38" y="30"/>
                    </a:lnTo>
                    <a:lnTo>
                      <a:pt x="44" y="26"/>
                    </a:lnTo>
                    <a:lnTo>
                      <a:pt x="44" y="26"/>
                    </a:lnTo>
                    <a:lnTo>
                      <a:pt x="48" y="20"/>
                    </a:lnTo>
                    <a:lnTo>
                      <a:pt x="54" y="20"/>
                    </a:lnTo>
                    <a:lnTo>
                      <a:pt x="56" y="20"/>
                    </a:lnTo>
                    <a:lnTo>
                      <a:pt x="56" y="16"/>
                    </a:lnTo>
                    <a:lnTo>
                      <a:pt x="56" y="16"/>
                    </a:lnTo>
                    <a:lnTo>
                      <a:pt x="56" y="12"/>
                    </a:lnTo>
                    <a:lnTo>
                      <a:pt x="58" y="12"/>
                    </a:lnTo>
                    <a:lnTo>
                      <a:pt x="60" y="12"/>
                    </a:lnTo>
                    <a:lnTo>
                      <a:pt x="62" y="10"/>
                    </a:lnTo>
                    <a:lnTo>
                      <a:pt x="62" y="10"/>
                    </a:lnTo>
                    <a:lnTo>
                      <a:pt x="62" y="8"/>
                    </a:lnTo>
                    <a:lnTo>
                      <a:pt x="66" y="8"/>
                    </a:lnTo>
                    <a:lnTo>
                      <a:pt x="68" y="10"/>
                    </a:lnTo>
                    <a:lnTo>
                      <a:pt x="72" y="10"/>
                    </a:lnTo>
                    <a:lnTo>
                      <a:pt x="72" y="10"/>
                    </a:lnTo>
                    <a:lnTo>
                      <a:pt x="78" y="10"/>
                    </a:lnTo>
                    <a:lnTo>
                      <a:pt x="82" y="8"/>
                    </a:lnTo>
                    <a:lnTo>
                      <a:pt x="86" y="6"/>
                    </a:lnTo>
                    <a:lnTo>
                      <a:pt x="86" y="6"/>
                    </a:lnTo>
                    <a:lnTo>
                      <a:pt x="92" y="2"/>
                    </a:lnTo>
                    <a:lnTo>
                      <a:pt x="98" y="0"/>
                    </a:lnTo>
                    <a:lnTo>
                      <a:pt x="98" y="0"/>
                    </a:lnTo>
                    <a:lnTo>
                      <a:pt x="98" y="0"/>
                    </a:lnTo>
                    <a:lnTo>
                      <a:pt x="98" y="2"/>
                    </a:lnTo>
                    <a:lnTo>
                      <a:pt x="96" y="4"/>
                    </a:lnTo>
                    <a:lnTo>
                      <a:pt x="94" y="6"/>
                    </a:lnTo>
                    <a:lnTo>
                      <a:pt x="94" y="8"/>
                    </a:lnTo>
                    <a:lnTo>
                      <a:pt x="96" y="10"/>
                    </a:lnTo>
                    <a:lnTo>
                      <a:pt x="96" y="10"/>
                    </a:lnTo>
                    <a:lnTo>
                      <a:pt x="96" y="10"/>
                    </a:lnTo>
                    <a:lnTo>
                      <a:pt x="98" y="12"/>
                    </a:lnTo>
                    <a:lnTo>
                      <a:pt x="96" y="18"/>
                    </a:lnTo>
                    <a:lnTo>
                      <a:pt x="94" y="24"/>
                    </a:lnTo>
                    <a:lnTo>
                      <a:pt x="90" y="28"/>
                    </a:lnTo>
                    <a:lnTo>
                      <a:pt x="90" y="28"/>
                    </a:lnTo>
                    <a:lnTo>
                      <a:pt x="92" y="28"/>
                    </a:lnTo>
                    <a:lnTo>
                      <a:pt x="92" y="32"/>
                    </a:lnTo>
                    <a:lnTo>
                      <a:pt x="88" y="42"/>
                    </a:lnTo>
                    <a:lnTo>
                      <a:pt x="88" y="42"/>
                    </a:lnTo>
                    <a:lnTo>
                      <a:pt x="86" y="52"/>
                    </a:lnTo>
                    <a:lnTo>
                      <a:pt x="86" y="58"/>
                    </a:lnTo>
                    <a:lnTo>
                      <a:pt x="86" y="58"/>
                    </a:lnTo>
                    <a:lnTo>
                      <a:pt x="86" y="60"/>
                    </a:lnTo>
                    <a:lnTo>
                      <a:pt x="84" y="64"/>
                    </a:lnTo>
                    <a:lnTo>
                      <a:pt x="82" y="64"/>
                    </a:lnTo>
                    <a:lnTo>
                      <a:pt x="82" y="64"/>
                    </a:lnTo>
                    <a:lnTo>
                      <a:pt x="84" y="64"/>
                    </a:lnTo>
                    <a:lnTo>
                      <a:pt x="84" y="68"/>
                    </a:lnTo>
                    <a:lnTo>
                      <a:pt x="84" y="68"/>
                    </a:lnTo>
                    <a:lnTo>
                      <a:pt x="84" y="72"/>
                    </a:lnTo>
                    <a:lnTo>
                      <a:pt x="84" y="74"/>
                    </a:lnTo>
                    <a:lnTo>
                      <a:pt x="84" y="74"/>
                    </a:lnTo>
                    <a:lnTo>
                      <a:pt x="84" y="74"/>
                    </a:lnTo>
                    <a:lnTo>
                      <a:pt x="82" y="74"/>
                    </a:lnTo>
                    <a:lnTo>
                      <a:pt x="80" y="76"/>
                    </a:lnTo>
                    <a:lnTo>
                      <a:pt x="82" y="78"/>
                    </a:lnTo>
                    <a:lnTo>
                      <a:pt x="84" y="80"/>
                    </a:lnTo>
                    <a:lnTo>
                      <a:pt x="84" y="80"/>
                    </a:lnTo>
                    <a:lnTo>
                      <a:pt x="84" y="82"/>
                    </a:lnTo>
                    <a:lnTo>
                      <a:pt x="84" y="84"/>
                    </a:lnTo>
                    <a:lnTo>
                      <a:pt x="84" y="88"/>
                    </a:lnTo>
                    <a:lnTo>
                      <a:pt x="82" y="90"/>
                    </a:lnTo>
                    <a:lnTo>
                      <a:pt x="82" y="90"/>
                    </a:lnTo>
                    <a:lnTo>
                      <a:pt x="80" y="92"/>
                    </a:lnTo>
                    <a:lnTo>
                      <a:pt x="78" y="94"/>
                    </a:lnTo>
                    <a:lnTo>
                      <a:pt x="78" y="100"/>
                    </a:lnTo>
                    <a:lnTo>
                      <a:pt x="82" y="112"/>
                    </a:lnTo>
                    <a:lnTo>
                      <a:pt x="82" y="112"/>
                    </a:lnTo>
                    <a:lnTo>
                      <a:pt x="76" y="114"/>
                    </a:lnTo>
                    <a:lnTo>
                      <a:pt x="74" y="114"/>
                    </a:lnTo>
                    <a:lnTo>
                      <a:pt x="72" y="112"/>
                    </a:lnTo>
                    <a:lnTo>
                      <a:pt x="68" y="114"/>
                    </a:lnTo>
                    <a:lnTo>
                      <a:pt x="68" y="114"/>
                    </a:lnTo>
                    <a:lnTo>
                      <a:pt x="64" y="114"/>
                    </a:lnTo>
                    <a:lnTo>
                      <a:pt x="60" y="110"/>
                    </a:lnTo>
                    <a:lnTo>
                      <a:pt x="54" y="108"/>
                    </a:lnTo>
                    <a:lnTo>
                      <a:pt x="48" y="110"/>
                    </a:lnTo>
                    <a:lnTo>
                      <a:pt x="48" y="110"/>
                    </a:lnTo>
                    <a:lnTo>
                      <a:pt x="44" y="110"/>
                    </a:lnTo>
                    <a:lnTo>
                      <a:pt x="40" y="108"/>
                    </a:lnTo>
                    <a:lnTo>
                      <a:pt x="36" y="108"/>
                    </a:lnTo>
                    <a:lnTo>
                      <a:pt x="32" y="110"/>
                    </a:lnTo>
                    <a:lnTo>
                      <a:pt x="32" y="110"/>
                    </a:lnTo>
                    <a:lnTo>
                      <a:pt x="28" y="106"/>
                    </a:lnTo>
                    <a:lnTo>
                      <a:pt x="28" y="102"/>
                    </a:lnTo>
                    <a:lnTo>
                      <a:pt x="28" y="100"/>
                    </a:lnTo>
                    <a:lnTo>
                      <a:pt x="22" y="94"/>
                    </a:lnTo>
                    <a:lnTo>
                      <a:pt x="22" y="94"/>
                    </a:lnTo>
                    <a:lnTo>
                      <a:pt x="18" y="90"/>
                    </a:lnTo>
                    <a:lnTo>
                      <a:pt x="14" y="86"/>
                    </a:lnTo>
                    <a:lnTo>
                      <a:pt x="10" y="78"/>
                    </a:lnTo>
                    <a:lnTo>
                      <a:pt x="8" y="68"/>
                    </a:lnTo>
                    <a:lnTo>
                      <a:pt x="2" y="60"/>
                    </a:lnTo>
                    <a:lnTo>
                      <a:pt x="2" y="60"/>
                    </a:lnTo>
                    <a:lnTo>
                      <a:pt x="0" y="54"/>
                    </a:lnTo>
                    <a:lnTo>
                      <a:pt x="0" y="52"/>
                    </a:lnTo>
                    <a:lnTo>
                      <a:pt x="4" y="52"/>
                    </a:lnTo>
                    <a:lnTo>
                      <a:pt x="6" y="54"/>
                    </a:lnTo>
                    <a:lnTo>
                      <a:pt x="6" y="5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 name="Guatemala">
                <a:extLst>
                  <a:ext uri="{FF2B5EF4-FFF2-40B4-BE49-F238E27FC236}">
                    <a16:creationId xmlns:a16="http://schemas.microsoft.com/office/drawing/2014/main" id="{CB23FEF9-BBF0-47FA-A395-86E35FB1F1F6}"/>
                  </a:ext>
                </a:extLst>
              </p:cNvPr>
              <p:cNvSpPr>
                <a:spLocks/>
              </p:cNvSpPr>
              <p:nvPr/>
            </p:nvSpPr>
            <p:spPr bwMode="auto">
              <a:xfrm>
                <a:off x="1250270" y="1958982"/>
                <a:ext cx="120864" cy="151560"/>
              </a:xfrm>
              <a:custGeom>
                <a:avLst/>
                <a:gdLst/>
                <a:ahLst/>
                <a:cxnLst>
                  <a:cxn ang="0">
                    <a:pos x="36" y="104"/>
                  </a:cxn>
                  <a:cxn ang="0">
                    <a:pos x="42" y="96"/>
                  </a:cxn>
                  <a:cxn ang="0">
                    <a:pos x="48" y="92"/>
                  </a:cxn>
                  <a:cxn ang="0">
                    <a:pos x="50" y="88"/>
                  </a:cxn>
                  <a:cxn ang="0">
                    <a:pos x="54" y="88"/>
                  </a:cxn>
                  <a:cxn ang="0">
                    <a:pos x="62" y="80"/>
                  </a:cxn>
                  <a:cxn ang="0">
                    <a:pos x="64" y="76"/>
                  </a:cxn>
                  <a:cxn ang="0">
                    <a:pos x="60" y="74"/>
                  </a:cxn>
                  <a:cxn ang="0">
                    <a:pos x="64" y="70"/>
                  </a:cxn>
                  <a:cxn ang="0">
                    <a:pos x="76" y="60"/>
                  </a:cxn>
                  <a:cxn ang="0">
                    <a:pos x="84" y="48"/>
                  </a:cxn>
                  <a:cxn ang="0">
                    <a:pos x="80" y="46"/>
                  </a:cxn>
                  <a:cxn ang="0">
                    <a:pos x="76" y="46"/>
                  </a:cxn>
                  <a:cxn ang="0">
                    <a:pos x="66" y="44"/>
                  </a:cxn>
                  <a:cxn ang="0">
                    <a:pos x="38" y="0"/>
                  </a:cxn>
                  <a:cxn ang="0">
                    <a:pos x="36" y="4"/>
                  </a:cxn>
                  <a:cxn ang="0">
                    <a:pos x="40" y="10"/>
                  </a:cxn>
                  <a:cxn ang="0">
                    <a:pos x="42" y="14"/>
                  </a:cxn>
                  <a:cxn ang="0">
                    <a:pos x="36" y="18"/>
                  </a:cxn>
                  <a:cxn ang="0">
                    <a:pos x="30" y="24"/>
                  </a:cxn>
                  <a:cxn ang="0">
                    <a:pos x="32" y="26"/>
                  </a:cxn>
                  <a:cxn ang="0">
                    <a:pos x="40" y="30"/>
                  </a:cxn>
                  <a:cxn ang="0">
                    <a:pos x="40" y="32"/>
                  </a:cxn>
                  <a:cxn ang="0">
                    <a:pos x="42" y="38"/>
                  </a:cxn>
                  <a:cxn ang="0">
                    <a:pos x="44" y="44"/>
                  </a:cxn>
                  <a:cxn ang="0">
                    <a:pos x="28" y="42"/>
                  </a:cxn>
                  <a:cxn ang="0">
                    <a:pos x="16" y="46"/>
                  </a:cxn>
                  <a:cxn ang="0">
                    <a:pos x="6" y="56"/>
                  </a:cxn>
                  <a:cxn ang="0">
                    <a:pos x="0" y="80"/>
                  </a:cxn>
                  <a:cxn ang="0">
                    <a:pos x="8" y="92"/>
                  </a:cxn>
                  <a:cxn ang="0">
                    <a:pos x="24" y="102"/>
                  </a:cxn>
                  <a:cxn ang="0">
                    <a:pos x="36" y="104"/>
                  </a:cxn>
                </a:cxnLst>
                <a:rect l="0" t="0" r="r" b="b"/>
                <a:pathLst>
                  <a:path w="84" h="104">
                    <a:moveTo>
                      <a:pt x="36" y="104"/>
                    </a:moveTo>
                    <a:lnTo>
                      <a:pt x="36" y="104"/>
                    </a:lnTo>
                    <a:lnTo>
                      <a:pt x="40" y="98"/>
                    </a:lnTo>
                    <a:lnTo>
                      <a:pt x="42" y="96"/>
                    </a:lnTo>
                    <a:lnTo>
                      <a:pt x="46" y="96"/>
                    </a:lnTo>
                    <a:lnTo>
                      <a:pt x="48" y="92"/>
                    </a:lnTo>
                    <a:lnTo>
                      <a:pt x="48" y="92"/>
                    </a:lnTo>
                    <a:lnTo>
                      <a:pt x="50" y="88"/>
                    </a:lnTo>
                    <a:lnTo>
                      <a:pt x="54" y="88"/>
                    </a:lnTo>
                    <a:lnTo>
                      <a:pt x="54" y="88"/>
                    </a:lnTo>
                    <a:lnTo>
                      <a:pt x="56" y="84"/>
                    </a:lnTo>
                    <a:lnTo>
                      <a:pt x="62" y="80"/>
                    </a:lnTo>
                    <a:lnTo>
                      <a:pt x="62" y="80"/>
                    </a:lnTo>
                    <a:lnTo>
                      <a:pt x="64" y="76"/>
                    </a:lnTo>
                    <a:lnTo>
                      <a:pt x="62" y="76"/>
                    </a:lnTo>
                    <a:lnTo>
                      <a:pt x="60" y="74"/>
                    </a:lnTo>
                    <a:lnTo>
                      <a:pt x="64" y="70"/>
                    </a:lnTo>
                    <a:lnTo>
                      <a:pt x="64" y="70"/>
                    </a:lnTo>
                    <a:lnTo>
                      <a:pt x="70" y="64"/>
                    </a:lnTo>
                    <a:lnTo>
                      <a:pt x="76" y="60"/>
                    </a:lnTo>
                    <a:lnTo>
                      <a:pt x="80" y="56"/>
                    </a:lnTo>
                    <a:lnTo>
                      <a:pt x="84" y="48"/>
                    </a:lnTo>
                    <a:lnTo>
                      <a:pt x="84" y="48"/>
                    </a:lnTo>
                    <a:lnTo>
                      <a:pt x="80" y="46"/>
                    </a:lnTo>
                    <a:lnTo>
                      <a:pt x="78" y="46"/>
                    </a:lnTo>
                    <a:lnTo>
                      <a:pt x="76" y="46"/>
                    </a:lnTo>
                    <a:lnTo>
                      <a:pt x="76" y="44"/>
                    </a:lnTo>
                    <a:lnTo>
                      <a:pt x="66" y="44"/>
                    </a:lnTo>
                    <a:lnTo>
                      <a:pt x="72" y="0"/>
                    </a:lnTo>
                    <a:lnTo>
                      <a:pt x="38" y="0"/>
                    </a:lnTo>
                    <a:lnTo>
                      <a:pt x="38" y="0"/>
                    </a:lnTo>
                    <a:lnTo>
                      <a:pt x="36" y="4"/>
                    </a:lnTo>
                    <a:lnTo>
                      <a:pt x="38" y="8"/>
                    </a:lnTo>
                    <a:lnTo>
                      <a:pt x="40" y="10"/>
                    </a:lnTo>
                    <a:lnTo>
                      <a:pt x="42" y="14"/>
                    </a:lnTo>
                    <a:lnTo>
                      <a:pt x="42" y="14"/>
                    </a:lnTo>
                    <a:lnTo>
                      <a:pt x="40" y="18"/>
                    </a:lnTo>
                    <a:lnTo>
                      <a:pt x="36" y="18"/>
                    </a:lnTo>
                    <a:lnTo>
                      <a:pt x="32" y="20"/>
                    </a:lnTo>
                    <a:lnTo>
                      <a:pt x="30" y="24"/>
                    </a:lnTo>
                    <a:lnTo>
                      <a:pt x="30" y="24"/>
                    </a:lnTo>
                    <a:lnTo>
                      <a:pt x="32" y="26"/>
                    </a:lnTo>
                    <a:lnTo>
                      <a:pt x="36" y="28"/>
                    </a:lnTo>
                    <a:lnTo>
                      <a:pt x="40" y="30"/>
                    </a:lnTo>
                    <a:lnTo>
                      <a:pt x="40" y="32"/>
                    </a:lnTo>
                    <a:lnTo>
                      <a:pt x="40" y="32"/>
                    </a:lnTo>
                    <a:lnTo>
                      <a:pt x="40" y="36"/>
                    </a:lnTo>
                    <a:lnTo>
                      <a:pt x="42" y="38"/>
                    </a:lnTo>
                    <a:lnTo>
                      <a:pt x="44" y="40"/>
                    </a:lnTo>
                    <a:lnTo>
                      <a:pt x="44" y="44"/>
                    </a:lnTo>
                    <a:lnTo>
                      <a:pt x="44" y="44"/>
                    </a:lnTo>
                    <a:lnTo>
                      <a:pt x="28" y="42"/>
                    </a:lnTo>
                    <a:lnTo>
                      <a:pt x="22" y="44"/>
                    </a:lnTo>
                    <a:lnTo>
                      <a:pt x="16" y="46"/>
                    </a:lnTo>
                    <a:lnTo>
                      <a:pt x="12" y="50"/>
                    </a:lnTo>
                    <a:lnTo>
                      <a:pt x="6" y="56"/>
                    </a:lnTo>
                    <a:lnTo>
                      <a:pt x="4" y="66"/>
                    </a:lnTo>
                    <a:lnTo>
                      <a:pt x="0" y="80"/>
                    </a:lnTo>
                    <a:lnTo>
                      <a:pt x="0" y="80"/>
                    </a:lnTo>
                    <a:lnTo>
                      <a:pt x="8" y="92"/>
                    </a:lnTo>
                    <a:lnTo>
                      <a:pt x="16" y="98"/>
                    </a:lnTo>
                    <a:lnTo>
                      <a:pt x="24" y="102"/>
                    </a:lnTo>
                    <a:lnTo>
                      <a:pt x="36" y="104"/>
                    </a:lnTo>
                    <a:lnTo>
                      <a:pt x="36" y="10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9" name="Freeform 30">
                <a:extLst>
                  <a:ext uri="{FF2B5EF4-FFF2-40B4-BE49-F238E27FC236}">
                    <a16:creationId xmlns:a16="http://schemas.microsoft.com/office/drawing/2014/main" id="{63C1A461-EC89-4F98-A469-1BA87B16197D}"/>
                  </a:ext>
                </a:extLst>
              </p:cNvPr>
              <p:cNvSpPr>
                <a:spLocks/>
              </p:cNvSpPr>
              <p:nvPr/>
            </p:nvSpPr>
            <p:spPr bwMode="auto">
              <a:xfrm>
                <a:off x="1874735" y="1871542"/>
                <a:ext cx="115109" cy="81610"/>
              </a:xfrm>
              <a:custGeom>
                <a:avLst/>
                <a:gdLst/>
                <a:ahLst/>
                <a:cxnLst>
                  <a:cxn ang="0">
                    <a:pos x="4" y="46"/>
                  </a:cxn>
                  <a:cxn ang="0">
                    <a:pos x="4" y="48"/>
                  </a:cxn>
                  <a:cxn ang="0">
                    <a:pos x="2" y="54"/>
                  </a:cxn>
                  <a:cxn ang="0">
                    <a:pos x="4" y="54"/>
                  </a:cxn>
                  <a:cxn ang="0">
                    <a:pos x="10" y="54"/>
                  </a:cxn>
                  <a:cxn ang="0">
                    <a:pos x="10" y="54"/>
                  </a:cxn>
                  <a:cxn ang="0">
                    <a:pos x="12" y="56"/>
                  </a:cxn>
                  <a:cxn ang="0">
                    <a:pos x="16" y="52"/>
                  </a:cxn>
                  <a:cxn ang="0">
                    <a:pos x="22" y="48"/>
                  </a:cxn>
                  <a:cxn ang="0">
                    <a:pos x="26" y="46"/>
                  </a:cxn>
                  <a:cxn ang="0">
                    <a:pos x="24" y="42"/>
                  </a:cxn>
                  <a:cxn ang="0">
                    <a:pos x="24" y="42"/>
                  </a:cxn>
                  <a:cxn ang="0">
                    <a:pos x="28" y="42"/>
                  </a:cxn>
                  <a:cxn ang="0">
                    <a:pos x="30" y="40"/>
                  </a:cxn>
                  <a:cxn ang="0">
                    <a:pos x="32" y="40"/>
                  </a:cxn>
                  <a:cxn ang="0">
                    <a:pos x="34" y="42"/>
                  </a:cxn>
                  <a:cxn ang="0">
                    <a:pos x="38" y="42"/>
                  </a:cxn>
                  <a:cxn ang="0">
                    <a:pos x="40" y="40"/>
                  </a:cxn>
                  <a:cxn ang="0">
                    <a:pos x="42" y="38"/>
                  </a:cxn>
                  <a:cxn ang="0">
                    <a:pos x="48" y="40"/>
                  </a:cxn>
                  <a:cxn ang="0">
                    <a:pos x="52" y="38"/>
                  </a:cxn>
                  <a:cxn ang="0">
                    <a:pos x="56" y="36"/>
                  </a:cxn>
                  <a:cxn ang="0">
                    <a:pos x="66" y="44"/>
                  </a:cxn>
                  <a:cxn ang="0">
                    <a:pos x="68" y="46"/>
                  </a:cxn>
                  <a:cxn ang="0">
                    <a:pos x="70" y="42"/>
                  </a:cxn>
                  <a:cxn ang="0">
                    <a:pos x="72" y="40"/>
                  </a:cxn>
                  <a:cxn ang="0">
                    <a:pos x="74" y="40"/>
                  </a:cxn>
                  <a:cxn ang="0">
                    <a:pos x="80" y="36"/>
                  </a:cxn>
                  <a:cxn ang="0">
                    <a:pos x="78" y="32"/>
                  </a:cxn>
                  <a:cxn ang="0">
                    <a:pos x="68" y="24"/>
                  </a:cxn>
                  <a:cxn ang="0">
                    <a:pos x="60" y="20"/>
                  </a:cxn>
                  <a:cxn ang="0">
                    <a:pos x="52" y="20"/>
                  </a:cxn>
                  <a:cxn ang="0">
                    <a:pos x="46" y="18"/>
                  </a:cxn>
                  <a:cxn ang="0">
                    <a:pos x="52" y="16"/>
                  </a:cxn>
                  <a:cxn ang="0">
                    <a:pos x="56" y="16"/>
                  </a:cxn>
                  <a:cxn ang="0">
                    <a:pos x="60" y="14"/>
                  </a:cxn>
                  <a:cxn ang="0">
                    <a:pos x="58" y="14"/>
                  </a:cxn>
                  <a:cxn ang="0">
                    <a:pos x="48" y="12"/>
                  </a:cxn>
                  <a:cxn ang="0">
                    <a:pos x="48" y="10"/>
                  </a:cxn>
                  <a:cxn ang="0">
                    <a:pos x="46" y="6"/>
                  </a:cxn>
                  <a:cxn ang="0">
                    <a:pos x="42" y="6"/>
                  </a:cxn>
                  <a:cxn ang="0">
                    <a:pos x="38" y="6"/>
                  </a:cxn>
                  <a:cxn ang="0">
                    <a:pos x="32" y="4"/>
                  </a:cxn>
                  <a:cxn ang="0">
                    <a:pos x="28" y="2"/>
                  </a:cxn>
                  <a:cxn ang="0">
                    <a:pos x="24" y="0"/>
                  </a:cxn>
                  <a:cxn ang="0">
                    <a:pos x="20" y="2"/>
                  </a:cxn>
                  <a:cxn ang="0">
                    <a:pos x="14" y="0"/>
                  </a:cxn>
                  <a:cxn ang="0">
                    <a:pos x="12" y="2"/>
                  </a:cxn>
                  <a:cxn ang="0">
                    <a:pos x="8" y="4"/>
                  </a:cxn>
                  <a:cxn ang="0">
                    <a:pos x="8" y="12"/>
                  </a:cxn>
                  <a:cxn ang="0">
                    <a:pos x="8" y="14"/>
                  </a:cxn>
                  <a:cxn ang="0">
                    <a:pos x="10" y="18"/>
                  </a:cxn>
                  <a:cxn ang="0">
                    <a:pos x="8" y="20"/>
                  </a:cxn>
                  <a:cxn ang="0">
                    <a:pos x="6" y="24"/>
                  </a:cxn>
                  <a:cxn ang="0">
                    <a:pos x="8" y="32"/>
                  </a:cxn>
                  <a:cxn ang="0">
                    <a:pos x="4" y="36"/>
                  </a:cxn>
                  <a:cxn ang="0">
                    <a:pos x="2" y="38"/>
                  </a:cxn>
                  <a:cxn ang="0">
                    <a:pos x="4" y="46"/>
                  </a:cxn>
                </a:cxnLst>
                <a:rect l="0" t="0" r="r" b="b"/>
                <a:pathLst>
                  <a:path w="80" h="56">
                    <a:moveTo>
                      <a:pt x="4" y="46"/>
                    </a:moveTo>
                    <a:lnTo>
                      <a:pt x="4" y="46"/>
                    </a:lnTo>
                    <a:lnTo>
                      <a:pt x="4" y="48"/>
                    </a:lnTo>
                    <a:lnTo>
                      <a:pt x="4" y="48"/>
                    </a:lnTo>
                    <a:lnTo>
                      <a:pt x="4" y="52"/>
                    </a:lnTo>
                    <a:lnTo>
                      <a:pt x="2" y="54"/>
                    </a:lnTo>
                    <a:lnTo>
                      <a:pt x="4" y="54"/>
                    </a:lnTo>
                    <a:lnTo>
                      <a:pt x="4" y="54"/>
                    </a:lnTo>
                    <a:lnTo>
                      <a:pt x="8" y="54"/>
                    </a:lnTo>
                    <a:lnTo>
                      <a:pt x="10" y="54"/>
                    </a:lnTo>
                    <a:lnTo>
                      <a:pt x="10" y="54"/>
                    </a:lnTo>
                    <a:lnTo>
                      <a:pt x="10" y="54"/>
                    </a:lnTo>
                    <a:lnTo>
                      <a:pt x="10" y="56"/>
                    </a:lnTo>
                    <a:lnTo>
                      <a:pt x="12" y="56"/>
                    </a:lnTo>
                    <a:lnTo>
                      <a:pt x="16" y="52"/>
                    </a:lnTo>
                    <a:lnTo>
                      <a:pt x="16" y="52"/>
                    </a:lnTo>
                    <a:lnTo>
                      <a:pt x="18" y="50"/>
                    </a:lnTo>
                    <a:lnTo>
                      <a:pt x="22" y="48"/>
                    </a:lnTo>
                    <a:lnTo>
                      <a:pt x="22" y="48"/>
                    </a:lnTo>
                    <a:lnTo>
                      <a:pt x="26" y="46"/>
                    </a:lnTo>
                    <a:lnTo>
                      <a:pt x="26" y="44"/>
                    </a:lnTo>
                    <a:lnTo>
                      <a:pt x="24" y="42"/>
                    </a:lnTo>
                    <a:lnTo>
                      <a:pt x="24" y="42"/>
                    </a:lnTo>
                    <a:lnTo>
                      <a:pt x="24" y="42"/>
                    </a:lnTo>
                    <a:lnTo>
                      <a:pt x="26" y="42"/>
                    </a:lnTo>
                    <a:lnTo>
                      <a:pt x="28" y="42"/>
                    </a:lnTo>
                    <a:lnTo>
                      <a:pt x="30" y="40"/>
                    </a:lnTo>
                    <a:lnTo>
                      <a:pt x="30" y="40"/>
                    </a:lnTo>
                    <a:lnTo>
                      <a:pt x="30" y="40"/>
                    </a:lnTo>
                    <a:lnTo>
                      <a:pt x="32" y="40"/>
                    </a:lnTo>
                    <a:lnTo>
                      <a:pt x="32" y="42"/>
                    </a:lnTo>
                    <a:lnTo>
                      <a:pt x="34" y="42"/>
                    </a:lnTo>
                    <a:lnTo>
                      <a:pt x="34" y="42"/>
                    </a:lnTo>
                    <a:lnTo>
                      <a:pt x="38" y="42"/>
                    </a:lnTo>
                    <a:lnTo>
                      <a:pt x="40" y="42"/>
                    </a:lnTo>
                    <a:lnTo>
                      <a:pt x="40" y="40"/>
                    </a:lnTo>
                    <a:lnTo>
                      <a:pt x="40" y="40"/>
                    </a:lnTo>
                    <a:lnTo>
                      <a:pt x="42" y="38"/>
                    </a:lnTo>
                    <a:lnTo>
                      <a:pt x="44" y="38"/>
                    </a:lnTo>
                    <a:lnTo>
                      <a:pt x="48" y="40"/>
                    </a:lnTo>
                    <a:lnTo>
                      <a:pt x="48" y="40"/>
                    </a:lnTo>
                    <a:lnTo>
                      <a:pt x="52" y="38"/>
                    </a:lnTo>
                    <a:lnTo>
                      <a:pt x="56" y="36"/>
                    </a:lnTo>
                    <a:lnTo>
                      <a:pt x="56" y="36"/>
                    </a:lnTo>
                    <a:lnTo>
                      <a:pt x="62" y="40"/>
                    </a:lnTo>
                    <a:lnTo>
                      <a:pt x="66" y="44"/>
                    </a:lnTo>
                    <a:lnTo>
                      <a:pt x="66" y="44"/>
                    </a:lnTo>
                    <a:lnTo>
                      <a:pt x="68" y="46"/>
                    </a:lnTo>
                    <a:lnTo>
                      <a:pt x="68" y="44"/>
                    </a:lnTo>
                    <a:lnTo>
                      <a:pt x="70" y="42"/>
                    </a:lnTo>
                    <a:lnTo>
                      <a:pt x="70" y="42"/>
                    </a:lnTo>
                    <a:lnTo>
                      <a:pt x="72" y="40"/>
                    </a:lnTo>
                    <a:lnTo>
                      <a:pt x="74" y="40"/>
                    </a:lnTo>
                    <a:lnTo>
                      <a:pt x="74" y="40"/>
                    </a:lnTo>
                    <a:lnTo>
                      <a:pt x="78" y="40"/>
                    </a:lnTo>
                    <a:lnTo>
                      <a:pt x="80" y="36"/>
                    </a:lnTo>
                    <a:lnTo>
                      <a:pt x="80" y="34"/>
                    </a:lnTo>
                    <a:lnTo>
                      <a:pt x="78" y="32"/>
                    </a:lnTo>
                    <a:lnTo>
                      <a:pt x="78" y="32"/>
                    </a:lnTo>
                    <a:lnTo>
                      <a:pt x="68" y="24"/>
                    </a:lnTo>
                    <a:lnTo>
                      <a:pt x="68" y="24"/>
                    </a:lnTo>
                    <a:lnTo>
                      <a:pt x="60" y="20"/>
                    </a:lnTo>
                    <a:lnTo>
                      <a:pt x="52" y="20"/>
                    </a:lnTo>
                    <a:lnTo>
                      <a:pt x="52" y="20"/>
                    </a:lnTo>
                    <a:lnTo>
                      <a:pt x="50" y="18"/>
                    </a:lnTo>
                    <a:lnTo>
                      <a:pt x="46" y="18"/>
                    </a:lnTo>
                    <a:lnTo>
                      <a:pt x="46" y="18"/>
                    </a:lnTo>
                    <a:lnTo>
                      <a:pt x="52" y="16"/>
                    </a:lnTo>
                    <a:lnTo>
                      <a:pt x="56" y="16"/>
                    </a:lnTo>
                    <a:lnTo>
                      <a:pt x="56" y="16"/>
                    </a:lnTo>
                    <a:lnTo>
                      <a:pt x="58" y="16"/>
                    </a:lnTo>
                    <a:lnTo>
                      <a:pt x="60" y="14"/>
                    </a:lnTo>
                    <a:lnTo>
                      <a:pt x="58" y="14"/>
                    </a:lnTo>
                    <a:lnTo>
                      <a:pt x="58" y="14"/>
                    </a:lnTo>
                    <a:lnTo>
                      <a:pt x="52" y="12"/>
                    </a:lnTo>
                    <a:lnTo>
                      <a:pt x="48" y="12"/>
                    </a:lnTo>
                    <a:lnTo>
                      <a:pt x="48" y="12"/>
                    </a:lnTo>
                    <a:lnTo>
                      <a:pt x="48" y="10"/>
                    </a:lnTo>
                    <a:lnTo>
                      <a:pt x="48" y="8"/>
                    </a:lnTo>
                    <a:lnTo>
                      <a:pt x="46" y="6"/>
                    </a:lnTo>
                    <a:lnTo>
                      <a:pt x="46" y="6"/>
                    </a:lnTo>
                    <a:lnTo>
                      <a:pt x="42" y="6"/>
                    </a:lnTo>
                    <a:lnTo>
                      <a:pt x="38" y="6"/>
                    </a:lnTo>
                    <a:lnTo>
                      <a:pt x="38" y="6"/>
                    </a:lnTo>
                    <a:lnTo>
                      <a:pt x="34" y="4"/>
                    </a:lnTo>
                    <a:lnTo>
                      <a:pt x="32" y="4"/>
                    </a:lnTo>
                    <a:lnTo>
                      <a:pt x="32" y="4"/>
                    </a:lnTo>
                    <a:lnTo>
                      <a:pt x="28" y="2"/>
                    </a:lnTo>
                    <a:lnTo>
                      <a:pt x="26" y="0"/>
                    </a:lnTo>
                    <a:lnTo>
                      <a:pt x="24" y="0"/>
                    </a:lnTo>
                    <a:lnTo>
                      <a:pt x="24" y="0"/>
                    </a:lnTo>
                    <a:lnTo>
                      <a:pt x="20" y="2"/>
                    </a:lnTo>
                    <a:lnTo>
                      <a:pt x="18" y="0"/>
                    </a:lnTo>
                    <a:lnTo>
                      <a:pt x="14" y="0"/>
                    </a:lnTo>
                    <a:lnTo>
                      <a:pt x="12" y="2"/>
                    </a:lnTo>
                    <a:lnTo>
                      <a:pt x="12" y="2"/>
                    </a:lnTo>
                    <a:lnTo>
                      <a:pt x="8" y="4"/>
                    </a:lnTo>
                    <a:lnTo>
                      <a:pt x="8" y="4"/>
                    </a:lnTo>
                    <a:lnTo>
                      <a:pt x="10" y="8"/>
                    </a:lnTo>
                    <a:lnTo>
                      <a:pt x="8" y="12"/>
                    </a:lnTo>
                    <a:lnTo>
                      <a:pt x="8" y="12"/>
                    </a:lnTo>
                    <a:lnTo>
                      <a:pt x="8" y="14"/>
                    </a:lnTo>
                    <a:lnTo>
                      <a:pt x="8" y="16"/>
                    </a:lnTo>
                    <a:lnTo>
                      <a:pt x="10" y="18"/>
                    </a:lnTo>
                    <a:lnTo>
                      <a:pt x="8" y="20"/>
                    </a:lnTo>
                    <a:lnTo>
                      <a:pt x="8" y="20"/>
                    </a:lnTo>
                    <a:lnTo>
                      <a:pt x="6" y="22"/>
                    </a:lnTo>
                    <a:lnTo>
                      <a:pt x="6" y="24"/>
                    </a:lnTo>
                    <a:lnTo>
                      <a:pt x="8" y="28"/>
                    </a:lnTo>
                    <a:lnTo>
                      <a:pt x="8" y="32"/>
                    </a:lnTo>
                    <a:lnTo>
                      <a:pt x="4" y="36"/>
                    </a:lnTo>
                    <a:lnTo>
                      <a:pt x="4" y="36"/>
                    </a:lnTo>
                    <a:lnTo>
                      <a:pt x="0" y="36"/>
                    </a:lnTo>
                    <a:lnTo>
                      <a:pt x="2" y="38"/>
                    </a:lnTo>
                    <a:lnTo>
                      <a:pt x="4" y="42"/>
                    </a:lnTo>
                    <a:lnTo>
                      <a:pt x="4" y="46"/>
                    </a:lnTo>
                    <a:lnTo>
                      <a:pt x="4" y="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0" name="Jamaica">
                <a:extLst>
                  <a:ext uri="{FF2B5EF4-FFF2-40B4-BE49-F238E27FC236}">
                    <a16:creationId xmlns:a16="http://schemas.microsoft.com/office/drawing/2014/main" id="{32692AB2-73A7-4270-B716-728820F27AEB}"/>
                  </a:ext>
                </a:extLst>
              </p:cNvPr>
              <p:cNvSpPr>
                <a:spLocks/>
              </p:cNvSpPr>
              <p:nvPr/>
            </p:nvSpPr>
            <p:spPr bwMode="auto">
              <a:xfrm>
                <a:off x="1679051" y="1924005"/>
                <a:ext cx="71943" cy="32060"/>
              </a:xfrm>
              <a:custGeom>
                <a:avLst/>
                <a:gdLst/>
                <a:ahLst/>
                <a:cxnLst>
                  <a:cxn ang="0">
                    <a:pos x="24" y="22"/>
                  </a:cxn>
                  <a:cxn ang="0">
                    <a:pos x="24" y="22"/>
                  </a:cxn>
                  <a:cxn ang="0">
                    <a:pos x="22" y="18"/>
                  </a:cxn>
                  <a:cxn ang="0">
                    <a:pos x="18" y="16"/>
                  </a:cxn>
                  <a:cxn ang="0">
                    <a:pos x="18" y="16"/>
                  </a:cxn>
                  <a:cxn ang="0">
                    <a:pos x="16" y="16"/>
                  </a:cxn>
                  <a:cxn ang="0">
                    <a:pos x="14" y="14"/>
                  </a:cxn>
                  <a:cxn ang="0">
                    <a:pos x="12" y="10"/>
                  </a:cxn>
                  <a:cxn ang="0">
                    <a:pos x="12" y="10"/>
                  </a:cxn>
                  <a:cxn ang="0">
                    <a:pos x="10" y="8"/>
                  </a:cxn>
                  <a:cxn ang="0">
                    <a:pos x="6" y="6"/>
                  </a:cxn>
                  <a:cxn ang="0">
                    <a:pos x="6" y="6"/>
                  </a:cxn>
                  <a:cxn ang="0">
                    <a:pos x="2" y="4"/>
                  </a:cxn>
                  <a:cxn ang="0">
                    <a:pos x="0" y="4"/>
                  </a:cxn>
                  <a:cxn ang="0">
                    <a:pos x="2" y="2"/>
                  </a:cxn>
                  <a:cxn ang="0">
                    <a:pos x="2" y="2"/>
                  </a:cxn>
                  <a:cxn ang="0">
                    <a:pos x="10" y="0"/>
                  </a:cxn>
                  <a:cxn ang="0">
                    <a:pos x="14" y="0"/>
                  </a:cxn>
                  <a:cxn ang="0">
                    <a:pos x="14" y="0"/>
                  </a:cxn>
                  <a:cxn ang="0">
                    <a:pos x="16" y="0"/>
                  </a:cxn>
                  <a:cxn ang="0">
                    <a:pos x="22" y="0"/>
                  </a:cxn>
                  <a:cxn ang="0">
                    <a:pos x="22" y="0"/>
                  </a:cxn>
                  <a:cxn ang="0">
                    <a:pos x="34" y="2"/>
                  </a:cxn>
                  <a:cxn ang="0">
                    <a:pos x="34" y="2"/>
                  </a:cxn>
                  <a:cxn ang="0">
                    <a:pos x="38" y="6"/>
                  </a:cxn>
                  <a:cxn ang="0">
                    <a:pos x="40" y="8"/>
                  </a:cxn>
                  <a:cxn ang="0">
                    <a:pos x="44" y="10"/>
                  </a:cxn>
                  <a:cxn ang="0">
                    <a:pos x="44" y="10"/>
                  </a:cxn>
                  <a:cxn ang="0">
                    <a:pos x="48" y="12"/>
                  </a:cxn>
                  <a:cxn ang="0">
                    <a:pos x="50" y="14"/>
                  </a:cxn>
                  <a:cxn ang="0">
                    <a:pos x="50" y="14"/>
                  </a:cxn>
                  <a:cxn ang="0">
                    <a:pos x="48" y="16"/>
                  </a:cxn>
                  <a:cxn ang="0">
                    <a:pos x="44" y="16"/>
                  </a:cxn>
                  <a:cxn ang="0">
                    <a:pos x="44" y="16"/>
                  </a:cxn>
                  <a:cxn ang="0">
                    <a:pos x="40" y="18"/>
                  </a:cxn>
                  <a:cxn ang="0">
                    <a:pos x="34" y="18"/>
                  </a:cxn>
                  <a:cxn ang="0">
                    <a:pos x="34" y="18"/>
                  </a:cxn>
                  <a:cxn ang="0">
                    <a:pos x="32" y="16"/>
                  </a:cxn>
                  <a:cxn ang="0">
                    <a:pos x="32" y="18"/>
                  </a:cxn>
                  <a:cxn ang="0">
                    <a:pos x="32" y="18"/>
                  </a:cxn>
                  <a:cxn ang="0">
                    <a:pos x="30" y="20"/>
                  </a:cxn>
                  <a:cxn ang="0">
                    <a:pos x="28" y="18"/>
                  </a:cxn>
                  <a:cxn ang="0">
                    <a:pos x="28" y="18"/>
                  </a:cxn>
                  <a:cxn ang="0">
                    <a:pos x="26" y="18"/>
                  </a:cxn>
                  <a:cxn ang="0">
                    <a:pos x="26" y="20"/>
                  </a:cxn>
                  <a:cxn ang="0">
                    <a:pos x="26" y="20"/>
                  </a:cxn>
                  <a:cxn ang="0">
                    <a:pos x="26" y="22"/>
                  </a:cxn>
                  <a:cxn ang="0">
                    <a:pos x="24" y="22"/>
                  </a:cxn>
                  <a:cxn ang="0">
                    <a:pos x="24" y="22"/>
                  </a:cxn>
                </a:cxnLst>
                <a:rect l="0" t="0" r="r" b="b"/>
                <a:pathLst>
                  <a:path w="50" h="22">
                    <a:moveTo>
                      <a:pt x="24" y="22"/>
                    </a:moveTo>
                    <a:lnTo>
                      <a:pt x="24" y="22"/>
                    </a:lnTo>
                    <a:lnTo>
                      <a:pt x="22" y="18"/>
                    </a:lnTo>
                    <a:lnTo>
                      <a:pt x="18" y="16"/>
                    </a:lnTo>
                    <a:lnTo>
                      <a:pt x="18" y="16"/>
                    </a:lnTo>
                    <a:lnTo>
                      <a:pt x="16" y="16"/>
                    </a:lnTo>
                    <a:lnTo>
                      <a:pt x="14" y="14"/>
                    </a:lnTo>
                    <a:lnTo>
                      <a:pt x="12" y="10"/>
                    </a:lnTo>
                    <a:lnTo>
                      <a:pt x="12" y="10"/>
                    </a:lnTo>
                    <a:lnTo>
                      <a:pt x="10" y="8"/>
                    </a:lnTo>
                    <a:lnTo>
                      <a:pt x="6" y="6"/>
                    </a:lnTo>
                    <a:lnTo>
                      <a:pt x="6" y="6"/>
                    </a:lnTo>
                    <a:lnTo>
                      <a:pt x="2" y="4"/>
                    </a:lnTo>
                    <a:lnTo>
                      <a:pt x="0" y="4"/>
                    </a:lnTo>
                    <a:lnTo>
                      <a:pt x="2" y="2"/>
                    </a:lnTo>
                    <a:lnTo>
                      <a:pt x="2" y="2"/>
                    </a:lnTo>
                    <a:lnTo>
                      <a:pt x="10" y="0"/>
                    </a:lnTo>
                    <a:lnTo>
                      <a:pt x="14" y="0"/>
                    </a:lnTo>
                    <a:lnTo>
                      <a:pt x="14" y="0"/>
                    </a:lnTo>
                    <a:lnTo>
                      <a:pt x="16" y="0"/>
                    </a:lnTo>
                    <a:lnTo>
                      <a:pt x="22" y="0"/>
                    </a:lnTo>
                    <a:lnTo>
                      <a:pt x="22" y="0"/>
                    </a:lnTo>
                    <a:lnTo>
                      <a:pt x="34" y="2"/>
                    </a:lnTo>
                    <a:lnTo>
                      <a:pt x="34" y="2"/>
                    </a:lnTo>
                    <a:lnTo>
                      <a:pt x="38" y="6"/>
                    </a:lnTo>
                    <a:lnTo>
                      <a:pt x="40" y="8"/>
                    </a:lnTo>
                    <a:lnTo>
                      <a:pt x="44" y="10"/>
                    </a:lnTo>
                    <a:lnTo>
                      <a:pt x="44" y="10"/>
                    </a:lnTo>
                    <a:lnTo>
                      <a:pt x="48" y="12"/>
                    </a:lnTo>
                    <a:lnTo>
                      <a:pt x="50" y="14"/>
                    </a:lnTo>
                    <a:lnTo>
                      <a:pt x="50" y="14"/>
                    </a:lnTo>
                    <a:lnTo>
                      <a:pt x="48" y="16"/>
                    </a:lnTo>
                    <a:lnTo>
                      <a:pt x="44" y="16"/>
                    </a:lnTo>
                    <a:lnTo>
                      <a:pt x="44" y="16"/>
                    </a:lnTo>
                    <a:lnTo>
                      <a:pt x="40" y="18"/>
                    </a:lnTo>
                    <a:lnTo>
                      <a:pt x="34" y="18"/>
                    </a:lnTo>
                    <a:lnTo>
                      <a:pt x="34" y="18"/>
                    </a:lnTo>
                    <a:lnTo>
                      <a:pt x="32" y="16"/>
                    </a:lnTo>
                    <a:lnTo>
                      <a:pt x="32" y="18"/>
                    </a:lnTo>
                    <a:lnTo>
                      <a:pt x="32" y="18"/>
                    </a:lnTo>
                    <a:lnTo>
                      <a:pt x="30" y="20"/>
                    </a:lnTo>
                    <a:lnTo>
                      <a:pt x="28" y="18"/>
                    </a:lnTo>
                    <a:lnTo>
                      <a:pt x="28" y="18"/>
                    </a:lnTo>
                    <a:lnTo>
                      <a:pt x="26" y="18"/>
                    </a:lnTo>
                    <a:lnTo>
                      <a:pt x="26" y="20"/>
                    </a:lnTo>
                    <a:lnTo>
                      <a:pt x="26" y="20"/>
                    </a:lnTo>
                    <a:lnTo>
                      <a:pt x="26" y="22"/>
                    </a:lnTo>
                    <a:lnTo>
                      <a:pt x="24" y="22"/>
                    </a:lnTo>
                    <a:lnTo>
                      <a:pt x="24" y="2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1" name="belize">
                <a:extLst>
                  <a:ext uri="{FF2B5EF4-FFF2-40B4-BE49-F238E27FC236}">
                    <a16:creationId xmlns:a16="http://schemas.microsoft.com/office/drawing/2014/main" id="{19C1CF72-903E-451C-A196-BDC3B1809D9F}"/>
                  </a:ext>
                </a:extLst>
              </p:cNvPr>
              <p:cNvSpPr>
                <a:spLocks/>
              </p:cNvSpPr>
              <p:nvPr/>
            </p:nvSpPr>
            <p:spPr bwMode="auto">
              <a:xfrm>
                <a:off x="1345236" y="1938578"/>
                <a:ext cx="48922" cy="84523"/>
              </a:xfrm>
              <a:custGeom>
                <a:avLst/>
                <a:gdLst/>
                <a:ahLst/>
                <a:cxnLst>
                  <a:cxn ang="0">
                    <a:pos x="6" y="14"/>
                  </a:cxn>
                  <a:cxn ang="0">
                    <a:pos x="6" y="14"/>
                  </a:cxn>
                  <a:cxn ang="0">
                    <a:pos x="10" y="10"/>
                  </a:cxn>
                  <a:cxn ang="0">
                    <a:pos x="12" y="10"/>
                  </a:cxn>
                  <a:cxn ang="0">
                    <a:pos x="14" y="12"/>
                  </a:cxn>
                  <a:cxn ang="0">
                    <a:pos x="16" y="12"/>
                  </a:cxn>
                  <a:cxn ang="0">
                    <a:pos x="18" y="12"/>
                  </a:cxn>
                  <a:cxn ang="0">
                    <a:pos x="22" y="8"/>
                  </a:cxn>
                  <a:cxn ang="0">
                    <a:pos x="30" y="0"/>
                  </a:cxn>
                  <a:cxn ang="0">
                    <a:pos x="30" y="0"/>
                  </a:cxn>
                  <a:cxn ang="0">
                    <a:pos x="34" y="0"/>
                  </a:cxn>
                  <a:cxn ang="0">
                    <a:pos x="34" y="2"/>
                  </a:cxn>
                  <a:cxn ang="0">
                    <a:pos x="34" y="8"/>
                  </a:cxn>
                  <a:cxn ang="0">
                    <a:pos x="30" y="16"/>
                  </a:cxn>
                  <a:cxn ang="0">
                    <a:pos x="30" y="24"/>
                  </a:cxn>
                  <a:cxn ang="0">
                    <a:pos x="30" y="24"/>
                  </a:cxn>
                  <a:cxn ang="0">
                    <a:pos x="28" y="30"/>
                  </a:cxn>
                  <a:cxn ang="0">
                    <a:pos x="26" y="34"/>
                  </a:cxn>
                  <a:cxn ang="0">
                    <a:pos x="18" y="46"/>
                  </a:cxn>
                  <a:cxn ang="0">
                    <a:pos x="18" y="46"/>
                  </a:cxn>
                  <a:cxn ang="0">
                    <a:pos x="16" y="50"/>
                  </a:cxn>
                  <a:cxn ang="0">
                    <a:pos x="12" y="52"/>
                  </a:cxn>
                  <a:cxn ang="0">
                    <a:pos x="10" y="54"/>
                  </a:cxn>
                  <a:cxn ang="0">
                    <a:pos x="10" y="58"/>
                  </a:cxn>
                  <a:cxn ang="0">
                    <a:pos x="0" y="58"/>
                  </a:cxn>
                  <a:cxn ang="0">
                    <a:pos x="6" y="14"/>
                  </a:cxn>
                  <a:cxn ang="0">
                    <a:pos x="6" y="14"/>
                  </a:cxn>
                </a:cxnLst>
                <a:rect l="0" t="0" r="r" b="b"/>
                <a:pathLst>
                  <a:path w="34" h="58">
                    <a:moveTo>
                      <a:pt x="6" y="14"/>
                    </a:moveTo>
                    <a:lnTo>
                      <a:pt x="6" y="14"/>
                    </a:lnTo>
                    <a:lnTo>
                      <a:pt x="10" y="10"/>
                    </a:lnTo>
                    <a:lnTo>
                      <a:pt x="12" y="10"/>
                    </a:lnTo>
                    <a:lnTo>
                      <a:pt x="14" y="12"/>
                    </a:lnTo>
                    <a:lnTo>
                      <a:pt x="16" y="12"/>
                    </a:lnTo>
                    <a:lnTo>
                      <a:pt x="18" y="12"/>
                    </a:lnTo>
                    <a:lnTo>
                      <a:pt x="22" y="8"/>
                    </a:lnTo>
                    <a:lnTo>
                      <a:pt x="30" y="0"/>
                    </a:lnTo>
                    <a:lnTo>
                      <a:pt x="30" y="0"/>
                    </a:lnTo>
                    <a:lnTo>
                      <a:pt x="34" y="0"/>
                    </a:lnTo>
                    <a:lnTo>
                      <a:pt x="34" y="2"/>
                    </a:lnTo>
                    <a:lnTo>
                      <a:pt x="34" y="8"/>
                    </a:lnTo>
                    <a:lnTo>
                      <a:pt x="30" y="16"/>
                    </a:lnTo>
                    <a:lnTo>
                      <a:pt x="30" y="24"/>
                    </a:lnTo>
                    <a:lnTo>
                      <a:pt x="30" y="24"/>
                    </a:lnTo>
                    <a:lnTo>
                      <a:pt x="28" y="30"/>
                    </a:lnTo>
                    <a:lnTo>
                      <a:pt x="26" y="34"/>
                    </a:lnTo>
                    <a:lnTo>
                      <a:pt x="18" y="46"/>
                    </a:lnTo>
                    <a:lnTo>
                      <a:pt x="18" y="46"/>
                    </a:lnTo>
                    <a:lnTo>
                      <a:pt x="16" y="50"/>
                    </a:lnTo>
                    <a:lnTo>
                      <a:pt x="12" y="52"/>
                    </a:lnTo>
                    <a:lnTo>
                      <a:pt x="10" y="54"/>
                    </a:lnTo>
                    <a:lnTo>
                      <a:pt x="10" y="58"/>
                    </a:lnTo>
                    <a:lnTo>
                      <a:pt x="0" y="58"/>
                    </a:lnTo>
                    <a:lnTo>
                      <a:pt x="6" y="14"/>
                    </a:lnTo>
                    <a:lnTo>
                      <a:pt x="6" y="1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2" name="Freeform 466">
                <a:extLst>
                  <a:ext uri="{FF2B5EF4-FFF2-40B4-BE49-F238E27FC236}">
                    <a16:creationId xmlns:a16="http://schemas.microsoft.com/office/drawing/2014/main" id="{1012AB8A-EE49-49DA-8FB1-82227FDDAED3}"/>
                  </a:ext>
                </a:extLst>
              </p:cNvPr>
              <p:cNvSpPr>
                <a:spLocks/>
              </p:cNvSpPr>
              <p:nvPr/>
            </p:nvSpPr>
            <p:spPr bwMode="auto">
              <a:xfrm>
                <a:off x="4913601" y="2702214"/>
                <a:ext cx="60433" cy="87440"/>
              </a:xfrm>
              <a:custGeom>
                <a:avLst/>
                <a:gdLst/>
                <a:ahLst/>
                <a:cxnLst>
                  <a:cxn ang="0">
                    <a:pos x="14" y="42"/>
                  </a:cxn>
                  <a:cxn ang="0">
                    <a:pos x="14" y="42"/>
                  </a:cxn>
                  <a:cxn ang="0">
                    <a:pos x="16" y="56"/>
                  </a:cxn>
                  <a:cxn ang="0">
                    <a:pos x="20" y="60"/>
                  </a:cxn>
                  <a:cxn ang="0">
                    <a:pos x="20" y="60"/>
                  </a:cxn>
                  <a:cxn ang="0">
                    <a:pos x="28" y="50"/>
                  </a:cxn>
                  <a:cxn ang="0">
                    <a:pos x="34" y="42"/>
                  </a:cxn>
                  <a:cxn ang="0">
                    <a:pos x="36" y="36"/>
                  </a:cxn>
                  <a:cxn ang="0">
                    <a:pos x="38" y="30"/>
                  </a:cxn>
                  <a:cxn ang="0">
                    <a:pos x="38" y="30"/>
                  </a:cxn>
                  <a:cxn ang="0">
                    <a:pos x="38" y="26"/>
                  </a:cxn>
                  <a:cxn ang="0">
                    <a:pos x="40" y="24"/>
                  </a:cxn>
                  <a:cxn ang="0">
                    <a:pos x="42" y="20"/>
                  </a:cxn>
                  <a:cxn ang="0">
                    <a:pos x="42" y="14"/>
                  </a:cxn>
                  <a:cxn ang="0">
                    <a:pos x="42" y="14"/>
                  </a:cxn>
                  <a:cxn ang="0">
                    <a:pos x="40" y="14"/>
                  </a:cxn>
                  <a:cxn ang="0">
                    <a:pos x="38" y="12"/>
                  </a:cxn>
                  <a:cxn ang="0">
                    <a:pos x="32" y="12"/>
                  </a:cxn>
                  <a:cxn ang="0">
                    <a:pos x="30" y="10"/>
                  </a:cxn>
                  <a:cxn ang="0">
                    <a:pos x="28" y="8"/>
                  </a:cxn>
                  <a:cxn ang="0">
                    <a:pos x="28" y="6"/>
                  </a:cxn>
                  <a:cxn ang="0">
                    <a:pos x="32" y="2"/>
                  </a:cxn>
                  <a:cxn ang="0">
                    <a:pos x="32" y="2"/>
                  </a:cxn>
                  <a:cxn ang="0">
                    <a:pos x="26" y="0"/>
                  </a:cxn>
                  <a:cxn ang="0">
                    <a:pos x="22" y="0"/>
                  </a:cxn>
                  <a:cxn ang="0">
                    <a:pos x="16" y="0"/>
                  </a:cxn>
                  <a:cxn ang="0">
                    <a:pos x="16" y="2"/>
                  </a:cxn>
                  <a:cxn ang="0">
                    <a:pos x="16" y="6"/>
                  </a:cxn>
                  <a:cxn ang="0">
                    <a:pos x="16" y="6"/>
                  </a:cxn>
                  <a:cxn ang="0">
                    <a:pos x="16" y="12"/>
                  </a:cxn>
                  <a:cxn ang="0">
                    <a:pos x="14" y="12"/>
                  </a:cxn>
                  <a:cxn ang="0">
                    <a:pos x="8" y="10"/>
                  </a:cxn>
                  <a:cxn ang="0">
                    <a:pos x="4" y="10"/>
                  </a:cxn>
                  <a:cxn ang="0">
                    <a:pos x="0" y="10"/>
                  </a:cxn>
                  <a:cxn ang="0">
                    <a:pos x="0" y="10"/>
                  </a:cxn>
                  <a:cxn ang="0">
                    <a:pos x="6" y="34"/>
                  </a:cxn>
                  <a:cxn ang="0">
                    <a:pos x="8" y="38"/>
                  </a:cxn>
                  <a:cxn ang="0">
                    <a:pos x="10" y="40"/>
                  </a:cxn>
                  <a:cxn ang="0">
                    <a:pos x="12" y="40"/>
                  </a:cxn>
                  <a:cxn ang="0">
                    <a:pos x="12" y="40"/>
                  </a:cxn>
                  <a:cxn ang="0">
                    <a:pos x="14" y="42"/>
                  </a:cxn>
                  <a:cxn ang="0">
                    <a:pos x="14" y="42"/>
                  </a:cxn>
                </a:cxnLst>
                <a:rect l="0" t="0" r="r" b="b"/>
                <a:pathLst>
                  <a:path w="42" h="60">
                    <a:moveTo>
                      <a:pt x="14" y="42"/>
                    </a:moveTo>
                    <a:lnTo>
                      <a:pt x="14" y="42"/>
                    </a:lnTo>
                    <a:lnTo>
                      <a:pt x="16" y="56"/>
                    </a:lnTo>
                    <a:lnTo>
                      <a:pt x="20" y="60"/>
                    </a:lnTo>
                    <a:lnTo>
                      <a:pt x="20" y="60"/>
                    </a:lnTo>
                    <a:lnTo>
                      <a:pt x="28" y="50"/>
                    </a:lnTo>
                    <a:lnTo>
                      <a:pt x="34" y="42"/>
                    </a:lnTo>
                    <a:lnTo>
                      <a:pt x="36" y="36"/>
                    </a:lnTo>
                    <a:lnTo>
                      <a:pt x="38" y="30"/>
                    </a:lnTo>
                    <a:lnTo>
                      <a:pt x="38" y="30"/>
                    </a:lnTo>
                    <a:lnTo>
                      <a:pt x="38" y="26"/>
                    </a:lnTo>
                    <a:lnTo>
                      <a:pt x="40" y="24"/>
                    </a:lnTo>
                    <a:lnTo>
                      <a:pt x="42" y="20"/>
                    </a:lnTo>
                    <a:lnTo>
                      <a:pt x="42" y="14"/>
                    </a:lnTo>
                    <a:lnTo>
                      <a:pt x="42" y="14"/>
                    </a:lnTo>
                    <a:lnTo>
                      <a:pt x="40" y="14"/>
                    </a:lnTo>
                    <a:lnTo>
                      <a:pt x="38" y="12"/>
                    </a:lnTo>
                    <a:lnTo>
                      <a:pt x="32" y="12"/>
                    </a:lnTo>
                    <a:lnTo>
                      <a:pt x="30" y="10"/>
                    </a:lnTo>
                    <a:lnTo>
                      <a:pt x="28" y="8"/>
                    </a:lnTo>
                    <a:lnTo>
                      <a:pt x="28" y="6"/>
                    </a:lnTo>
                    <a:lnTo>
                      <a:pt x="32" y="2"/>
                    </a:lnTo>
                    <a:lnTo>
                      <a:pt x="32" y="2"/>
                    </a:lnTo>
                    <a:lnTo>
                      <a:pt x="26" y="0"/>
                    </a:lnTo>
                    <a:lnTo>
                      <a:pt x="22" y="0"/>
                    </a:lnTo>
                    <a:lnTo>
                      <a:pt x="16" y="0"/>
                    </a:lnTo>
                    <a:lnTo>
                      <a:pt x="16" y="2"/>
                    </a:lnTo>
                    <a:lnTo>
                      <a:pt x="16" y="6"/>
                    </a:lnTo>
                    <a:lnTo>
                      <a:pt x="16" y="6"/>
                    </a:lnTo>
                    <a:lnTo>
                      <a:pt x="16" y="12"/>
                    </a:lnTo>
                    <a:lnTo>
                      <a:pt x="14" y="12"/>
                    </a:lnTo>
                    <a:lnTo>
                      <a:pt x="8" y="10"/>
                    </a:lnTo>
                    <a:lnTo>
                      <a:pt x="4" y="10"/>
                    </a:lnTo>
                    <a:lnTo>
                      <a:pt x="0" y="10"/>
                    </a:lnTo>
                    <a:lnTo>
                      <a:pt x="0" y="10"/>
                    </a:lnTo>
                    <a:lnTo>
                      <a:pt x="6" y="34"/>
                    </a:lnTo>
                    <a:lnTo>
                      <a:pt x="8" y="38"/>
                    </a:lnTo>
                    <a:lnTo>
                      <a:pt x="10" y="40"/>
                    </a:lnTo>
                    <a:lnTo>
                      <a:pt x="12" y="40"/>
                    </a:lnTo>
                    <a:lnTo>
                      <a:pt x="12" y="40"/>
                    </a:lnTo>
                    <a:lnTo>
                      <a:pt x="14" y="42"/>
                    </a:lnTo>
                    <a:lnTo>
                      <a:pt x="14" y="4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3" name="Freeform 467">
                <a:extLst>
                  <a:ext uri="{FF2B5EF4-FFF2-40B4-BE49-F238E27FC236}">
                    <a16:creationId xmlns:a16="http://schemas.microsoft.com/office/drawing/2014/main" id="{3B0017B0-044A-48E9-A7DD-7FE6CAFC3EDF}"/>
                  </a:ext>
                </a:extLst>
              </p:cNvPr>
              <p:cNvSpPr>
                <a:spLocks/>
              </p:cNvSpPr>
              <p:nvPr/>
            </p:nvSpPr>
            <p:spPr bwMode="auto">
              <a:xfrm>
                <a:off x="4933745" y="2457382"/>
                <a:ext cx="164029" cy="195280"/>
              </a:xfrm>
              <a:custGeom>
                <a:avLst/>
                <a:gdLst/>
                <a:ahLst/>
                <a:cxnLst>
                  <a:cxn ang="0">
                    <a:pos x="92" y="104"/>
                  </a:cxn>
                  <a:cxn ang="0">
                    <a:pos x="88" y="104"/>
                  </a:cxn>
                  <a:cxn ang="0">
                    <a:pos x="86" y="104"/>
                  </a:cxn>
                  <a:cxn ang="0">
                    <a:pos x="84" y="100"/>
                  </a:cxn>
                  <a:cxn ang="0">
                    <a:pos x="80" y="104"/>
                  </a:cxn>
                  <a:cxn ang="0">
                    <a:pos x="74" y="104"/>
                  </a:cxn>
                  <a:cxn ang="0">
                    <a:pos x="70" y="106"/>
                  </a:cxn>
                  <a:cxn ang="0">
                    <a:pos x="64" y="106"/>
                  </a:cxn>
                  <a:cxn ang="0">
                    <a:pos x="62" y="110"/>
                  </a:cxn>
                  <a:cxn ang="0">
                    <a:pos x="62" y="112"/>
                  </a:cxn>
                  <a:cxn ang="0">
                    <a:pos x="58" y="114"/>
                  </a:cxn>
                  <a:cxn ang="0">
                    <a:pos x="58" y="116"/>
                  </a:cxn>
                  <a:cxn ang="0">
                    <a:pos x="52" y="124"/>
                  </a:cxn>
                  <a:cxn ang="0">
                    <a:pos x="52" y="128"/>
                  </a:cxn>
                  <a:cxn ang="0">
                    <a:pos x="44" y="132"/>
                  </a:cxn>
                  <a:cxn ang="0">
                    <a:pos x="34" y="128"/>
                  </a:cxn>
                  <a:cxn ang="0">
                    <a:pos x="24" y="130"/>
                  </a:cxn>
                  <a:cxn ang="0">
                    <a:pos x="14" y="134"/>
                  </a:cxn>
                  <a:cxn ang="0">
                    <a:pos x="10" y="132"/>
                  </a:cxn>
                  <a:cxn ang="0">
                    <a:pos x="4" y="134"/>
                  </a:cxn>
                  <a:cxn ang="0">
                    <a:pos x="2" y="116"/>
                  </a:cxn>
                  <a:cxn ang="0">
                    <a:pos x="8" y="100"/>
                  </a:cxn>
                  <a:cxn ang="0">
                    <a:pos x="10" y="92"/>
                  </a:cxn>
                  <a:cxn ang="0">
                    <a:pos x="24" y="78"/>
                  </a:cxn>
                  <a:cxn ang="0">
                    <a:pos x="32" y="62"/>
                  </a:cxn>
                  <a:cxn ang="0">
                    <a:pos x="38" y="50"/>
                  </a:cxn>
                  <a:cxn ang="0">
                    <a:pos x="42" y="48"/>
                  </a:cxn>
                  <a:cxn ang="0">
                    <a:pos x="40" y="46"/>
                  </a:cxn>
                  <a:cxn ang="0">
                    <a:pos x="32" y="44"/>
                  </a:cxn>
                  <a:cxn ang="0">
                    <a:pos x="28" y="42"/>
                  </a:cxn>
                  <a:cxn ang="0">
                    <a:pos x="26" y="32"/>
                  </a:cxn>
                  <a:cxn ang="0">
                    <a:pos x="26" y="24"/>
                  </a:cxn>
                  <a:cxn ang="0">
                    <a:pos x="24" y="20"/>
                  </a:cxn>
                  <a:cxn ang="0">
                    <a:pos x="30" y="10"/>
                  </a:cxn>
                  <a:cxn ang="0">
                    <a:pos x="44" y="8"/>
                  </a:cxn>
                  <a:cxn ang="0">
                    <a:pos x="64" y="10"/>
                  </a:cxn>
                  <a:cxn ang="0">
                    <a:pos x="78" y="6"/>
                  </a:cxn>
                  <a:cxn ang="0">
                    <a:pos x="88" y="0"/>
                  </a:cxn>
                  <a:cxn ang="0">
                    <a:pos x="96" y="14"/>
                  </a:cxn>
                  <a:cxn ang="0">
                    <a:pos x="100" y="26"/>
                  </a:cxn>
                  <a:cxn ang="0">
                    <a:pos x="106" y="28"/>
                  </a:cxn>
                  <a:cxn ang="0">
                    <a:pos x="108" y="30"/>
                  </a:cxn>
                  <a:cxn ang="0">
                    <a:pos x="108" y="34"/>
                  </a:cxn>
                  <a:cxn ang="0">
                    <a:pos x="108" y="40"/>
                  </a:cxn>
                  <a:cxn ang="0">
                    <a:pos x="114" y="54"/>
                  </a:cxn>
                  <a:cxn ang="0">
                    <a:pos x="114" y="62"/>
                  </a:cxn>
                  <a:cxn ang="0">
                    <a:pos x="110" y="72"/>
                  </a:cxn>
                  <a:cxn ang="0">
                    <a:pos x="112" y="82"/>
                  </a:cxn>
                  <a:cxn ang="0">
                    <a:pos x="108" y="84"/>
                  </a:cxn>
                  <a:cxn ang="0">
                    <a:pos x="102" y="88"/>
                  </a:cxn>
                  <a:cxn ang="0">
                    <a:pos x="92" y="104"/>
                  </a:cxn>
                </a:cxnLst>
                <a:rect l="0" t="0" r="r" b="b"/>
                <a:pathLst>
                  <a:path w="114" h="134">
                    <a:moveTo>
                      <a:pt x="92" y="104"/>
                    </a:moveTo>
                    <a:lnTo>
                      <a:pt x="92" y="104"/>
                    </a:lnTo>
                    <a:lnTo>
                      <a:pt x="90" y="102"/>
                    </a:lnTo>
                    <a:lnTo>
                      <a:pt x="88" y="104"/>
                    </a:lnTo>
                    <a:lnTo>
                      <a:pt x="88" y="104"/>
                    </a:lnTo>
                    <a:lnTo>
                      <a:pt x="86" y="104"/>
                    </a:lnTo>
                    <a:lnTo>
                      <a:pt x="86" y="104"/>
                    </a:lnTo>
                    <a:lnTo>
                      <a:pt x="84" y="100"/>
                    </a:lnTo>
                    <a:lnTo>
                      <a:pt x="80" y="104"/>
                    </a:lnTo>
                    <a:lnTo>
                      <a:pt x="80" y="104"/>
                    </a:lnTo>
                    <a:lnTo>
                      <a:pt x="76" y="104"/>
                    </a:lnTo>
                    <a:lnTo>
                      <a:pt x="74" y="104"/>
                    </a:lnTo>
                    <a:lnTo>
                      <a:pt x="72" y="104"/>
                    </a:lnTo>
                    <a:lnTo>
                      <a:pt x="70" y="106"/>
                    </a:lnTo>
                    <a:lnTo>
                      <a:pt x="70" y="106"/>
                    </a:lnTo>
                    <a:lnTo>
                      <a:pt x="64" y="106"/>
                    </a:lnTo>
                    <a:lnTo>
                      <a:pt x="62" y="106"/>
                    </a:lnTo>
                    <a:lnTo>
                      <a:pt x="62" y="110"/>
                    </a:lnTo>
                    <a:lnTo>
                      <a:pt x="62" y="110"/>
                    </a:lnTo>
                    <a:lnTo>
                      <a:pt x="62" y="112"/>
                    </a:lnTo>
                    <a:lnTo>
                      <a:pt x="60" y="112"/>
                    </a:lnTo>
                    <a:lnTo>
                      <a:pt x="58" y="114"/>
                    </a:lnTo>
                    <a:lnTo>
                      <a:pt x="58" y="116"/>
                    </a:lnTo>
                    <a:lnTo>
                      <a:pt x="58" y="116"/>
                    </a:lnTo>
                    <a:lnTo>
                      <a:pt x="54" y="122"/>
                    </a:lnTo>
                    <a:lnTo>
                      <a:pt x="52" y="124"/>
                    </a:lnTo>
                    <a:lnTo>
                      <a:pt x="52" y="128"/>
                    </a:lnTo>
                    <a:lnTo>
                      <a:pt x="52" y="128"/>
                    </a:lnTo>
                    <a:lnTo>
                      <a:pt x="48" y="130"/>
                    </a:lnTo>
                    <a:lnTo>
                      <a:pt x="44" y="132"/>
                    </a:lnTo>
                    <a:lnTo>
                      <a:pt x="34" y="128"/>
                    </a:lnTo>
                    <a:lnTo>
                      <a:pt x="34" y="128"/>
                    </a:lnTo>
                    <a:lnTo>
                      <a:pt x="30" y="128"/>
                    </a:lnTo>
                    <a:lnTo>
                      <a:pt x="24" y="130"/>
                    </a:lnTo>
                    <a:lnTo>
                      <a:pt x="24" y="130"/>
                    </a:lnTo>
                    <a:lnTo>
                      <a:pt x="14" y="134"/>
                    </a:lnTo>
                    <a:lnTo>
                      <a:pt x="12" y="132"/>
                    </a:lnTo>
                    <a:lnTo>
                      <a:pt x="10" y="132"/>
                    </a:lnTo>
                    <a:lnTo>
                      <a:pt x="4" y="134"/>
                    </a:lnTo>
                    <a:lnTo>
                      <a:pt x="4" y="134"/>
                    </a:lnTo>
                    <a:lnTo>
                      <a:pt x="0" y="122"/>
                    </a:lnTo>
                    <a:lnTo>
                      <a:pt x="2" y="116"/>
                    </a:lnTo>
                    <a:lnTo>
                      <a:pt x="4" y="110"/>
                    </a:lnTo>
                    <a:lnTo>
                      <a:pt x="8" y="100"/>
                    </a:lnTo>
                    <a:lnTo>
                      <a:pt x="8" y="100"/>
                    </a:lnTo>
                    <a:lnTo>
                      <a:pt x="10" y="92"/>
                    </a:lnTo>
                    <a:lnTo>
                      <a:pt x="16" y="86"/>
                    </a:lnTo>
                    <a:lnTo>
                      <a:pt x="24" y="78"/>
                    </a:lnTo>
                    <a:lnTo>
                      <a:pt x="32" y="62"/>
                    </a:lnTo>
                    <a:lnTo>
                      <a:pt x="32" y="62"/>
                    </a:lnTo>
                    <a:lnTo>
                      <a:pt x="36" y="54"/>
                    </a:lnTo>
                    <a:lnTo>
                      <a:pt x="38" y="50"/>
                    </a:lnTo>
                    <a:lnTo>
                      <a:pt x="40" y="50"/>
                    </a:lnTo>
                    <a:lnTo>
                      <a:pt x="42" y="48"/>
                    </a:lnTo>
                    <a:lnTo>
                      <a:pt x="42" y="48"/>
                    </a:lnTo>
                    <a:lnTo>
                      <a:pt x="40" y="46"/>
                    </a:lnTo>
                    <a:lnTo>
                      <a:pt x="38" y="46"/>
                    </a:lnTo>
                    <a:lnTo>
                      <a:pt x="32" y="44"/>
                    </a:lnTo>
                    <a:lnTo>
                      <a:pt x="30" y="44"/>
                    </a:lnTo>
                    <a:lnTo>
                      <a:pt x="28" y="42"/>
                    </a:lnTo>
                    <a:lnTo>
                      <a:pt x="26" y="38"/>
                    </a:lnTo>
                    <a:lnTo>
                      <a:pt x="26" y="32"/>
                    </a:lnTo>
                    <a:lnTo>
                      <a:pt x="26" y="32"/>
                    </a:lnTo>
                    <a:lnTo>
                      <a:pt x="26" y="24"/>
                    </a:lnTo>
                    <a:lnTo>
                      <a:pt x="24" y="22"/>
                    </a:lnTo>
                    <a:lnTo>
                      <a:pt x="24" y="20"/>
                    </a:lnTo>
                    <a:lnTo>
                      <a:pt x="30" y="10"/>
                    </a:lnTo>
                    <a:lnTo>
                      <a:pt x="30" y="10"/>
                    </a:lnTo>
                    <a:lnTo>
                      <a:pt x="38" y="8"/>
                    </a:lnTo>
                    <a:lnTo>
                      <a:pt x="44" y="8"/>
                    </a:lnTo>
                    <a:lnTo>
                      <a:pt x="56" y="10"/>
                    </a:lnTo>
                    <a:lnTo>
                      <a:pt x="64" y="10"/>
                    </a:lnTo>
                    <a:lnTo>
                      <a:pt x="70" y="10"/>
                    </a:lnTo>
                    <a:lnTo>
                      <a:pt x="78" y="6"/>
                    </a:lnTo>
                    <a:lnTo>
                      <a:pt x="88" y="0"/>
                    </a:lnTo>
                    <a:lnTo>
                      <a:pt x="88" y="0"/>
                    </a:lnTo>
                    <a:lnTo>
                      <a:pt x="94" y="8"/>
                    </a:lnTo>
                    <a:lnTo>
                      <a:pt x="96" y="14"/>
                    </a:lnTo>
                    <a:lnTo>
                      <a:pt x="96" y="18"/>
                    </a:lnTo>
                    <a:lnTo>
                      <a:pt x="100" y="26"/>
                    </a:lnTo>
                    <a:lnTo>
                      <a:pt x="100" y="26"/>
                    </a:lnTo>
                    <a:lnTo>
                      <a:pt x="106" y="28"/>
                    </a:lnTo>
                    <a:lnTo>
                      <a:pt x="108" y="28"/>
                    </a:lnTo>
                    <a:lnTo>
                      <a:pt x="108" y="30"/>
                    </a:lnTo>
                    <a:lnTo>
                      <a:pt x="108" y="34"/>
                    </a:lnTo>
                    <a:lnTo>
                      <a:pt x="108" y="34"/>
                    </a:lnTo>
                    <a:lnTo>
                      <a:pt x="108" y="36"/>
                    </a:lnTo>
                    <a:lnTo>
                      <a:pt x="108" y="40"/>
                    </a:lnTo>
                    <a:lnTo>
                      <a:pt x="112" y="46"/>
                    </a:lnTo>
                    <a:lnTo>
                      <a:pt x="114" y="54"/>
                    </a:lnTo>
                    <a:lnTo>
                      <a:pt x="114" y="58"/>
                    </a:lnTo>
                    <a:lnTo>
                      <a:pt x="114" y="62"/>
                    </a:lnTo>
                    <a:lnTo>
                      <a:pt x="114" y="62"/>
                    </a:lnTo>
                    <a:lnTo>
                      <a:pt x="110" y="72"/>
                    </a:lnTo>
                    <a:lnTo>
                      <a:pt x="112" y="78"/>
                    </a:lnTo>
                    <a:lnTo>
                      <a:pt x="112" y="82"/>
                    </a:lnTo>
                    <a:lnTo>
                      <a:pt x="108" y="84"/>
                    </a:lnTo>
                    <a:lnTo>
                      <a:pt x="108" y="84"/>
                    </a:lnTo>
                    <a:lnTo>
                      <a:pt x="104" y="86"/>
                    </a:lnTo>
                    <a:lnTo>
                      <a:pt x="102" y="88"/>
                    </a:lnTo>
                    <a:lnTo>
                      <a:pt x="92" y="104"/>
                    </a:lnTo>
                    <a:lnTo>
                      <a:pt x="92" y="10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4" name="Freeform 468">
                <a:extLst>
                  <a:ext uri="{FF2B5EF4-FFF2-40B4-BE49-F238E27FC236}">
                    <a16:creationId xmlns:a16="http://schemas.microsoft.com/office/drawing/2014/main" id="{9DA54C56-BBF9-4432-AF10-3EA7B97C4033}"/>
                  </a:ext>
                </a:extLst>
              </p:cNvPr>
              <p:cNvSpPr>
                <a:spLocks/>
              </p:cNvSpPr>
              <p:nvPr/>
            </p:nvSpPr>
            <p:spPr bwMode="auto">
              <a:xfrm>
                <a:off x="4378347" y="2777994"/>
                <a:ext cx="40289" cy="61208"/>
              </a:xfrm>
              <a:custGeom>
                <a:avLst/>
                <a:gdLst/>
                <a:ahLst/>
                <a:cxnLst>
                  <a:cxn ang="0">
                    <a:pos x="0" y="6"/>
                  </a:cxn>
                  <a:cxn ang="0">
                    <a:pos x="0" y="6"/>
                  </a:cxn>
                  <a:cxn ang="0">
                    <a:pos x="2" y="12"/>
                  </a:cxn>
                  <a:cxn ang="0">
                    <a:pos x="4" y="12"/>
                  </a:cxn>
                  <a:cxn ang="0">
                    <a:pos x="6" y="12"/>
                  </a:cxn>
                  <a:cxn ang="0">
                    <a:pos x="6" y="12"/>
                  </a:cxn>
                  <a:cxn ang="0">
                    <a:pos x="10" y="12"/>
                  </a:cxn>
                  <a:cxn ang="0">
                    <a:pos x="10" y="14"/>
                  </a:cxn>
                  <a:cxn ang="0">
                    <a:pos x="10" y="14"/>
                  </a:cxn>
                  <a:cxn ang="0">
                    <a:pos x="6" y="16"/>
                  </a:cxn>
                  <a:cxn ang="0">
                    <a:pos x="6" y="16"/>
                  </a:cxn>
                  <a:cxn ang="0">
                    <a:pos x="4" y="14"/>
                  </a:cxn>
                  <a:cxn ang="0">
                    <a:pos x="2" y="16"/>
                  </a:cxn>
                  <a:cxn ang="0">
                    <a:pos x="4" y="18"/>
                  </a:cxn>
                  <a:cxn ang="0">
                    <a:pos x="8" y="24"/>
                  </a:cxn>
                  <a:cxn ang="0">
                    <a:pos x="8" y="26"/>
                  </a:cxn>
                  <a:cxn ang="0">
                    <a:pos x="8" y="26"/>
                  </a:cxn>
                  <a:cxn ang="0">
                    <a:pos x="8" y="28"/>
                  </a:cxn>
                  <a:cxn ang="0">
                    <a:pos x="10" y="32"/>
                  </a:cxn>
                  <a:cxn ang="0">
                    <a:pos x="10" y="34"/>
                  </a:cxn>
                  <a:cxn ang="0">
                    <a:pos x="10" y="36"/>
                  </a:cxn>
                  <a:cxn ang="0">
                    <a:pos x="10" y="36"/>
                  </a:cxn>
                  <a:cxn ang="0">
                    <a:pos x="8" y="36"/>
                  </a:cxn>
                  <a:cxn ang="0">
                    <a:pos x="8" y="38"/>
                  </a:cxn>
                  <a:cxn ang="0">
                    <a:pos x="12" y="42"/>
                  </a:cxn>
                  <a:cxn ang="0">
                    <a:pos x="12" y="42"/>
                  </a:cxn>
                  <a:cxn ang="0">
                    <a:pos x="18" y="40"/>
                  </a:cxn>
                  <a:cxn ang="0">
                    <a:pos x="22" y="38"/>
                  </a:cxn>
                  <a:cxn ang="0">
                    <a:pos x="18" y="24"/>
                  </a:cxn>
                  <a:cxn ang="0">
                    <a:pos x="18" y="24"/>
                  </a:cxn>
                  <a:cxn ang="0">
                    <a:pos x="18" y="14"/>
                  </a:cxn>
                  <a:cxn ang="0">
                    <a:pos x="22" y="8"/>
                  </a:cxn>
                  <a:cxn ang="0">
                    <a:pos x="24" y="6"/>
                  </a:cxn>
                  <a:cxn ang="0">
                    <a:pos x="28" y="2"/>
                  </a:cxn>
                  <a:cxn ang="0">
                    <a:pos x="28" y="2"/>
                  </a:cxn>
                  <a:cxn ang="0">
                    <a:pos x="24" y="0"/>
                  </a:cxn>
                  <a:cxn ang="0">
                    <a:pos x="20" y="0"/>
                  </a:cxn>
                  <a:cxn ang="0">
                    <a:pos x="18" y="2"/>
                  </a:cxn>
                  <a:cxn ang="0">
                    <a:pos x="18" y="2"/>
                  </a:cxn>
                  <a:cxn ang="0">
                    <a:pos x="16" y="4"/>
                  </a:cxn>
                  <a:cxn ang="0">
                    <a:pos x="14" y="4"/>
                  </a:cxn>
                  <a:cxn ang="0">
                    <a:pos x="12" y="4"/>
                  </a:cxn>
                  <a:cxn ang="0">
                    <a:pos x="10" y="8"/>
                  </a:cxn>
                  <a:cxn ang="0">
                    <a:pos x="10" y="8"/>
                  </a:cxn>
                  <a:cxn ang="0">
                    <a:pos x="8" y="10"/>
                  </a:cxn>
                  <a:cxn ang="0">
                    <a:pos x="8" y="8"/>
                  </a:cxn>
                  <a:cxn ang="0">
                    <a:pos x="6" y="6"/>
                  </a:cxn>
                  <a:cxn ang="0">
                    <a:pos x="0" y="6"/>
                  </a:cxn>
                  <a:cxn ang="0">
                    <a:pos x="0" y="6"/>
                  </a:cxn>
                </a:cxnLst>
                <a:rect l="0" t="0" r="r" b="b"/>
                <a:pathLst>
                  <a:path w="28" h="42">
                    <a:moveTo>
                      <a:pt x="0" y="6"/>
                    </a:moveTo>
                    <a:lnTo>
                      <a:pt x="0" y="6"/>
                    </a:lnTo>
                    <a:lnTo>
                      <a:pt x="2" y="12"/>
                    </a:lnTo>
                    <a:lnTo>
                      <a:pt x="4" y="12"/>
                    </a:lnTo>
                    <a:lnTo>
                      <a:pt x="6" y="12"/>
                    </a:lnTo>
                    <a:lnTo>
                      <a:pt x="6" y="12"/>
                    </a:lnTo>
                    <a:lnTo>
                      <a:pt x="10" y="12"/>
                    </a:lnTo>
                    <a:lnTo>
                      <a:pt x="10" y="14"/>
                    </a:lnTo>
                    <a:lnTo>
                      <a:pt x="10" y="14"/>
                    </a:lnTo>
                    <a:lnTo>
                      <a:pt x="6" y="16"/>
                    </a:lnTo>
                    <a:lnTo>
                      <a:pt x="6" y="16"/>
                    </a:lnTo>
                    <a:lnTo>
                      <a:pt x="4" y="14"/>
                    </a:lnTo>
                    <a:lnTo>
                      <a:pt x="2" y="16"/>
                    </a:lnTo>
                    <a:lnTo>
                      <a:pt x="4" y="18"/>
                    </a:lnTo>
                    <a:lnTo>
                      <a:pt x="8" y="24"/>
                    </a:lnTo>
                    <a:lnTo>
                      <a:pt x="8" y="26"/>
                    </a:lnTo>
                    <a:lnTo>
                      <a:pt x="8" y="26"/>
                    </a:lnTo>
                    <a:lnTo>
                      <a:pt x="8" y="28"/>
                    </a:lnTo>
                    <a:lnTo>
                      <a:pt x="10" y="32"/>
                    </a:lnTo>
                    <a:lnTo>
                      <a:pt x="10" y="34"/>
                    </a:lnTo>
                    <a:lnTo>
                      <a:pt x="10" y="36"/>
                    </a:lnTo>
                    <a:lnTo>
                      <a:pt x="10" y="36"/>
                    </a:lnTo>
                    <a:lnTo>
                      <a:pt x="8" y="36"/>
                    </a:lnTo>
                    <a:lnTo>
                      <a:pt x="8" y="38"/>
                    </a:lnTo>
                    <a:lnTo>
                      <a:pt x="12" y="42"/>
                    </a:lnTo>
                    <a:lnTo>
                      <a:pt x="12" y="42"/>
                    </a:lnTo>
                    <a:lnTo>
                      <a:pt x="18" y="40"/>
                    </a:lnTo>
                    <a:lnTo>
                      <a:pt x="22" y="38"/>
                    </a:lnTo>
                    <a:lnTo>
                      <a:pt x="18" y="24"/>
                    </a:lnTo>
                    <a:lnTo>
                      <a:pt x="18" y="24"/>
                    </a:lnTo>
                    <a:lnTo>
                      <a:pt x="18" y="14"/>
                    </a:lnTo>
                    <a:lnTo>
                      <a:pt x="22" y="8"/>
                    </a:lnTo>
                    <a:lnTo>
                      <a:pt x="24" y="6"/>
                    </a:lnTo>
                    <a:lnTo>
                      <a:pt x="28" y="2"/>
                    </a:lnTo>
                    <a:lnTo>
                      <a:pt x="28" y="2"/>
                    </a:lnTo>
                    <a:lnTo>
                      <a:pt x="24" y="0"/>
                    </a:lnTo>
                    <a:lnTo>
                      <a:pt x="20" y="0"/>
                    </a:lnTo>
                    <a:lnTo>
                      <a:pt x="18" y="2"/>
                    </a:lnTo>
                    <a:lnTo>
                      <a:pt x="18" y="2"/>
                    </a:lnTo>
                    <a:lnTo>
                      <a:pt x="16" y="4"/>
                    </a:lnTo>
                    <a:lnTo>
                      <a:pt x="14" y="4"/>
                    </a:lnTo>
                    <a:lnTo>
                      <a:pt x="12" y="4"/>
                    </a:lnTo>
                    <a:lnTo>
                      <a:pt x="10" y="8"/>
                    </a:lnTo>
                    <a:lnTo>
                      <a:pt x="10" y="8"/>
                    </a:lnTo>
                    <a:lnTo>
                      <a:pt x="8" y="10"/>
                    </a:lnTo>
                    <a:lnTo>
                      <a:pt x="8" y="8"/>
                    </a:lnTo>
                    <a:lnTo>
                      <a:pt x="6" y="6"/>
                    </a:lnTo>
                    <a:lnTo>
                      <a:pt x="0" y="6"/>
                    </a:lnTo>
                    <a:lnTo>
                      <a:pt x="0"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5" name="Freeform 469">
                <a:extLst>
                  <a:ext uri="{FF2B5EF4-FFF2-40B4-BE49-F238E27FC236}">
                    <a16:creationId xmlns:a16="http://schemas.microsoft.com/office/drawing/2014/main" id="{54EC3F0A-962D-4082-BFDE-74E5CE7BB4E8}"/>
                  </a:ext>
                </a:extLst>
              </p:cNvPr>
              <p:cNvSpPr>
                <a:spLocks/>
              </p:cNvSpPr>
              <p:nvPr/>
            </p:nvSpPr>
            <p:spPr bwMode="auto">
              <a:xfrm>
                <a:off x="4303527" y="2533164"/>
                <a:ext cx="66188" cy="43720"/>
              </a:xfrm>
              <a:custGeom>
                <a:avLst/>
                <a:gdLst/>
                <a:ahLst/>
                <a:cxnLst>
                  <a:cxn ang="0">
                    <a:pos x="12" y="2"/>
                  </a:cxn>
                  <a:cxn ang="0">
                    <a:pos x="12" y="2"/>
                  </a:cxn>
                  <a:cxn ang="0">
                    <a:pos x="10" y="4"/>
                  </a:cxn>
                  <a:cxn ang="0">
                    <a:pos x="8" y="8"/>
                  </a:cxn>
                  <a:cxn ang="0">
                    <a:pos x="8" y="10"/>
                  </a:cxn>
                  <a:cxn ang="0">
                    <a:pos x="8" y="10"/>
                  </a:cxn>
                  <a:cxn ang="0">
                    <a:pos x="8" y="14"/>
                  </a:cxn>
                  <a:cxn ang="0">
                    <a:pos x="4" y="18"/>
                  </a:cxn>
                  <a:cxn ang="0">
                    <a:pos x="2" y="22"/>
                  </a:cxn>
                  <a:cxn ang="0">
                    <a:pos x="0" y="26"/>
                  </a:cxn>
                  <a:cxn ang="0">
                    <a:pos x="0" y="26"/>
                  </a:cxn>
                  <a:cxn ang="0">
                    <a:pos x="2" y="28"/>
                  </a:cxn>
                  <a:cxn ang="0">
                    <a:pos x="6" y="28"/>
                  </a:cxn>
                  <a:cxn ang="0">
                    <a:pos x="10" y="28"/>
                  </a:cxn>
                  <a:cxn ang="0">
                    <a:pos x="16" y="30"/>
                  </a:cxn>
                  <a:cxn ang="0">
                    <a:pos x="44" y="30"/>
                  </a:cxn>
                  <a:cxn ang="0">
                    <a:pos x="46" y="16"/>
                  </a:cxn>
                  <a:cxn ang="0">
                    <a:pos x="42" y="16"/>
                  </a:cxn>
                  <a:cxn ang="0">
                    <a:pos x="44" y="14"/>
                  </a:cxn>
                  <a:cxn ang="0">
                    <a:pos x="46" y="2"/>
                  </a:cxn>
                  <a:cxn ang="0">
                    <a:pos x="46" y="2"/>
                  </a:cxn>
                  <a:cxn ang="0">
                    <a:pos x="38" y="2"/>
                  </a:cxn>
                  <a:cxn ang="0">
                    <a:pos x="38" y="2"/>
                  </a:cxn>
                  <a:cxn ang="0">
                    <a:pos x="32" y="2"/>
                  </a:cxn>
                  <a:cxn ang="0">
                    <a:pos x="28" y="0"/>
                  </a:cxn>
                  <a:cxn ang="0">
                    <a:pos x="22" y="0"/>
                  </a:cxn>
                  <a:cxn ang="0">
                    <a:pos x="12" y="2"/>
                  </a:cxn>
                  <a:cxn ang="0">
                    <a:pos x="12" y="2"/>
                  </a:cxn>
                </a:cxnLst>
                <a:rect l="0" t="0" r="r" b="b"/>
                <a:pathLst>
                  <a:path w="46" h="30">
                    <a:moveTo>
                      <a:pt x="12" y="2"/>
                    </a:moveTo>
                    <a:lnTo>
                      <a:pt x="12" y="2"/>
                    </a:lnTo>
                    <a:lnTo>
                      <a:pt x="10" y="4"/>
                    </a:lnTo>
                    <a:lnTo>
                      <a:pt x="8" y="8"/>
                    </a:lnTo>
                    <a:lnTo>
                      <a:pt x="8" y="10"/>
                    </a:lnTo>
                    <a:lnTo>
                      <a:pt x="8" y="10"/>
                    </a:lnTo>
                    <a:lnTo>
                      <a:pt x="8" y="14"/>
                    </a:lnTo>
                    <a:lnTo>
                      <a:pt x="4" y="18"/>
                    </a:lnTo>
                    <a:lnTo>
                      <a:pt x="2" y="22"/>
                    </a:lnTo>
                    <a:lnTo>
                      <a:pt x="0" y="26"/>
                    </a:lnTo>
                    <a:lnTo>
                      <a:pt x="0" y="26"/>
                    </a:lnTo>
                    <a:lnTo>
                      <a:pt x="2" y="28"/>
                    </a:lnTo>
                    <a:lnTo>
                      <a:pt x="6" y="28"/>
                    </a:lnTo>
                    <a:lnTo>
                      <a:pt x="10" y="28"/>
                    </a:lnTo>
                    <a:lnTo>
                      <a:pt x="16" y="30"/>
                    </a:lnTo>
                    <a:lnTo>
                      <a:pt x="44" y="30"/>
                    </a:lnTo>
                    <a:lnTo>
                      <a:pt x="46" y="16"/>
                    </a:lnTo>
                    <a:lnTo>
                      <a:pt x="42" y="16"/>
                    </a:lnTo>
                    <a:lnTo>
                      <a:pt x="44" y="14"/>
                    </a:lnTo>
                    <a:lnTo>
                      <a:pt x="46" y="2"/>
                    </a:lnTo>
                    <a:lnTo>
                      <a:pt x="46" y="2"/>
                    </a:lnTo>
                    <a:lnTo>
                      <a:pt x="38" y="2"/>
                    </a:lnTo>
                    <a:lnTo>
                      <a:pt x="38" y="2"/>
                    </a:lnTo>
                    <a:lnTo>
                      <a:pt x="32" y="2"/>
                    </a:lnTo>
                    <a:lnTo>
                      <a:pt x="28" y="0"/>
                    </a:lnTo>
                    <a:lnTo>
                      <a:pt x="22" y="0"/>
                    </a:lnTo>
                    <a:lnTo>
                      <a:pt x="12" y="2"/>
                    </a:lnTo>
                    <a:lnTo>
                      <a:pt x="12"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6" name="Freeform 470">
                <a:extLst>
                  <a:ext uri="{FF2B5EF4-FFF2-40B4-BE49-F238E27FC236}">
                    <a16:creationId xmlns:a16="http://schemas.microsoft.com/office/drawing/2014/main" id="{A7EEDAB2-7F29-4779-B2B9-4FE055CA519B}"/>
                  </a:ext>
                </a:extLst>
              </p:cNvPr>
              <p:cNvSpPr>
                <a:spLocks/>
              </p:cNvSpPr>
              <p:nvPr/>
            </p:nvSpPr>
            <p:spPr bwMode="auto">
              <a:xfrm>
                <a:off x="4286259" y="2527334"/>
                <a:ext cx="187050" cy="230257"/>
              </a:xfrm>
              <a:custGeom>
                <a:avLst/>
                <a:gdLst/>
                <a:ahLst/>
                <a:cxnLst>
                  <a:cxn ang="0">
                    <a:pos x="24" y="36"/>
                  </a:cxn>
                  <a:cxn ang="0">
                    <a:pos x="22" y="46"/>
                  </a:cxn>
                  <a:cxn ang="0">
                    <a:pos x="14" y="46"/>
                  </a:cxn>
                  <a:cxn ang="0">
                    <a:pos x="24" y="56"/>
                  </a:cxn>
                  <a:cxn ang="0">
                    <a:pos x="26" y="58"/>
                  </a:cxn>
                  <a:cxn ang="0">
                    <a:pos x="20" y="56"/>
                  </a:cxn>
                  <a:cxn ang="0">
                    <a:pos x="14" y="52"/>
                  </a:cxn>
                  <a:cxn ang="0">
                    <a:pos x="12" y="60"/>
                  </a:cxn>
                  <a:cxn ang="0">
                    <a:pos x="10" y="68"/>
                  </a:cxn>
                  <a:cxn ang="0">
                    <a:pos x="6" y="78"/>
                  </a:cxn>
                  <a:cxn ang="0">
                    <a:pos x="0" y="76"/>
                  </a:cxn>
                  <a:cxn ang="0">
                    <a:pos x="10" y="100"/>
                  </a:cxn>
                  <a:cxn ang="0">
                    <a:pos x="12" y="102"/>
                  </a:cxn>
                  <a:cxn ang="0">
                    <a:pos x="10" y="106"/>
                  </a:cxn>
                  <a:cxn ang="0">
                    <a:pos x="16" y="116"/>
                  </a:cxn>
                  <a:cxn ang="0">
                    <a:pos x="16" y="118"/>
                  </a:cxn>
                  <a:cxn ang="0">
                    <a:pos x="28" y="132"/>
                  </a:cxn>
                  <a:cxn ang="0">
                    <a:pos x="32" y="138"/>
                  </a:cxn>
                  <a:cxn ang="0">
                    <a:pos x="44" y="150"/>
                  </a:cxn>
                  <a:cxn ang="0">
                    <a:pos x="44" y="154"/>
                  </a:cxn>
                  <a:cxn ang="0">
                    <a:pos x="48" y="158"/>
                  </a:cxn>
                  <a:cxn ang="0">
                    <a:pos x="56" y="150"/>
                  </a:cxn>
                  <a:cxn ang="0">
                    <a:pos x="62" y="156"/>
                  </a:cxn>
                  <a:cxn ang="0">
                    <a:pos x="64" y="154"/>
                  </a:cxn>
                  <a:cxn ang="0">
                    <a:pos x="62" y="138"/>
                  </a:cxn>
                  <a:cxn ang="0">
                    <a:pos x="58" y="124"/>
                  </a:cxn>
                  <a:cxn ang="0">
                    <a:pos x="64" y="124"/>
                  </a:cxn>
                  <a:cxn ang="0">
                    <a:pos x="70" y="124"/>
                  </a:cxn>
                  <a:cxn ang="0">
                    <a:pos x="72" y="124"/>
                  </a:cxn>
                  <a:cxn ang="0">
                    <a:pos x="74" y="112"/>
                  </a:cxn>
                  <a:cxn ang="0">
                    <a:pos x="78" y="110"/>
                  </a:cxn>
                  <a:cxn ang="0">
                    <a:pos x="86" y="120"/>
                  </a:cxn>
                  <a:cxn ang="0">
                    <a:pos x="88" y="122"/>
                  </a:cxn>
                  <a:cxn ang="0">
                    <a:pos x="98" y="120"/>
                  </a:cxn>
                  <a:cxn ang="0">
                    <a:pos x="104" y="118"/>
                  </a:cxn>
                  <a:cxn ang="0">
                    <a:pos x="114" y="126"/>
                  </a:cxn>
                  <a:cxn ang="0">
                    <a:pos x="120" y="114"/>
                  </a:cxn>
                  <a:cxn ang="0">
                    <a:pos x="126" y="106"/>
                  </a:cxn>
                  <a:cxn ang="0">
                    <a:pos x="128" y="100"/>
                  </a:cxn>
                  <a:cxn ang="0">
                    <a:pos x="128" y="92"/>
                  </a:cxn>
                  <a:cxn ang="0">
                    <a:pos x="126" y="82"/>
                  </a:cxn>
                  <a:cxn ang="0">
                    <a:pos x="126" y="76"/>
                  </a:cxn>
                  <a:cxn ang="0">
                    <a:pos x="124" y="72"/>
                  </a:cxn>
                  <a:cxn ang="0">
                    <a:pos x="120" y="64"/>
                  </a:cxn>
                  <a:cxn ang="0">
                    <a:pos x="124" y="60"/>
                  </a:cxn>
                  <a:cxn ang="0">
                    <a:pos x="122" y="54"/>
                  </a:cxn>
                  <a:cxn ang="0">
                    <a:pos x="126" y="46"/>
                  </a:cxn>
                  <a:cxn ang="0">
                    <a:pos x="130" y="36"/>
                  </a:cxn>
                  <a:cxn ang="0">
                    <a:pos x="130" y="28"/>
                  </a:cxn>
                  <a:cxn ang="0">
                    <a:pos x="126" y="24"/>
                  </a:cxn>
                  <a:cxn ang="0">
                    <a:pos x="108" y="24"/>
                  </a:cxn>
                  <a:cxn ang="0">
                    <a:pos x="104" y="16"/>
                  </a:cxn>
                  <a:cxn ang="0">
                    <a:pos x="104" y="4"/>
                  </a:cxn>
                  <a:cxn ang="0">
                    <a:pos x="84" y="2"/>
                  </a:cxn>
                  <a:cxn ang="0">
                    <a:pos x="50" y="6"/>
                  </a:cxn>
                  <a:cxn ang="0">
                    <a:pos x="56" y="18"/>
                  </a:cxn>
                  <a:cxn ang="0">
                    <a:pos x="56" y="34"/>
                  </a:cxn>
                </a:cxnLst>
                <a:rect l="0" t="0" r="r" b="b"/>
                <a:pathLst>
                  <a:path w="130" h="158">
                    <a:moveTo>
                      <a:pt x="28" y="34"/>
                    </a:moveTo>
                    <a:lnTo>
                      <a:pt x="28" y="34"/>
                    </a:lnTo>
                    <a:lnTo>
                      <a:pt x="24" y="36"/>
                    </a:lnTo>
                    <a:lnTo>
                      <a:pt x="22" y="38"/>
                    </a:lnTo>
                    <a:lnTo>
                      <a:pt x="22" y="42"/>
                    </a:lnTo>
                    <a:lnTo>
                      <a:pt x="22" y="46"/>
                    </a:lnTo>
                    <a:lnTo>
                      <a:pt x="16" y="46"/>
                    </a:lnTo>
                    <a:lnTo>
                      <a:pt x="16" y="46"/>
                    </a:lnTo>
                    <a:lnTo>
                      <a:pt x="14" y="46"/>
                    </a:lnTo>
                    <a:lnTo>
                      <a:pt x="14" y="48"/>
                    </a:lnTo>
                    <a:lnTo>
                      <a:pt x="16" y="50"/>
                    </a:lnTo>
                    <a:lnTo>
                      <a:pt x="24" y="56"/>
                    </a:lnTo>
                    <a:lnTo>
                      <a:pt x="24" y="56"/>
                    </a:lnTo>
                    <a:lnTo>
                      <a:pt x="26" y="56"/>
                    </a:lnTo>
                    <a:lnTo>
                      <a:pt x="26" y="58"/>
                    </a:lnTo>
                    <a:lnTo>
                      <a:pt x="26" y="60"/>
                    </a:lnTo>
                    <a:lnTo>
                      <a:pt x="26" y="60"/>
                    </a:lnTo>
                    <a:lnTo>
                      <a:pt x="20" y="56"/>
                    </a:lnTo>
                    <a:lnTo>
                      <a:pt x="16" y="54"/>
                    </a:lnTo>
                    <a:lnTo>
                      <a:pt x="16" y="52"/>
                    </a:lnTo>
                    <a:lnTo>
                      <a:pt x="14" y="52"/>
                    </a:lnTo>
                    <a:lnTo>
                      <a:pt x="14" y="52"/>
                    </a:lnTo>
                    <a:lnTo>
                      <a:pt x="12" y="54"/>
                    </a:lnTo>
                    <a:lnTo>
                      <a:pt x="12" y="60"/>
                    </a:lnTo>
                    <a:lnTo>
                      <a:pt x="12" y="64"/>
                    </a:lnTo>
                    <a:lnTo>
                      <a:pt x="10" y="68"/>
                    </a:lnTo>
                    <a:lnTo>
                      <a:pt x="10" y="68"/>
                    </a:lnTo>
                    <a:lnTo>
                      <a:pt x="8" y="72"/>
                    </a:lnTo>
                    <a:lnTo>
                      <a:pt x="8" y="76"/>
                    </a:lnTo>
                    <a:lnTo>
                      <a:pt x="6" y="78"/>
                    </a:lnTo>
                    <a:lnTo>
                      <a:pt x="0" y="76"/>
                    </a:lnTo>
                    <a:lnTo>
                      <a:pt x="0" y="76"/>
                    </a:lnTo>
                    <a:lnTo>
                      <a:pt x="0" y="76"/>
                    </a:lnTo>
                    <a:lnTo>
                      <a:pt x="0" y="78"/>
                    </a:lnTo>
                    <a:lnTo>
                      <a:pt x="2" y="86"/>
                    </a:lnTo>
                    <a:lnTo>
                      <a:pt x="10" y="100"/>
                    </a:lnTo>
                    <a:lnTo>
                      <a:pt x="10" y="100"/>
                    </a:lnTo>
                    <a:lnTo>
                      <a:pt x="12" y="100"/>
                    </a:lnTo>
                    <a:lnTo>
                      <a:pt x="12" y="102"/>
                    </a:lnTo>
                    <a:lnTo>
                      <a:pt x="10" y="104"/>
                    </a:lnTo>
                    <a:lnTo>
                      <a:pt x="10" y="104"/>
                    </a:lnTo>
                    <a:lnTo>
                      <a:pt x="10" y="106"/>
                    </a:lnTo>
                    <a:lnTo>
                      <a:pt x="10" y="110"/>
                    </a:lnTo>
                    <a:lnTo>
                      <a:pt x="16" y="116"/>
                    </a:lnTo>
                    <a:lnTo>
                      <a:pt x="16" y="116"/>
                    </a:lnTo>
                    <a:lnTo>
                      <a:pt x="18" y="118"/>
                    </a:lnTo>
                    <a:lnTo>
                      <a:pt x="18" y="120"/>
                    </a:lnTo>
                    <a:lnTo>
                      <a:pt x="16" y="118"/>
                    </a:lnTo>
                    <a:lnTo>
                      <a:pt x="16" y="118"/>
                    </a:lnTo>
                    <a:lnTo>
                      <a:pt x="22" y="128"/>
                    </a:lnTo>
                    <a:lnTo>
                      <a:pt x="28" y="132"/>
                    </a:lnTo>
                    <a:lnTo>
                      <a:pt x="32" y="136"/>
                    </a:lnTo>
                    <a:lnTo>
                      <a:pt x="32" y="138"/>
                    </a:lnTo>
                    <a:lnTo>
                      <a:pt x="32" y="138"/>
                    </a:lnTo>
                    <a:lnTo>
                      <a:pt x="36" y="142"/>
                    </a:lnTo>
                    <a:lnTo>
                      <a:pt x="40" y="146"/>
                    </a:lnTo>
                    <a:lnTo>
                      <a:pt x="44" y="150"/>
                    </a:lnTo>
                    <a:lnTo>
                      <a:pt x="46" y="152"/>
                    </a:lnTo>
                    <a:lnTo>
                      <a:pt x="46" y="152"/>
                    </a:lnTo>
                    <a:lnTo>
                      <a:pt x="44" y="154"/>
                    </a:lnTo>
                    <a:lnTo>
                      <a:pt x="46" y="156"/>
                    </a:lnTo>
                    <a:lnTo>
                      <a:pt x="48" y="158"/>
                    </a:lnTo>
                    <a:lnTo>
                      <a:pt x="48" y="158"/>
                    </a:lnTo>
                    <a:lnTo>
                      <a:pt x="48" y="158"/>
                    </a:lnTo>
                    <a:lnTo>
                      <a:pt x="54" y="152"/>
                    </a:lnTo>
                    <a:lnTo>
                      <a:pt x="56" y="150"/>
                    </a:lnTo>
                    <a:lnTo>
                      <a:pt x="60" y="150"/>
                    </a:lnTo>
                    <a:lnTo>
                      <a:pt x="60" y="152"/>
                    </a:lnTo>
                    <a:lnTo>
                      <a:pt x="62" y="156"/>
                    </a:lnTo>
                    <a:lnTo>
                      <a:pt x="62" y="156"/>
                    </a:lnTo>
                    <a:lnTo>
                      <a:pt x="64" y="154"/>
                    </a:lnTo>
                    <a:lnTo>
                      <a:pt x="64" y="154"/>
                    </a:lnTo>
                    <a:lnTo>
                      <a:pt x="66" y="150"/>
                    </a:lnTo>
                    <a:lnTo>
                      <a:pt x="66" y="144"/>
                    </a:lnTo>
                    <a:lnTo>
                      <a:pt x="62" y="138"/>
                    </a:lnTo>
                    <a:lnTo>
                      <a:pt x="60" y="130"/>
                    </a:lnTo>
                    <a:lnTo>
                      <a:pt x="58" y="124"/>
                    </a:lnTo>
                    <a:lnTo>
                      <a:pt x="58" y="124"/>
                    </a:lnTo>
                    <a:lnTo>
                      <a:pt x="60" y="126"/>
                    </a:lnTo>
                    <a:lnTo>
                      <a:pt x="62" y="126"/>
                    </a:lnTo>
                    <a:lnTo>
                      <a:pt x="64" y="124"/>
                    </a:lnTo>
                    <a:lnTo>
                      <a:pt x="64" y="124"/>
                    </a:lnTo>
                    <a:lnTo>
                      <a:pt x="68" y="122"/>
                    </a:lnTo>
                    <a:lnTo>
                      <a:pt x="70" y="124"/>
                    </a:lnTo>
                    <a:lnTo>
                      <a:pt x="70" y="124"/>
                    </a:lnTo>
                    <a:lnTo>
                      <a:pt x="72" y="124"/>
                    </a:lnTo>
                    <a:lnTo>
                      <a:pt x="72" y="124"/>
                    </a:lnTo>
                    <a:lnTo>
                      <a:pt x="76" y="122"/>
                    </a:lnTo>
                    <a:lnTo>
                      <a:pt x="76" y="118"/>
                    </a:lnTo>
                    <a:lnTo>
                      <a:pt x="74" y="112"/>
                    </a:lnTo>
                    <a:lnTo>
                      <a:pt x="78" y="110"/>
                    </a:lnTo>
                    <a:lnTo>
                      <a:pt x="78" y="110"/>
                    </a:lnTo>
                    <a:lnTo>
                      <a:pt x="78" y="110"/>
                    </a:lnTo>
                    <a:lnTo>
                      <a:pt x="80" y="112"/>
                    </a:lnTo>
                    <a:lnTo>
                      <a:pt x="82" y="116"/>
                    </a:lnTo>
                    <a:lnTo>
                      <a:pt x="86" y="120"/>
                    </a:lnTo>
                    <a:lnTo>
                      <a:pt x="86" y="122"/>
                    </a:lnTo>
                    <a:lnTo>
                      <a:pt x="88" y="122"/>
                    </a:lnTo>
                    <a:lnTo>
                      <a:pt x="88" y="122"/>
                    </a:lnTo>
                    <a:lnTo>
                      <a:pt x="90" y="120"/>
                    </a:lnTo>
                    <a:lnTo>
                      <a:pt x="94" y="120"/>
                    </a:lnTo>
                    <a:lnTo>
                      <a:pt x="98" y="120"/>
                    </a:lnTo>
                    <a:lnTo>
                      <a:pt x="100" y="120"/>
                    </a:lnTo>
                    <a:lnTo>
                      <a:pt x="100" y="120"/>
                    </a:lnTo>
                    <a:lnTo>
                      <a:pt x="104" y="118"/>
                    </a:lnTo>
                    <a:lnTo>
                      <a:pt x="106" y="120"/>
                    </a:lnTo>
                    <a:lnTo>
                      <a:pt x="114" y="126"/>
                    </a:lnTo>
                    <a:lnTo>
                      <a:pt x="114" y="126"/>
                    </a:lnTo>
                    <a:lnTo>
                      <a:pt x="116" y="126"/>
                    </a:lnTo>
                    <a:lnTo>
                      <a:pt x="118" y="124"/>
                    </a:lnTo>
                    <a:lnTo>
                      <a:pt x="120" y="114"/>
                    </a:lnTo>
                    <a:lnTo>
                      <a:pt x="120" y="114"/>
                    </a:lnTo>
                    <a:lnTo>
                      <a:pt x="122" y="108"/>
                    </a:lnTo>
                    <a:lnTo>
                      <a:pt x="126" y="106"/>
                    </a:lnTo>
                    <a:lnTo>
                      <a:pt x="128" y="104"/>
                    </a:lnTo>
                    <a:lnTo>
                      <a:pt x="128" y="100"/>
                    </a:lnTo>
                    <a:lnTo>
                      <a:pt x="128" y="100"/>
                    </a:lnTo>
                    <a:lnTo>
                      <a:pt x="126" y="96"/>
                    </a:lnTo>
                    <a:lnTo>
                      <a:pt x="128" y="94"/>
                    </a:lnTo>
                    <a:lnTo>
                      <a:pt x="128" y="92"/>
                    </a:lnTo>
                    <a:lnTo>
                      <a:pt x="126" y="88"/>
                    </a:lnTo>
                    <a:lnTo>
                      <a:pt x="126" y="88"/>
                    </a:lnTo>
                    <a:lnTo>
                      <a:pt x="126" y="82"/>
                    </a:lnTo>
                    <a:lnTo>
                      <a:pt x="128" y="80"/>
                    </a:lnTo>
                    <a:lnTo>
                      <a:pt x="128" y="78"/>
                    </a:lnTo>
                    <a:lnTo>
                      <a:pt x="126" y="76"/>
                    </a:lnTo>
                    <a:lnTo>
                      <a:pt x="126" y="76"/>
                    </a:lnTo>
                    <a:lnTo>
                      <a:pt x="124" y="74"/>
                    </a:lnTo>
                    <a:lnTo>
                      <a:pt x="124" y="72"/>
                    </a:lnTo>
                    <a:lnTo>
                      <a:pt x="122" y="70"/>
                    </a:lnTo>
                    <a:lnTo>
                      <a:pt x="120" y="64"/>
                    </a:lnTo>
                    <a:lnTo>
                      <a:pt x="120" y="64"/>
                    </a:lnTo>
                    <a:lnTo>
                      <a:pt x="116" y="58"/>
                    </a:lnTo>
                    <a:lnTo>
                      <a:pt x="120" y="60"/>
                    </a:lnTo>
                    <a:lnTo>
                      <a:pt x="124" y="60"/>
                    </a:lnTo>
                    <a:lnTo>
                      <a:pt x="124" y="58"/>
                    </a:lnTo>
                    <a:lnTo>
                      <a:pt x="122" y="54"/>
                    </a:lnTo>
                    <a:lnTo>
                      <a:pt x="122" y="54"/>
                    </a:lnTo>
                    <a:lnTo>
                      <a:pt x="122" y="50"/>
                    </a:lnTo>
                    <a:lnTo>
                      <a:pt x="122" y="48"/>
                    </a:lnTo>
                    <a:lnTo>
                      <a:pt x="126" y="46"/>
                    </a:lnTo>
                    <a:lnTo>
                      <a:pt x="130" y="44"/>
                    </a:lnTo>
                    <a:lnTo>
                      <a:pt x="130" y="40"/>
                    </a:lnTo>
                    <a:lnTo>
                      <a:pt x="130" y="36"/>
                    </a:lnTo>
                    <a:lnTo>
                      <a:pt x="130" y="36"/>
                    </a:lnTo>
                    <a:lnTo>
                      <a:pt x="130" y="32"/>
                    </a:lnTo>
                    <a:lnTo>
                      <a:pt x="130" y="28"/>
                    </a:lnTo>
                    <a:lnTo>
                      <a:pt x="130" y="26"/>
                    </a:lnTo>
                    <a:lnTo>
                      <a:pt x="126" y="24"/>
                    </a:lnTo>
                    <a:lnTo>
                      <a:pt x="126" y="24"/>
                    </a:lnTo>
                    <a:lnTo>
                      <a:pt x="116" y="24"/>
                    </a:lnTo>
                    <a:lnTo>
                      <a:pt x="108" y="24"/>
                    </a:lnTo>
                    <a:lnTo>
                      <a:pt x="108" y="24"/>
                    </a:lnTo>
                    <a:lnTo>
                      <a:pt x="106" y="24"/>
                    </a:lnTo>
                    <a:lnTo>
                      <a:pt x="104" y="22"/>
                    </a:lnTo>
                    <a:lnTo>
                      <a:pt x="104" y="16"/>
                    </a:lnTo>
                    <a:lnTo>
                      <a:pt x="110" y="6"/>
                    </a:lnTo>
                    <a:lnTo>
                      <a:pt x="110" y="6"/>
                    </a:lnTo>
                    <a:lnTo>
                      <a:pt x="104" y="4"/>
                    </a:lnTo>
                    <a:lnTo>
                      <a:pt x="96" y="4"/>
                    </a:lnTo>
                    <a:lnTo>
                      <a:pt x="96" y="4"/>
                    </a:lnTo>
                    <a:lnTo>
                      <a:pt x="84" y="2"/>
                    </a:lnTo>
                    <a:lnTo>
                      <a:pt x="76" y="0"/>
                    </a:lnTo>
                    <a:lnTo>
                      <a:pt x="68" y="0"/>
                    </a:lnTo>
                    <a:lnTo>
                      <a:pt x="50" y="6"/>
                    </a:lnTo>
                    <a:lnTo>
                      <a:pt x="50" y="6"/>
                    </a:lnTo>
                    <a:lnTo>
                      <a:pt x="58" y="6"/>
                    </a:lnTo>
                    <a:lnTo>
                      <a:pt x="56" y="18"/>
                    </a:lnTo>
                    <a:lnTo>
                      <a:pt x="54" y="20"/>
                    </a:lnTo>
                    <a:lnTo>
                      <a:pt x="58" y="20"/>
                    </a:lnTo>
                    <a:lnTo>
                      <a:pt x="56" y="34"/>
                    </a:lnTo>
                    <a:lnTo>
                      <a:pt x="28" y="34"/>
                    </a:lnTo>
                    <a:lnTo>
                      <a:pt x="28" y="3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7" name="Freeform 471">
                <a:extLst>
                  <a:ext uri="{FF2B5EF4-FFF2-40B4-BE49-F238E27FC236}">
                    <a16:creationId xmlns:a16="http://schemas.microsoft.com/office/drawing/2014/main" id="{CC9E48E6-62B5-4911-A1FB-145AEBFA7969}"/>
                  </a:ext>
                </a:extLst>
              </p:cNvPr>
              <p:cNvSpPr>
                <a:spLocks/>
              </p:cNvSpPr>
              <p:nvPr/>
            </p:nvSpPr>
            <p:spPr bwMode="auto">
              <a:xfrm>
                <a:off x="4280504" y="2139688"/>
                <a:ext cx="235972" cy="405134"/>
              </a:xfrm>
              <a:custGeom>
                <a:avLst/>
                <a:gdLst/>
                <a:ahLst/>
                <a:cxnLst>
                  <a:cxn ang="0">
                    <a:pos x="2" y="196"/>
                  </a:cxn>
                  <a:cxn ang="0">
                    <a:pos x="8" y="184"/>
                  </a:cxn>
                  <a:cxn ang="0">
                    <a:pos x="22" y="160"/>
                  </a:cxn>
                  <a:cxn ang="0">
                    <a:pos x="34" y="150"/>
                  </a:cxn>
                  <a:cxn ang="0">
                    <a:pos x="46" y="154"/>
                  </a:cxn>
                  <a:cxn ang="0">
                    <a:pos x="52" y="158"/>
                  </a:cxn>
                  <a:cxn ang="0">
                    <a:pos x="60" y="158"/>
                  </a:cxn>
                  <a:cxn ang="0">
                    <a:pos x="66" y="150"/>
                  </a:cxn>
                  <a:cxn ang="0">
                    <a:pos x="74" y="134"/>
                  </a:cxn>
                  <a:cxn ang="0">
                    <a:pos x="76" y="120"/>
                  </a:cxn>
                  <a:cxn ang="0">
                    <a:pos x="86" y="110"/>
                  </a:cxn>
                  <a:cxn ang="0">
                    <a:pos x="90" y="98"/>
                  </a:cxn>
                  <a:cxn ang="0">
                    <a:pos x="96" y="90"/>
                  </a:cxn>
                  <a:cxn ang="0">
                    <a:pos x="94" y="84"/>
                  </a:cxn>
                  <a:cxn ang="0">
                    <a:pos x="100" y="78"/>
                  </a:cxn>
                  <a:cxn ang="0">
                    <a:pos x="100" y="64"/>
                  </a:cxn>
                  <a:cxn ang="0">
                    <a:pos x="116" y="30"/>
                  </a:cxn>
                  <a:cxn ang="0">
                    <a:pos x="126" y="12"/>
                  </a:cxn>
                  <a:cxn ang="0">
                    <a:pos x="122" y="2"/>
                  </a:cxn>
                  <a:cxn ang="0">
                    <a:pos x="130" y="0"/>
                  </a:cxn>
                  <a:cxn ang="0">
                    <a:pos x="134" y="30"/>
                  </a:cxn>
                  <a:cxn ang="0">
                    <a:pos x="152" y="66"/>
                  </a:cxn>
                  <a:cxn ang="0">
                    <a:pos x="138" y="66"/>
                  </a:cxn>
                  <a:cxn ang="0">
                    <a:pos x="128" y="68"/>
                  </a:cxn>
                  <a:cxn ang="0">
                    <a:pos x="118" y="72"/>
                  </a:cxn>
                  <a:cxn ang="0">
                    <a:pos x="126" y="90"/>
                  </a:cxn>
                  <a:cxn ang="0">
                    <a:pos x="148" y="122"/>
                  </a:cxn>
                  <a:cxn ang="0">
                    <a:pos x="142" y="142"/>
                  </a:cxn>
                  <a:cxn ang="0">
                    <a:pos x="128" y="184"/>
                  </a:cxn>
                  <a:cxn ang="0">
                    <a:pos x="128" y="204"/>
                  </a:cxn>
                  <a:cxn ang="0">
                    <a:pos x="146" y="228"/>
                  </a:cxn>
                  <a:cxn ang="0">
                    <a:pos x="164" y="244"/>
                  </a:cxn>
                  <a:cxn ang="0">
                    <a:pos x="162" y="260"/>
                  </a:cxn>
                  <a:cxn ang="0">
                    <a:pos x="162" y="278"/>
                  </a:cxn>
                  <a:cxn ang="0">
                    <a:pos x="144" y="274"/>
                  </a:cxn>
                  <a:cxn ang="0">
                    <a:pos x="128" y="272"/>
                  </a:cxn>
                  <a:cxn ang="0">
                    <a:pos x="108" y="270"/>
                  </a:cxn>
                  <a:cxn ang="0">
                    <a:pos x="80" y="266"/>
                  </a:cxn>
                  <a:cxn ang="0">
                    <a:pos x="48" y="272"/>
                  </a:cxn>
                  <a:cxn ang="0">
                    <a:pos x="28" y="272"/>
                  </a:cxn>
                  <a:cxn ang="0">
                    <a:pos x="28" y="250"/>
                  </a:cxn>
                  <a:cxn ang="0">
                    <a:pos x="26" y="236"/>
                  </a:cxn>
                  <a:cxn ang="0">
                    <a:pos x="20" y="230"/>
                  </a:cxn>
                  <a:cxn ang="0">
                    <a:pos x="28" y="228"/>
                  </a:cxn>
                  <a:cxn ang="0">
                    <a:pos x="26" y="224"/>
                  </a:cxn>
                  <a:cxn ang="0">
                    <a:pos x="22" y="222"/>
                  </a:cxn>
                  <a:cxn ang="0">
                    <a:pos x="16" y="224"/>
                  </a:cxn>
                  <a:cxn ang="0">
                    <a:pos x="8" y="212"/>
                  </a:cxn>
                  <a:cxn ang="0">
                    <a:pos x="4" y="212"/>
                  </a:cxn>
                </a:cxnLst>
                <a:rect l="0" t="0" r="r" b="b"/>
                <a:pathLst>
                  <a:path w="164" h="278">
                    <a:moveTo>
                      <a:pt x="4" y="212"/>
                    </a:moveTo>
                    <a:lnTo>
                      <a:pt x="4" y="212"/>
                    </a:lnTo>
                    <a:lnTo>
                      <a:pt x="0" y="200"/>
                    </a:lnTo>
                    <a:lnTo>
                      <a:pt x="2" y="196"/>
                    </a:lnTo>
                    <a:lnTo>
                      <a:pt x="6" y="192"/>
                    </a:lnTo>
                    <a:lnTo>
                      <a:pt x="6" y="192"/>
                    </a:lnTo>
                    <a:lnTo>
                      <a:pt x="10" y="188"/>
                    </a:lnTo>
                    <a:lnTo>
                      <a:pt x="8" y="184"/>
                    </a:lnTo>
                    <a:lnTo>
                      <a:pt x="10" y="178"/>
                    </a:lnTo>
                    <a:lnTo>
                      <a:pt x="18" y="168"/>
                    </a:lnTo>
                    <a:lnTo>
                      <a:pt x="18" y="168"/>
                    </a:lnTo>
                    <a:lnTo>
                      <a:pt x="22" y="160"/>
                    </a:lnTo>
                    <a:lnTo>
                      <a:pt x="24" y="156"/>
                    </a:lnTo>
                    <a:lnTo>
                      <a:pt x="28" y="152"/>
                    </a:lnTo>
                    <a:lnTo>
                      <a:pt x="34" y="150"/>
                    </a:lnTo>
                    <a:lnTo>
                      <a:pt x="34" y="150"/>
                    </a:lnTo>
                    <a:lnTo>
                      <a:pt x="40" y="150"/>
                    </a:lnTo>
                    <a:lnTo>
                      <a:pt x="42" y="152"/>
                    </a:lnTo>
                    <a:lnTo>
                      <a:pt x="44" y="154"/>
                    </a:lnTo>
                    <a:lnTo>
                      <a:pt x="46" y="154"/>
                    </a:lnTo>
                    <a:lnTo>
                      <a:pt x="46" y="154"/>
                    </a:lnTo>
                    <a:lnTo>
                      <a:pt x="50" y="154"/>
                    </a:lnTo>
                    <a:lnTo>
                      <a:pt x="50" y="156"/>
                    </a:lnTo>
                    <a:lnTo>
                      <a:pt x="52" y="158"/>
                    </a:lnTo>
                    <a:lnTo>
                      <a:pt x="56" y="160"/>
                    </a:lnTo>
                    <a:lnTo>
                      <a:pt x="56" y="160"/>
                    </a:lnTo>
                    <a:lnTo>
                      <a:pt x="58" y="160"/>
                    </a:lnTo>
                    <a:lnTo>
                      <a:pt x="60" y="158"/>
                    </a:lnTo>
                    <a:lnTo>
                      <a:pt x="60" y="154"/>
                    </a:lnTo>
                    <a:lnTo>
                      <a:pt x="64" y="152"/>
                    </a:lnTo>
                    <a:lnTo>
                      <a:pt x="64" y="152"/>
                    </a:lnTo>
                    <a:lnTo>
                      <a:pt x="66" y="150"/>
                    </a:lnTo>
                    <a:lnTo>
                      <a:pt x="66" y="148"/>
                    </a:lnTo>
                    <a:lnTo>
                      <a:pt x="68" y="144"/>
                    </a:lnTo>
                    <a:lnTo>
                      <a:pt x="74" y="134"/>
                    </a:lnTo>
                    <a:lnTo>
                      <a:pt x="74" y="134"/>
                    </a:lnTo>
                    <a:lnTo>
                      <a:pt x="80" y="128"/>
                    </a:lnTo>
                    <a:lnTo>
                      <a:pt x="80" y="124"/>
                    </a:lnTo>
                    <a:lnTo>
                      <a:pt x="78" y="124"/>
                    </a:lnTo>
                    <a:lnTo>
                      <a:pt x="76" y="120"/>
                    </a:lnTo>
                    <a:lnTo>
                      <a:pt x="76" y="120"/>
                    </a:lnTo>
                    <a:lnTo>
                      <a:pt x="80" y="116"/>
                    </a:lnTo>
                    <a:lnTo>
                      <a:pt x="82" y="112"/>
                    </a:lnTo>
                    <a:lnTo>
                      <a:pt x="86" y="110"/>
                    </a:lnTo>
                    <a:lnTo>
                      <a:pt x="88" y="106"/>
                    </a:lnTo>
                    <a:lnTo>
                      <a:pt x="88" y="106"/>
                    </a:lnTo>
                    <a:lnTo>
                      <a:pt x="88" y="100"/>
                    </a:lnTo>
                    <a:lnTo>
                      <a:pt x="90" y="98"/>
                    </a:lnTo>
                    <a:lnTo>
                      <a:pt x="92" y="98"/>
                    </a:lnTo>
                    <a:lnTo>
                      <a:pt x="96" y="94"/>
                    </a:lnTo>
                    <a:lnTo>
                      <a:pt x="96" y="94"/>
                    </a:lnTo>
                    <a:lnTo>
                      <a:pt x="96" y="90"/>
                    </a:lnTo>
                    <a:lnTo>
                      <a:pt x="94" y="88"/>
                    </a:lnTo>
                    <a:lnTo>
                      <a:pt x="94" y="86"/>
                    </a:lnTo>
                    <a:lnTo>
                      <a:pt x="94" y="84"/>
                    </a:lnTo>
                    <a:lnTo>
                      <a:pt x="94" y="84"/>
                    </a:lnTo>
                    <a:lnTo>
                      <a:pt x="96" y="80"/>
                    </a:lnTo>
                    <a:lnTo>
                      <a:pt x="98" y="80"/>
                    </a:lnTo>
                    <a:lnTo>
                      <a:pt x="98" y="80"/>
                    </a:lnTo>
                    <a:lnTo>
                      <a:pt x="100" y="78"/>
                    </a:lnTo>
                    <a:lnTo>
                      <a:pt x="100" y="78"/>
                    </a:lnTo>
                    <a:lnTo>
                      <a:pt x="100" y="74"/>
                    </a:lnTo>
                    <a:lnTo>
                      <a:pt x="100" y="72"/>
                    </a:lnTo>
                    <a:lnTo>
                      <a:pt x="100" y="64"/>
                    </a:lnTo>
                    <a:lnTo>
                      <a:pt x="110" y="42"/>
                    </a:lnTo>
                    <a:lnTo>
                      <a:pt x="110" y="42"/>
                    </a:lnTo>
                    <a:lnTo>
                      <a:pt x="114" y="32"/>
                    </a:lnTo>
                    <a:lnTo>
                      <a:pt x="116" y="30"/>
                    </a:lnTo>
                    <a:lnTo>
                      <a:pt x="120" y="28"/>
                    </a:lnTo>
                    <a:lnTo>
                      <a:pt x="124" y="20"/>
                    </a:lnTo>
                    <a:lnTo>
                      <a:pt x="124" y="20"/>
                    </a:lnTo>
                    <a:lnTo>
                      <a:pt x="126" y="12"/>
                    </a:lnTo>
                    <a:lnTo>
                      <a:pt x="124" y="10"/>
                    </a:lnTo>
                    <a:lnTo>
                      <a:pt x="124" y="10"/>
                    </a:lnTo>
                    <a:lnTo>
                      <a:pt x="122" y="8"/>
                    </a:lnTo>
                    <a:lnTo>
                      <a:pt x="122" y="2"/>
                    </a:lnTo>
                    <a:lnTo>
                      <a:pt x="122" y="2"/>
                    </a:lnTo>
                    <a:lnTo>
                      <a:pt x="126" y="2"/>
                    </a:lnTo>
                    <a:lnTo>
                      <a:pt x="130" y="0"/>
                    </a:lnTo>
                    <a:lnTo>
                      <a:pt x="130" y="0"/>
                    </a:lnTo>
                    <a:lnTo>
                      <a:pt x="130" y="12"/>
                    </a:lnTo>
                    <a:lnTo>
                      <a:pt x="132" y="16"/>
                    </a:lnTo>
                    <a:lnTo>
                      <a:pt x="134" y="18"/>
                    </a:lnTo>
                    <a:lnTo>
                      <a:pt x="134" y="30"/>
                    </a:lnTo>
                    <a:lnTo>
                      <a:pt x="134" y="30"/>
                    </a:lnTo>
                    <a:lnTo>
                      <a:pt x="134" y="40"/>
                    </a:lnTo>
                    <a:lnTo>
                      <a:pt x="136" y="50"/>
                    </a:lnTo>
                    <a:lnTo>
                      <a:pt x="152" y="66"/>
                    </a:lnTo>
                    <a:lnTo>
                      <a:pt x="152" y="66"/>
                    </a:lnTo>
                    <a:lnTo>
                      <a:pt x="148" y="68"/>
                    </a:lnTo>
                    <a:lnTo>
                      <a:pt x="146" y="68"/>
                    </a:lnTo>
                    <a:lnTo>
                      <a:pt x="138" y="66"/>
                    </a:lnTo>
                    <a:lnTo>
                      <a:pt x="138" y="66"/>
                    </a:lnTo>
                    <a:lnTo>
                      <a:pt x="140" y="68"/>
                    </a:lnTo>
                    <a:lnTo>
                      <a:pt x="138" y="70"/>
                    </a:lnTo>
                    <a:lnTo>
                      <a:pt x="128" y="68"/>
                    </a:lnTo>
                    <a:lnTo>
                      <a:pt x="128" y="68"/>
                    </a:lnTo>
                    <a:lnTo>
                      <a:pt x="122" y="68"/>
                    </a:lnTo>
                    <a:lnTo>
                      <a:pt x="118" y="70"/>
                    </a:lnTo>
                    <a:lnTo>
                      <a:pt x="118" y="72"/>
                    </a:lnTo>
                    <a:lnTo>
                      <a:pt x="120" y="78"/>
                    </a:lnTo>
                    <a:lnTo>
                      <a:pt x="120" y="78"/>
                    </a:lnTo>
                    <a:lnTo>
                      <a:pt x="124" y="86"/>
                    </a:lnTo>
                    <a:lnTo>
                      <a:pt x="126" y="90"/>
                    </a:lnTo>
                    <a:lnTo>
                      <a:pt x="130" y="92"/>
                    </a:lnTo>
                    <a:lnTo>
                      <a:pt x="136" y="102"/>
                    </a:lnTo>
                    <a:lnTo>
                      <a:pt x="136" y="102"/>
                    </a:lnTo>
                    <a:lnTo>
                      <a:pt x="148" y="122"/>
                    </a:lnTo>
                    <a:lnTo>
                      <a:pt x="150" y="128"/>
                    </a:lnTo>
                    <a:lnTo>
                      <a:pt x="148" y="134"/>
                    </a:lnTo>
                    <a:lnTo>
                      <a:pt x="148" y="134"/>
                    </a:lnTo>
                    <a:lnTo>
                      <a:pt x="142" y="142"/>
                    </a:lnTo>
                    <a:lnTo>
                      <a:pt x="138" y="150"/>
                    </a:lnTo>
                    <a:lnTo>
                      <a:pt x="134" y="170"/>
                    </a:lnTo>
                    <a:lnTo>
                      <a:pt x="134" y="170"/>
                    </a:lnTo>
                    <a:lnTo>
                      <a:pt x="128" y="184"/>
                    </a:lnTo>
                    <a:lnTo>
                      <a:pt x="124" y="190"/>
                    </a:lnTo>
                    <a:lnTo>
                      <a:pt x="124" y="194"/>
                    </a:lnTo>
                    <a:lnTo>
                      <a:pt x="128" y="204"/>
                    </a:lnTo>
                    <a:lnTo>
                      <a:pt x="128" y="204"/>
                    </a:lnTo>
                    <a:lnTo>
                      <a:pt x="132" y="214"/>
                    </a:lnTo>
                    <a:lnTo>
                      <a:pt x="136" y="216"/>
                    </a:lnTo>
                    <a:lnTo>
                      <a:pt x="140" y="220"/>
                    </a:lnTo>
                    <a:lnTo>
                      <a:pt x="146" y="228"/>
                    </a:lnTo>
                    <a:lnTo>
                      <a:pt x="146" y="228"/>
                    </a:lnTo>
                    <a:lnTo>
                      <a:pt x="154" y="238"/>
                    </a:lnTo>
                    <a:lnTo>
                      <a:pt x="160" y="242"/>
                    </a:lnTo>
                    <a:lnTo>
                      <a:pt x="164" y="244"/>
                    </a:lnTo>
                    <a:lnTo>
                      <a:pt x="162" y="250"/>
                    </a:lnTo>
                    <a:lnTo>
                      <a:pt x="162" y="250"/>
                    </a:lnTo>
                    <a:lnTo>
                      <a:pt x="162" y="254"/>
                    </a:lnTo>
                    <a:lnTo>
                      <a:pt x="162" y="260"/>
                    </a:lnTo>
                    <a:lnTo>
                      <a:pt x="162" y="260"/>
                    </a:lnTo>
                    <a:lnTo>
                      <a:pt x="164" y="274"/>
                    </a:lnTo>
                    <a:lnTo>
                      <a:pt x="164" y="276"/>
                    </a:lnTo>
                    <a:lnTo>
                      <a:pt x="162" y="278"/>
                    </a:lnTo>
                    <a:lnTo>
                      <a:pt x="158" y="276"/>
                    </a:lnTo>
                    <a:lnTo>
                      <a:pt x="152" y="274"/>
                    </a:lnTo>
                    <a:lnTo>
                      <a:pt x="152" y="274"/>
                    </a:lnTo>
                    <a:lnTo>
                      <a:pt x="144" y="274"/>
                    </a:lnTo>
                    <a:lnTo>
                      <a:pt x="138" y="274"/>
                    </a:lnTo>
                    <a:lnTo>
                      <a:pt x="138" y="274"/>
                    </a:lnTo>
                    <a:lnTo>
                      <a:pt x="132" y="274"/>
                    </a:lnTo>
                    <a:lnTo>
                      <a:pt x="128" y="272"/>
                    </a:lnTo>
                    <a:lnTo>
                      <a:pt x="122" y="272"/>
                    </a:lnTo>
                    <a:lnTo>
                      <a:pt x="114" y="272"/>
                    </a:lnTo>
                    <a:lnTo>
                      <a:pt x="114" y="272"/>
                    </a:lnTo>
                    <a:lnTo>
                      <a:pt x="108" y="270"/>
                    </a:lnTo>
                    <a:lnTo>
                      <a:pt x="100" y="270"/>
                    </a:lnTo>
                    <a:lnTo>
                      <a:pt x="100" y="270"/>
                    </a:lnTo>
                    <a:lnTo>
                      <a:pt x="88" y="268"/>
                    </a:lnTo>
                    <a:lnTo>
                      <a:pt x="80" y="266"/>
                    </a:lnTo>
                    <a:lnTo>
                      <a:pt x="72" y="266"/>
                    </a:lnTo>
                    <a:lnTo>
                      <a:pt x="54" y="272"/>
                    </a:lnTo>
                    <a:lnTo>
                      <a:pt x="54" y="272"/>
                    </a:lnTo>
                    <a:lnTo>
                      <a:pt x="48" y="272"/>
                    </a:lnTo>
                    <a:lnTo>
                      <a:pt x="44" y="270"/>
                    </a:lnTo>
                    <a:lnTo>
                      <a:pt x="38" y="270"/>
                    </a:lnTo>
                    <a:lnTo>
                      <a:pt x="28" y="272"/>
                    </a:lnTo>
                    <a:lnTo>
                      <a:pt x="28" y="272"/>
                    </a:lnTo>
                    <a:lnTo>
                      <a:pt x="28" y="258"/>
                    </a:lnTo>
                    <a:lnTo>
                      <a:pt x="28" y="254"/>
                    </a:lnTo>
                    <a:lnTo>
                      <a:pt x="28" y="250"/>
                    </a:lnTo>
                    <a:lnTo>
                      <a:pt x="28" y="250"/>
                    </a:lnTo>
                    <a:lnTo>
                      <a:pt x="30" y="244"/>
                    </a:lnTo>
                    <a:lnTo>
                      <a:pt x="28" y="240"/>
                    </a:lnTo>
                    <a:lnTo>
                      <a:pt x="26" y="238"/>
                    </a:lnTo>
                    <a:lnTo>
                      <a:pt x="26" y="236"/>
                    </a:lnTo>
                    <a:lnTo>
                      <a:pt x="26" y="236"/>
                    </a:lnTo>
                    <a:lnTo>
                      <a:pt x="26" y="234"/>
                    </a:lnTo>
                    <a:lnTo>
                      <a:pt x="22" y="232"/>
                    </a:lnTo>
                    <a:lnTo>
                      <a:pt x="20" y="230"/>
                    </a:lnTo>
                    <a:lnTo>
                      <a:pt x="24" y="230"/>
                    </a:lnTo>
                    <a:lnTo>
                      <a:pt x="24" y="230"/>
                    </a:lnTo>
                    <a:lnTo>
                      <a:pt x="28" y="230"/>
                    </a:lnTo>
                    <a:lnTo>
                      <a:pt x="28" y="228"/>
                    </a:lnTo>
                    <a:lnTo>
                      <a:pt x="26" y="226"/>
                    </a:lnTo>
                    <a:lnTo>
                      <a:pt x="26" y="226"/>
                    </a:lnTo>
                    <a:lnTo>
                      <a:pt x="26" y="224"/>
                    </a:lnTo>
                    <a:lnTo>
                      <a:pt x="26" y="224"/>
                    </a:lnTo>
                    <a:lnTo>
                      <a:pt x="28" y="222"/>
                    </a:lnTo>
                    <a:lnTo>
                      <a:pt x="26" y="224"/>
                    </a:lnTo>
                    <a:lnTo>
                      <a:pt x="24" y="224"/>
                    </a:lnTo>
                    <a:lnTo>
                      <a:pt x="22" y="222"/>
                    </a:lnTo>
                    <a:lnTo>
                      <a:pt x="22" y="222"/>
                    </a:lnTo>
                    <a:lnTo>
                      <a:pt x="22" y="224"/>
                    </a:lnTo>
                    <a:lnTo>
                      <a:pt x="20" y="226"/>
                    </a:lnTo>
                    <a:lnTo>
                      <a:pt x="16" y="224"/>
                    </a:lnTo>
                    <a:lnTo>
                      <a:pt x="16" y="224"/>
                    </a:lnTo>
                    <a:lnTo>
                      <a:pt x="10" y="218"/>
                    </a:lnTo>
                    <a:lnTo>
                      <a:pt x="8" y="214"/>
                    </a:lnTo>
                    <a:lnTo>
                      <a:pt x="8" y="212"/>
                    </a:lnTo>
                    <a:lnTo>
                      <a:pt x="6" y="214"/>
                    </a:lnTo>
                    <a:lnTo>
                      <a:pt x="6" y="214"/>
                    </a:lnTo>
                    <a:lnTo>
                      <a:pt x="6" y="214"/>
                    </a:lnTo>
                    <a:lnTo>
                      <a:pt x="4" y="212"/>
                    </a:lnTo>
                    <a:lnTo>
                      <a:pt x="4" y="21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8" name="Freeform 473">
                <a:extLst>
                  <a:ext uri="{FF2B5EF4-FFF2-40B4-BE49-F238E27FC236}">
                    <a16:creationId xmlns:a16="http://schemas.microsoft.com/office/drawing/2014/main" id="{6EE69612-7DE2-4288-89FF-1D02B8CA6844}"/>
                  </a:ext>
                </a:extLst>
              </p:cNvPr>
              <p:cNvSpPr>
                <a:spLocks/>
              </p:cNvSpPr>
              <p:nvPr/>
            </p:nvSpPr>
            <p:spPr bwMode="auto">
              <a:xfrm>
                <a:off x="4355324" y="2471957"/>
                <a:ext cx="238849" cy="326438"/>
              </a:xfrm>
              <a:custGeom>
                <a:avLst/>
                <a:gdLst/>
                <a:ahLst/>
                <a:cxnLst>
                  <a:cxn ang="0">
                    <a:pos x="70" y="44"/>
                  </a:cxn>
                  <a:cxn ang="0">
                    <a:pos x="86" y="46"/>
                  </a:cxn>
                  <a:cxn ang="0">
                    <a:pos x="100" y="46"/>
                  </a:cxn>
                  <a:cxn ang="0">
                    <a:pos x="110" y="50"/>
                  </a:cxn>
                  <a:cxn ang="0">
                    <a:pos x="110" y="32"/>
                  </a:cxn>
                  <a:cxn ang="0">
                    <a:pos x="120" y="20"/>
                  </a:cxn>
                  <a:cxn ang="0">
                    <a:pos x="126" y="0"/>
                  </a:cxn>
                  <a:cxn ang="0">
                    <a:pos x="148" y="0"/>
                  </a:cxn>
                  <a:cxn ang="0">
                    <a:pos x="164" y="16"/>
                  </a:cxn>
                  <a:cxn ang="0">
                    <a:pos x="160" y="34"/>
                  </a:cxn>
                  <a:cxn ang="0">
                    <a:pos x="158" y="42"/>
                  </a:cxn>
                  <a:cxn ang="0">
                    <a:pos x="154" y="70"/>
                  </a:cxn>
                  <a:cxn ang="0">
                    <a:pos x="152" y="98"/>
                  </a:cxn>
                  <a:cxn ang="0">
                    <a:pos x="138" y="124"/>
                  </a:cxn>
                  <a:cxn ang="0">
                    <a:pos x="126" y="134"/>
                  </a:cxn>
                  <a:cxn ang="0">
                    <a:pos x="120" y="160"/>
                  </a:cxn>
                  <a:cxn ang="0">
                    <a:pos x="112" y="188"/>
                  </a:cxn>
                  <a:cxn ang="0">
                    <a:pos x="100" y="200"/>
                  </a:cxn>
                  <a:cxn ang="0">
                    <a:pos x="86" y="216"/>
                  </a:cxn>
                  <a:cxn ang="0">
                    <a:pos x="80" y="224"/>
                  </a:cxn>
                  <a:cxn ang="0">
                    <a:pos x="74" y="214"/>
                  </a:cxn>
                  <a:cxn ang="0">
                    <a:pos x="66" y="214"/>
                  </a:cxn>
                  <a:cxn ang="0">
                    <a:pos x="60" y="216"/>
                  </a:cxn>
                  <a:cxn ang="0">
                    <a:pos x="52" y="218"/>
                  </a:cxn>
                  <a:cxn ang="0">
                    <a:pos x="40" y="210"/>
                  </a:cxn>
                  <a:cxn ang="0">
                    <a:pos x="34" y="212"/>
                  </a:cxn>
                  <a:cxn ang="0">
                    <a:pos x="28" y="214"/>
                  </a:cxn>
                  <a:cxn ang="0">
                    <a:pos x="24" y="220"/>
                  </a:cxn>
                  <a:cxn ang="0">
                    <a:pos x="16" y="216"/>
                  </a:cxn>
                  <a:cxn ang="0">
                    <a:pos x="2" y="200"/>
                  </a:cxn>
                  <a:cxn ang="0">
                    <a:pos x="0" y="196"/>
                  </a:cxn>
                  <a:cxn ang="0">
                    <a:pos x="12" y="188"/>
                  </a:cxn>
                  <a:cxn ang="0">
                    <a:pos x="14" y="194"/>
                  </a:cxn>
                  <a:cxn ang="0">
                    <a:pos x="18" y="188"/>
                  </a:cxn>
                  <a:cxn ang="0">
                    <a:pos x="12" y="168"/>
                  </a:cxn>
                  <a:cxn ang="0">
                    <a:pos x="12" y="164"/>
                  </a:cxn>
                  <a:cxn ang="0">
                    <a:pos x="16" y="162"/>
                  </a:cxn>
                  <a:cxn ang="0">
                    <a:pos x="22" y="162"/>
                  </a:cxn>
                  <a:cxn ang="0">
                    <a:pos x="28" y="160"/>
                  </a:cxn>
                  <a:cxn ang="0">
                    <a:pos x="30" y="148"/>
                  </a:cxn>
                  <a:cxn ang="0">
                    <a:pos x="32" y="150"/>
                  </a:cxn>
                  <a:cxn ang="0">
                    <a:pos x="38" y="160"/>
                  </a:cxn>
                  <a:cxn ang="0">
                    <a:pos x="42" y="158"/>
                  </a:cxn>
                  <a:cxn ang="0">
                    <a:pos x="52" y="158"/>
                  </a:cxn>
                  <a:cxn ang="0">
                    <a:pos x="58" y="158"/>
                  </a:cxn>
                  <a:cxn ang="0">
                    <a:pos x="68" y="164"/>
                  </a:cxn>
                  <a:cxn ang="0">
                    <a:pos x="72" y="152"/>
                  </a:cxn>
                  <a:cxn ang="0">
                    <a:pos x="80" y="142"/>
                  </a:cxn>
                  <a:cxn ang="0">
                    <a:pos x="78" y="134"/>
                  </a:cxn>
                  <a:cxn ang="0">
                    <a:pos x="78" y="126"/>
                  </a:cxn>
                  <a:cxn ang="0">
                    <a:pos x="80" y="118"/>
                  </a:cxn>
                  <a:cxn ang="0">
                    <a:pos x="78" y="114"/>
                  </a:cxn>
                  <a:cxn ang="0">
                    <a:pos x="74" y="108"/>
                  </a:cxn>
                  <a:cxn ang="0">
                    <a:pos x="68" y="96"/>
                  </a:cxn>
                  <a:cxn ang="0">
                    <a:pos x="76" y="96"/>
                  </a:cxn>
                  <a:cxn ang="0">
                    <a:pos x="74" y="88"/>
                  </a:cxn>
                  <a:cxn ang="0">
                    <a:pos x="82" y="82"/>
                  </a:cxn>
                  <a:cxn ang="0">
                    <a:pos x="82" y="74"/>
                  </a:cxn>
                  <a:cxn ang="0">
                    <a:pos x="82" y="64"/>
                  </a:cxn>
                  <a:cxn ang="0">
                    <a:pos x="68" y="62"/>
                  </a:cxn>
                  <a:cxn ang="0">
                    <a:pos x="58" y="62"/>
                  </a:cxn>
                  <a:cxn ang="0">
                    <a:pos x="62" y="44"/>
                  </a:cxn>
                </a:cxnLst>
                <a:rect l="0" t="0" r="r" b="b"/>
                <a:pathLst>
                  <a:path w="166" h="224">
                    <a:moveTo>
                      <a:pt x="62" y="44"/>
                    </a:moveTo>
                    <a:lnTo>
                      <a:pt x="62" y="44"/>
                    </a:lnTo>
                    <a:lnTo>
                      <a:pt x="70" y="44"/>
                    </a:lnTo>
                    <a:lnTo>
                      <a:pt x="76" y="44"/>
                    </a:lnTo>
                    <a:lnTo>
                      <a:pt x="80" y="46"/>
                    </a:lnTo>
                    <a:lnTo>
                      <a:pt x="86" y="46"/>
                    </a:lnTo>
                    <a:lnTo>
                      <a:pt x="86" y="46"/>
                    </a:lnTo>
                    <a:lnTo>
                      <a:pt x="92" y="46"/>
                    </a:lnTo>
                    <a:lnTo>
                      <a:pt x="100" y="46"/>
                    </a:lnTo>
                    <a:lnTo>
                      <a:pt x="100" y="46"/>
                    </a:lnTo>
                    <a:lnTo>
                      <a:pt x="106" y="48"/>
                    </a:lnTo>
                    <a:lnTo>
                      <a:pt x="110" y="50"/>
                    </a:lnTo>
                    <a:lnTo>
                      <a:pt x="112" y="48"/>
                    </a:lnTo>
                    <a:lnTo>
                      <a:pt x="112" y="46"/>
                    </a:lnTo>
                    <a:lnTo>
                      <a:pt x="110" y="32"/>
                    </a:lnTo>
                    <a:lnTo>
                      <a:pt x="110" y="32"/>
                    </a:lnTo>
                    <a:lnTo>
                      <a:pt x="116" y="26"/>
                    </a:lnTo>
                    <a:lnTo>
                      <a:pt x="120" y="20"/>
                    </a:lnTo>
                    <a:lnTo>
                      <a:pt x="122" y="10"/>
                    </a:lnTo>
                    <a:lnTo>
                      <a:pt x="124" y="2"/>
                    </a:lnTo>
                    <a:lnTo>
                      <a:pt x="126" y="0"/>
                    </a:lnTo>
                    <a:lnTo>
                      <a:pt x="128" y="0"/>
                    </a:lnTo>
                    <a:lnTo>
                      <a:pt x="128" y="0"/>
                    </a:lnTo>
                    <a:lnTo>
                      <a:pt x="148" y="0"/>
                    </a:lnTo>
                    <a:lnTo>
                      <a:pt x="166" y="0"/>
                    </a:lnTo>
                    <a:lnTo>
                      <a:pt x="166" y="0"/>
                    </a:lnTo>
                    <a:lnTo>
                      <a:pt x="164" y="16"/>
                    </a:lnTo>
                    <a:lnTo>
                      <a:pt x="160" y="24"/>
                    </a:lnTo>
                    <a:lnTo>
                      <a:pt x="158" y="28"/>
                    </a:lnTo>
                    <a:lnTo>
                      <a:pt x="160" y="34"/>
                    </a:lnTo>
                    <a:lnTo>
                      <a:pt x="160" y="34"/>
                    </a:lnTo>
                    <a:lnTo>
                      <a:pt x="160" y="38"/>
                    </a:lnTo>
                    <a:lnTo>
                      <a:pt x="158" y="42"/>
                    </a:lnTo>
                    <a:lnTo>
                      <a:pt x="156" y="50"/>
                    </a:lnTo>
                    <a:lnTo>
                      <a:pt x="154" y="70"/>
                    </a:lnTo>
                    <a:lnTo>
                      <a:pt x="154" y="70"/>
                    </a:lnTo>
                    <a:lnTo>
                      <a:pt x="152" y="84"/>
                    </a:lnTo>
                    <a:lnTo>
                      <a:pt x="154" y="92"/>
                    </a:lnTo>
                    <a:lnTo>
                      <a:pt x="152" y="98"/>
                    </a:lnTo>
                    <a:lnTo>
                      <a:pt x="148" y="108"/>
                    </a:lnTo>
                    <a:lnTo>
                      <a:pt x="148" y="108"/>
                    </a:lnTo>
                    <a:lnTo>
                      <a:pt x="138" y="124"/>
                    </a:lnTo>
                    <a:lnTo>
                      <a:pt x="134" y="128"/>
                    </a:lnTo>
                    <a:lnTo>
                      <a:pt x="130" y="130"/>
                    </a:lnTo>
                    <a:lnTo>
                      <a:pt x="126" y="134"/>
                    </a:lnTo>
                    <a:lnTo>
                      <a:pt x="126" y="134"/>
                    </a:lnTo>
                    <a:lnTo>
                      <a:pt x="122" y="146"/>
                    </a:lnTo>
                    <a:lnTo>
                      <a:pt x="120" y="160"/>
                    </a:lnTo>
                    <a:lnTo>
                      <a:pt x="118" y="174"/>
                    </a:lnTo>
                    <a:lnTo>
                      <a:pt x="112" y="188"/>
                    </a:lnTo>
                    <a:lnTo>
                      <a:pt x="112" y="188"/>
                    </a:lnTo>
                    <a:lnTo>
                      <a:pt x="108" y="194"/>
                    </a:lnTo>
                    <a:lnTo>
                      <a:pt x="106" y="198"/>
                    </a:lnTo>
                    <a:lnTo>
                      <a:pt x="100" y="200"/>
                    </a:lnTo>
                    <a:lnTo>
                      <a:pt x="94" y="204"/>
                    </a:lnTo>
                    <a:lnTo>
                      <a:pt x="90" y="208"/>
                    </a:lnTo>
                    <a:lnTo>
                      <a:pt x="86" y="216"/>
                    </a:lnTo>
                    <a:lnTo>
                      <a:pt x="86" y="216"/>
                    </a:lnTo>
                    <a:lnTo>
                      <a:pt x="80" y="224"/>
                    </a:lnTo>
                    <a:lnTo>
                      <a:pt x="80" y="224"/>
                    </a:lnTo>
                    <a:lnTo>
                      <a:pt x="78" y="222"/>
                    </a:lnTo>
                    <a:lnTo>
                      <a:pt x="76" y="216"/>
                    </a:lnTo>
                    <a:lnTo>
                      <a:pt x="74" y="214"/>
                    </a:lnTo>
                    <a:lnTo>
                      <a:pt x="70" y="214"/>
                    </a:lnTo>
                    <a:lnTo>
                      <a:pt x="70" y="214"/>
                    </a:lnTo>
                    <a:lnTo>
                      <a:pt x="66" y="214"/>
                    </a:lnTo>
                    <a:lnTo>
                      <a:pt x="66" y="212"/>
                    </a:lnTo>
                    <a:lnTo>
                      <a:pt x="64" y="212"/>
                    </a:lnTo>
                    <a:lnTo>
                      <a:pt x="60" y="216"/>
                    </a:lnTo>
                    <a:lnTo>
                      <a:pt x="60" y="216"/>
                    </a:lnTo>
                    <a:lnTo>
                      <a:pt x="56" y="218"/>
                    </a:lnTo>
                    <a:lnTo>
                      <a:pt x="52" y="218"/>
                    </a:lnTo>
                    <a:lnTo>
                      <a:pt x="44" y="212"/>
                    </a:lnTo>
                    <a:lnTo>
                      <a:pt x="44" y="212"/>
                    </a:lnTo>
                    <a:lnTo>
                      <a:pt x="40" y="210"/>
                    </a:lnTo>
                    <a:lnTo>
                      <a:pt x="36" y="210"/>
                    </a:lnTo>
                    <a:lnTo>
                      <a:pt x="34" y="212"/>
                    </a:lnTo>
                    <a:lnTo>
                      <a:pt x="34" y="212"/>
                    </a:lnTo>
                    <a:lnTo>
                      <a:pt x="32" y="214"/>
                    </a:lnTo>
                    <a:lnTo>
                      <a:pt x="30" y="214"/>
                    </a:lnTo>
                    <a:lnTo>
                      <a:pt x="28" y="214"/>
                    </a:lnTo>
                    <a:lnTo>
                      <a:pt x="26" y="218"/>
                    </a:lnTo>
                    <a:lnTo>
                      <a:pt x="26" y="218"/>
                    </a:lnTo>
                    <a:lnTo>
                      <a:pt x="24" y="220"/>
                    </a:lnTo>
                    <a:lnTo>
                      <a:pt x="24" y="218"/>
                    </a:lnTo>
                    <a:lnTo>
                      <a:pt x="22" y="216"/>
                    </a:lnTo>
                    <a:lnTo>
                      <a:pt x="16" y="216"/>
                    </a:lnTo>
                    <a:lnTo>
                      <a:pt x="16" y="216"/>
                    </a:lnTo>
                    <a:lnTo>
                      <a:pt x="8" y="206"/>
                    </a:lnTo>
                    <a:lnTo>
                      <a:pt x="2" y="200"/>
                    </a:lnTo>
                    <a:lnTo>
                      <a:pt x="0" y="198"/>
                    </a:lnTo>
                    <a:lnTo>
                      <a:pt x="0" y="196"/>
                    </a:lnTo>
                    <a:lnTo>
                      <a:pt x="0" y="196"/>
                    </a:lnTo>
                    <a:lnTo>
                      <a:pt x="6" y="190"/>
                    </a:lnTo>
                    <a:lnTo>
                      <a:pt x="8" y="188"/>
                    </a:lnTo>
                    <a:lnTo>
                      <a:pt x="12" y="188"/>
                    </a:lnTo>
                    <a:lnTo>
                      <a:pt x="12" y="190"/>
                    </a:lnTo>
                    <a:lnTo>
                      <a:pt x="14" y="194"/>
                    </a:lnTo>
                    <a:lnTo>
                      <a:pt x="14" y="194"/>
                    </a:lnTo>
                    <a:lnTo>
                      <a:pt x="16" y="192"/>
                    </a:lnTo>
                    <a:lnTo>
                      <a:pt x="16" y="192"/>
                    </a:lnTo>
                    <a:lnTo>
                      <a:pt x="18" y="188"/>
                    </a:lnTo>
                    <a:lnTo>
                      <a:pt x="18" y="182"/>
                    </a:lnTo>
                    <a:lnTo>
                      <a:pt x="14" y="176"/>
                    </a:lnTo>
                    <a:lnTo>
                      <a:pt x="12" y="168"/>
                    </a:lnTo>
                    <a:lnTo>
                      <a:pt x="10" y="162"/>
                    </a:lnTo>
                    <a:lnTo>
                      <a:pt x="10" y="162"/>
                    </a:lnTo>
                    <a:lnTo>
                      <a:pt x="12" y="164"/>
                    </a:lnTo>
                    <a:lnTo>
                      <a:pt x="14" y="164"/>
                    </a:lnTo>
                    <a:lnTo>
                      <a:pt x="16" y="162"/>
                    </a:lnTo>
                    <a:lnTo>
                      <a:pt x="16" y="162"/>
                    </a:lnTo>
                    <a:lnTo>
                      <a:pt x="20" y="160"/>
                    </a:lnTo>
                    <a:lnTo>
                      <a:pt x="22" y="162"/>
                    </a:lnTo>
                    <a:lnTo>
                      <a:pt x="22" y="162"/>
                    </a:lnTo>
                    <a:lnTo>
                      <a:pt x="24" y="162"/>
                    </a:lnTo>
                    <a:lnTo>
                      <a:pt x="24" y="162"/>
                    </a:lnTo>
                    <a:lnTo>
                      <a:pt x="28" y="160"/>
                    </a:lnTo>
                    <a:lnTo>
                      <a:pt x="28" y="156"/>
                    </a:lnTo>
                    <a:lnTo>
                      <a:pt x="26" y="150"/>
                    </a:lnTo>
                    <a:lnTo>
                      <a:pt x="30" y="148"/>
                    </a:lnTo>
                    <a:lnTo>
                      <a:pt x="30" y="148"/>
                    </a:lnTo>
                    <a:lnTo>
                      <a:pt x="30" y="148"/>
                    </a:lnTo>
                    <a:lnTo>
                      <a:pt x="32" y="150"/>
                    </a:lnTo>
                    <a:lnTo>
                      <a:pt x="34" y="154"/>
                    </a:lnTo>
                    <a:lnTo>
                      <a:pt x="38" y="158"/>
                    </a:lnTo>
                    <a:lnTo>
                      <a:pt x="38" y="160"/>
                    </a:lnTo>
                    <a:lnTo>
                      <a:pt x="40" y="160"/>
                    </a:lnTo>
                    <a:lnTo>
                      <a:pt x="40" y="160"/>
                    </a:lnTo>
                    <a:lnTo>
                      <a:pt x="42" y="158"/>
                    </a:lnTo>
                    <a:lnTo>
                      <a:pt x="46" y="158"/>
                    </a:lnTo>
                    <a:lnTo>
                      <a:pt x="50" y="158"/>
                    </a:lnTo>
                    <a:lnTo>
                      <a:pt x="52" y="158"/>
                    </a:lnTo>
                    <a:lnTo>
                      <a:pt x="52" y="158"/>
                    </a:lnTo>
                    <a:lnTo>
                      <a:pt x="56" y="156"/>
                    </a:lnTo>
                    <a:lnTo>
                      <a:pt x="58" y="158"/>
                    </a:lnTo>
                    <a:lnTo>
                      <a:pt x="66" y="164"/>
                    </a:lnTo>
                    <a:lnTo>
                      <a:pt x="66" y="164"/>
                    </a:lnTo>
                    <a:lnTo>
                      <a:pt x="68" y="164"/>
                    </a:lnTo>
                    <a:lnTo>
                      <a:pt x="70" y="162"/>
                    </a:lnTo>
                    <a:lnTo>
                      <a:pt x="72" y="152"/>
                    </a:lnTo>
                    <a:lnTo>
                      <a:pt x="72" y="152"/>
                    </a:lnTo>
                    <a:lnTo>
                      <a:pt x="74" y="146"/>
                    </a:lnTo>
                    <a:lnTo>
                      <a:pt x="78" y="144"/>
                    </a:lnTo>
                    <a:lnTo>
                      <a:pt x="80" y="142"/>
                    </a:lnTo>
                    <a:lnTo>
                      <a:pt x="80" y="138"/>
                    </a:lnTo>
                    <a:lnTo>
                      <a:pt x="80" y="138"/>
                    </a:lnTo>
                    <a:lnTo>
                      <a:pt x="78" y="134"/>
                    </a:lnTo>
                    <a:lnTo>
                      <a:pt x="80" y="132"/>
                    </a:lnTo>
                    <a:lnTo>
                      <a:pt x="80" y="130"/>
                    </a:lnTo>
                    <a:lnTo>
                      <a:pt x="78" y="126"/>
                    </a:lnTo>
                    <a:lnTo>
                      <a:pt x="78" y="126"/>
                    </a:lnTo>
                    <a:lnTo>
                      <a:pt x="78" y="120"/>
                    </a:lnTo>
                    <a:lnTo>
                      <a:pt x="80" y="118"/>
                    </a:lnTo>
                    <a:lnTo>
                      <a:pt x="80" y="116"/>
                    </a:lnTo>
                    <a:lnTo>
                      <a:pt x="78" y="114"/>
                    </a:lnTo>
                    <a:lnTo>
                      <a:pt x="78" y="114"/>
                    </a:lnTo>
                    <a:lnTo>
                      <a:pt x="76" y="112"/>
                    </a:lnTo>
                    <a:lnTo>
                      <a:pt x="76" y="110"/>
                    </a:lnTo>
                    <a:lnTo>
                      <a:pt x="74" y="108"/>
                    </a:lnTo>
                    <a:lnTo>
                      <a:pt x="72" y="102"/>
                    </a:lnTo>
                    <a:lnTo>
                      <a:pt x="72" y="102"/>
                    </a:lnTo>
                    <a:lnTo>
                      <a:pt x="68" y="96"/>
                    </a:lnTo>
                    <a:lnTo>
                      <a:pt x="72" y="98"/>
                    </a:lnTo>
                    <a:lnTo>
                      <a:pt x="76" y="98"/>
                    </a:lnTo>
                    <a:lnTo>
                      <a:pt x="76" y="96"/>
                    </a:lnTo>
                    <a:lnTo>
                      <a:pt x="74" y="92"/>
                    </a:lnTo>
                    <a:lnTo>
                      <a:pt x="74" y="92"/>
                    </a:lnTo>
                    <a:lnTo>
                      <a:pt x="74" y="88"/>
                    </a:lnTo>
                    <a:lnTo>
                      <a:pt x="74" y="86"/>
                    </a:lnTo>
                    <a:lnTo>
                      <a:pt x="78" y="84"/>
                    </a:lnTo>
                    <a:lnTo>
                      <a:pt x="82" y="82"/>
                    </a:lnTo>
                    <a:lnTo>
                      <a:pt x="82" y="78"/>
                    </a:lnTo>
                    <a:lnTo>
                      <a:pt x="82" y="74"/>
                    </a:lnTo>
                    <a:lnTo>
                      <a:pt x="82" y="74"/>
                    </a:lnTo>
                    <a:lnTo>
                      <a:pt x="82" y="70"/>
                    </a:lnTo>
                    <a:lnTo>
                      <a:pt x="82" y="66"/>
                    </a:lnTo>
                    <a:lnTo>
                      <a:pt x="82" y="64"/>
                    </a:lnTo>
                    <a:lnTo>
                      <a:pt x="78" y="62"/>
                    </a:lnTo>
                    <a:lnTo>
                      <a:pt x="78" y="62"/>
                    </a:lnTo>
                    <a:lnTo>
                      <a:pt x="68" y="62"/>
                    </a:lnTo>
                    <a:lnTo>
                      <a:pt x="60" y="62"/>
                    </a:lnTo>
                    <a:lnTo>
                      <a:pt x="60" y="62"/>
                    </a:lnTo>
                    <a:lnTo>
                      <a:pt x="58" y="62"/>
                    </a:lnTo>
                    <a:lnTo>
                      <a:pt x="56" y="60"/>
                    </a:lnTo>
                    <a:lnTo>
                      <a:pt x="56" y="54"/>
                    </a:lnTo>
                    <a:lnTo>
                      <a:pt x="62" y="44"/>
                    </a:lnTo>
                    <a:lnTo>
                      <a:pt x="62" y="4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9" name="Freeform 474">
                <a:extLst>
                  <a:ext uri="{FF2B5EF4-FFF2-40B4-BE49-F238E27FC236}">
                    <a16:creationId xmlns:a16="http://schemas.microsoft.com/office/drawing/2014/main" id="{05A96632-BBB9-4398-A360-0659ABDEAA97}"/>
                  </a:ext>
                </a:extLst>
              </p:cNvPr>
              <p:cNvSpPr>
                <a:spLocks/>
              </p:cNvSpPr>
              <p:nvPr/>
            </p:nvSpPr>
            <p:spPr bwMode="auto">
              <a:xfrm>
                <a:off x="5011444" y="2979104"/>
                <a:ext cx="100720" cy="276890"/>
              </a:xfrm>
              <a:custGeom>
                <a:avLst/>
                <a:gdLst/>
                <a:ahLst/>
                <a:cxnLst>
                  <a:cxn ang="0">
                    <a:pos x="6" y="116"/>
                  </a:cxn>
                  <a:cxn ang="0">
                    <a:pos x="0" y="114"/>
                  </a:cxn>
                  <a:cxn ang="0">
                    <a:pos x="0" y="110"/>
                  </a:cxn>
                  <a:cxn ang="0">
                    <a:pos x="4" y="98"/>
                  </a:cxn>
                  <a:cxn ang="0">
                    <a:pos x="16" y="84"/>
                  </a:cxn>
                  <a:cxn ang="0">
                    <a:pos x="22" y="78"/>
                  </a:cxn>
                  <a:cxn ang="0">
                    <a:pos x="20" y="76"/>
                  </a:cxn>
                  <a:cxn ang="0">
                    <a:pos x="16" y="56"/>
                  </a:cxn>
                  <a:cxn ang="0">
                    <a:pos x="20" y="38"/>
                  </a:cxn>
                  <a:cxn ang="0">
                    <a:pos x="26" y="32"/>
                  </a:cxn>
                  <a:cxn ang="0">
                    <a:pos x="22" y="20"/>
                  </a:cxn>
                  <a:cxn ang="0">
                    <a:pos x="24" y="14"/>
                  </a:cxn>
                  <a:cxn ang="0">
                    <a:pos x="18" y="2"/>
                  </a:cxn>
                  <a:cxn ang="0">
                    <a:pos x="36" y="6"/>
                  </a:cxn>
                  <a:cxn ang="0">
                    <a:pos x="36" y="12"/>
                  </a:cxn>
                  <a:cxn ang="0">
                    <a:pos x="40" y="26"/>
                  </a:cxn>
                  <a:cxn ang="0">
                    <a:pos x="40" y="44"/>
                  </a:cxn>
                  <a:cxn ang="0">
                    <a:pos x="44" y="50"/>
                  </a:cxn>
                  <a:cxn ang="0">
                    <a:pos x="36" y="66"/>
                  </a:cxn>
                  <a:cxn ang="0">
                    <a:pos x="36" y="72"/>
                  </a:cxn>
                  <a:cxn ang="0">
                    <a:pos x="38" y="84"/>
                  </a:cxn>
                  <a:cxn ang="0">
                    <a:pos x="38" y="92"/>
                  </a:cxn>
                  <a:cxn ang="0">
                    <a:pos x="36" y="106"/>
                  </a:cxn>
                  <a:cxn ang="0">
                    <a:pos x="42" y="110"/>
                  </a:cxn>
                  <a:cxn ang="0">
                    <a:pos x="44" y="120"/>
                  </a:cxn>
                  <a:cxn ang="0">
                    <a:pos x="52" y="120"/>
                  </a:cxn>
                  <a:cxn ang="0">
                    <a:pos x="54" y="120"/>
                  </a:cxn>
                  <a:cxn ang="0">
                    <a:pos x="58" y="114"/>
                  </a:cxn>
                  <a:cxn ang="0">
                    <a:pos x="70" y="126"/>
                  </a:cxn>
                  <a:cxn ang="0">
                    <a:pos x="68" y="140"/>
                  </a:cxn>
                  <a:cxn ang="0">
                    <a:pos x="68" y="154"/>
                  </a:cxn>
                  <a:cxn ang="0">
                    <a:pos x="62" y="164"/>
                  </a:cxn>
                  <a:cxn ang="0">
                    <a:pos x="58" y="172"/>
                  </a:cxn>
                  <a:cxn ang="0">
                    <a:pos x="58" y="188"/>
                  </a:cxn>
                  <a:cxn ang="0">
                    <a:pos x="54" y="190"/>
                  </a:cxn>
                  <a:cxn ang="0">
                    <a:pos x="46" y="180"/>
                  </a:cxn>
                  <a:cxn ang="0">
                    <a:pos x="40" y="176"/>
                  </a:cxn>
                  <a:cxn ang="0">
                    <a:pos x="34" y="152"/>
                  </a:cxn>
                  <a:cxn ang="0">
                    <a:pos x="38" y="148"/>
                  </a:cxn>
                  <a:cxn ang="0">
                    <a:pos x="36" y="128"/>
                  </a:cxn>
                  <a:cxn ang="0">
                    <a:pos x="30" y="130"/>
                  </a:cxn>
                  <a:cxn ang="0">
                    <a:pos x="22" y="132"/>
                  </a:cxn>
                  <a:cxn ang="0">
                    <a:pos x="14" y="122"/>
                  </a:cxn>
                </a:cxnLst>
                <a:rect l="0" t="0" r="r" b="b"/>
                <a:pathLst>
                  <a:path w="70" h="190">
                    <a:moveTo>
                      <a:pt x="10" y="116"/>
                    </a:moveTo>
                    <a:lnTo>
                      <a:pt x="10" y="116"/>
                    </a:lnTo>
                    <a:lnTo>
                      <a:pt x="6" y="116"/>
                    </a:lnTo>
                    <a:lnTo>
                      <a:pt x="4" y="116"/>
                    </a:lnTo>
                    <a:lnTo>
                      <a:pt x="2" y="116"/>
                    </a:lnTo>
                    <a:lnTo>
                      <a:pt x="0" y="114"/>
                    </a:lnTo>
                    <a:lnTo>
                      <a:pt x="0" y="114"/>
                    </a:lnTo>
                    <a:lnTo>
                      <a:pt x="0" y="112"/>
                    </a:lnTo>
                    <a:lnTo>
                      <a:pt x="0" y="110"/>
                    </a:lnTo>
                    <a:lnTo>
                      <a:pt x="2" y="106"/>
                    </a:lnTo>
                    <a:lnTo>
                      <a:pt x="4" y="98"/>
                    </a:lnTo>
                    <a:lnTo>
                      <a:pt x="4" y="98"/>
                    </a:lnTo>
                    <a:lnTo>
                      <a:pt x="6" y="92"/>
                    </a:lnTo>
                    <a:lnTo>
                      <a:pt x="8" y="88"/>
                    </a:lnTo>
                    <a:lnTo>
                      <a:pt x="16" y="84"/>
                    </a:lnTo>
                    <a:lnTo>
                      <a:pt x="16" y="84"/>
                    </a:lnTo>
                    <a:lnTo>
                      <a:pt x="20" y="80"/>
                    </a:lnTo>
                    <a:lnTo>
                      <a:pt x="22" y="78"/>
                    </a:lnTo>
                    <a:lnTo>
                      <a:pt x="22" y="76"/>
                    </a:lnTo>
                    <a:lnTo>
                      <a:pt x="20" y="76"/>
                    </a:lnTo>
                    <a:lnTo>
                      <a:pt x="20" y="76"/>
                    </a:lnTo>
                    <a:lnTo>
                      <a:pt x="18" y="76"/>
                    </a:lnTo>
                    <a:lnTo>
                      <a:pt x="18" y="72"/>
                    </a:lnTo>
                    <a:lnTo>
                      <a:pt x="16" y="56"/>
                    </a:lnTo>
                    <a:lnTo>
                      <a:pt x="16" y="56"/>
                    </a:lnTo>
                    <a:lnTo>
                      <a:pt x="18" y="42"/>
                    </a:lnTo>
                    <a:lnTo>
                      <a:pt x="20" y="38"/>
                    </a:lnTo>
                    <a:lnTo>
                      <a:pt x="24" y="36"/>
                    </a:lnTo>
                    <a:lnTo>
                      <a:pt x="24" y="36"/>
                    </a:lnTo>
                    <a:lnTo>
                      <a:pt x="26" y="32"/>
                    </a:lnTo>
                    <a:lnTo>
                      <a:pt x="24" y="30"/>
                    </a:lnTo>
                    <a:lnTo>
                      <a:pt x="22" y="26"/>
                    </a:lnTo>
                    <a:lnTo>
                      <a:pt x="22" y="20"/>
                    </a:lnTo>
                    <a:lnTo>
                      <a:pt x="22" y="20"/>
                    </a:lnTo>
                    <a:lnTo>
                      <a:pt x="24" y="16"/>
                    </a:lnTo>
                    <a:lnTo>
                      <a:pt x="24" y="14"/>
                    </a:lnTo>
                    <a:lnTo>
                      <a:pt x="20" y="10"/>
                    </a:lnTo>
                    <a:lnTo>
                      <a:pt x="18" y="6"/>
                    </a:lnTo>
                    <a:lnTo>
                      <a:pt x="18" y="2"/>
                    </a:lnTo>
                    <a:lnTo>
                      <a:pt x="20" y="0"/>
                    </a:lnTo>
                    <a:lnTo>
                      <a:pt x="20" y="0"/>
                    </a:lnTo>
                    <a:lnTo>
                      <a:pt x="36" y="6"/>
                    </a:lnTo>
                    <a:lnTo>
                      <a:pt x="36" y="6"/>
                    </a:lnTo>
                    <a:lnTo>
                      <a:pt x="36" y="8"/>
                    </a:lnTo>
                    <a:lnTo>
                      <a:pt x="36" y="12"/>
                    </a:lnTo>
                    <a:lnTo>
                      <a:pt x="40" y="20"/>
                    </a:lnTo>
                    <a:lnTo>
                      <a:pt x="40" y="20"/>
                    </a:lnTo>
                    <a:lnTo>
                      <a:pt x="40" y="26"/>
                    </a:lnTo>
                    <a:lnTo>
                      <a:pt x="40" y="32"/>
                    </a:lnTo>
                    <a:lnTo>
                      <a:pt x="38" y="40"/>
                    </a:lnTo>
                    <a:lnTo>
                      <a:pt x="40" y="44"/>
                    </a:lnTo>
                    <a:lnTo>
                      <a:pt x="42" y="46"/>
                    </a:lnTo>
                    <a:lnTo>
                      <a:pt x="42" y="46"/>
                    </a:lnTo>
                    <a:lnTo>
                      <a:pt x="44" y="50"/>
                    </a:lnTo>
                    <a:lnTo>
                      <a:pt x="44" y="52"/>
                    </a:lnTo>
                    <a:lnTo>
                      <a:pt x="40" y="60"/>
                    </a:lnTo>
                    <a:lnTo>
                      <a:pt x="36" y="66"/>
                    </a:lnTo>
                    <a:lnTo>
                      <a:pt x="34" y="70"/>
                    </a:lnTo>
                    <a:lnTo>
                      <a:pt x="36" y="72"/>
                    </a:lnTo>
                    <a:lnTo>
                      <a:pt x="36" y="72"/>
                    </a:lnTo>
                    <a:lnTo>
                      <a:pt x="40" y="76"/>
                    </a:lnTo>
                    <a:lnTo>
                      <a:pt x="40" y="80"/>
                    </a:lnTo>
                    <a:lnTo>
                      <a:pt x="38" y="84"/>
                    </a:lnTo>
                    <a:lnTo>
                      <a:pt x="38" y="88"/>
                    </a:lnTo>
                    <a:lnTo>
                      <a:pt x="38" y="88"/>
                    </a:lnTo>
                    <a:lnTo>
                      <a:pt x="38" y="92"/>
                    </a:lnTo>
                    <a:lnTo>
                      <a:pt x="36" y="98"/>
                    </a:lnTo>
                    <a:lnTo>
                      <a:pt x="36" y="102"/>
                    </a:lnTo>
                    <a:lnTo>
                      <a:pt x="36" y="106"/>
                    </a:lnTo>
                    <a:lnTo>
                      <a:pt x="38" y="108"/>
                    </a:lnTo>
                    <a:lnTo>
                      <a:pt x="38" y="108"/>
                    </a:lnTo>
                    <a:lnTo>
                      <a:pt x="42" y="110"/>
                    </a:lnTo>
                    <a:lnTo>
                      <a:pt x="40" y="112"/>
                    </a:lnTo>
                    <a:lnTo>
                      <a:pt x="40" y="114"/>
                    </a:lnTo>
                    <a:lnTo>
                      <a:pt x="44" y="120"/>
                    </a:lnTo>
                    <a:lnTo>
                      <a:pt x="44" y="120"/>
                    </a:lnTo>
                    <a:lnTo>
                      <a:pt x="50" y="122"/>
                    </a:lnTo>
                    <a:lnTo>
                      <a:pt x="52" y="120"/>
                    </a:lnTo>
                    <a:lnTo>
                      <a:pt x="54" y="120"/>
                    </a:lnTo>
                    <a:lnTo>
                      <a:pt x="54" y="120"/>
                    </a:lnTo>
                    <a:lnTo>
                      <a:pt x="54" y="120"/>
                    </a:lnTo>
                    <a:lnTo>
                      <a:pt x="58" y="126"/>
                    </a:lnTo>
                    <a:lnTo>
                      <a:pt x="58" y="122"/>
                    </a:lnTo>
                    <a:lnTo>
                      <a:pt x="58" y="114"/>
                    </a:lnTo>
                    <a:lnTo>
                      <a:pt x="58" y="114"/>
                    </a:lnTo>
                    <a:lnTo>
                      <a:pt x="66" y="122"/>
                    </a:lnTo>
                    <a:lnTo>
                      <a:pt x="70" y="126"/>
                    </a:lnTo>
                    <a:lnTo>
                      <a:pt x="70" y="132"/>
                    </a:lnTo>
                    <a:lnTo>
                      <a:pt x="68" y="140"/>
                    </a:lnTo>
                    <a:lnTo>
                      <a:pt x="68" y="140"/>
                    </a:lnTo>
                    <a:lnTo>
                      <a:pt x="66" y="144"/>
                    </a:lnTo>
                    <a:lnTo>
                      <a:pt x="66" y="148"/>
                    </a:lnTo>
                    <a:lnTo>
                      <a:pt x="68" y="154"/>
                    </a:lnTo>
                    <a:lnTo>
                      <a:pt x="68" y="158"/>
                    </a:lnTo>
                    <a:lnTo>
                      <a:pt x="66" y="162"/>
                    </a:lnTo>
                    <a:lnTo>
                      <a:pt x="62" y="164"/>
                    </a:lnTo>
                    <a:lnTo>
                      <a:pt x="62" y="164"/>
                    </a:lnTo>
                    <a:lnTo>
                      <a:pt x="60" y="168"/>
                    </a:lnTo>
                    <a:lnTo>
                      <a:pt x="58" y="172"/>
                    </a:lnTo>
                    <a:lnTo>
                      <a:pt x="56" y="180"/>
                    </a:lnTo>
                    <a:lnTo>
                      <a:pt x="58" y="186"/>
                    </a:lnTo>
                    <a:lnTo>
                      <a:pt x="58" y="188"/>
                    </a:lnTo>
                    <a:lnTo>
                      <a:pt x="56" y="190"/>
                    </a:lnTo>
                    <a:lnTo>
                      <a:pt x="56" y="190"/>
                    </a:lnTo>
                    <a:lnTo>
                      <a:pt x="54" y="190"/>
                    </a:lnTo>
                    <a:lnTo>
                      <a:pt x="52" y="188"/>
                    </a:lnTo>
                    <a:lnTo>
                      <a:pt x="50" y="184"/>
                    </a:lnTo>
                    <a:lnTo>
                      <a:pt x="46" y="180"/>
                    </a:lnTo>
                    <a:lnTo>
                      <a:pt x="46" y="180"/>
                    </a:lnTo>
                    <a:lnTo>
                      <a:pt x="42" y="180"/>
                    </a:lnTo>
                    <a:lnTo>
                      <a:pt x="40" y="176"/>
                    </a:lnTo>
                    <a:lnTo>
                      <a:pt x="34" y="164"/>
                    </a:lnTo>
                    <a:lnTo>
                      <a:pt x="32" y="154"/>
                    </a:lnTo>
                    <a:lnTo>
                      <a:pt x="34" y="152"/>
                    </a:lnTo>
                    <a:lnTo>
                      <a:pt x="36" y="150"/>
                    </a:lnTo>
                    <a:lnTo>
                      <a:pt x="36" y="150"/>
                    </a:lnTo>
                    <a:lnTo>
                      <a:pt x="38" y="148"/>
                    </a:lnTo>
                    <a:lnTo>
                      <a:pt x="38" y="140"/>
                    </a:lnTo>
                    <a:lnTo>
                      <a:pt x="38" y="132"/>
                    </a:lnTo>
                    <a:lnTo>
                      <a:pt x="36" y="128"/>
                    </a:lnTo>
                    <a:lnTo>
                      <a:pt x="36" y="128"/>
                    </a:lnTo>
                    <a:lnTo>
                      <a:pt x="34" y="128"/>
                    </a:lnTo>
                    <a:lnTo>
                      <a:pt x="30" y="130"/>
                    </a:lnTo>
                    <a:lnTo>
                      <a:pt x="26" y="132"/>
                    </a:lnTo>
                    <a:lnTo>
                      <a:pt x="22" y="132"/>
                    </a:lnTo>
                    <a:lnTo>
                      <a:pt x="22" y="132"/>
                    </a:lnTo>
                    <a:lnTo>
                      <a:pt x="20" y="130"/>
                    </a:lnTo>
                    <a:lnTo>
                      <a:pt x="18" y="126"/>
                    </a:lnTo>
                    <a:lnTo>
                      <a:pt x="14" y="122"/>
                    </a:lnTo>
                    <a:lnTo>
                      <a:pt x="10" y="116"/>
                    </a:lnTo>
                    <a:lnTo>
                      <a:pt x="10" y="11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0" name="Freeform 475">
                <a:extLst>
                  <a:ext uri="{FF2B5EF4-FFF2-40B4-BE49-F238E27FC236}">
                    <a16:creationId xmlns:a16="http://schemas.microsoft.com/office/drawing/2014/main" id="{025B84CC-2CF2-410F-92C5-7A37B2E0CFB3}"/>
                  </a:ext>
                </a:extLst>
              </p:cNvPr>
              <p:cNvSpPr>
                <a:spLocks/>
              </p:cNvSpPr>
              <p:nvPr/>
            </p:nvSpPr>
            <p:spPr bwMode="auto">
              <a:xfrm>
                <a:off x="4775471" y="3203532"/>
                <a:ext cx="241728" cy="250658"/>
              </a:xfrm>
              <a:custGeom>
                <a:avLst/>
                <a:gdLst/>
                <a:ahLst/>
                <a:cxnLst>
                  <a:cxn ang="0">
                    <a:pos x="84" y="168"/>
                  </a:cxn>
                  <a:cxn ang="0">
                    <a:pos x="94" y="166"/>
                  </a:cxn>
                  <a:cxn ang="0">
                    <a:pos x="108" y="170"/>
                  </a:cxn>
                  <a:cxn ang="0">
                    <a:pos x="114" y="170"/>
                  </a:cxn>
                  <a:cxn ang="0">
                    <a:pos x="126" y="172"/>
                  </a:cxn>
                  <a:cxn ang="0">
                    <a:pos x="128" y="172"/>
                  </a:cxn>
                  <a:cxn ang="0">
                    <a:pos x="142" y="146"/>
                  </a:cxn>
                  <a:cxn ang="0">
                    <a:pos x="142" y="142"/>
                  </a:cxn>
                  <a:cxn ang="0">
                    <a:pos x="142" y="138"/>
                  </a:cxn>
                  <a:cxn ang="0">
                    <a:pos x="142" y="134"/>
                  </a:cxn>
                  <a:cxn ang="0">
                    <a:pos x="146" y="134"/>
                  </a:cxn>
                  <a:cxn ang="0">
                    <a:pos x="150" y="126"/>
                  </a:cxn>
                  <a:cxn ang="0">
                    <a:pos x="160" y="116"/>
                  </a:cxn>
                  <a:cxn ang="0">
                    <a:pos x="160" y="110"/>
                  </a:cxn>
                  <a:cxn ang="0">
                    <a:pos x="158" y="106"/>
                  </a:cxn>
                  <a:cxn ang="0">
                    <a:pos x="158" y="102"/>
                  </a:cxn>
                  <a:cxn ang="0">
                    <a:pos x="152" y="96"/>
                  </a:cxn>
                  <a:cxn ang="0">
                    <a:pos x="162" y="80"/>
                  </a:cxn>
                  <a:cxn ang="0">
                    <a:pos x="164" y="74"/>
                  </a:cxn>
                  <a:cxn ang="0">
                    <a:pos x="168" y="70"/>
                  </a:cxn>
                  <a:cxn ang="0">
                    <a:pos x="164" y="58"/>
                  </a:cxn>
                  <a:cxn ang="0">
                    <a:pos x="164" y="52"/>
                  </a:cxn>
                  <a:cxn ang="0">
                    <a:pos x="166" y="40"/>
                  </a:cxn>
                  <a:cxn ang="0">
                    <a:pos x="164" y="32"/>
                  </a:cxn>
                  <a:cxn ang="0">
                    <a:pos x="158" y="24"/>
                  </a:cxn>
                  <a:cxn ang="0">
                    <a:pos x="150" y="24"/>
                  </a:cxn>
                  <a:cxn ang="0">
                    <a:pos x="136" y="18"/>
                  </a:cxn>
                  <a:cxn ang="0">
                    <a:pos x="122" y="12"/>
                  </a:cxn>
                  <a:cxn ang="0">
                    <a:pos x="116" y="12"/>
                  </a:cxn>
                  <a:cxn ang="0">
                    <a:pos x="110" y="0"/>
                  </a:cxn>
                  <a:cxn ang="0">
                    <a:pos x="96" y="4"/>
                  </a:cxn>
                  <a:cxn ang="0">
                    <a:pos x="94" y="4"/>
                  </a:cxn>
                  <a:cxn ang="0">
                    <a:pos x="94" y="6"/>
                  </a:cxn>
                  <a:cxn ang="0">
                    <a:pos x="86" y="10"/>
                  </a:cxn>
                  <a:cxn ang="0">
                    <a:pos x="72" y="20"/>
                  </a:cxn>
                  <a:cxn ang="0">
                    <a:pos x="64" y="34"/>
                  </a:cxn>
                  <a:cxn ang="0">
                    <a:pos x="54" y="50"/>
                  </a:cxn>
                  <a:cxn ang="0">
                    <a:pos x="50" y="52"/>
                  </a:cxn>
                  <a:cxn ang="0">
                    <a:pos x="40" y="54"/>
                  </a:cxn>
                  <a:cxn ang="0">
                    <a:pos x="34" y="54"/>
                  </a:cxn>
                  <a:cxn ang="0">
                    <a:pos x="26" y="54"/>
                  </a:cxn>
                  <a:cxn ang="0">
                    <a:pos x="0" y="54"/>
                  </a:cxn>
                  <a:cxn ang="0">
                    <a:pos x="4" y="66"/>
                  </a:cxn>
                  <a:cxn ang="0">
                    <a:pos x="10" y="72"/>
                  </a:cxn>
                  <a:cxn ang="0">
                    <a:pos x="12" y="82"/>
                  </a:cxn>
                  <a:cxn ang="0">
                    <a:pos x="18" y="98"/>
                  </a:cxn>
                  <a:cxn ang="0">
                    <a:pos x="32" y="112"/>
                  </a:cxn>
                  <a:cxn ang="0">
                    <a:pos x="42" y="126"/>
                  </a:cxn>
                  <a:cxn ang="0">
                    <a:pos x="46" y="130"/>
                  </a:cxn>
                  <a:cxn ang="0">
                    <a:pos x="46" y="134"/>
                  </a:cxn>
                  <a:cxn ang="0">
                    <a:pos x="52" y="148"/>
                  </a:cxn>
                  <a:cxn ang="0">
                    <a:pos x="60" y="156"/>
                  </a:cxn>
                  <a:cxn ang="0">
                    <a:pos x="66" y="158"/>
                  </a:cxn>
                  <a:cxn ang="0">
                    <a:pos x="84" y="164"/>
                  </a:cxn>
                  <a:cxn ang="0">
                    <a:pos x="84" y="168"/>
                  </a:cxn>
                </a:cxnLst>
                <a:rect l="0" t="0" r="r" b="b"/>
                <a:pathLst>
                  <a:path w="168" h="172">
                    <a:moveTo>
                      <a:pt x="84" y="168"/>
                    </a:moveTo>
                    <a:lnTo>
                      <a:pt x="84" y="168"/>
                    </a:lnTo>
                    <a:lnTo>
                      <a:pt x="88" y="166"/>
                    </a:lnTo>
                    <a:lnTo>
                      <a:pt x="94" y="166"/>
                    </a:lnTo>
                    <a:lnTo>
                      <a:pt x="100" y="168"/>
                    </a:lnTo>
                    <a:lnTo>
                      <a:pt x="108" y="170"/>
                    </a:lnTo>
                    <a:lnTo>
                      <a:pt x="114" y="170"/>
                    </a:lnTo>
                    <a:lnTo>
                      <a:pt x="114" y="170"/>
                    </a:lnTo>
                    <a:lnTo>
                      <a:pt x="122" y="170"/>
                    </a:lnTo>
                    <a:lnTo>
                      <a:pt x="126" y="172"/>
                    </a:lnTo>
                    <a:lnTo>
                      <a:pt x="128" y="172"/>
                    </a:lnTo>
                    <a:lnTo>
                      <a:pt x="128" y="172"/>
                    </a:lnTo>
                    <a:lnTo>
                      <a:pt x="142" y="146"/>
                    </a:lnTo>
                    <a:lnTo>
                      <a:pt x="142" y="146"/>
                    </a:lnTo>
                    <a:lnTo>
                      <a:pt x="142" y="144"/>
                    </a:lnTo>
                    <a:lnTo>
                      <a:pt x="142" y="142"/>
                    </a:lnTo>
                    <a:lnTo>
                      <a:pt x="142" y="142"/>
                    </a:lnTo>
                    <a:lnTo>
                      <a:pt x="142" y="138"/>
                    </a:lnTo>
                    <a:lnTo>
                      <a:pt x="142" y="138"/>
                    </a:lnTo>
                    <a:lnTo>
                      <a:pt x="142" y="134"/>
                    </a:lnTo>
                    <a:lnTo>
                      <a:pt x="144" y="134"/>
                    </a:lnTo>
                    <a:lnTo>
                      <a:pt x="146" y="134"/>
                    </a:lnTo>
                    <a:lnTo>
                      <a:pt x="150" y="126"/>
                    </a:lnTo>
                    <a:lnTo>
                      <a:pt x="150" y="126"/>
                    </a:lnTo>
                    <a:lnTo>
                      <a:pt x="156" y="118"/>
                    </a:lnTo>
                    <a:lnTo>
                      <a:pt x="160" y="116"/>
                    </a:lnTo>
                    <a:lnTo>
                      <a:pt x="162" y="116"/>
                    </a:lnTo>
                    <a:lnTo>
                      <a:pt x="160" y="110"/>
                    </a:lnTo>
                    <a:lnTo>
                      <a:pt x="160" y="110"/>
                    </a:lnTo>
                    <a:lnTo>
                      <a:pt x="158" y="106"/>
                    </a:lnTo>
                    <a:lnTo>
                      <a:pt x="160" y="104"/>
                    </a:lnTo>
                    <a:lnTo>
                      <a:pt x="158" y="102"/>
                    </a:lnTo>
                    <a:lnTo>
                      <a:pt x="152" y="96"/>
                    </a:lnTo>
                    <a:lnTo>
                      <a:pt x="152" y="96"/>
                    </a:lnTo>
                    <a:lnTo>
                      <a:pt x="160" y="86"/>
                    </a:lnTo>
                    <a:lnTo>
                      <a:pt x="162" y="80"/>
                    </a:lnTo>
                    <a:lnTo>
                      <a:pt x="162" y="76"/>
                    </a:lnTo>
                    <a:lnTo>
                      <a:pt x="164" y="74"/>
                    </a:lnTo>
                    <a:lnTo>
                      <a:pt x="164" y="74"/>
                    </a:lnTo>
                    <a:lnTo>
                      <a:pt x="168" y="70"/>
                    </a:lnTo>
                    <a:lnTo>
                      <a:pt x="166" y="64"/>
                    </a:lnTo>
                    <a:lnTo>
                      <a:pt x="164" y="58"/>
                    </a:lnTo>
                    <a:lnTo>
                      <a:pt x="164" y="52"/>
                    </a:lnTo>
                    <a:lnTo>
                      <a:pt x="164" y="52"/>
                    </a:lnTo>
                    <a:lnTo>
                      <a:pt x="164" y="44"/>
                    </a:lnTo>
                    <a:lnTo>
                      <a:pt x="166" y="40"/>
                    </a:lnTo>
                    <a:lnTo>
                      <a:pt x="168" y="38"/>
                    </a:lnTo>
                    <a:lnTo>
                      <a:pt x="164" y="32"/>
                    </a:lnTo>
                    <a:lnTo>
                      <a:pt x="164" y="32"/>
                    </a:lnTo>
                    <a:lnTo>
                      <a:pt x="158" y="24"/>
                    </a:lnTo>
                    <a:lnTo>
                      <a:pt x="150" y="24"/>
                    </a:lnTo>
                    <a:lnTo>
                      <a:pt x="150" y="24"/>
                    </a:lnTo>
                    <a:lnTo>
                      <a:pt x="142" y="20"/>
                    </a:lnTo>
                    <a:lnTo>
                      <a:pt x="136" y="18"/>
                    </a:lnTo>
                    <a:lnTo>
                      <a:pt x="132" y="14"/>
                    </a:lnTo>
                    <a:lnTo>
                      <a:pt x="122" y="12"/>
                    </a:lnTo>
                    <a:lnTo>
                      <a:pt x="122" y="12"/>
                    </a:lnTo>
                    <a:lnTo>
                      <a:pt x="116" y="12"/>
                    </a:lnTo>
                    <a:lnTo>
                      <a:pt x="114" y="10"/>
                    </a:lnTo>
                    <a:lnTo>
                      <a:pt x="110" y="0"/>
                    </a:lnTo>
                    <a:lnTo>
                      <a:pt x="110" y="0"/>
                    </a:lnTo>
                    <a:lnTo>
                      <a:pt x="96" y="4"/>
                    </a:lnTo>
                    <a:lnTo>
                      <a:pt x="94" y="4"/>
                    </a:lnTo>
                    <a:lnTo>
                      <a:pt x="94" y="4"/>
                    </a:lnTo>
                    <a:lnTo>
                      <a:pt x="96" y="4"/>
                    </a:lnTo>
                    <a:lnTo>
                      <a:pt x="94" y="6"/>
                    </a:lnTo>
                    <a:lnTo>
                      <a:pt x="86" y="10"/>
                    </a:lnTo>
                    <a:lnTo>
                      <a:pt x="86" y="10"/>
                    </a:lnTo>
                    <a:lnTo>
                      <a:pt x="78" y="14"/>
                    </a:lnTo>
                    <a:lnTo>
                      <a:pt x="72" y="20"/>
                    </a:lnTo>
                    <a:lnTo>
                      <a:pt x="66" y="26"/>
                    </a:lnTo>
                    <a:lnTo>
                      <a:pt x="64" y="34"/>
                    </a:lnTo>
                    <a:lnTo>
                      <a:pt x="58" y="46"/>
                    </a:lnTo>
                    <a:lnTo>
                      <a:pt x="54" y="50"/>
                    </a:lnTo>
                    <a:lnTo>
                      <a:pt x="50" y="52"/>
                    </a:lnTo>
                    <a:lnTo>
                      <a:pt x="50" y="52"/>
                    </a:lnTo>
                    <a:lnTo>
                      <a:pt x="44" y="52"/>
                    </a:lnTo>
                    <a:lnTo>
                      <a:pt x="40" y="54"/>
                    </a:lnTo>
                    <a:lnTo>
                      <a:pt x="38" y="56"/>
                    </a:lnTo>
                    <a:lnTo>
                      <a:pt x="34" y="54"/>
                    </a:lnTo>
                    <a:lnTo>
                      <a:pt x="34" y="54"/>
                    </a:lnTo>
                    <a:lnTo>
                      <a:pt x="26" y="54"/>
                    </a:lnTo>
                    <a:lnTo>
                      <a:pt x="16" y="54"/>
                    </a:lnTo>
                    <a:lnTo>
                      <a:pt x="0" y="54"/>
                    </a:lnTo>
                    <a:lnTo>
                      <a:pt x="0" y="54"/>
                    </a:lnTo>
                    <a:lnTo>
                      <a:pt x="4" y="66"/>
                    </a:lnTo>
                    <a:lnTo>
                      <a:pt x="8" y="70"/>
                    </a:lnTo>
                    <a:lnTo>
                      <a:pt x="10" y="72"/>
                    </a:lnTo>
                    <a:lnTo>
                      <a:pt x="12" y="82"/>
                    </a:lnTo>
                    <a:lnTo>
                      <a:pt x="12" y="82"/>
                    </a:lnTo>
                    <a:lnTo>
                      <a:pt x="14" y="92"/>
                    </a:lnTo>
                    <a:lnTo>
                      <a:pt x="18" y="98"/>
                    </a:lnTo>
                    <a:lnTo>
                      <a:pt x="32" y="112"/>
                    </a:lnTo>
                    <a:lnTo>
                      <a:pt x="32" y="112"/>
                    </a:lnTo>
                    <a:lnTo>
                      <a:pt x="38" y="120"/>
                    </a:lnTo>
                    <a:lnTo>
                      <a:pt x="42" y="126"/>
                    </a:lnTo>
                    <a:lnTo>
                      <a:pt x="44" y="128"/>
                    </a:lnTo>
                    <a:lnTo>
                      <a:pt x="46" y="130"/>
                    </a:lnTo>
                    <a:lnTo>
                      <a:pt x="46" y="130"/>
                    </a:lnTo>
                    <a:lnTo>
                      <a:pt x="46" y="134"/>
                    </a:lnTo>
                    <a:lnTo>
                      <a:pt x="50" y="144"/>
                    </a:lnTo>
                    <a:lnTo>
                      <a:pt x="52" y="148"/>
                    </a:lnTo>
                    <a:lnTo>
                      <a:pt x="54" y="152"/>
                    </a:lnTo>
                    <a:lnTo>
                      <a:pt x="60" y="156"/>
                    </a:lnTo>
                    <a:lnTo>
                      <a:pt x="66" y="158"/>
                    </a:lnTo>
                    <a:lnTo>
                      <a:pt x="66" y="158"/>
                    </a:lnTo>
                    <a:lnTo>
                      <a:pt x="78" y="162"/>
                    </a:lnTo>
                    <a:lnTo>
                      <a:pt x="84" y="164"/>
                    </a:lnTo>
                    <a:lnTo>
                      <a:pt x="84" y="166"/>
                    </a:lnTo>
                    <a:lnTo>
                      <a:pt x="84" y="168"/>
                    </a:lnTo>
                    <a:lnTo>
                      <a:pt x="84" y="16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1" name="Freeform 476">
                <a:extLst>
                  <a:ext uri="{FF2B5EF4-FFF2-40B4-BE49-F238E27FC236}">
                    <a16:creationId xmlns:a16="http://schemas.microsoft.com/office/drawing/2014/main" id="{77716269-D17B-4ECA-A7CF-6C9C1A5B400C}"/>
                  </a:ext>
                </a:extLst>
              </p:cNvPr>
              <p:cNvSpPr>
                <a:spLocks/>
              </p:cNvSpPr>
              <p:nvPr/>
            </p:nvSpPr>
            <p:spPr bwMode="auto">
              <a:xfrm>
                <a:off x="4605687" y="3282226"/>
                <a:ext cx="290648" cy="326438"/>
              </a:xfrm>
              <a:custGeom>
                <a:avLst/>
                <a:gdLst/>
                <a:ahLst/>
                <a:cxnLst>
                  <a:cxn ang="0">
                    <a:pos x="0" y="180"/>
                  </a:cxn>
                  <a:cxn ang="0">
                    <a:pos x="24" y="106"/>
                  </a:cxn>
                  <a:cxn ang="0">
                    <a:pos x="28" y="22"/>
                  </a:cxn>
                  <a:cxn ang="0">
                    <a:pos x="68" y="10"/>
                  </a:cxn>
                  <a:cxn ang="0">
                    <a:pos x="78" y="10"/>
                  </a:cxn>
                  <a:cxn ang="0">
                    <a:pos x="88" y="18"/>
                  </a:cxn>
                  <a:cxn ang="0">
                    <a:pos x="94" y="16"/>
                  </a:cxn>
                  <a:cxn ang="0">
                    <a:pos x="102" y="8"/>
                  </a:cxn>
                  <a:cxn ang="0">
                    <a:pos x="112" y="6"/>
                  </a:cxn>
                  <a:cxn ang="0">
                    <a:pos x="118" y="0"/>
                  </a:cxn>
                  <a:cxn ang="0">
                    <a:pos x="126" y="16"/>
                  </a:cxn>
                  <a:cxn ang="0">
                    <a:pos x="130" y="28"/>
                  </a:cxn>
                  <a:cxn ang="0">
                    <a:pos x="132" y="38"/>
                  </a:cxn>
                  <a:cxn ang="0">
                    <a:pos x="150" y="58"/>
                  </a:cxn>
                  <a:cxn ang="0">
                    <a:pos x="156" y="66"/>
                  </a:cxn>
                  <a:cxn ang="0">
                    <a:pos x="162" y="74"/>
                  </a:cxn>
                  <a:cxn ang="0">
                    <a:pos x="164" y="76"/>
                  </a:cxn>
                  <a:cxn ang="0">
                    <a:pos x="168" y="90"/>
                  </a:cxn>
                  <a:cxn ang="0">
                    <a:pos x="172" y="98"/>
                  </a:cxn>
                  <a:cxn ang="0">
                    <a:pos x="184" y="104"/>
                  </a:cxn>
                  <a:cxn ang="0">
                    <a:pos x="196" y="108"/>
                  </a:cxn>
                  <a:cxn ang="0">
                    <a:pos x="202" y="112"/>
                  </a:cxn>
                  <a:cxn ang="0">
                    <a:pos x="202" y="114"/>
                  </a:cxn>
                  <a:cxn ang="0">
                    <a:pos x="196" y="118"/>
                  </a:cxn>
                  <a:cxn ang="0">
                    <a:pos x="188" y="120"/>
                  </a:cxn>
                  <a:cxn ang="0">
                    <a:pos x="182" y="122"/>
                  </a:cxn>
                  <a:cxn ang="0">
                    <a:pos x="176" y="130"/>
                  </a:cxn>
                  <a:cxn ang="0">
                    <a:pos x="166" y="136"/>
                  </a:cxn>
                  <a:cxn ang="0">
                    <a:pos x="158" y="144"/>
                  </a:cxn>
                  <a:cxn ang="0">
                    <a:pos x="150" y="158"/>
                  </a:cxn>
                  <a:cxn ang="0">
                    <a:pos x="138" y="168"/>
                  </a:cxn>
                  <a:cxn ang="0">
                    <a:pos x="126" y="190"/>
                  </a:cxn>
                  <a:cxn ang="0">
                    <a:pos x="118" y="192"/>
                  </a:cxn>
                  <a:cxn ang="0">
                    <a:pos x="104" y="198"/>
                  </a:cxn>
                  <a:cxn ang="0">
                    <a:pos x="94" y="196"/>
                  </a:cxn>
                  <a:cxn ang="0">
                    <a:pos x="88" y="194"/>
                  </a:cxn>
                  <a:cxn ang="0">
                    <a:pos x="88" y="190"/>
                  </a:cxn>
                  <a:cxn ang="0">
                    <a:pos x="84" y="190"/>
                  </a:cxn>
                  <a:cxn ang="0">
                    <a:pos x="66" y="194"/>
                  </a:cxn>
                  <a:cxn ang="0">
                    <a:pos x="60" y="202"/>
                  </a:cxn>
                  <a:cxn ang="0">
                    <a:pos x="62" y="204"/>
                  </a:cxn>
                  <a:cxn ang="0">
                    <a:pos x="62" y="206"/>
                  </a:cxn>
                  <a:cxn ang="0">
                    <a:pos x="54" y="212"/>
                  </a:cxn>
                  <a:cxn ang="0">
                    <a:pos x="50" y="218"/>
                  </a:cxn>
                  <a:cxn ang="0">
                    <a:pos x="48" y="220"/>
                  </a:cxn>
                  <a:cxn ang="0">
                    <a:pos x="42" y="222"/>
                  </a:cxn>
                  <a:cxn ang="0">
                    <a:pos x="42" y="224"/>
                  </a:cxn>
                  <a:cxn ang="0">
                    <a:pos x="34" y="224"/>
                  </a:cxn>
                  <a:cxn ang="0">
                    <a:pos x="28" y="224"/>
                  </a:cxn>
                  <a:cxn ang="0">
                    <a:pos x="22" y="222"/>
                  </a:cxn>
                  <a:cxn ang="0">
                    <a:pos x="26" y="212"/>
                  </a:cxn>
                  <a:cxn ang="0">
                    <a:pos x="24" y="198"/>
                  </a:cxn>
                  <a:cxn ang="0">
                    <a:pos x="16" y="188"/>
                  </a:cxn>
                  <a:cxn ang="0">
                    <a:pos x="0" y="180"/>
                  </a:cxn>
                </a:cxnLst>
                <a:rect l="0" t="0" r="r" b="b"/>
                <a:pathLst>
                  <a:path w="202" h="224">
                    <a:moveTo>
                      <a:pt x="0" y="180"/>
                    </a:moveTo>
                    <a:lnTo>
                      <a:pt x="0" y="180"/>
                    </a:lnTo>
                    <a:lnTo>
                      <a:pt x="4" y="106"/>
                    </a:lnTo>
                    <a:lnTo>
                      <a:pt x="24" y="106"/>
                    </a:lnTo>
                    <a:lnTo>
                      <a:pt x="28" y="22"/>
                    </a:lnTo>
                    <a:lnTo>
                      <a:pt x="28" y="22"/>
                    </a:lnTo>
                    <a:lnTo>
                      <a:pt x="68" y="10"/>
                    </a:lnTo>
                    <a:lnTo>
                      <a:pt x="68" y="10"/>
                    </a:lnTo>
                    <a:lnTo>
                      <a:pt x="72" y="10"/>
                    </a:lnTo>
                    <a:lnTo>
                      <a:pt x="78" y="10"/>
                    </a:lnTo>
                    <a:lnTo>
                      <a:pt x="84" y="14"/>
                    </a:lnTo>
                    <a:lnTo>
                      <a:pt x="88" y="18"/>
                    </a:lnTo>
                    <a:lnTo>
                      <a:pt x="92" y="18"/>
                    </a:lnTo>
                    <a:lnTo>
                      <a:pt x="94" y="16"/>
                    </a:lnTo>
                    <a:lnTo>
                      <a:pt x="94" y="16"/>
                    </a:lnTo>
                    <a:lnTo>
                      <a:pt x="102" y="8"/>
                    </a:lnTo>
                    <a:lnTo>
                      <a:pt x="108" y="6"/>
                    </a:lnTo>
                    <a:lnTo>
                      <a:pt x="112" y="6"/>
                    </a:lnTo>
                    <a:lnTo>
                      <a:pt x="118" y="0"/>
                    </a:lnTo>
                    <a:lnTo>
                      <a:pt x="118" y="0"/>
                    </a:lnTo>
                    <a:lnTo>
                      <a:pt x="122" y="12"/>
                    </a:lnTo>
                    <a:lnTo>
                      <a:pt x="126" y="16"/>
                    </a:lnTo>
                    <a:lnTo>
                      <a:pt x="128" y="18"/>
                    </a:lnTo>
                    <a:lnTo>
                      <a:pt x="130" y="28"/>
                    </a:lnTo>
                    <a:lnTo>
                      <a:pt x="130" y="28"/>
                    </a:lnTo>
                    <a:lnTo>
                      <a:pt x="132" y="38"/>
                    </a:lnTo>
                    <a:lnTo>
                      <a:pt x="136" y="44"/>
                    </a:lnTo>
                    <a:lnTo>
                      <a:pt x="150" y="58"/>
                    </a:lnTo>
                    <a:lnTo>
                      <a:pt x="150" y="58"/>
                    </a:lnTo>
                    <a:lnTo>
                      <a:pt x="156" y="66"/>
                    </a:lnTo>
                    <a:lnTo>
                      <a:pt x="160" y="72"/>
                    </a:lnTo>
                    <a:lnTo>
                      <a:pt x="162" y="74"/>
                    </a:lnTo>
                    <a:lnTo>
                      <a:pt x="164" y="76"/>
                    </a:lnTo>
                    <a:lnTo>
                      <a:pt x="164" y="76"/>
                    </a:lnTo>
                    <a:lnTo>
                      <a:pt x="164" y="80"/>
                    </a:lnTo>
                    <a:lnTo>
                      <a:pt x="168" y="90"/>
                    </a:lnTo>
                    <a:lnTo>
                      <a:pt x="170" y="94"/>
                    </a:lnTo>
                    <a:lnTo>
                      <a:pt x="172" y="98"/>
                    </a:lnTo>
                    <a:lnTo>
                      <a:pt x="178" y="102"/>
                    </a:lnTo>
                    <a:lnTo>
                      <a:pt x="184" y="104"/>
                    </a:lnTo>
                    <a:lnTo>
                      <a:pt x="184" y="104"/>
                    </a:lnTo>
                    <a:lnTo>
                      <a:pt x="196" y="108"/>
                    </a:lnTo>
                    <a:lnTo>
                      <a:pt x="202" y="110"/>
                    </a:lnTo>
                    <a:lnTo>
                      <a:pt x="202" y="112"/>
                    </a:lnTo>
                    <a:lnTo>
                      <a:pt x="202" y="114"/>
                    </a:lnTo>
                    <a:lnTo>
                      <a:pt x="202" y="114"/>
                    </a:lnTo>
                    <a:lnTo>
                      <a:pt x="198" y="116"/>
                    </a:lnTo>
                    <a:lnTo>
                      <a:pt x="196" y="118"/>
                    </a:lnTo>
                    <a:lnTo>
                      <a:pt x="194" y="120"/>
                    </a:lnTo>
                    <a:lnTo>
                      <a:pt x="188" y="120"/>
                    </a:lnTo>
                    <a:lnTo>
                      <a:pt x="188" y="120"/>
                    </a:lnTo>
                    <a:lnTo>
                      <a:pt x="182" y="122"/>
                    </a:lnTo>
                    <a:lnTo>
                      <a:pt x="180" y="126"/>
                    </a:lnTo>
                    <a:lnTo>
                      <a:pt x="176" y="130"/>
                    </a:lnTo>
                    <a:lnTo>
                      <a:pt x="166" y="136"/>
                    </a:lnTo>
                    <a:lnTo>
                      <a:pt x="166" y="136"/>
                    </a:lnTo>
                    <a:lnTo>
                      <a:pt x="162" y="138"/>
                    </a:lnTo>
                    <a:lnTo>
                      <a:pt x="158" y="144"/>
                    </a:lnTo>
                    <a:lnTo>
                      <a:pt x="150" y="158"/>
                    </a:lnTo>
                    <a:lnTo>
                      <a:pt x="150" y="158"/>
                    </a:lnTo>
                    <a:lnTo>
                      <a:pt x="144" y="164"/>
                    </a:lnTo>
                    <a:lnTo>
                      <a:pt x="138" y="168"/>
                    </a:lnTo>
                    <a:lnTo>
                      <a:pt x="132" y="174"/>
                    </a:lnTo>
                    <a:lnTo>
                      <a:pt x="126" y="190"/>
                    </a:lnTo>
                    <a:lnTo>
                      <a:pt x="126" y="190"/>
                    </a:lnTo>
                    <a:lnTo>
                      <a:pt x="118" y="192"/>
                    </a:lnTo>
                    <a:lnTo>
                      <a:pt x="112" y="194"/>
                    </a:lnTo>
                    <a:lnTo>
                      <a:pt x="104" y="198"/>
                    </a:lnTo>
                    <a:lnTo>
                      <a:pt x="100" y="198"/>
                    </a:lnTo>
                    <a:lnTo>
                      <a:pt x="94" y="196"/>
                    </a:lnTo>
                    <a:lnTo>
                      <a:pt x="94" y="196"/>
                    </a:lnTo>
                    <a:lnTo>
                      <a:pt x="88" y="194"/>
                    </a:lnTo>
                    <a:lnTo>
                      <a:pt x="88" y="192"/>
                    </a:lnTo>
                    <a:lnTo>
                      <a:pt x="88" y="190"/>
                    </a:lnTo>
                    <a:lnTo>
                      <a:pt x="84" y="190"/>
                    </a:lnTo>
                    <a:lnTo>
                      <a:pt x="84" y="190"/>
                    </a:lnTo>
                    <a:lnTo>
                      <a:pt x="74" y="190"/>
                    </a:lnTo>
                    <a:lnTo>
                      <a:pt x="66" y="194"/>
                    </a:lnTo>
                    <a:lnTo>
                      <a:pt x="62" y="198"/>
                    </a:lnTo>
                    <a:lnTo>
                      <a:pt x="60" y="202"/>
                    </a:lnTo>
                    <a:lnTo>
                      <a:pt x="62" y="204"/>
                    </a:lnTo>
                    <a:lnTo>
                      <a:pt x="62" y="204"/>
                    </a:lnTo>
                    <a:lnTo>
                      <a:pt x="62" y="206"/>
                    </a:lnTo>
                    <a:lnTo>
                      <a:pt x="62" y="206"/>
                    </a:lnTo>
                    <a:lnTo>
                      <a:pt x="58" y="208"/>
                    </a:lnTo>
                    <a:lnTo>
                      <a:pt x="54" y="212"/>
                    </a:lnTo>
                    <a:lnTo>
                      <a:pt x="50" y="218"/>
                    </a:lnTo>
                    <a:lnTo>
                      <a:pt x="50" y="218"/>
                    </a:lnTo>
                    <a:lnTo>
                      <a:pt x="48" y="220"/>
                    </a:lnTo>
                    <a:lnTo>
                      <a:pt x="48" y="220"/>
                    </a:lnTo>
                    <a:lnTo>
                      <a:pt x="46" y="218"/>
                    </a:lnTo>
                    <a:lnTo>
                      <a:pt x="42" y="222"/>
                    </a:lnTo>
                    <a:lnTo>
                      <a:pt x="42" y="222"/>
                    </a:lnTo>
                    <a:lnTo>
                      <a:pt x="42" y="224"/>
                    </a:lnTo>
                    <a:lnTo>
                      <a:pt x="38" y="224"/>
                    </a:lnTo>
                    <a:lnTo>
                      <a:pt x="34" y="224"/>
                    </a:lnTo>
                    <a:lnTo>
                      <a:pt x="28" y="224"/>
                    </a:lnTo>
                    <a:lnTo>
                      <a:pt x="28" y="224"/>
                    </a:lnTo>
                    <a:lnTo>
                      <a:pt x="22" y="224"/>
                    </a:lnTo>
                    <a:lnTo>
                      <a:pt x="22" y="222"/>
                    </a:lnTo>
                    <a:lnTo>
                      <a:pt x="26" y="212"/>
                    </a:lnTo>
                    <a:lnTo>
                      <a:pt x="26" y="212"/>
                    </a:lnTo>
                    <a:lnTo>
                      <a:pt x="26" y="206"/>
                    </a:lnTo>
                    <a:lnTo>
                      <a:pt x="24" y="198"/>
                    </a:lnTo>
                    <a:lnTo>
                      <a:pt x="20" y="192"/>
                    </a:lnTo>
                    <a:lnTo>
                      <a:pt x="16" y="188"/>
                    </a:lnTo>
                    <a:lnTo>
                      <a:pt x="10" y="184"/>
                    </a:lnTo>
                    <a:lnTo>
                      <a:pt x="0" y="180"/>
                    </a:lnTo>
                    <a:lnTo>
                      <a:pt x="0" y="18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2" name="Freeform 477">
                <a:extLst>
                  <a:ext uri="{FF2B5EF4-FFF2-40B4-BE49-F238E27FC236}">
                    <a16:creationId xmlns:a16="http://schemas.microsoft.com/office/drawing/2014/main" id="{89DD1D1E-34CB-46E2-86F1-9112CE3866C4}"/>
                  </a:ext>
                </a:extLst>
              </p:cNvPr>
              <p:cNvSpPr>
                <a:spLocks/>
              </p:cNvSpPr>
              <p:nvPr/>
            </p:nvSpPr>
            <p:spPr bwMode="auto">
              <a:xfrm>
                <a:off x="4375468" y="3255994"/>
                <a:ext cx="400003" cy="419709"/>
              </a:xfrm>
              <a:custGeom>
                <a:avLst/>
                <a:gdLst/>
                <a:ahLst/>
                <a:cxnLst>
                  <a:cxn ang="0">
                    <a:pos x="0" y="10"/>
                  </a:cxn>
                  <a:cxn ang="0">
                    <a:pos x="4" y="30"/>
                  </a:cxn>
                  <a:cxn ang="0">
                    <a:pos x="18" y="60"/>
                  </a:cxn>
                  <a:cxn ang="0">
                    <a:pos x="20" y="72"/>
                  </a:cxn>
                  <a:cxn ang="0">
                    <a:pos x="22" y="82"/>
                  </a:cxn>
                  <a:cxn ang="0">
                    <a:pos x="38" y="118"/>
                  </a:cxn>
                  <a:cxn ang="0">
                    <a:pos x="54" y="146"/>
                  </a:cxn>
                  <a:cxn ang="0">
                    <a:pos x="56" y="150"/>
                  </a:cxn>
                  <a:cxn ang="0">
                    <a:pos x="54" y="162"/>
                  </a:cxn>
                  <a:cxn ang="0">
                    <a:pos x="54" y="172"/>
                  </a:cxn>
                  <a:cxn ang="0">
                    <a:pos x="54" y="180"/>
                  </a:cxn>
                  <a:cxn ang="0">
                    <a:pos x="60" y="214"/>
                  </a:cxn>
                  <a:cxn ang="0">
                    <a:pos x="68" y="244"/>
                  </a:cxn>
                  <a:cxn ang="0">
                    <a:pos x="68" y="248"/>
                  </a:cxn>
                  <a:cxn ang="0">
                    <a:pos x="70" y="262"/>
                  </a:cxn>
                  <a:cxn ang="0">
                    <a:pos x="80" y="282"/>
                  </a:cxn>
                  <a:cxn ang="0">
                    <a:pos x="92" y="274"/>
                  </a:cxn>
                  <a:cxn ang="0">
                    <a:pos x="104" y="270"/>
                  </a:cxn>
                  <a:cxn ang="0">
                    <a:pos x="108" y="272"/>
                  </a:cxn>
                  <a:cxn ang="0">
                    <a:pos x="110" y="280"/>
                  </a:cxn>
                  <a:cxn ang="0">
                    <a:pos x="118" y="288"/>
                  </a:cxn>
                  <a:cxn ang="0">
                    <a:pos x="122" y="288"/>
                  </a:cxn>
                  <a:cxn ang="0">
                    <a:pos x="136" y="286"/>
                  </a:cxn>
                  <a:cxn ang="0">
                    <a:pos x="144" y="282"/>
                  </a:cxn>
                  <a:cxn ang="0">
                    <a:pos x="152" y="276"/>
                  </a:cxn>
                  <a:cxn ang="0">
                    <a:pos x="160" y="198"/>
                  </a:cxn>
                  <a:cxn ang="0">
                    <a:pos x="164" y="124"/>
                  </a:cxn>
                  <a:cxn ang="0">
                    <a:pos x="188" y="40"/>
                  </a:cxn>
                  <a:cxn ang="0">
                    <a:pos x="228" y="28"/>
                  </a:cxn>
                  <a:cxn ang="0">
                    <a:pos x="232" y="28"/>
                  </a:cxn>
                  <a:cxn ang="0">
                    <a:pos x="244" y="32"/>
                  </a:cxn>
                  <a:cxn ang="0">
                    <a:pos x="252" y="36"/>
                  </a:cxn>
                  <a:cxn ang="0">
                    <a:pos x="254" y="34"/>
                  </a:cxn>
                  <a:cxn ang="0">
                    <a:pos x="268" y="24"/>
                  </a:cxn>
                  <a:cxn ang="0">
                    <a:pos x="278" y="18"/>
                  </a:cxn>
                  <a:cxn ang="0">
                    <a:pos x="274" y="16"/>
                  </a:cxn>
                  <a:cxn ang="0">
                    <a:pos x="268" y="10"/>
                  </a:cxn>
                  <a:cxn ang="0">
                    <a:pos x="260" y="12"/>
                  </a:cxn>
                  <a:cxn ang="0">
                    <a:pos x="244" y="12"/>
                  </a:cxn>
                  <a:cxn ang="0">
                    <a:pos x="234" y="12"/>
                  </a:cxn>
                  <a:cxn ang="0">
                    <a:pos x="204" y="22"/>
                  </a:cxn>
                  <a:cxn ang="0">
                    <a:pos x="184" y="22"/>
                  </a:cxn>
                  <a:cxn ang="0">
                    <a:pos x="176" y="20"/>
                  </a:cxn>
                  <a:cxn ang="0">
                    <a:pos x="160" y="22"/>
                  </a:cxn>
                  <a:cxn ang="0">
                    <a:pos x="160" y="20"/>
                  </a:cxn>
                  <a:cxn ang="0">
                    <a:pos x="134" y="10"/>
                  </a:cxn>
                  <a:cxn ang="0">
                    <a:pos x="134" y="8"/>
                  </a:cxn>
                  <a:cxn ang="0">
                    <a:pos x="60" y="8"/>
                  </a:cxn>
                  <a:cxn ang="0">
                    <a:pos x="48" y="6"/>
                  </a:cxn>
                  <a:cxn ang="0">
                    <a:pos x="32" y="2"/>
                  </a:cxn>
                  <a:cxn ang="0">
                    <a:pos x="24" y="2"/>
                  </a:cxn>
                  <a:cxn ang="0">
                    <a:pos x="18" y="6"/>
                  </a:cxn>
                  <a:cxn ang="0">
                    <a:pos x="12" y="6"/>
                  </a:cxn>
                  <a:cxn ang="0">
                    <a:pos x="0" y="10"/>
                  </a:cxn>
                </a:cxnLst>
                <a:rect l="0" t="0" r="r" b="b"/>
                <a:pathLst>
                  <a:path w="278" h="288">
                    <a:moveTo>
                      <a:pt x="0" y="10"/>
                    </a:moveTo>
                    <a:lnTo>
                      <a:pt x="0" y="10"/>
                    </a:lnTo>
                    <a:lnTo>
                      <a:pt x="2" y="20"/>
                    </a:lnTo>
                    <a:lnTo>
                      <a:pt x="4" y="30"/>
                    </a:lnTo>
                    <a:lnTo>
                      <a:pt x="10" y="46"/>
                    </a:lnTo>
                    <a:lnTo>
                      <a:pt x="18" y="60"/>
                    </a:lnTo>
                    <a:lnTo>
                      <a:pt x="20" y="66"/>
                    </a:lnTo>
                    <a:lnTo>
                      <a:pt x="20" y="72"/>
                    </a:lnTo>
                    <a:lnTo>
                      <a:pt x="20" y="72"/>
                    </a:lnTo>
                    <a:lnTo>
                      <a:pt x="22" y="82"/>
                    </a:lnTo>
                    <a:lnTo>
                      <a:pt x="26" y="92"/>
                    </a:lnTo>
                    <a:lnTo>
                      <a:pt x="38" y="118"/>
                    </a:lnTo>
                    <a:lnTo>
                      <a:pt x="52" y="138"/>
                    </a:lnTo>
                    <a:lnTo>
                      <a:pt x="54" y="146"/>
                    </a:lnTo>
                    <a:lnTo>
                      <a:pt x="56" y="150"/>
                    </a:lnTo>
                    <a:lnTo>
                      <a:pt x="56" y="150"/>
                    </a:lnTo>
                    <a:lnTo>
                      <a:pt x="54" y="158"/>
                    </a:lnTo>
                    <a:lnTo>
                      <a:pt x="54" y="162"/>
                    </a:lnTo>
                    <a:lnTo>
                      <a:pt x="56" y="164"/>
                    </a:lnTo>
                    <a:lnTo>
                      <a:pt x="54" y="172"/>
                    </a:lnTo>
                    <a:lnTo>
                      <a:pt x="54" y="172"/>
                    </a:lnTo>
                    <a:lnTo>
                      <a:pt x="54" y="180"/>
                    </a:lnTo>
                    <a:lnTo>
                      <a:pt x="56" y="190"/>
                    </a:lnTo>
                    <a:lnTo>
                      <a:pt x="60" y="214"/>
                    </a:lnTo>
                    <a:lnTo>
                      <a:pt x="66" y="236"/>
                    </a:lnTo>
                    <a:lnTo>
                      <a:pt x="68" y="244"/>
                    </a:lnTo>
                    <a:lnTo>
                      <a:pt x="68" y="248"/>
                    </a:lnTo>
                    <a:lnTo>
                      <a:pt x="68" y="248"/>
                    </a:lnTo>
                    <a:lnTo>
                      <a:pt x="68" y="254"/>
                    </a:lnTo>
                    <a:lnTo>
                      <a:pt x="70" y="262"/>
                    </a:lnTo>
                    <a:lnTo>
                      <a:pt x="74" y="272"/>
                    </a:lnTo>
                    <a:lnTo>
                      <a:pt x="80" y="282"/>
                    </a:lnTo>
                    <a:lnTo>
                      <a:pt x="80" y="282"/>
                    </a:lnTo>
                    <a:lnTo>
                      <a:pt x="92" y="274"/>
                    </a:lnTo>
                    <a:lnTo>
                      <a:pt x="98" y="272"/>
                    </a:lnTo>
                    <a:lnTo>
                      <a:pt x="104" y="270"/>
                    </a:lnTo>
                    <a:lnTo>
                      <a:pt x="104" y="270"/>
                    </a:lnTo>
                    <a:lnTo>
                      <a:pt x="108" y="272"/>
                    </a:lnTo>
                    <a:lnTo>
                      <a:pt x="108" y="274"/>
                    </a:lnTo>
                    <a:lnTo>
                      <a:pt x="110" y="280"/>
                    </a:lnTo>
                    <a:lnTo>
                      <a:pt x="114" y="286"/>
                    </a:lnTo>
                    <a:lnTo>
                      <a:pt x="118" y="288"/>
                    </a:lnTo>
                    <a:lnTo>
                      <a:pt x="122" y="288"/>
                    </a:lnTo>
                    <a:lnTo>
                      <a:pt x="122" y="288"/>
                    </a:lnTo>
                    <a:lnTo>
                      <a:pt x="130" y="288"/>
                    </a:lnTo>
                    <a:lnTo>
                      <a:pt x="136" y="286"/>
                    </a:lnTo>
                    <a:lnTo>
                      <a:pt x="140" y="284"/>
                    </a:lnTo>
                    <a:lnTo>
                      <a:pt x="144" y="282"/>
                    </a:lnTo>
                    <a:lnTo>
                      <a:pt x="148" y="278"/>
                    </a:lnTo>
                    <a:lnTo>
                      <a:pt x="152" y="276"/>
                    </a:lnTo>
                    <a:lnTo>
                      <a:pt x="156" y="276"/>
                    </a:lnTo>
                    <a:lnTo>
                      <a:pt x="160" y="198"/>
                    </a:lnTo>
                    <a:lnTo>
                      <a:pt x="160" y="198"/>
                    </a:lnTo>
                    <a:lnTo>
                      <a:pt x="164" y="124"/>
                    </a:lnTo>
                    <a:lnTo>
                      <a:pt x="184" y="124"/>
                    </a:lnTo>
                    <a:lnTo>
                      <a:pt x="188" y="40"/>
                    </a:lnTo>
                    <a:lnTo>
                      <a:pt x="188" y="40"/>
                    </a:lnTo>
                    <a:lnTo>
                      <a:pt x="228" y="28"/>
                    </a:lnTo>
                    <a:lnTo>
                      <a:pt x="228" y="28"/>
                    </a:lnTo>
                    <a:lnTo>
                      <a:pt x="232" y="28"/>
                    </a:lnTo>
                    <a:lnTo>
                      <a:pt x="238" y="28"/>
                    </a:lnTo>
                    <a:lnTo>
                      <a:pt x="244" y="32"/>
                    </a:lnTo>
                    <a:lnTo>
                      <a:pt x="248" y="36"/>
                    </a:lnTo>
                    <a:lnTo>
                      <a:pt x="252" y="36"/>
                    </a:lnTo>
                    <a:lnTo>
                      <a:pt x="254" y="34"/>
                    </a:lnTo>
                    <a:lnTo>
                      <a:pt x="254" y="34"/>
                    </a:lnTo>
                    <a:lnTo>
                      <a:pt x="262" y="26"/>
                    </a:lnTo>
                    <a:lnTo>
                      <a:pt x="268" y="24"/>
                    </a:lnTo>
                    <a:lnTo>
                      <a:pt x="272" y="24"/>
                    </a:lnTo>
                    <a:lnTo>
                      <a:pt x="278" y="18"/>
                    </a:lnTo>
                    <a:lnTo>
                      <a:pt x="278" y="18"/>
                    </a:lnTo>
                    <a:lnTo>
                      <a:pt x="274" y="16"/>
                    </a:lnTo>
                    <a:lnTo>
                      <a:pt x="272" y="12"/>
                    </a:lnTo>
                    <a:lnTo>
                      <a:pt x="268" y="10"/>
                    </a:lnTo>
                    <a:lnTo>
                      <a:pt x="260" y="12"/>
                    </a:lnTo>
                    <a:lnTo>
                      <a:pt x="260" y="12"/>
                    </a:lnTo>
                    <a:lnTo>
                      <a:pt x="250" y="12"/>
                    </a:lnTo>
                    <a:lnTo>
                      <a:pt x="244" y="12"/>
                    </a:lnTo>
                    <a:lnTo>
                      <a:pt x="240" y="12"/>
                    </a:lnTo>
                    <a:lnTo>
                      <a:pt x="234" y="12"/>
                    </a:lnTo>
                    <a:lnTo>
                      <a:pt x="234" y="12"/>
                    </a:lnTo>
                    <a:lnTo>
                      <a:pt x="204" y="22"/>
                    </a:lnTo>
                    <a:lnTo>
                      <a:pt x="190" y="24"/>
                    </a:lnTo>
                    <a:lnTo>
                      <a:pt x="184" y="22"/>
                    </a:lnTo>
                    <a:lnTo>
                      <a:pt x="176" y="20"/>
                    </a:lnTo>
                    <a:lnTo>
                      <a:pt x="176" y="20"/>
                    </a:lnTo>
                    <a:lnTo>
                      <a:pt x="162" y="22"/>
                    </a:lnTo>
                    <a:lnTo>
                      <a:pt x="160" y="22"/>
                    </a:lnTo>
                    <a:lnTo>
                      <a:pt x="160" y="20"/>
                    </a:lnTo>
                    <a:lnTo>
                      <a:pt x="160" y="20"/>
                    </a:lnTo>
                    <a:lnTo>
                      <a:pt x="142" y="14"/>
                    </a:lnTo>
                    <a:lnTo>
                      <a:pt x="134" y="10"/>
                    </a:lnTo>
                    <a:lnTo>
                      <a:pt x="134" y="8"/>
                    </a:lnTo>
                    <a:lnTo>
                      <a:pt x="134" y="8"/>
                    </a:lnTo>
                    <a:lnTo>
                      <a:pt x="134" y="8"/>
                    </a:lnTo>
                    <a:lnTo>
                      <a:pt x="60" y="8"/>
                    </a:lnTo>
                    <a:lnTo>
                      <a:pt x="60" y="8"/>
                    </a:lnTo>
                    <a:lnTo>
                      <a:pt x="48" y="6"/>
                    </a:lnTo>
                    <a:lnTo>
                      <a:pt x="40" y="6"/>
                    </a:lnTo>
                    <a:lnTo>
                      <a:pt x="32" y="2"/>
                    </a:lnTo>
                    <a:lnTo>
                      <a:pt x="30" y="0"/>
                    </a:lnTo>
                    <a:lnTo>
                      <a:pt x="24" y="2"/>
                    </a:lnTo>
                    <a:lnTo>
                      <a:pt x="24" y="2"/>
                    </a:lnTo>
                    <a:lnTo>
                      <a:pt x="18" y="6"/>
                    </a:lnTo>
                    <a:lnTo>
                      <a:pt x="16" y="4"/>
                    </a:lnTo>
                    <a:lnTo>
                      <a:pt x="12" y="6"/>
                    </a:lnTo>
                    <a:lnTo>
                      <a:pt x="0" y="10"/>
                    </a:lnTo>
                    <a:lnTo>
                      <a:pt x="0" y="1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3" name="Freeform 478">
                <a:extLst>
                  <a:ext uri="{FF2B5EF4-FFF2-40B4-BE49-F238E27FC236}">
                    <a16:creationId xmlns:a16="http://schemas.microsoft.com/office/drawing/2014/main" id="{0F2F51C0-C6B0-4658-A8A8-99CDFA5D5223}"/>
                  </a:ext>
                </a:extLst>
              </p:cNvPr>
              <p:cNvSpPr>
                <a:spLocks/>
              </p:cNvSpPr>
              <p:nvPr/>
            </p:nvSpPr>
            <p:spPr bwMode="auto">
              <a:xfrm>
                <a:off x="4689139" y="2926639"/>
                <a:ext cx="359715" cy="358502"/>
              </a:xfrm>
              <a:custGeom>
                <a:avLst/>
                <a:gdLst/>
                <a:ahLst/>
                <a:cxnLst>
                  <a:cxn ang="0">
                    <a:pos x="168" y="186"/>
                  </a:cxn>
                  <a:cxn ang="0">
                    <a:pos x="166" y="178"/>
                  </a:cxn>
                  <a:cxn ang="0">
                    <a:pos x="202" y="166"/>
                  </a:cxn>
                  <a:cxn ang="0">
                    <a:pos x="234" y="152"/>
                  </a:cxn>
                  <a:cxn ang="0">
                    <a:pos x="228" y="152"/>
                  </a:cxn>
                  <a:cxn ang="0">
                    <a:pos x="224" y="150"/>
                  </a:cxn>
                  <a:cxn ang="0">
                    <a:pos x="226" y="142"/>
                  </a:cxn>
                  <a:cxn ang="0">
                    <a:pos x="230" y="128"/>
                  </a:cxn>
                  <a:cxn ang="0">
                    <a:pos x="240" y="120"/>
                  </a:cxn>
                  <a:cxn ang="0">
                    <a:pos x="246" y="112"/>
                  </a:cxn>
                  <a:cxn ang="0">
                    <a:pos x="242" y="112"/>
                  </a:cxn>
                  <a:cxn ang="0">
                    <a:pos x="240" y="92"/>
                  </a:cxn>
                  <a:cxn ang="0">
                    <a:pos x="248" y="72"/>
                  </a:cxn>
                  <a:cxn ang="0">
                    <a:pos x="248" y="66"/>
                  </a:cxn>
                  <a:cxn ang="0">
                    <a:pos x="246" y="56"/>
                  </a:cxn>
                  <a:cxn ang="0">
                    <a:pos x="244" y="46"/>
                  </a:cxn>
                  <a:cxn ang="0">
                    <a:pos x="244" y="36"/>
                  </a:cxn>
                  <a:cxn ang="0">
                    <a:pos x="218" y="24"/>
                  </a:cxn>
                  <a:cxn ang="0">
                    <a:pos x="200" y="14"/>
                  </a:cxn>
                  <a:cxn ang="0">
                    <a:pos x="190" y="12"/>
                  </a:cxn>
                  <a:cxn ang="0">
                    <a:pos x="184" y="4"/>
                  </a:cxn>
                  <a:cxn ang="0">
                    <a:pos x="154" y="10"/>
                  </a:cxn>
                  <a:cxn ang="0">
                    <a:pos x="156" y="20"/>
                  </a:cxn>
                  <a:cxn ang="0">
                    <a:pos x="148" y="30"/>
                  </a:cxn>
                  <a:cxn ang="0">
                    <a:pos x="154" y="40"/>
                  </a:cxn>
                  <a:cxn ang="0">
                    <a:pos x="152" y="48"/>
                  </a:cxn>
                  <a:cxn ang="0">
                    <a:pos x="146" y="60"/>
                  </a:cxn>
                  <a:cxn ang="0">
                    <a:pos x="142" y="68"/>
                  </a:cxn>
                  <a:cxn ang="0">
                    <a:pos x="144" y="86"/>
                  </a:cxn>
                  <a:cxn ang="0">
                    <a:pos x="142" y="92"/>
                  </a:cxn>
                  <a:cxn ang="0">
                    <a:pos x="158" y="104"/>
                  </a:cxn>
                  <a:cxn ang="0">
                    <a:pos x="164" y="102"/>
                  </a:cxn>
                  <a:cxn ang="0">
                    <a:pos x="160" y="126"/>
                  </a:cxn>
                  <a:cxn ang="0">
                    <a:pos x="156" y="122"/>
                  </a:cxn>
                  <a:cxn ang="0">
                    <a:pos x="144" y="118"/>
                  </a:cxn>
                  <a:cxn ang="0">
                    <a:pos x="130" y="104"/>
                  </a:cxn>
                  <a:cxn ang="0">
                    <a:pos x="114" y="96"/>
                  </a:cxn>
                  <a:cxn ang="0">
                    <a:pos x="104" y="94"/>
                  </a:cxn>
                  <a:cxn ang="0">
                    <a:pos x="92" y="94"/>
                  </a:cxn>
                  <a:cxn ang="0">
                    <a:pos x="80" y="92"/>
                  </a:cxn>
                  <a:cxn ang="0">
                    <a:pos x="72" y="86"/>
                  </a:cxn>
                  <a:cxn ang="0">
                    <a:pos x="72" y="78"/>
                  </a:cxn>
                  <a:cxn ang="0">
                    <a:pos x="60" y="78"/>
                  </a:cxn>
                  <a:cxn ang="0">
                    <a:pos x="50" y="74"/>
                  </a:cxn>
                  <a:cxn ang="0">
                    <a:pos x="46" y="80"/>
                  </a:cxn>
                  <a:cxn ang="0">
                    <a:pos x="48" y="100"/>
                  </a:cxn>
                  <a:cxn ang="0">
                    <a:pos x="48" y="120"/>
                  </a:cxn>
                  <a:cxn ang="0">
                    <a:pos x="0" y="124"/>
                  </a:cxn>
                  <a:cxn ang="0">
                    <a:pos x="0" y="220"/>
                  </a:cxn>
                  <a:cxn ang="0">
                    <a:pos x="4" y="228"/>
                  </a:cxn>
                  <a:cxn ang="0">
                    <a:pos x="16" y="238"/>
                  </a:cxn>
                  <a:cxn ang="0">
                    <a:pos x="26" y="238"/>
                  </a:cxn>
                  <a:cxn ang="0">
                    <a:pos x="42" y="238"/>
                  </a:cxn>
                  <a:cxn ang="0">
                    <a:pos x="56" y="242"/>
                  </a:cxn>
                  <a:cxn ang="0">
                    <a:pos x="76" y="244"/>
                  </a:cxn>
                  <a:cxn ang="0">
                    <a:pos x="94" y="244"/>
                  </a:cxn>
                  <a:cxn ang="0">
                    <a:pos x="104" y="242"/>
                  </a:cxn>
                  <a:cxn ang="0">
                    <a:pos x="114" y="240"/>
                  </a:cxn>
                  <a:cxn ang="0">
                    <a:pos x="126" y="216"/>
                  </a:cxn>
                  <a:cxn ang="0">
                    <a:pos x="146" y="200"/>
                  </a:cxn>
                  <a:cxn ang="0">
                    <a:pos x="156" y="194"/>
                  </a:cxn>
                  <a:cxn ang="0">
                    <a:pos x="156" y="194"/>
                  </a:cxn>
                </a:cxnLst>
                <a:rect l="0" t="0" r="r" b="b"/>
                <a:pathLst>
                  <a:path w="250" h="246">
                    <a:moveTo>
                      <a:pt x="170" y="190"/>
                    </a:moveTo>
                    <a:lnTo>
                      <a:pt x="170" y="190"/>
                    </a:lnTo>
                    <a:lnTo>
                      <a:pt x="168" y="186"/>
                    </a:lnTo>
                    <a:lnTo>
                      <a:pt x="168" y="182"/>
                    </a:lnTo>
                    <a:lnTo>
                      <a:pt x="168" y="182"/>
                    </a:lnTo>
                    <a:lnTo>
                      <a:pt x="166" y="178"/>
                    </a:lnTo>
                    <a:lnTo>
                      <a:pt x="166" y="178"/>
                    </a:lnTo>
                    <a:lnTo>
                      <a:pt x="182" y="172"/>
                    </a:lnTo>
                    <a:lnTo>
                      <a:pt x="202" y="166"/>
                    </a:lnTo>
                    <a:lnTo>
                      <a:pt x="202" y="166"/>
                    </a:lnTo>
                    <a:lnTo>
                      <a:pt x="218" y="160"/>
                    </a:lnTo>
                    <a:lnTo>
                      <a:pt x="234" y="152"/>
                    </a:lnTo>
                    <a:lnTo>
                      <a:pt x="234" y="152"/>
                    </a:lnTo>
                    <a:lnTo>
                      <a:pt x="230" y="152"/>
                    </a:lnTo>
                    <a:lnTo>
                      <a:pt x="228" y="152"/>
                    </a:lnTo>
                    <a:lnTo>
                      <a:pt x="226" y="152"/>
                    </a:lnTo>
                    <a:lnTo>
                      <a:pt x="224" y="150"/>
                    </a:lnTo>
                    <a:lnTo>
                      <a:pt x="224" y="150"/>
                    </a:lnTo>
                    <a:lnTo>
                      <a:pt x="224" y="148"/>
                    </a:lnTo>
                    <a:lnTo>
                      <a:pt x="224" y="146"/>
                    </a:lnTo>
                    <a:lnTo>
                      <a:pt x="226" y="142"/>
                    </a:lnTo>
                    <a:lnTo>
                      <a:pt x="228" y="134"/>
                    </a:lnTo>
                    <a:lnTo>
                      <a:pt x="228" y="134"/>
                    </a:lnTo>
                    <a:lnTo>
                      <a:pt x="230" y="128"/>
                    </a:lnTo>
                    <a:lnTo>
                      <a:pt x="232" y="124"/>
                    </a:lnTo>
                    <a:lnTo>
                      <a:pt x="240" y="120"/>
                    </a:lnTo>
                    <a:lnTo>
                      <a:pt x="240" y="120"/>
                    </a:lnTo>
                    <a:lnTo>
                      <a:pt x="244" y="116"/>
                    </a:lnTo>
                    <a:lnTo>
                      <a:pt x="246" y="114"/>
                    </a:lnTo>
                    <a:lnTo>
                      <a:pt x="246" y="112"/>
                    </a:lnTo>
                    <a:lnTo>
                      <a:pt x="244" y="112"/>
                    </a:lnTo>
                    <a:lnTo>
                      <a:pt x="244" y="112"/>
                    </a:lnTo>
                    <a:lnTo>
                      <a:pt x="242" y="112"/>
                    </a:lnTo>
                    <a:lnTo>
                      <a:pt x="242" y="108"/>
                    </a:lnTo>
                    <a:lnTo>
                      <a:pt x="240" y="92"/>
                    </a:lnTo>
                    <a:lnTo>
                      <a:pt x="240" y="92"/>
                    </a:lnTo>
                    <a:lnTo>
                      <a:pt x="242" y="78"/>
                    </a:lnTo>
                    <a:lnTo>
                      <a:pt x="244" y="74"/>
                    </a:lnTo>
                    <a:lnTo>
                      <a:pt x="248" y="72"/>
                    </a:lnTo>
                    <a:lnTo>
                      <a:pt x="248" y="72"/>
                    </a:lnTo>
                    <a:lnTo>
                      <a:pt x="250" y="68"/>
                    </a:lnTo>
                    <a:lnTo>
                      <a:pt x="248" y="66"/>
                    </a:lnTo>
                    <a:lnTo>
                      <a:pt x="246" y="62"/>
                    </a:lnTo>
                    <a:lnTo>
                      <a:pt x="246" y="56"/>
                    </a:lnTo>
                    <a:lnTo>
                      <a:pt x="246" y="56"/>
                    </a:lnTo>
                    <a:lnTo>
                      <a:pt x="248" y="52"/>
                    </a:lnTo>
                    <a:lnTo>
                      <a:pt x="248" y="50"/>
                    </a:lnTo>
                    <a:lnTo>
                      <a:pt x="244" y="46"/>
                    </a:lnTo>
                    <a:lnTo>
                      <a:pt x="242" y="42"/>
                    </a:lnTo>
                    <a:lnTo>
                      <a:pt x="242" y="38"/>
                    </a:lnTo>
                    <a:lnTo>
                      <a:pt x="244" y="36"/>
                    </a:lnTo>
                    <a:lnTo>
                      <a:pt x="244" y="36"/>
                    </a:lnTo>
                    <a:lnTo>
                      <a:pt x="226" y="30"/>
                    </a:lnTo>
                    <a:lnTo>
                      <a:pt x="218" y="24"/>
                    </a:lnTo>
                    <a:lnTo>
                      <a:pt x="210" y="18"/>
                    </a:lnTo>
                    <a:lnTo>
                      <a:pt x="200" y="14"/>
                    </a:lnTo>
                    <a:lnTo>
                      <a:pt x="200" y="14"/>
                    </a:lnTo>
                    <a:lnTo>
                      <a:pt x="194" y="14"/>
                    </a:lnTo>
                    <a:lnTo>
                      <a:pt x="192" y="14"/>
                    </a:lnTo>
                    <a:lnTo>
                      <a:pt x="190" y="12"/>
                    </a:lnTo>
                    <a:lnTo>
                      <a:pt x="190" y="12"/>
                    </a:lnTo>
                    <a:lnTo>
                      <a:pt x="186" y="4"/>
                    </a:lnTo>
                    <a:lnTo>
                      <a:pt x="184" y="4"/>
                    </a:lnTo>
                    <a:lnTo>
                      <a:pt x="184" y="4"/>
                    </a:lnTo>
                    <a:lnTo>
                      <a:pt x="184" y="0"/>
                    </a:lnTo>
                    <a:lnTo>
                      <a:pt x="154" y="10"/>
                    </a:lnTo>
                    <a:lnTo>
                      <a:pt x="154" y="10"/>
                    </a:lnTo>
                    <a:lnTo>
                      <a:pt x="156" y="14"/>
                    </a:lnTo>
                    <a:lnTo>
                      <a:pt x="156" y="20"/>
                    </a:lnTo>
                    <a:lnTo>
                      <a:pt x="154" y="26"/>
                    </a:lnTo>
                    <a:lnTo>
                      <a:pt x="148" y="30"/>
                    </a:lnTo>
                    <a:lnTo>
                      <a:pt x="148" y="30"/>
                    </a:lnTo>
                    <a:lnTo>
                      <a:pt x="150" y="36"/>
                    </a:lnTo>
                    <a:lnTo>
                      <a:pt x="152" y="38"/>
                    </a:lnTo>
                    <a:lnTo>
                      <a:pt x="154" y="40"/>
                    </a:lnTo>
                    <a:lnTo>
                      <a:pt x="154" y="44"/>
                    </a:lnTo>
                    <a:lnTo>
                      <a:pt x="154" y="44"/>
                    </a:lnTo>
                    <a:lnTo>
                      <a:pt x="152" y="48"/>
                    </a:lnTo>
                    <a:lnTo>
                      <a:pt x="152" y="52"/>
                    </a:lnTo>
                    <a:lnTo>
                      <a:pt x="150" y="56"/>
                    </a:lnTo>
                    <a:lnTo>
                      <a:pt x="146" y="60"/>
                    </a:lnTo>
                    <a:lnTo>
                      <a:pt x="146" y="60"/>
                    </a:lnTo>
                    <a:lnTo>
                      <a:pt x="144" y="64"/>
                    </a:lnTo>
                    <a:lnTo>
                      <a:pt x="142" y="68"/>
                    </a:lnTo>
                    <a:lnTo>
                      <a:pt x="142" y="76"/>
                    </a:lnTo>
                    <a:lnTo>
                      <a:pt x="142" y="82"/>
                    </a:lnTo>
                    <a:lnTo>
                      <a:pt x="144" y="86"/>
                    </a:lnTo>
                    <a:lnTo>
                      <a:pt x="144" y="86"/>
                    </a:lnTo>
                    <a:lnTo>
                      <a:pt x="142" y="88"/>
                    </a:lnTo>
                    <a:lnTo>
                      <a:pt x="142" y="92"/>
                    </a:lnTo>
                    <a:lnTo>
                      <a:pt x="152" y="100"/>
                    </a:lnTo>
                    <a:lnTo>
                      <a:pt x="152" y="100"/>
                    </a:lnTo>
                    <a:lnTo>
                      <a:pt x="158" y="104"/>
                    </a:lnTo>
                    <a:lnTo>
                      <a:pt x="160" y="104"/>
                    </a:lnTo>
                    <a:lnTo>
                      <a:pt x="160" y="102"/>
                    </a:lnTo>
                    <a:lnTo>
                      <a:pt x="164" y="102"/>
                    </a:lnTo>
                    <a:lnTo>
                      <a:pt x="164" y="128"/>
                    </a:lnTo>
                    <a:lnTo>
                      <a:pt x="164" y="128"/>
                    </a:lnTo>
                    <a:lnTo>
                      <a:pt x="160" y="126"/>
                    </a:lnTo>
                    <a:lnTo>
                      <a:pt x="158" y="126"/>
                    </a:lnTo>
                    <a:lnTo>
                      <a:pt x="156" y="122"/>
                    </a:lnTo>
                    <a:lnTo>
                      <a:pt x="156" y="122"/>
                    </a:lnTo>
                    <a:lnTo>
                      <a:pt x="154" y="120"/>
                    </a:lnTo>
                    <a:lnTo>
                      <a:pt x="150" y="120"/>
                    </a:lnTo>
                    <a:lnTo>
                      <a:pt x="144" y="118"/>
                    </a:lnTo>
                    <a:lnTo>
                      <a:pt x="138" y="112"/>
                    </a:lnTo>
                    <a:lnTo>
                      <a:pt x="138" y="112"/>
                    </a:lnTo>
                    <a:lnTo>
                      <a:pt x="130" y="104"/>
                    </a:lnTo>
                    <a:lnTo>
                      <a:pt x="124" y="102"/>
                    </a:lnTo>
                    <a:lnTo>
                      <a:pt x="118" y="100"/>
                    </a:lnTo>
                    <a:lnTo>
                      <a:pt x="114" y="96"/>
                    </a:lnTo>
                    <a:lnTo>
                      <a:pt x="114" y="96"/>
                    </a:lnTo>
                    <a:lnTo>
                      <a:pt x="108" y="92"/>
                    </a:lnTo>
                    <a:lnTo>
                      <a:pt x="104" y="94"/>
                    </a:lnTo>
                    <a:lnTo>
                      <a:pt x="100" y="94"/>
                    </a:lnTo>
                    <a:lnTo>
                      <a:pt x="92" y="94"/>
                    </a:lnTo>
                    <a:lnTo>
                      <a:pt x="92" y="94"/>
                    </a:lnTo>
                    <a:lnTo>
                      <a:pt x="84" y="92"/>
                    </a:lnTo>
                    <a:lnTo>
                      <a:pt x="82" y="92"/>
                    </a:lnTo>
                    <a:lnTo>
                      <a:pt x="80" y="92"/>
                    </a:lnTo>
                    <a:lnTo>
                      <a:pt x="76" y="90"/>
                    </a:lnTo>
                    <a:lnTo>
                      <a:pt x="76" y="90"/>
                    </a:lnTo>
                    <a:lnTo>
                      <a:pt x="72" y="86"/>
                    </a:lnTo>
                    <a:lnTo>
                      <a:pt x="72" y="82"/>
                    </a:lnTo>
                    <a:lnTo>
                      <a:pt x="72" y="78"/>
                    </a:lnTo>
                    <a:lnTo>
                      <a:pt x="72" y="78"/>
                    </a:lnTo>
                    <a:lnTo>
                      <a:pt x="70" y="76"/>
                    </a:lnTo>
                    <a:lnTo>
                      <a:pt x="60" y="78"/>
                    </a:lnTo>
                    <a:lnTo>
                      <a:pt x="60" y="78"/>
                    </a:lnTo>
                    <a:lnTo>
                      <a:pt x="54" y="78"/>
                    </a:lnTo>
                    <a:lnTo>
                      <a:pt x="52" y="76"/>
                    </a:lnTo>
                    <a:lnTo>
                      <a:pt x="50" y="74"/>
                    </a:lnTo>
                    <a:lnTo>
                      <a:pt x="48" y="72"/>
                    </a:lnTo>
                    <a:lnTo>
                      <a:pt x="48" y="72"/>
                    </a:lnTo>
                    <a:lnTo>
                      <a:pt x="46" y="80"/>
                    </a:lnTo>
                    <a:lnTo>
                      <a:pt x="46" y="86"/>
                    </a:lnTo>
                    <a:lnTo>
                      <a:pt x="46" y="90"/>
                    </a:lnTo>
                    <a:lnTo>
                      <a:pt x="48" y="100"/>
                    </a:lnTo>
                    <a:lnTo>
                      <a:pt x="48" y="100"/>
                    </a:lnTo>
                    <a:lnTo>
                      <a:pt x="46" y="116"/>
                    </a:lnTo>
                    <a:lnTo>
                      <a:pt x="48" y="120"/>
                    </a:lnTo>
                    <a:lnTo>
                      <a:pt x="50" y="124"/>
                    </a:lnTo>
                    <a:lnTo>
                      <a:pt x="0" y="124"/>
                    </a:lnTo>
                    <a:lnTo>
                      <a:pt x="0" y="124"/>
                    </a:lnTo>
                    <a:lnTo>
                      <a:pt x="0" y="218"/>
                    </a:lnTo>
                    <a:lnTo>
                      <a:pt x="0" y="218"/>
                    </a:lnTo>
                    <a:lnTo>
                      <a:pt x="0" y="220"/>
                    </a:lnTo>
                    <a:lnTo>
                      <a:pt x="4" y="226"/>
                    </a:lnTo>
                    <a:lnTo>
                      <a:pt x="4" y="226"/>
                    </a:lnTo>
                    <a:lnTo>
                      <a:pt x="4" y="228"/>
                    </a:lnTo>
                    <a:lnTo>
                      <a:pt x="6" y="228"/>
                    </a:lnTo>
                    <a:lnTo>
                      <a:pt x="10" y="230"/>
                    </a:lnTo>
                    <a:lnTo>
                      <a:pt x="16" y="238"/>
                    </a:lnTo>
                    <a:lnTo>
                      <a:pt x="16" y="238"/>
                    </a:lnTo>
                    <a:lnTo>
                      <a:pt x="22" y="238"/>
                    </a:lnTo>
                    <a:lnTo>
                      <a:pt x="26" y="238"/>
                    </a:lnTo>
                    <a:lnTo>
                      <a:pt x="32" y="238"/>
                    </a:lnTo>
                    <a:lnTo>
                      <a:pt x="42" y="238"/>
                    </a:lnTo>
                    <a:lnTo>
                      <a:pt x="42" y="238"/>
                    </a:lnTo>
                    <a:lnTo>
                      <a:pt x="50" y="236"/>
                    </a:lnTo>
                    <a:lnTo>
                      <a:pt x="54" y="238"/>
                    </a:lnTo>
                    <a:lnTo>
                      <a:pt x="56" y="242"/>
                    </a:lnTo>
                    <a:lnTo>
                      <a:pt x="60" y="244"/>
                    </a:lnTo>
                    <a:lnTo>
                      <a:pt x="60" y="244"/>
                    </a:lnTo>
                    <a:lnTo>
                      <a:pt x="76" y="244"/>
                    </a:lnTo>
                    <a:lnTo>
                      <a:pt x="86" y="244"/>
                    </a:lnTo>
                    <a:lnTo>
                      <a:pt x="94" y="244"/>
                    </a:lnTo>
                    <a:lnTo>
                      <a:pt x="94" y="244"/>
                    </a:lnTo>
                    <a:lnTo>
                      <a:pt x="98" y="246"/>
                    </a:lnTo>
                    <a:lnTo>
                      <a:pt x="100" y="244"/>
                    </a:lnTo>
                    <a:lnTo>
                      <a:pt x="104" y="242"/>
                    </a:lnTo>
                    <a:lnTo>
                      <a:pt x="110" y="242"/>
                    </a:lnTo>
                    <a:lnTo>
                      <a:pt x="110" y="242"/>
                    </a:lnTo>
                    <a:lnTo>
                      <a:pt x="114" y="240"/>
                    </a:lnTo>
                    <a:lnTo>
                      <a:pt x="118" y="236"/>
                    </a:lnTo>
                    <a:lnTo>
                      <a:pt x="124" y="224"/>
                    </a:lnTo>
                    <a:lnTo>
                      <a:pt x="126" y="216"/>
                    </a:lnTo>
                    <a:lnTo>
                      <a:pt x="132" y="210"/>
                    </a:lnTo>
                    <a:lnTo>
                      <a:pt x="138" y="204"/>
                    </a:lnTo>
                    <a:lnTo>
                      <a:pt x="146" y="200"/>
                    </a:lnTo>
                    <a:lnTo>
                      <a:pt x="146" y="200"/>
                    </a:lnTo>
                    <a:lnTo>
                      <a:pt x="154" y="196"/>
                    </a:lnTo>
                    <a:lnTo>
                      <a:pt x="156" y="194"/>
                    </a:lnTo>
                    <a:lnTo>
                      <a:pt x="154" y="194"/>
                    </a:lnTo>
                    <a:lnTo>
                      <a:pt x="154" y="194"/>
                    </a:lnTo>
                    <a:lnTo>
                      <a:pt x="156" y="194"/>
                    </a:lnTo>
                    <a:lnTo>
                      <a:pt x="170" y="190"/>
                    </a:lnTo>
                    <a:lnTo>
                      <a:pt x="170" y="19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4" name="Freeform 479">
                <a:extLst>
                  <a:ext uri="{FF2B5EF4-FFF2-40B4-BE49-F238E27FC236}">
                    <a16:creationId xmlns:a16="http://schemas.microsoft.com/office/drawing/2014/main" id="{1A5EB329-6E3B-48F4-BE78-0CBF9B5A68AE}"/>
                  </a:ext>
                </a:extLst>
              </p:cNvPr>
              <p:cNvSpPr>
                <a:spLocks/>
              </p:cNvSpPr>
              <p:nvPr/>
            </p:nvSpPr>
            <p:spPr bwMode="auto">
              <a:xfrm>
                <a:off x="4375468" y="2836287"/>
                <a:ext cx="385614" cy="454682"/>
              </a:xfrm>
              <a:custGeom>
                <a:avLst/>
                <a:gdLst/>
                <a:ahLst/>
                <a:cxnLst>
                  <a:cxn ang="0">
                    <a:pos x="252" y="136"/>
                  </a:cxn>
                  <a:cxn ang="0">
                    <a:pos x="224" y="142"/>
                  </a:cxn>
                  <a:cxn ang="0">
                    <a:pos x="222" y="114"/>
                  </a:cxn>
                  <a:cxn ang="0">
                    <a:pos x="216" y="106"/>
                  </a:cxn>
                  <a:cxn ang="0">
                    <a:pos x="216" y="86"/>
                  </a:cxn>
                  <a:cxn ang="0">
                    <a:pos x="212" y="56"/>
                  </a:cxn>
                  <a:cxn ang="0">
                    <a:pos x="216" y="42"/>
                  </a:cxn>
                  <a:cxn ang="0">
                    <a:pos x="202" y="36"/>
                  </a:cxn>
                  <a:cxn ang="0">
                    <a:pos x="196" y="34"/>
                  </a:cxn>
                  <a:cxn ang="0">
                    <a:pos x="192" y="30"/>
                  </a:cxn>
                  <a:cxn ang="0">
                    <a:pos x="182" y="32"/>
                  </a:cxn>
                  <a:cxn ang="0">
                    <a:pos x="168" y="36"/>
                  </a:cxn>
                  <a:cxn ang="0">
                    <a:pos x="166" y="44"/>
                  </a:cxn>
                  <a:cxn ang="0">
                    <a:pos x="162" y="54"/>
                  </a:cxn>
                  <a:cxn ang="0">
                    <a:pos x="154" y="54"/>
                  </a:cxn>
                  <a:cxn ang="0">
                    <a:pos x="142" y="56"/>
                  </a:cxn>
                  <a:cxn ang="0">
                    <a:pos x="130" y="58"/>
                  </a:cxn>
                  <a:cxn ang="0">
                    <a:pos x="122" y="42"/>
                  </a:cxn>
                  <a:cxn ang="0">
                    <a:pos x="116" y="34"/>
                  </a:cxn>
                  <a:cxn ang="0">
                    <a:pos x="110" y="14"/>
                  </a:cxn>
                  <a:cxn ang="0">
                    <a:pos x="104" y="2"/>
                  </a:cxn>
                  <a:cxn ang="0">
                    <a:pos x="90" y="0"/>
                  </a:cxn>
                  <a:cxn ang="0">
                    <a:pos x="78" y="0"/>
                  </a:cxn>
                  <a:cxn ang="0">
                    <a:pos x="36" y="2"/>
                  </a:cxn>
                  <a:cxn ang="0">
                    <a:pos x="28" y="6"/>
                  </a:cxn>
                  <a:cxn ang="0">
                    <a:pos x="16" y="12"/>
                  </a:cxn>
                  <a:cxn ang="0">
                    <a:pos x="24" y="22"/>
                  </a:cxn>
                  <a:cxn ang="0">
                    <a:pos x="30" y="40"/>
                  </a:cxn>
                  <a:cxn ang="0">
                    <a:pos x="36" y="68"/>
                  </a:cxn>
                  <a:cxn ang="0">
                    <a:pos x="34" y="82"/>
                  </a:cxn>
                  <a:cxn ang="0">
                    <a:pos x="36" y="92"/>
                  </a:cxn>
                  <a:cxn ang="0">
                    <a:pos x="36" y="102"/>
                  </a:cxn>
                  <a:cxn ang="0">
                    <a:pos x="46" y="136"/>
                  </a:cxn>
                  <a:cxn ang="0">
                    <a:pos x="42" y="156"/>
                  </a:cxn>
                  <a:cxn ang="0">
                    <a:pos x="30" y="168"/>
                  </a:cxn>
                  <a:cxn ang="0">
                    <a:pos x="22" y="178"/>
                  </a:cxn>
                  <a:cxn ang="0">
                    <a:pos x="14" y="192"/>
                  </a:cxn>
                  <a:cxn ang="0">
                    <a:pos x="8" y="236"/>
                  </a:cxn>
                  <a:cxn ang="0">
                    <a:pos x="4" y="264"/>
                  </a:cxn>
                  <a:cxn ang="0">
                    <a:pos x="0" y="268"/>
                  </a:cxn>
                  <a:cxn ang="0">
                    <a:pos x="0" y="298"/>
                  </a:cxn>
                  <a:cxn ang="0">
                    <a:pos x="18" y="294"/>
                  </a:cxn>
                  <a:cxn ang="0">
                    <a:pos x="30" y="288"/>
                  </a:cxn>
                  <a:cxn ang="0">
                    <a:pos x="48" y="294"/>
                  </a:cxn>
                  <a:cxn ang="0">
                    <a:pos x="134" y="296"/>
                  </a:cxn>
                  <a:cxn ang="0">
                    <a:pos x="134" y="298"/>
                  </a:cxn>
                  <a:cxn ang="0">
                    <a:pos x="160" y="308"/>
                  </a:cxn>
                  <a:cxn ang="0">
                    <a:pos x="176" y="308"/>
                  </a:cxn>
                  <a:cxn ang="0">
                    <a:pos x="190" y="312"/>
                  </a:cxn>
                  <a:cxn ang="0">
                    <a:pos x="234" y="300"/>
                  </a:cxn>
                  <a:cxn ang="0">
                    <a:pos x="222" y="290"/>
                  </a:cxn>
                  <a:cxn ang="0">
                    <a:pos x="218" y="282"/>
                  </a:cxn>
                  <a:cxn ang="0">
                    <a:pos x="218" y="186"/>
                  </a:cxn>
                  <a:cxn ang="0">
                    <a:pos x="266" y="182"/>
                  </a:cxn>
                  <a:cxn ang="0">
                    <a:pos x="266" y="162"/>
                  </a:cxn>
                  <a:cxn ang="0">
                    <a:pos x="264" y="142"/>
                  </a:cxn>
                </a:cxnLst>
                <a:rect l="0" t="0" r="r" b="b"/>
                <a:pathLst>
                  <a:path w="268" h="312">
                    <a:moveTo>
                      <a:pt x="266" y="134"/>
                    </a:moveTo>
                    <a:lnTo>
                      <a:pt x="266" y="134"/>
                    </a:lnTo>
                    <a:lnTo>
                      <a:pt x="252" y="136"/>
                    </a:lnTo>
                    <a:lnTo>
                      <a:pt x="250" y="134"/>
                    </a:lnTo>
                    <a:lnTo>
                      <a:pt x="224" y="142"/>
                    </a:lnTo>
                    <a:lnTo>
                      <a:pt x="224" y="142"/>
                    </a:lnTo>
                    <a:lnTo>
                      <a:pt x="224" y="128"/>
                    </a:lnTo>
                    <a:lnTo>
                      <a:pt x="224" y="120"/>
                    </a:lnTo>
                    <a:lnTo>
                      <a:pt x="222" y="114"/>
                    </a:lnTo>
                    <a:lnTo>
                      <a:pt x="220" y="112"/>
                    </a:lnTo>
                    <a:lnTo>
                      <a:pt x="218" y="110"/>
                    </a:lnTo>
                    <a:lnTo>
                      <a:pt x="216" y="106"/>
                    </a:lnTo>
                    <a:lnTo>
                      <a:pt x="216" y="98"/>
                    </a:lnTo>
                    <a:lnTo>
                      <a:pt x="216" y="86"/>
                    </a:lnTo>
                    <a:lnTo>
                      <a:pt x="216" y="86"/>
                    </a:lnTo>
                    <a:lnTo>
                      <a:pt x="214" y="74"/>
                    </a:lnTo>
                    <a:lnTo>
                      <a:pt x="214" y="64"/>
                    </a:lnTo>
                    <a:lnTo>
                      <a:pt x="212" y="56"/>
                    </a:lnTo>
                    <a:lnTo>
                      <a:pt x="214" y="48"/>
                    </a:lnTo>
                    <a:lnTo>
                      <a:pt x="214" y="48"/>
                    </a:lnTo>
                    <a:lnTo>
                      <a:pt x="216" y="42"/>
                    </a:lnTo>
                    <a:lnTo>
                      <a:pt x="214" y="38"/>
                    </a:lnTo>
                    <a:lnTo>
                      <a:pt x="210" y="36"/>
                    </a:lnTo>
                    <a:lnTo>
                      <a:pt x="202" y="36"/>
                    </a:lnTo>
                    <a:lnTo>
                      <a:pt x="202" y="36"/>
                    </a:lnTo>
                    <a:lnTo>
                      <a:pt x="196" y="36"/>
                    </a:lnTo>
                    <a:lnTo>
                      <a:pt x="196" y="34"/>
                    </a:lnTo>
                    <a:lnTo>
                      <a:pt x="196" y="32"/>
                    </a:lnTo>
                    <a:lnTo>
                      <a:pt x="192" y="30"/>
                    </a:lnTo>
                    <a:lnTo>
                      <a:pt x="192" y="30"/>
                    </a:lnTo>
                    <a:lnTo>
                      <a:pt x="186" y="30"/>
                    </a:lnTo>
                    <a:lnTo>
                      <a:pt x="184" y="32"/>
                    </a:lnTo>
                    <a:lnTo>
                      <a:pt x="182" y="32"/>
                    </a:lnTo>
                    <a:lnTo>
                      <a:pt x="174" y="34"/>
                    </a:lnTo>
                    <a:lnTo>
                      <a:pt x="174" y="34"/>
                    </a:lnTo>
                    <a:lnTo>
                      <a:pt x="168" y="36"/>
                    </a:lnTo>
                    <a:lnTo>
                      <a:pt x="166" y="38"/>
                    </a:lnTo>
                    <a:lnTo>
                      <a:pt x="166" y="42"/>
                    </a:lnTo>
                    <a:lnTo>
                      <a:pt x="166" y="44"/>
                    </a:lnTo>
                    <a:lnTo>
                      <a:pt x="166" y="44"/>
                    </a:lnTo>
                    <a:lnTo>
                      <a:pt x="164" y="48"/>
                    </a:lnTo>
                    <a:lnTo>
                      <a:pt x="162" y="54"/>
                    </a:lnTo>
                    <a:lnTo>
                      <a:pt x="160" y="56"/>
                    </a:lnTo>
                    <a:lnTo>
                      <a:pt x="154" y="54"/>
                    </a:lnTo>
                    <a:lnTo>
                      <a:pt x="154" y="54"/>
                    </a:lnTo>
                    <a:lnTo>
                      <a:pt x="150" y="52"/>
                    </a:lnTo>
                    <a:lnTo>
                      <a:pt x="146" y="54"/>
                    </a:lnTo>
                    <a:lnTo>
                      <a:pt x="142" y="56"/>
                    </a:lnTo>
                    <a:lnTo>
                      <a:pt x="134" y="58"/>
                    </a:lnTo>
                    <a:lnTo>
                      <a:pt x="134" y="58"/>
                    </a:lnTo>
                    <a:lnTo>
                      <a:pt x="130" y="58"/>
                    </a:lnTo>
                    <a:lnTo>
                      <a:pt x="126" y="56"/>
                    </a:lnTo>
                    <a:lnTo>
                      <a:pt x="124" y="50"/>
                    </a:lnTo>
                    <a:lnTo>
                      <a:pt x="122" y="42"/>
                    </a:lnTo>
                    <a:lnTo>
                      <a:pt x="120" y="38"/>
                    </a:lnTo>
                    <a:lnTo>
                      <a:pt x="116" y="34"/>
                    </a:lnTo>
                    <a:lnTo>
                      <a:pt x="116" y="34"/>
                    </a:lnTo>
                    <a:lnTo>
                      <a:pt x="112" y="30"/>
                    </a:lnTo>
                    <a:lnTo>
                      <a:pt x="112" y="24"/>
                    </a:lnTo>
                    <a:lnTo>
                      <a:pt x="110" y="14"/>
                    </a:lnTo>
                    <a:lnTo>
                      <a:pt x="110" y="6"/>
                    </a:lnTo>
                    <a:lnTo>
                      <a:pt x="108" y="2"/>
                    </a:lnTo>
                    <a:lnTo>
                      <a:pt x="104" y="2"/>
                    </a:lnTo>
                    <a:lnTo>
                      <a:pt x="104" y="2"/>
                    </a:lnTo>
                    <a:lnTo>
                      <a:pt x="96" y="2"/>
                    </a:lnTo>
                    <a:lnTo>
                      <a:pt x="90" y="0"/>
                    </a:lnTo>
                    <a:lnTo>
                      <a:pt x="86" y="0"/>
                    </a:lnTo>
                    <a:lnTo>
                      <a:pt x="78" y="0"/>
                    </a:lnTo>
                    <a:lnTo>
                      <a:pt x="78" y="0"/>
                    </a:lnTo>
                    <a:lnTo>
                      <a:pt x="52" y="0"/>
                    </a:lnTo>
                    <a:lnTo>
                      <a:pt x="44" y="0"/>
                    </a:lnTo>
                    <a:lnTo>
                      <a:pt x="36" y="2"/>
                    </a:lnTo>
                    <a:lnTo>
                      <a:pt x="36" y="2"/>
                    </a:lnTo>
                    <a:lnTo>
                      <a:pt x="32" y="4"/>
                    </a:lnTo>
                    <a:lnTo>
                      <a:pt x="28" y="6"/>
                    </a:lnTo>
                    <a:lnTo>
                      <a:pt x="18" y="10"/>
                    </a:lnTo>
                    <a:lnTo>
                      <a:pt x="18" y="10"/>
                    </a:lnTo>
                    <a:lnTo>
                      <a:pt x="16" y="12"/>
                    </a:lnTo>
                    <a:lnTo>
                      <a:pt x="16" y="12"/>
                    </a:lnTo>
                    <a:lnTo>
                      <a:pt x="18" y="16"/>
                    </a:lnTo>
                    <a:lnTo>
                      <a:pt x="24" y="22"/>
                    </a:lnTo>
                    <a:lnTo>
                      <a:pt x="26" y="30"/>
                    </a:lnTo>
                    <a:lnTo>
                      <a:pt x="26" y="30"/>
                    </a:lnTo>
                    <a:lnTo>
                      <a:pt x="30" y="40"/>
                    </a:lnTo>
                    <a:lnTo>
                      <a:pt x="34" y="52"/>
                    </a:lnTo>
                    <a:lnTo>
                      <a:pt x="36" y="62"/>
                    </a:lnTo>
                    <a:lnTo>
                      <a:pt x="36" y="68"/>
                    </a:lnTo>
                    <a:lnTo>
                      <a:pt x="36" y="72"/>
                    </a:lnTo>
                    <a:lnTo>
                      <a:pt x="36" y="72"/>
                    </a:lnTo>
                    <a:lnTo>
                      <a:pt x="34" y="82"/>
                    </a:lnTo>
                    <a:lnTo>
                      <a:pt x="34" y="86"/>
                    </a:lnTo>
                    <a:lnTo>
                      <a:pt x="36" y="88"/>
                    </a:lnTo>
                    <a:lnTo>
                      <a:pt x="36" y="92"/>
                    </a:lnTo>
                    <a:lnTo>
                      <a:pt x="36" y="92"/>
                    </a:lnTo>
                    <a:lnTo>
                      <a:pt x="34" y="98"/>
                    </a:lnTo>
                    <a:lnTo>
                      <a:pt x="36" y="102"/>
                    </a:lnTo>
                    <a:lnTo>
                      <a:pt x="42" y="114"/>
                    </a:lnTo>
                    <a:lnTo>
                      <a:pt x="46" y="128"/>
                    </a:lnTo>
                    <a:lnTo>
                      <a:pt x="46" y="136"/>
                    </a:lnTo>
                    <a:lnTo>
                      <a:pt x="46" y="144"/>
                    </a:lnTo>
                    <a:lnTo>
                      <a:pt x="46" y="144"/>
                    </a:lnTo>
                    <a:lnTo>
                      <a:pt x="42" y="156"/>
                    </a:lnTo>
                    <a:lnTo>
                      <a:pt x="38" y="160"/>
                    </a:lnTo>
                    <a:lnTo>
                      <a:pt x="34" y="162"/>
                    </a:lnTo>
                    <a:lnTo>
                      <a:pt x="30" y="168"/>
                    </a:lnTo>
                    <a:lnTo>
                      <a:pt x="30" y="168"/>
                    </a:lnTo>
                    <a:lnTo>
                      <a:pt x="26" y="176"/>
                    </a:lnTo>
                    <a:lnTo>
                      <a:pt x="22" y="178"/>
                    </a:lnTo>
                    <a:lnTo>
                      <a:pt x="20" y="180"/>
                    </a:lnTo>
                    <a:lnTo>
                      <a:pt x="14" y="192"/>
                    </a:lnTo>
                    <a:lnTo>
                      <a:pt x="14" y="192"/>
                    </a:lnTo>
                    <a:lnTo>
                      <a:pt x="10" y="202"/>
                    </a:lnTo>
                    <a:lnTo>
                      <a:pt x="8" y="214"/>
                    </a:lnTo>
                    <a:lnTo>
                      <a:pt x="8" y="236"/>
                    </a:lnTo>
                    <a:lnTo>
                      <a:pt x="8" y="254"/>
                    </a:lnTo>
                    <a:lnTo>
                      <a:pt x="6" y="260"/>
                    </a:lnTo>
                    <a:lnTo>
                      <a:pt x="4" y="264"/>
                    </a:lnTo>
                    <a:lnTo>
                      <a:pt x="4" y="264"/>
                    </a:lnTo>
                    <a:lnTo>
                      <a:pt x="0" y="266"/>
                    </a:lnTo>
                    <a:lnTo>
                      <a:pt x="0" y="268"/>
                    </a:lnTo>
                    <a:lnTo>
                      <a:pt x="0" y="276"/>
                    </a:lnTo>
                    <a:lnTo>
                      <a:pt x="0" y="298"/>
                    </a:lnTo>
                    <a:lnTo>
                      <a:pt x="0" y="298"/>
                    </a:lnTo>
                    <a:lnTo>
                      <a:pt x="12" y="294"/>
                    </a:lnTo>
                    <a:lnTo>
                      <a:pt x="16" y="292"/>
                    </a:lnTo>
                    <a:lnTo>
                      <a:pt x="18" y="294"/>
                    </a:lnTo>
                    <a:lnTo>
                      <a:pt x="24" y="290"/>
                    </a:lnTo>
                    <a:lnTo>
                      <a:pt x="24" y="290"/>
                    </a:lnTo>
                    <a:lnTo>
                      <a:pt x="30" y="288"/>
                    </a:lnTo>
                    <a:lnTo>
                      <a:pt x="32" y="290"/>
                    </a:lnTo>
                    <a:lnTo>
                      <a:pt x="40" y="294"/>
                    </a:lnTo>
                    <a:lnTo>
                      <a:pt x="48" y="294"/>
                    </a:lnTo>
                    <a:lnTo>
                      <a:pt x="60" y="296"/>
                    </a:lnTo>
                    <a:lnTo>
                      <a:pt x="60" y="296"/>
                    </a:lnTo>
                    <a:lnTo>
                      <a:pt x="134" y="296"/>
                    </a:lnTo>
                    <a:lnTo>
                      <a:pt x="134" y="296"/>
                    </a:lnTo>
                    <a:lnTo>
                      <a:pt x="134" y="296"/>
                    </a:lnTo>
                    <a:lnTo>
                      <a:pt x="134" y="298"/>
                    </a:lnTo>
                    <a:lnTo>
                      <a:pt x="142" y="302"/>
                    </a:lnTo>
                    <a:lnTo>
                      <a:pt x="160" y="308"/>
                    </a:lnTo>
                    <a:lnTo>
                      <a:pt x="160" y="308"/>
                    </a:lnTo>
                    <a:lnTo>
                      <a:pt x="160" y="310"/>
                    </a:lnTo>
                    <a:lnTo>
                      <a:pt x="162" y="310"/>
                    </a:lnTo>
                    <a:lnTo>
                      <a:pt x="176" y="308"/>
                    </a:lnTo>
                    <a:lnTo>
                      <a:pt x="176" y="308"/>
                    </a:lnTo>
                    <a:lnTo>
                      <a:pt x="184" y="310"/>
                    </a:lnTo>
                    <a:lnTo>
                      <a:pt x="190" y="312"/>
                    </a:lnTo>
                    <a:lnTo>
                      <a:pt x="204" y="310"/>
                    </a:lnTo>
                    <a:lnTo>
                      <a:pt x="234" y="300"/>
                    </a:lnTo>
                    <a:lnTo>
                      <a:pt x="234" y="300"/>
                    </a:lnTo>
                    <a:lnTo>
                      <a:pt x="228" y="292"/>
                    </a:lnTo>
                    <a:lnTo>
                      <a:pt x="224" y="290"/>
                    </a:lnTo>
                    <a:lnTo>
                      <a:pt x="222" y="290"/>
                    </a:lnTo>
                    <a:lnTo>
                      <a:pt x="222" y="288"/>
                    </a:lnTo>
                    <a:lnTo>
                      <a:pt x="222" y="288"/>
                    </a:lnTo>
                    <a:lnTo>
                      <a:pt x="218" y="282"/>
                    </a:lnTo>
                    <a:lnTo>
                      <a:pt x="218" y="280"/>
                    </a:lnTo>
                    <a:lnTo>
                      <a:pt x="218" y="280"/>
                    </a:lnTo>
                    <a:lnTo>
                      <a:pt x="218" y="186"/>
                    </a:lnTo>
                    <a:lnTo>
                      <a:pt x="268" y="186"/>
                    </a:lnTo>
                    <a:lnTo>
                      <a:pt x="268" y="186"/>
                    </a:lnTo>
                    <a:lnTo>
                      <a:pt x="266" y="182"/>
                    </a:lnTo>
                    <a:lnTo>
                      <a:pt x="264" y="178"/>
                    </a:lnTo>
                    <a:lnTo>
                      <a:pt x="266" y="162"/>
                    </a:lnTo>
                    <a:lnTo>
                      <a:pt x="266" y="162"/>
                    </a:lnTo>
                    <a:lnTo>
                      <a:pt x="264" y="152"/>
                    </a:lnTo>
                    <a:lnTo>
                      <a:pt x="264" y="148"/>
                    </a:lnTo>
                    <a:lnTo>
                      <a:pt x="264" y="142"/>
                    </a:lnTo>
                    <a:lnTo>
                      <a:pt x="266" y="134"/>
                    </a:lnTo>
                    <a:lnTo>
                      <a:pt x="266" y="13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5" name="Freeform 480">
                <a:extLst>
                  <a:ext uri="{FF2B5EF4-FFF2-40B4-BE49-F238E27FC236}">
                    <a16:creationId xmlns:a16="http://schemas.microsoft.com/office/drawing/2014/main" id="{C22847DD-862B-4B2E-A1A9-A57D25A5AB64}"/>
                  </a:ext>
                </a:extLst>
              </p:cNvPr>
              <p:cNvSpPr>
                <a:spLocks/>
              </p:cNvSpPr>
              <p:nvPr/>
            </p:nvSpPr>
            <p:spPr bwMode="auto">
              <a:xfrm>
                <a:off x="4395612" y="2410750"/>
                <a:ext cx="598564" cy="702427"/>
              </a:xfrm>
              <a:custGeom>
                <a:avLst/>
                <a:gdLst/>
                <a:ahLst/>
                <a:cxnLst>
                  <a:cxn ang="0">
                    <a:pos x="154" y="6"/>
                  </a:cxn>
                  <a:cxn ang="0">
                    <a:pos x="184" y="14"/>
                  </a:cxn>
                  <a:cxn ang="0">
                    <a:pos x="206" y="18"/>
                  </a:cxn>
                  <a:cxn ang="0">
                    <a:pos x="236" y="16"/>
                  </a:cxn>
                  <a:cxn ang="0">
                    <a:pos x="268" y="4"/>
                  </a:cxn>
                  <a:cxn ang="0">
                    <a:pos x="278" y="2"/>
                  </a:cxn>
                  <a:cxn ang="0">
                    <a:pos x="334" y="16"/>
                  </a:cxn>
                  <a:cxn ang="0">
                    <a:pos x="358" y="24"/>
                  </a:cxn>
                  <a:cxn ang="0">
                    <a:pos x="374" y="24"/>
                  </a:cxn>
                  <a:cxn ang="0">
                    <a:pos x="398" y="54"/>
                  </a:cxn>
                  <a:cxn ang="0">
                    <a:pos x="404" y="76"/>
                  </a:cxn>
                  <a:cxn ang="0">
                    <a:pos x="414" y="82"/>
                  </a:cxn>
                  <a:cxn ang="0">
                    <a:pos x="390" y="118"/>
                  </a:cxn>
                  <a:cxn ang="0">
                    <a:pos x="374" y="154"/>
                  </a:cxn>
                  <a:cxn ang="0">
                    <a:pos x="372" y="186"/>
                  </a:cxn>
                  <a:cxn ang="0">
                    <a:pos x="360" y="198"/>
                  </a:cxn>
                  <a:cxn ang="0">
                    <a:pos x="370" y="240"/>
                  </a:cxn>
                  <a:cxn ang="0">
                    <a:pos x="368" y="270"/>
                  </a:cxn>
                  <a:cxn ang="0">
                    <a:pos x="368" y="306"/>
                  </a:cxn>
                  <a:cxn ang="0">
                    <a:pos x="388" y="354"/>
                  </a:cxn>
                  <a:cxn ang="0">
                    <a:pos x="352" y="384"/>
                  </a:cxn>
                  <a:cxn ang="0">
                    <a:pos x="358" y="398"/>
                  </a:cxn>
                  <a:cxn ang="0">
                    <a:pos x="348" y="418"/>
                  </a:cxn>
                  <a:cxn ang="0">
                    <a:pos x="346" y="442"/>
                  </a:cxn>
                  <a:cxn ang="0">
                    <a:pos x="364" y="456"/>
                  </a:cxn>
                  <a:cxn ang="0">
                    <a:pos x="360" y="476"/>
                  </a:cxn>
                  <a:cxn ang="0">
                    <a:pos x="342" y="466"/>
                  </a:cxn>
                  <a:cxn ang="0">
                    <a:pos x="312" y="446"/>
                  </a:cxn>
                  <a:cxn ang="0">
                    <a:pos x="286" y="446"/>
                  </a:cxn>
                  <a:cxn ang="0">
                    <a:pos x="276" y="432"/>
                  </a:cxn>
                  <a:cxn ang="0">
                    <a:pos x="256" y="430"/>
                  </a:cxn>
                  <a:cxn ang="0">
                    <a:pos x="210" y="434"/>
                  </a:cxn>
                  <a:cxn ang="0">
                    <a:pos x="204" y="402"/>
                  </a:cxn>
                  <a:cxn ang="0">
                    <a:pos x="200" y="356"/>
                  </a:cxn>
                  <a:cxn ang="0">
                    <a:pos x="196" y="328"/>
                  </a:cxn>
                  <a:cxn ang="0">
                    <a:pos x="178" y="322"/>
                  </a:cxn>
                  <a:cxn ang="0">
                    <a:pos x="160" y="326"/>
                  </a:cxn>
                  <a:cxn ang="0">
                    <a:pos x="150" y="340"/>
                  </a:cxn>
                  <a:cxn ang="0">
                    <a:pos x="132" y="346"/>
                  </a:cxn>
                  <a:cxn ang="0">
                    <a:pos x="110" y="342"/>
                  </a:cxn>
                  <a:cxn ang="0">
                    <a:pos x="98" y="316"/>
                  </a:cxn>
                  <a:cxn ang="0">
                    <a:pos x="82" y="294"/>
                  </a:cxn>
                  <a:cxn ang="0">
                    <a:pos x="30" y="292"/>
                  </a:cxn>
                  <a:cxn ang="0">
                    <a:pos x="10" y="298"/>
                  </a:cxn>
                  <a:cxn ang="0">
                    <a:pos x="6" y="292"/>
                  </a:cxn>
                  <a:cxn ang="0">
                    <a:pos x="12" y="258"/>
                  </a:cxn>
                  <a:cxn ang="0">
                    <a:pos x="32" y="258"/>
                  </a:cxn>
                  <a:cxn ang="0">
                    <a:pos x="46" y="256"/>
                  </a:cxn>
                  <a:cxn ang="0">
                    <a:pos x="58" y="258"/>
                  </a:cxn>
                  <a:cxn ang="0">
                    <a:pos x="84" y="230"/>
                  </a:cxn>
                  <a:cxn ang="0">
                    <a:pos x="98" y="176"/>
                  </a:cxn>
                  <a:cxn ang="0">
                    <a:pos x="124" y="140"/>
                  </a:cxn>
                  <a:cxn ang="0">
                    <a:pos x="130" y="84"/>
                  </a:cxn>
                  <a:cxn ang="0">
                    <a:pos x="136" y="58"/>
                  </a:cxn>
                </a:cxnLst>
                <a:rect l="0" t="0" r="r" b="b"/>
                <a:pathLst>
                  <a:path w="416" h="482">
                    <a:moveTo>
                      <a:pt x="138" y="42"/>
                    </a:moveTo>
                    <a:lnTo>
                      <a:pt x="138" y="42"/>
                    </a:lnTo>
                    <a:lnTo>
                      <a:pt x="142" y="22"/>
                    </a:lnTo>
                    <a:lnTo>
                      <a:pt x="146" y="12"/>
                    </a:lnTo>
                    <a:lnTo>
                      <a:pt x="150" y="8"/>
                    </a:lnTo>
                    <a:lnTo>
                      <a:pt x="154" y="6"/>
                    </a:lnTo>
                    <a:lnTo>
                      <a:pt x="162" y="4"/>
                    </a:lnTo>
                    <a:lnTo>
                      <a:pt x="162" y="4"/>
                    </a:lnTo>
                    <a:lnTo>
                      <a:pt x="168" y="4"/>
                    </a:lnTo>
                    <a:lnTo>
                      <a:pt x="172" y="6"/>
                    </a:lnTo>
                    <a:lnTo>
                      <a:pt x="178" y="10"/>
                    </a:lnTo>
                    <a:lnTo>
                      <a:pt x="184" y="14"/>
                    </a:lnTo>
                    <a:lnTo>
                      <a:pt x="186" y="16"/>
                    </a:lnTo>
                    <a:lnTo>
                      <a:pt x="190" y="14"/>
                    </a:lnTo>
                    <a:lnTo>
                      <a:pt x="190" y="14"/>
                    </a:lnTo>
                    <a:lnTo>
                      <a:pt x="194" y="14"/>
                    </a:lnTo>
                    <a:lnTo>
                      <a:pt x="198" y="16"/>
                    </a:lnTo>
                    <a:lnTo>
                      <a:pt x="206" y="18"/>
                    </a:lnTo>
                    <a:lnTo>
                      <a:pt x="216" y="22"/>
                    </a:lnTo>
                    <a:lnTo>
                      <a:pt x="222" y="24"/>
                    </a:lnTo>
                    <a:lnTo>
                      <a:pt x="230" y="22"/>
                    </a:lnTo>
                    <a:lnTo>
                      <a:pt x="230" y="22"/>
                    </a:lnTo>
                    <a:lnTo>
                      <a:pt x="232" y="20"/>
                    </a:lnTo>
                    <a:lnTo>
                      <a:pt x="236" y="16"/>
                    </a:lnTo>
                    <a:lnTo>
                      <a:pt x="240" y="12"/>
                    </a:lnTo>
                    <a:lnTo>
                      <a:pt x="250" y="10"/>
                    </a:lnTo>
                    <a:lnTo>
                      <a:pt x="250" y="10"/>
                    </a:lnTo>
                    <a:lnTo>
                      <a:pt x="264" y="8"/>
                    </a:lnTo>
                    <a:lnTo>
                      <a:pt x="266" y="6"/>
                    </a:lnTo>
                    <a:lnTo>
                      <a:pt x="268" y="4"/>
                    </a:lnTo>
                    <a:lnTo>
                      <a:pt x="268" y="2"/>
                    </a:lnTo>
                    <a:lnTo>
                      <a:pt x="268" y="0"/>
                    </a:lnTo>
                    <a:lnTo>
                      <a:pt x="272" y="0"/>
                    </a:lnTo>
                    <a:lnTo>
                      <a:pt x="272" y="0"/>
                    </a:lnTo>
                    <a:lnTo>
                      <a:pt x="274" y="0"/>
                    </a:lnTo>
                    <a:lnTo>
                      <a:pt x="278" y="2"/>
                    </a:lnTo>
                    <a:lnTo>
                      <a:pt x="290" y="4"/>
                    </a:lnTo>
                    <a:lnTo>
                      <a:pt x="324" y="6"/>
                    </a:lnTo>
                    <a:lnTo>
                      <a:pt x="324" y="6"/>
                    </a:lnTo>
                    <a:lnTo>
                      <a:pt x="328" y="12"/>
                    </a:lnTo>
                    <a:lnTo>
                      <a:pt x="330" y="14"/>
                    </a:lnTo>
                    <a:lnTo>
                      <a:pt x="334" y="16"/>
                    </a:lnTo>
                    <a:lnTo>
                      <a:pt x="338" y="20"/>
                    </a:lnTo>
                    <a:lnTo>
                      <a:pt x="338" y="20"/>
                    </a:lnTo>
                    <a:lnTo>
                      <a:pt x="342" y="24"/>
                    </a:lnTo>
                    <a:lnTo>
                      <a:pt x="346" y="24"/>
                    </a:lnTo>
                    <a:lnTo>
                      <a:pt x="350" y="24"/>
                    </a:lnTo>
                    <a:lnTo>
                      <a:pt x="358" y="24"/>
                    </a:lnTo>
                    <a:lnTo>
                      <a:pt x="358" y="24"/>
                    </a:lnTo>
                    <a:lnTo>
                      <a:pt x="362" y="24"/>
                    </a:lnTo>
                    <a:lnTo>
                      <a:pt x="364" y="22"/>
                    </a:lnTo>
                    <a:lnTo>
                      <a:pt x="368" y="20"/>
                    </a:lnTo>
                    <a:lnTo>
                      <a:pt x="374" y="24"/>
                    </a:lnTo>
                    <a:lnTo>
                      <a:pt x="374" y="24"/>
                    </a:lnTo>
                    <a:lnTo>
                      <a:pt x="392" y="38"/>
                    </a:lnTo>
                    <a:lnTo>
                      <a:pt x="398" y="42"/>
                    </a:lnTo>
                    <a:lnTo>
                      <a:pt x="404" y="42"/>
                    </a:lnTo>
                    <a:lnTo>
                      <a:pt x="404" y="42"/>
                    </a:lnTo>
                    <a:lnTo>
                      <a:pt x="398" y="52"/>
                    </a:lnTo>
                    <a:lnTo>
                      <a:pt x="398" y="54"/>
                    </a:lnTo>
                    <a:lnTo>
                      <a:pt x="400" y="56"/>
                    </a:lnTo>
                    <a:lnTo>
                      <a:pt x="400" y="64"/>
                    </a:lnTo>
                    <a:lnTo>
                      <a:pt x="400" y="64"/>
                    </a:lnTo>
                    <a:lnTo>
                      <a:pt x="400" y="70"/>
                    </a:lnTo>
                    <a:lnTo>
                      <a:pt x="402" y="74"/>
                    </a:lnTo>
                    <a:lnTo>
                      <a:pt x="404" y="76"/>
                    </a:lnTo>
                    <a:lnTo>
                      <a:pt x="406" y="76"/>
                    </a:lnTo>
                    <a:lnTo>
                      <a:pt x="412" y="78"/>
                    </a:lnTo>
                    <a:lnTo>
                      <a:pt x="414" y="78"/>
                    </a:lnTo>
                    <a:lnTo>
                      <a:pt x="416" y="80"/>
                    </a:lnTo>
                    <a:lnTo>
                      <a:pt x="416" y="80"/>
                    </a:lnTo>
                    <a:lnTo>
                      <a:pt x="414" y="82"/>
                    </a:lnTo>
                    <a:lnTo>
                      <a:pt x="412" y="82"/>
                    </a:lnTo>
                    <a:lnTo>
                      <a:pt x="410" y="86"/>
                    </a:lnTo>
                    <a:lnTo>
                      <a:pt x="406" y="94"/>
                    </a:lnTo>
                    <a:lnTo>
                      <a:pt x="406" y="94"/>
                    </a:lnTo>
                    <a:lnTo>
                      <a:pt x="398" y="110"/>
                    </a:lnTo>
                    <a:lnTo>
                      <a:pt x="390" y="118"/>
                    </a:lnTo>
                    <a:lnTo>
                      <a:pt x="384" y="124"/>
                    </a:lnTo>
                    <a:lnTo>
                      <a:pt x="382" y="132"/>
                    </a:lnTo>
                    <a:lnTo>
                      <a:pt x="382" y="132"/>
                    </a:lnTo>
                    <a:lnTo>
                      <a:pt x="378" y="142"/>
                    </a:lnTo>
                    <a:lnTo>
                      <a:pt x="376" y="148"/>
                    </a:lnTo>
                    <a:lnTo>
                      <a:pt x="374" y="154"/>
                    </a:lnTo>
                    <a:lnTo>
                      <a:pt x="378" y="166"/>
                    </a:lnTo>
                    <a:lnTo>
                      <a:pt x="378" y="166"/>
                    </a:lnTo>
                    <a:lnTo>
                      <a:pt x="374" y="170"/>
                    </a:lnTo>
                    <a:lnTo>
                      <a:pt x="372" y="174"/>
                    </a:lnTo>
                    <a:lnTo>
                      <a:pt x="372" y="182"/>
                    </a:lnTo>
                    <a:lnTo>
                      <a:pt x="372" y="186"/>
                    </a:lnTo>
                    <a:lnTo>
                      <a:pt x="372" y="188"/>
                    </a:lnTo>
                    <a:lnTo>
                      <a:pt x="370" y="192"/>
                    </a:lnTo>
                    <a:lnTo>
                      <a:pt x="364" y="196"/>
                    </a:lnTo>
                    <a:lnTo>
                      <a:pt x="364" y="196"/>
                    </a:lnTo>
                    <a:lnTo>
                      <a:pt x="362" y="196"/>
                    </a:lnTo>
                    <a:lnTo>
                      <a:pt x="360" y="198"/>
                    </a:lnTo>
                    <a:lnTo>
                      <a:pt x="358" y="202"/>
                    </a:lnTo>
                    <a:lnTo>
                      <a:pt x="360" y="210"/>
                    </a:lnTo>
                    <a:lnTo>
                      <a:pt x="360" y="210"/>
                    </a:lnTo>
                    <a:lnTo>
                      <a:pt x="366" y="234"/>
                    </a:lnTo>
                    <a:lnTo>
                      <a:pt x="368" y="238"/>
                    </a:lnTo>
                    <a:lnTo>
                      <a:pt x="370" y="240"/>
                    </a:lnTo>
                    <a:lnTo>
                      <a:pt x="372" y="240"/>
                    </a:lnTo>
                    <a:lnTo>
                      <a:pt x="372" y="240"/>
                    </a:lnTo>
                    <a:lnTo>
                      <a:pt x="374" y="242"/>
                    </a:lnTo>
                    <a:lnTo>
                      <a:pt x="374" y="242"/>
                    </a:lnTo>
                    <a:lnTo>
                      <a:pt x="370" y="258"/>
                    </a:lnTo>
                    <a:lnTo>
                      <a:pt x="368" y="270"/>
                    </a:lnTo>
                    <a:lnTo>
                      <a:pt x="368" y="280"/>
                    </a:lnTo>
                    <a:lnTo>
                      <a:pt x="368" y="288"/>
                    </a:lnTo>
                    <a:lnTo>
                      <a:pt x="370" y="298"/>
                    </a:lnTo>
                    <a:lnTo>
                      <a:pt x="370" y="302"/>
                    </a:lnTo>
                    <a:lnTo>
                      <a:pt x="368" y="306"/>
                    </a:lnTo>
                    <a:lnTo>
                      <a:pt x="368" y="306"/>
                    </a:lnTo>
                    <a:lnTo>
                      <a:pt x="366" y="310"/>
                    </a:lnTo>
                    <a:lnTo>
                      <a:pt x="368" y="314"/>
                    </a:lnTo>
                    <a:lnTo>
                      <a:pt x="374" y="326"/>
                    </a:lnTo>
                    <a:lnTo>
                      <a:pt x="384" y="340"/>
                    </a:lnTo>
                    <a:lnTo>
                      <a:pt x="386" y="346"/>
                    </a:lnTo>
                    <a:lnTo>
                      <a:pt x="388" y="354"/>
                    </a:lnTo>
                    <a:lnTo>
                      <a:pt x="358" y="364"/>
                    </a:lnTo>
                    <a:lnTo>
                      <a:pt x="358" y="364"/>
                    </a:lnTo>
                    <a:lnTo>
                      <a:pt x="360" y="368"/>
                    </a:lnTo>
                    <a:lnTo>
                      <a:pt x="360" y="374"/>
                    </a:lnTo>
                    <a:lnTo>
                      <a:pt x="358" y="380"/>
                    </a:lnTo>
                    <a:lnTo>
                      <a:pt x="352" y="384"/>
                    </a:lnTo>
                    <a:lnTo>
                      <a:pt x="352" y="384"/>
                    </a:lnTo>
                    <a:lnTo>
                      <a:pt x="354" y="390"/>
                    </a:lnTo>
                    <a:lnTo>
                      <a:pt x="356" y="392"/>
                    </a:lnTo>
                    <a:lnTo>
                      <a:pt x="358" y="394"/>
                    </a:lnTo>
                    <a:lnTo>
                      <a:pt x="358" y="398"/>
                    </a:lnTo>
                    <a:lnTo>
                      <a:pt x="358" y="398"/>
                    </a:lnTo>
                    <a:lnTo>
                      <a:pt x="356" y="402"/>
                    </a:lnTo>
                    <a:lnTo>
                      <a:pt x="356" y="406"/>
                    </a:lnTo>
                    <a:lnTo>
                      <a:pt x="354" y="410"/>
                    </a:lnTo>
                    <a:lnTo>
                      <a:pt x="350" y="414"/>
                    </a:lnTo>
                    <a:lnTo>
                      <a:pt x="350" y="414"/>
                    </a:lnTo>
                    <a:lnTo>
                      <a:pt x="348" y="418"/>
                    </a:lnTo>
                    <a:lnTo>
                      <a:pt x="346" y="422"/>
                    </a:lnTo>
                    <a:lnTo>
                      <a:pt x="346" y="430"/>
                    </a:lnTo>
                    <a:lnTo>
                      <a:pt x="346" y="436"/>
                    </a:lnTo>
                    <a:lnTo>
                      <a:pt x="348" y="440"/>
                    </a:lnTo>
                    <a:lnTo>
                      <a:pt x="348" y="440"/>
                    </a:lnTo>
                    <a:lnTo>
                      <a:pt x="346" y="442"/>
                    </a:lnTo>
                    <a:lnTo>
                      <a:pt x="346" y="446"/>
                    </a:lnTo>
                    <a:lnTo>
                      <a:pt x="356" y="454"/>
                    </a:lnTo>
                    <a:lnTo>
                      <a:pt x="356" y="454"/>
                    </a:lnTo>
                    <a:lnTo>
                      <a:pt x="362" y="458"/>
                    </a:lnTo>
                    <a:lnTo>
                      <a:pt x="364" y="458"/>
                    </a:lnTo>
                    <a:lnTo>
                      <a:pt x="364" y="456"/>
                    </a:lnTo>
                    <a:lnTo>
                      <a:pt x="368" y="456"/>
                    </a:lnTo>
                    <a:lnTo>
                      <a:pt x="368" y="482"/>
                    </a:lnTo>
                    <a:lnTo>
                      <a:pt x="368" y="482"/>
                    </a:lnTo>
                    <a:lnTo>
                      <a:pt x="364" y="480"/>
                    </a:lnTo>
                    <a:lnTo>
                      <a:pt x="362" y="480"/>
                    </a:lnTo>
                    <a:lnTo>
                      <a:pt x="360" y="476"/>
                    </a:lnTo>
                    <a:lnTo>
                      <a:pt x="360" y="476"/>
                    </a:lnTo>
                    <a:lnTo>
                      <a:pt x="358" y="474"/>
                    </a:lnTo>
                    <a:lnTo>
                      <a:pt x="354" y="474"/>
                    </a:lnTo>
                    <a:lnTo>
                      <a:pt x="348" y="472"/>
                    </a:lnTo>
                    <a:lnTo>
                      <a:pt x="342" y="466"/>
                    </a:lnTo>
                    <a:lnTo>
                      <a:pt x="342" y="466"/>
                    </a:lnTo>
                    <a:lnTo>
                      <a:pt x="334" y="458"/>
                    </a:lnTo>
                    <a:lnTo>
                      <a:pt x="328" y="456"/>
                    </a:lnTo>
                    <a:lnTo>
                      <a:pt x="322" y="454"/>
                    </a:lnTo>
                    <a:lnTo>
                      <a:pt x="318" y="450"/>
                    </a:lnTo>
                    <a:lnTo>
                      <a:pt x="318" y="450"/>
                    </a:lnTo>
                    <a:lnTo>
                      <a:pt x="312" y="446"/>
                    </a:lnTo>
                    <a:lnTo>
                      <a:pt x="308" y="448"/>
                    </a:lnTo>
                    <a:lnTo>
                      <a:pt x="304" y="448"/>
                    </a:lnTo>
                    <a:lnTo>
                      <a:pt x="296" y="448"/>
                    </a:lnTo>
                    <a:lnTo>
                      <a:pt x="296" y="448"/>
                    </a:lnTo>
                    <a:lnTo>
                      <a:pt x="288" y="446"/>
                    </a:lnTo>
                    <a:lnTo>
                      <a:pt x="286" y="446"/>
                    </a:lnTo>
                    <a:lnTo>
                      <a:pt x="284" y="446"/>
                    </a:lnTo>
                    <a:lnTo>
                      <a:pt x="280" y="444"/>
                    </a:lnTo>
                    <a:lnTo>
                      <a:pt x="280" y="444"/>
                    </a:lnTo>
                    <a:lnTo>
                      <a:pt x="276" y="440"/>
                    </a:lnTo>
                    <a:lnTo>
                      <a:pt x="276" y="436"/>
                    </a:lnTo>
                    <a:lnTo>
                      <a:pt x="276" y="432"/>
                    </a:lnTo>
                    <a:lnTo>
                      <a:pt x="276" y="432"/>
                    </a:lnTo>
                    <a:lnTo>
                      <a:pt x="274" y="430"/>
                    </a:lnTo>
                    <a:lnTo>
                      <a:pt x="264" y="432"/>
                    </a:lnTo>
                    <a:lnTo>
                      <a:pt x="264" y="432"/>
                    </a:lnTo>
                    <a:lnTo>
                      <a:pt x="258" y="432"/>
                    </a:lnTo>
                    <a:lnTo>
                      <a:pt x="256" y="430"/>
                    </a:lnTo>
                    <a:lnTo>
                      <a:pt x="254" y="428"/>
                    </a:lnTo>
                    <a:lnTo>
                      <a:pt x="252" y="426"/>
                    </a:lnTo>
                    <a:lnTo>
                      <a:pt x="252" y="426"/>
                    </a:lnTo>
                    <a:lnTo>
                      <a:pt x="238" y="428"/>
                    </a:lnTo>
                    <a:lnTo>
                      <a:pt x="236" y="426"/>
                    </a:lnTo>
                    <a:lnTo>
                      <a:pt x="210" y="434"/>
                    </a:lnTo>
                    <a:lnTo>
                      <a:pt x="210" y="434"/>
                    </a:lnTo>
                    <a:lnTo>
                      <a:pt x="210" y="420"/>
                    </a:lnTo>
                    <a:lnTo>
                      <a:pt x="210" y="412"/>
                    </a:lnTo>
                    <a:lnTo>
                      <a:pt x="208" y="406"/>
                    </a:lnTo>
                    <a:lnTo>
                      <a:pt x="206" y="404"/>
                    </a:lnTo>
                    <a:lnTo>
                      <a:pt x="204" y="402"/>
                    </a:lnTo>
                    <a:lnTo>
                      <a:pt x="202" y="398"/>
                    </a:lnTo>
                    <a:lnTo>
                      <a:pt x="202" y="390"/>
                    </a:lnTo>
                    <a:lnTo>
                      <a:pt x="202" y="378"/>
                    </a:lnTo>
                    <a:lnTo>
                      <a:pt x="202" y="378"/>
                    </a:lnTo>
                    <a:lnTo>
                      <a:pt x="200" y="366"/>
                    </a:lnTo>
                    <a:lnTo>
                      <a:pt x="200" y="356"/>
                    </a:lnTo>
                    <a:lnTo>
                      <a:pt x="198" y="348"/>
                    </a:lnTo>
                    <a:lnTo>
                      <a:pt x="200" y="340"/>
                    </a:lnTo>
                    <a:lnTo>
                      <a:pt x="200" y="340"/>
                    </a:lnTo>
                    <a:lnTo>
                      <a:pt x="202" y="334"/>
                    </a:lnTo>
                    <a:lnTo>
                      <a:pt x="200" y="330"/>
                    </a:lnTo>
                    <a:lnTo>
                      <a:pt x="196" y="328"/>
                    </a:lnTo>
                    <a:lnTo>
                      <a:pt x="188" y="328"/>
                    </a:lnTo>
                    <a:lnTo>
                      <a:pt x="188" y="328"/>
                    </a:lnTo>
                    <a:lnTo>
                      <a:pt x="182" y="328"/>
                    </a:lnTo>
                    <a:lnTo>
                      <a:pt x="182" y="326"/>
                    </a:lnTo>
                    <a:lnTo>
                      <a:pt x="182" y="324"/>
                    </a:lnTo>
                    <a:lnTo>
                      <a:pt x="178" y="322"/>
                    </a:lnTo>
                    <a:lnTo>
                      <a:pt x="178" y="322"/>
                    </a:lnTo>
                    <a:lnTo>
                      <a:pt x="172" y="322"/>
                    </a:lnTo>
                    <a:lnTo>
                      <a:pt x="170" y="324"/>
                    </a:lnTo>
                    <a:lnTo>
                      <a:pt x="168" y="324"/>
                    </a:lnTo>
                    <a:lnTo>
                      <a:pt x="160" y="326"/>
                    </a:lnTo>
                    <a:lnTo>
                      <a:pt x="160" y="326"/>
                    </a:lnTo>
                    <a:lnTo>
                      <a:pt x="154" y="328"/>
                    </a:lnTo>
                    <a:lnTo>
                      <a:pt x="152" y="330"/>
                    </a:lnTo>
                    <a:lnTo>
                      <a:pt x="152" y="334"/>
                    </a:lnTo>
                    <a:lnTo>
                      <a:pt x="152" y="336"/>
                    </a:lnTo>
                    <a:lnTo>
                      <a:pt x="152" y="336"/>
                    </a:lnTo>
                    <a:lnTo>
                      <a:pt x="150" y="340"/>
                    </a:lnTo>
                    <a:lnTo>
                      <a:pt x="148" y="346"/>
                    </a:lnTo>
                    <a:lnTo>
                      <a:pt x="146" y="348"/>
                    </a:lnTo>
                    <a:lnTo>
                      <a:pt x="140" y="346"/>
                    </a:lnTo>
                    <a:lnTo>
                      <a:pt x="140" y="346"/>
                    </a:lnTo>
                    <a:lnTo>
                      <a:pt x="136" y="344"/>
                    </a:lnTo>
                    <a:lnTo>
                      <a:pt x="132" y="346"/>
                    </a:lnTo>
                    <a:lnTo>
                      <a:pt x="128" y="348"/>
                    </a:lnTo>
                    <a:lnTo>
                      <a:pt x="120" y="350"/>
                    </a:lnTo>
                    <a:lnTo>
                      <a:pt x="120" y="350"/>
                    </a:lnTo>
                    <a:lnTo>
                      <a:pt x="116" y="350"/>
                    </a:lnTo>
                    <a:lnTo>
                      <a:pt x="112" y="348"/>
                    </a:lnTo>
                    <a:lnTo>
                      <a:pt x="110" y="342"/>
                    </a:lnTo>
                    <a:lnTo>
                      <a:pt x="108" y="334"/>
                    </a:lnTo>
                    <a:lnTo>
                      <a:pt x="106" y="330"/>
                    </a:lnTo>
                    <a:lnTo>
                      <a:pt x="102" y="326"/>
                    </a:lnTo>
                    <a:lnTo>
                      <a:pt x="102" y="326"/>
                    </a:lnTo>
                    <a:lnTo>
                      <a:pt x="98" y="322"/>
                    </a:lnTo>
                    <a:lnTo>
                      <a:pt x="98" y="316"/>
                    </a:lnTo>
                    <a:lnTo>
                      <a:pt x="96" y="306"/>
                    </a:lnTo>
                    <a:lnTo>
                      <a:pt x="96" y="298"/>
                    </a:lnTo>
                    <a:lnTo>
                      <a:pt x="94" y="294"/>
                    </a:lnTo>
                    <a:lnTo>
                      <a:pt x="90" y="294"/>
                    </a:lnTo>
                    <a:lnTo>
                      <a:pt x="90" y="294"/>
                    </a:lnTo>
                    <a:lnTo>
                      <a:pt x="82" y="294"/>
                    </a:lnTo>
                    <a:lnTo>
                      <a:pt x="76" y="292"/>
                    </a:lnTo>
                    <a:lnTo>
                      <a:pt x="72" y="292"/>
                    </a:lnTo>
                    <a:lnTo>
                      <a:pt x="64" y="292"/>
                    </a:lnTo>
                    <a:lnTo>
                      <a:pt x="64" y="292"/>
                    </a:lnTo>
                    <a:lnTo>
                      <a:pt x="38" y="292"/>
                    </a:lnTo>
                    <a:lnTo>
                      <a:pt x="30" y="292"/>
                    </a:lnTo>
                    <a:lnTo>
                      <a:pt x="22" y="294"/>
                    </a:lnTo>
                    <a:lnTo>
                      <a:pt x="22" y="294"/>
                    </a:lnTo>
                    <a:lnTo>
                      <a:pt x="18" y="296"/>
                    </a:lnTo>
                    <a:lnTo>
                      <a:pt x="14" y="296"/>
                    </a:lnTo>
                    <a:lnTo>
                      <a:pt x="12" y="296"/>
                    </a:lnTo>
                    <a:lnTo>
                      <a:pt x="10" y="298"/>
                    </a:lnTo>
                    <a:lnTo>
                      <a:pt x="10" y="298"/>
                    </a:lnTo>
                    <a:lnTo>
                      <a:pt x="6" y="298"/>
                    </a:lnTo>
                    <a:lnTo>
                      <a:pt x="2" y="298"/>
                    </a:lnTo>
                    <a:lnTo>
                      <a:pt x="0" y="294"/>
                    </a:lnTo>
                    <a:lnTo>
                      <a:pt x="0" y="294"/>
                    </a:lnTo>
                    <a:lnTo>
                      <a:pt x="6" y="292"/>
                    </a:lnTo>
                    <a:lnTo>
                      <a:pt x="10" y="290"/>
                    </a:lnTo>
                    <a:lnTo>
                      <a:pt x="6" y="276"/>
                    </a:lnTo>
                    <a:lnTo>
                      <a:pt x="6" y="276"/>
                    </a:lnTo>
                    <a:lnTo>
                      <a:pt x="6" y="266"/>
                    </a:lnTo>
                    <a:lnTo>
                      <a:pt x="10" y="260"/>
                    </a:lnTo>
                    <a:lnTo>
                      <a:pt x="12" y="258"/>
                    </a:lnTo>
                    <a:lnTo>
                      <a:pt x="16" y="254"/>
                    </a:lnTo>
                    <a:lnTo>
                      <a:pt x="16" y="254"/>
                    </a:lnTo>
                    <a:lnTo>
                      <a:pt x="24" y="260"/>
                    </a:lnTo>
                    <a:lnTo>
                      <a:pt x="28" y="260"/>
                    </a:lnTo>
                    <a:lnTo>
                      <a:pt x="32" y="258"/>
                    </a:lnTo>
                    <a:lnTo>
                      <a:pt x="32" y="258"/>
                    </a:lnTo>
                    <a:lnTo>
                      <a:pt x="36" y="254"/>
                    </a:lnTo>
                    <a:lnTo>
                      <a:pt x="38" y="254"/>
                    </a:lnTo>
                    <a:lnTo>
                      <a:pt x="38" y="256"/>
                    </a:lnTo>
                    <a:lnTo>
                      <a:pt x="42" y="256"/>
                    </a:lnTo>
                    <a:lnTo>
                      <a:pt x="42" y="256"/>
                    </a:lnTo>
                    <a:lnTo>
                      <a:pt x="46" y="256"/>
                    </a:lnTo>
                    <a:lnTo>
                      <a:pt x="48" y="258"/>
                    </a:lnTo>
                    <a:lnTo>
                      <a:pt x="50" y="264"/>
                    </a:lnTo>
                    <a:lnTo>
                      <a:pt x="52" y="266"/>
                    </a:lnTo>
                    <a:lnTo>
                      <a:pt x="52" y="266"/>
                    </a:lnTo>
                    <a:lnTo>
                      <a:pt x="58" y="258"/>
                    </a:lnTo>
                    <a:lnTo>
                      <a:pt x="58" y="258"/>
                    </a:lnTo>
                    <a:lnTo>
                      <a:pt x="62" y="250"/>
                    </a:lnTo>
                    <a:lnTo>
                      <a:pt x="66" y="246"/>
                    </a:lnTo>
                    <a:lnTo>
                      <a:pt x="72" y="242"/>
                    </a:lnTo>
                    <a:lnTo>
                      <a:pt x="78" y="240"/>
                    </a:lnTo>
                    <a:lnTo>
                      <a:pt x="80" y="236"/>
                    </a:lnTo>
                    <a:lnTo>
                      <a:pt x="84" y="230"/>
                    </a:lnTo>
                    <a:lnTo>
                      <a:pt x="84" y="230"/>
                    </a:lnTo>
                    <a:lnTo>
                      <a:pt x="90" y="216"/>
                    </a:lnTo>
                    <a:lnTo>
                      <a:pt x="92" y="202"/>
                    </a:lnTo>
                    <a:lnTo>
                      <a:pt x="94" y="188"/>
                    </a:lnTo>
                    <a:lnTo>
                      <a:pt x="98" y="176"/>
                    </a:lnTo>
                    <a:lnTo>
                      <a:pt x="98" y="176"/>
                    </a:lnTo>
                    <a:lnTo>
                      <a:pt x="102" y="172"/>
                    </a:lnTo>
                    <a:lnTo>
                      <a:pt x="106" y="170"/>
                    </a:lnTo>
                    <a:lnTo>
                      <a:pt x="110" y="166"/>
                    </a:lnTo>
                    <a:lnTo>
                      <a:pt x="120" y="150"/>
                    </a:lnTo>
                    <a:lnTo>
                      <a:pt x="120" y="150"/>
                    </a:lnTo>
                    <a:lnTo>
                      <a:pt x="124" y="140"/>
                    </a:lnTo>
                    <a:lnTo>
                      <a:pt x="126" y="134"/>
                    </a:lnTo>
                    <a:lnTo>
                      <a:pt x="124" y="126"/>
                    </a:lnTo>
                    <a:lnTo>
                      <a:pt x="126" y="112"/>
                    </a:lnTo>
                    <a:lnTo>
                      <a:pt x="126" y="112"/>
                    </a:lnTo>
                    <a:lnTo>
                      <a:pt x="128" y="92"/>
                    </a:lnTo>
                    <a:lnTo>
                      <a:pt x="130" y="84"/>
                    </a:lnTo>
                    <a:lnTo>
                      <a:pt x="132" y="80"/>
                    </a:lnTo>
                    <a:lnTo>
                      <a:pt x="132" y="76"/>
                    </a:lnTo>
                    <a:lnTo>
                      <a:pt x="132" y="76"/>
                    </a:lnTo>
                    <a:lnTo>
                      <a:pt x="130" y="70"/>
                    </a:lnTo>
                    <a:lnTo>
                      <a:pt x="132" y="66"/>
                    </a:lnTo>
                    <a:lnTo>
                      <a:pt x="136" y="58"/>
                    </a:lnTo>
                    <a:lnTo>
                      <a:pt x="138" y="42"/>
                    </a:lnTo>
                    <a:lnTo>
                      <a:pt x="138" y="4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6" name="Freeform 55">
                <a:extLst>
                  <a:ext uri="{FF2B5EF4-FFF2-40B4-BE49-F238E27FC236}">
                    <a16:creationId xmlns:a16="http://schemas.microsoft.com/office/drawing/2014/main" id="{4EF77BB0-BCE0-4403-A7B1-0E23DB0AB6F5}"/>
                  </a:ext>
                </a:extLst>
              </p:cNvPr>
              <p:cNvSpPr>
                <a:spLocks/>
              </p:cNvSpPr>
              <p:nvPr/>
            </p:nvSpPr>
            <p:spPr bwMode="auto">
              <a:xfrm>
                <a:off x="4927988" y="3016994"/>
                <a:ext cx="333815" cy="588757"/>
              </a:xfrm>
              <a:custGeom>
                <a:avLst/>
                <a:gdLst/>
                <a:ahLst/>
                <a:cxnLst>
                  <a:cxn ang="0">
                    <a:pos x="36" y="274"/>
                  </a:cxn>
                  <a:cxn ang="0">
                    <a:pos x="36" y="266"/>
                  </a:cxn>
                  <a:cxn ang="0">
                    <a:pos x="40" y="262"/>
                  </a:cxn>
                  <a:cxn ang="0">
                    <a:pos x="54" y="244"/>
                  </a:cxn>
                  <a:cxn ang="0">
                    <a:pos x="52" y="234"/>
                  </a:cxn>
                  <a:cxn ang="0">
                    <a:pos x="46" y="224"/>
                  </a:cxn>
                  <a:cxn ang="0">
                    <a:pos x="58" y="202"/>
                  </a:cxn>
                  <a:cxn ang="0">
                    <a:pos x="58" y="186"/>
                  </a:cxn>
                  <a:cxn ang="0">
                    <a:pos x="60" y="168"/>
                  </a:cxn>
                  <a:cxn ang="0">
                    <a:pos x="52" y="152"/>
                  </a:cxn>
                  <a:cxn ang="0">
                    <a:pos x="30" y="146"/>
                  </a:cxn>
                  <a:cxn ang="0">
                    <a:pos x="10" y="140"/>
                  </a:cxn>
                  <a:cxn ang="0">
                    <a:pos x="2" y="124"/>
                  </a:cxn>
                  <a:cxn ang="0">
                    <a:pos x="0" y="116"/>
                  </a:cxn>
                  <a:cxn ang="0">
                    <a:pos x="52" y="98"/>
                  </a:cxn>
                  <a:cxn ang="0">
                    <a:pos x="76" y="100"/>
                  </a:cxn>
                  <a:cxn ang="0">
                    <a:pos x="84" y="106"/>
                  </a:cxn>
                  <a:cxn ang="0">
                    <a:pos x="94" y="102"/>
                  </a:cxn>
                  <a:cxn ang="0">
                    <a:pos x="94" y="124"/>
                  </a:cxn>
                  <a:cxn ang="0">
                    <a:pos x="92" y="138"/>
                  </a:cxn>
                  <a:cxn ang="0">
                    <a:pos x="104" y="154"/>
                  </a:cxn>
                  <a:cxn ang="0">
                    <a:pos x="114" y="164"/>
                  </a:cxn>
                  <a:cxn ang="0">
                    <a:pos x="114" y="154"/>
                  </a:cxn>
                  <a:cxn ang="0">
                    <a:pos x="120" y="138"/>
                  </a:cxn>
                  <a:cxn ang="0">
                    <a:pos x="124" y="122"/>
                  </a:cxn>
                  <a:cxn ang="0">
                    <a:pos x="128" y="106"/>
                  </a:cxn>
                  <a:cxn ang="0">
                    <a:pos x="116" y="88"/>
                  </a:cxn>
                  <a:cxn ang="0">
                    <a:pos x="108" y="78"/>
                  </a:cxn>
                  <a:cxn ang="0">
                    <a:pos x="112" y="52"/>
                  </a:cxn>
                  <a:cxn ang="0">
                    <a:pos x="110" y="38"/>
                  </a:cxn>
                  <a:cxn ang="0">
                    <a:pos x="122" y="26"/>
                  </a:cxn>
                  <a:cxn ang="0">
                    <a:pos x="138" y="26"/>
                  </a:cxn>
                  <a:cxn ang="0">
                    <a:pos x="154" y="28"/>
                  </a:cxn>
                  <a:cxn ang="0">
                    <a:pos x="164" y="26"/>
                  </a:cxn>
                  <a:cxn ang="0">
                    <a:pos x="180" y="20"/>
                  </a:cxn>
                  <a:cxn ang="0">
                    <a:pos x="184" y="14"/>
                  </a:cxn>
                  <a:cxn ang="0">
                    <a:pos x="202" y="14"/>
                  </a:cxn>
                  <a:cxn ang="0">
                    <a:pos x="228" y="0"/>
                  </a:cxn>
                  <a:cxn ang="0">
                    <a:pos x="230" y="20"/>
                  </a:cxn>
                  <a:cxn ang="0">
                    <a:pos x="228" y="36"/>
                  </a:cxn>
                  <a:cxn ang="0">
                    <a:pos x="228" y="62"/>
                  </a:cxn>
                  <a:cxn ang="0">
                    <a:pos x="228" y="94"/>
                  </a:cxn>
                  <a:cxn ang="0">
                    <a:pos x="224" y="132"/>
                  </a:cxn>
                  <a:cxn ang="0">
                    <a:pos x="214" y="142"/>
                  </a:cxn>
                  <a:cxn ang="0">
                    <a:pos x="194" y="166"/>
                  </a:cxn>
                  <a:cxn ang="0">
                    <a:pos x="174" y="174"/>
                  </a:cxn>
                  <a:cxn ang="0">
                    <a:pos x="158" y="184"/>
                  </a:cxn>
                  <a:cxn ang="0">
                    <a:pos x="130" y="204"/>
                  </a:cxn>
                  <a:cxn ang="0">
                    <a:pos x="108" y="226"/>
                  </a:cxn>
                  <a:cxn ang="0">
                    <a:pos x="88" y="252"/>
                  </a:cxn>
                  <a:cxn ang="0">
                    <a:pos x="92" y="262"/>
                  </a:cxn>
                  <a:cxn ang="0">
                    <a:pos x="100" y="288"/>
                  </a:cxn>
                  <a:cxn ang="0">
                    <a:pos x="102" y="312"/>
                  </a:cxn>
                  <a:cxn ang="0">
                    <a:pos x="98" y="324"/>
                  </a:cxn>
                  <a:cxn ang="0">
                    <a:pos x="92" y="344"/>
                  </a:cxn>
                  <a:cxn ang="0">
                    <a:pos x="68" y="370"/>
                  </a:cxn>
                  <a:cxn ang="0">
                    <a:pos x="36" y="386"/>
                  </a:cxn>
                  <a:cxn ang="0">
                    <a:pos x="38" y="404"/>
                  </a:cxn>
                  <a:cxn ang="0">
                    <a:pos x="24" y="390"/>
                  </a:cxn>
                  <a:cxn ang="0">
                    <a:pos x="22" y="368"/>
                  </a:cxn>
                  <a:cxn ang="0">
                    <a:pos x="28" y="338"/>
                  </a:cxn>
                  <a:cxn ang="0">
                    <a:pos x="22" y="300"/>
                  </a:cxn>
                </a:cxnLst>
                <a:rect l="0" t="0" r="r" b="b"/>
                <a:pathLst>
                  <a:path w="232" h="404">
                    <a:moveTo>
                      <a:pt x="22" y="300"/>
                    </a:moveTo>
                    <a:lnTo>
                      <a:pt x="22" y="300"/>
                    </a:lnTo>
                    <a:lnTo>
                      <a:pt x="36" y="274"/>
                    </a:lnTo>
                    <a:lnTo>
                      <a:pt x="36" y="274"/>
                    </a:lnTo>
                    <a:lnTo>
                      <a:pt x="36" y="272"/>
                    </a:lnTo>
                    <a:lnTo>
                      <a:pt x="36" y="270"/>
                    </a:lnTo>
                    <a:lnTo>
                      <a:pt x="36" y="270"/>
                    </a:lnTo>
                    <a:lnTo>
                      <a:pt x="36" y="266"/>
                    </a:lnTo>
                    <a:lnTo>
                      <a:pt x="36" y="266"/>
                    </a:lnTo>
                    <a:lnTo>
                      <a:pt x="36" y="262"/>
                    </a:lnTo>
                    <a:lnTo>
                      <a:pt x="38" y="262"/>
                    </a:lnTo>
                    <a:lnTo>
                      <a:pt x="40" y="262"/>
                    </a:lnTo>
                    <a:lnTo>
                      <a:pt x="44" y="254"/>
                    </a:lnTo>
                    <a:lnTo>
                      <a:pt x="44" y="254"/>
                    </a:lnTo>
                    <a:lnTo>
                      <a:pt x="50" y="246"/>
                    </a:lnTo>
                    <a:lnTo>
                      <a:pt x="54" y="244"/>
                    </a:lnTo>
                    <a:lnTo>
                      <a:pt x="56" y="244"/>
                    </a:lnTo>
                    <a:lnTo>
                      <a:pt x="54" y="238"/>
                    </a:lnTo>
                    <a:lnTo>
                      <a:pt x="54" y="238"/>
                    </a:lnTo>
                    <a:lnTo>
                      <a:pt x="52" y="234"/>
                    </a:lnTo>
                    <a:lnTo>
                      <a:pt x="54" y="232"/>
                    </a:lnTo>
                    <a:lnTo>
                      <a:pt x="52" y="230"/>
                    </a:lnTo>
                    <a:lnTo>
                      <a:pt x="46" y="224"/>
                    </a:lnTo>
                    <a:lnTo>
                      <a:pt x="46" y="224"/>
                    </a:lnTo>
                    <a:lnTo>
                      <a:pt x="54" y="214"/>
                    </a:lnTo>
                    <a:lnTo>
                      <a:pt x="56" y="208"/>
                    </a:lnTo>
                    <a:lnTo>
                      <a:pt x="56" y="204"/>
                    </a:lnTo>
                    <a:lnTo>
                      <a:pt x="58" y="202"/>
                    </a:lnTo>
                    <a:lnTo>
                      <a:pt x="58" y="202"/>
                    </a:lnTo>
                    <a:lnTo>
                      <a:pt x="62" y="198"/>
                    </a:lnTo>
                    <a:lnTo>
                      <a:pt x="60" y="192"/>
                    </a:lnTo>
                    <a:lnTo>
                      <a:pt x="58" y="186"/>
                    </a:lnTo>
                    <a:lnTo>
                      <a:pt x="58" y="180"/>
                    </a:lnTo>
                    <a:lnTo>
                      <a:pt x="58" y="180"/>
                    </a:lnTo>
                    <a:lnTo>
                      <a:pt x="58" y="172"/>
                    </a:lnTo>
                    <a:lnTo>
                      <a:pt x="60" y="168"/>
                    </a:lnTo>
                    <a:lnTo>
                      <a:pt x="62" y="166"/>
                    </a:lnTo>
                    <a:lnTo>
                      <a:pt x="58" y="160"/>
                    </a:lnTo>
                    <a:lnTo>
                      <a:pt x="58" y="160"/>
                    </a:lnTo>
                    <a:lnTo>
                      <a:pt x="52" y="152"/>
                    </a:lnTo>
                    <a:lnTo>
                      <a:pt x="44" y="152"/>
                    </a:lnTo>
                    <a:lnTo>
                      <a:pt x="44" y="152"/>
                    </a:lnTo>
                    <a:lnTo>
                      <a:pt x="36" y="148"/>
                    </a:lnTo>
                    <a:lnTo>
                      <a:pt x="30" y="146"/>
                    </a:lnTo>
                    <a:lnTo>
                      <a:pt x="26" y="142"/>
                    </a:lnTo>
                    <a:lnTo>
                      <a:pt x="16" y="140"/>
                    </a:lnTo>
                    <a:lnTo>
                      <a:pt x="16" y="140"/>
                    </a:lnTo>
                    <a:lnTo>
                      <a:pt x="10" y="140"/>
                    </a:lnTo>
                    <a:lnTo>
                      <a:pt x="8" y="138"/>
                    </a:lnTo>
                    <a:lnTo>
                      <a:pt x="4" y="128"/>
                    </a:lnTo>
                    <a:lnTo>
                      <a:pt x="4" y="128"/>
                    </a:lnTo>
                    <a:lnTo>
                      <a:pt x="2" y="124"/>
                    </a:lnTo>
                    <a:lnTo>
                      <a:pt x="2" y="120"/>
                    </a:lnTo>
                    <a:lnTo>
                      <a:pt x="2" y="120"/>
                    </a:lnTo>
                    <a:lnTo>
                      <a:pt x="0" y="116"/>
                    </a:lnTo>
                    <a:lnTo>
                      <a:pt x="0" y="116"/>
                    </a:lnTo>
                    <a:lnTo>
                      <a:pt x="16" y="110"/>
                    </a:lnTo>
                    <a:lnTo>
                      <a:pt x="36" y="104"/>
                    </a:lnTo>
                    <a:lnTo>
                      <a:pt x="36" y="104"/>
                    </a:lnTo>
                    <a:lnTo>
                      <a:pt x="52" y="98"/>
                    </a:lnTo>
                    <a:lnTo>
                      <a:pt x="68" y="90"/>
                    </a:lnTo>
                    <a:lnTo>
                      <a:pt x="68" y="90"/>
                    </a:lnTo>
                    <a:lnTo>
                      <a:pt x="72" y="96"/>
                    </a:lnTo>
                    <a:lnTo>
                      <a:pt x="76" y="100"/>
                    </a:lnTo>
                    <a:lnTo>
                      <a:pt x="78" y="104"/>
                    </a:lnTo>
                    <a:lnTo>
                      <a:pt x="80" y="106"/>
                    </a:lnTo>
                    <a:lnTo>
                      <a:pt x="80" y="106"/>
                    </a:lnTo>
                    <a:lnTo>
                      <a:pt x="84" y="106"/>
                    </a:lnTo>
                    <a:lnTo>
                      <a:pt x="88" y="104"/>
                    </a:lnTo>
                    <a:lnTo>
                      <a:pt x="92" y="102"/>
                    </a:lnTo>
                    <a:lnTo>
                      <a:pt x="94" y="102"/>
                    </a:lnTo>
                    <a:lnTo>
                      <a:pt x="94" y="102"/>
                    </a:lnTo>
                    <a:lnTo>
                      <a:pt x="96" y="106"/>
                    </a:lnTo>
                    <a:lnTo>
                      <a:pt x="96" y="114"/>
                    </a:lnTo>
                    <a:lnTo>
                      <a:pt x="96" y="122"/>
                    </a:lnTo>
                    <a:lnTo>
                      <a:pt x="94" y="124"/>
                    </a:lnTo>
                    <a:lnTo>
                      <a:pt x="94" y="124"/>
                    </a:lnTo>
                    <a:lnTo>
                      <a:pt x="92" y="126"/>
                    </a:lnTo>
                    <a:lnTo>
                      <a:pt x="90" y="128"/>
                    </a:lnTo>
                    <a:lnTo>
                      <a:pt x="92" y="138"/>
                    </a:lnTo>
                    <a:lnTo>
                      <a:pt x="98" y="150"/>
                    </a:lnTo>
                    <a:lnTo>
                      <a:pt x="100" y="154"/>
                    </a:lnTo>
                    <a:lnTo>
                      <a:pt x="104" y="154"/>
                    </a:lnTo>
                    <a:lnTo>
                      <a:pt x="104" y="154"/>
                    </a:lnTo>
                    <a:lnTo>
                      <a:pt x="108" y="158"/>
                    </a:lnTo>
                    <a:lnTo>
                      <a:pt x="110" y="162"/>
                    </a:lnTo>
                    <a:lnTo>
                      <a:pt x="112" y="164"/>
                    </a:lnTo>
                    <a:lnTo>
                      <a:pt x="114" y="164"/>
                    </a:lnTo>
                    <a:lnTo>
                      <a:pt x="114" y="164"/>
                    </a:lnTo>
                    <a:lnTo>
                      <a:pt x="116" y="162"/>
                    </a:lnTo>
                    <a:lnTo>
                      <a:pt x="116" y="160"/>
                    </a:lnTo>
                    <a:lnTo>
                      <a:pt x="114" y="154"/>
                    </a:lnTo>
                    <a:lnTo>
                      <a:pt x="116" y="146"/>
                    </a:lnTo>
                    <a:lnTo>
                      <a:pt x="118" y="142"/>
                    </a:lnTo>
                    <a:lnTo>
                      <a:pt x="120" y="138"/>
                    </a:lnTo>
                    <a:lnTo>
                      <a:pt x="120" y="138"/>
                    </a:lnTo>
                    <a:lnTo>
                      <a:pt x="124" y="136"/>
                    </a:lnTo>
                    <a:lnTo>
                      <a:pt x="126" y="132"/>
                    </a:lnTo>
                    <a:lnTo>
                      <a:pt x="126" y="128"/>
                    </a:lnTo>
                    <a:lnTo>
                      <a:pt x="124" y="122"/>
                    </a:lnTo>
                    <a:lnTo>
                      <a:pt x="124" y="118"/>
                    </a:lnTo>
                    <a:lnTo>
                      <a:pt x="126" y="114"/>
                    </a:lnTo>
                    <a:lnTo>
                      <a:pt x="126" y="114"/>
                    </a:lnTo>
                    <a:lnTo>
                      <a:pt x="128" y="106"/>
                    </a:lnTo>
                    <a:lnTo>
                      <a:pt x="128" y="100"/>
                    </a:lnTo>
                    <a:lnTo>
                      <a:pt x="124" y="96"/>
                    </a:lnTo>
                    <a:lnTo>
                      <a:pt x="116" y="88"/>
                    </a:lnTo>
                    <a:lnTo>
                      <a:pt x="116" y="88"/>
                    </a:lnTo>
                    <a:lnTo>
                      <a:pt x="114" y="84"/>
                    </a:lnTo>
                    <a:lnTo>
                      <a:pt x="112" y="80"/>
                    </a:lnTo>
                    <a:lnTo>
                      <a:pt x="112" y="80"/>
                    </a:lnTo>
                    <a:lnTo>
                      <a:pt x="108" y="78"/>
                    </a:lnTo>
                    <a:lnTo>
                      <a:pt x="108" y="74"/>
                    </a:lnTo>
                    <a:lnTo>
                      <a:pt x="110" y="66"/>
                    </a:lnTo>
                    <a:lnTo>
                      <a:pt x="112" y="56"/>
                    </a:lnTo>
                    <a:lnTo>
                      <a:pt x="112" y="52"/>
                    </a:lnTo>
                    <a:lnTo>
                      <a:pt x="110" y="46"/>
                    </a:lnTo>
                    <a:lnTo>
                      <a:pt x="110" y="46"/>
                    </a:lnTo>
                    <a:lnTo>
                      <a:pt x="108" y="42"/>
                    </a:lnTo>
                    <a:lnTo>
                      <a:pt x="110" y="38"/>
                    </a:lnTo>
                    <a:lnTo>
                      <a:pt x="112" y="34"/>
                    </a:lnTo>
                    <a:lnTo>
                      <a:pt x="112" y="28"/>
                    </a:lnTo>
                    <a:lnTo>
                      <a:pt x="112" y="28"/>
                    </a:lnTo>
                    <a:lnTo>
                      <a:pt x="122" y="26"/>
                    </a:lnTo>
                    <a:lnTo>
                      <a:pt x="126" y="22"/>
                    </a:lnTo>
                    <a:lnTo>
                      <a:pt x="130" y="22"/>
                    </a:lnTo>
                    <a:lnTo>
                      <a:pt x="138" y="26"/>
                    </a:lnTo>
                    <a:lnTo>
                      <a:pt x="138" y="26"/>
                    </a:lnTo>
                    <a:lnTo>
                      <a:pt x="144" y="28"/>
                    </a:lnTo>
                    <a:lnTo>
                      <a:pt x="148" y="30"/>
                    </a:lnTo>
                    <a:lnTo>
                      <a:pt x="152" y="30"/>
                    </a:lnTo>
                    <a:lnTo>
                      <a:pt x="154" y="28"/>
                    </a:lnTo>
                    <a:lnTo>
                      <a:pt x="156" y="24"/>
                    </a:lnTo>
                    <a:lnTo>
                      <a:pt x="160" y="24"/>
                    </a:lnTo>
                    <a:lnTo>
                      <a:pt x="164" y="26"/>
                    </a:lnTo>
                    <a:lnTo>
                      <a:pt x="164" y="26"/>
                    </a:lnTo>
                    <a:lnTo>
                      <a:pt x="168" y="26"/>
                    </a:lnTo>
                    <a:lnTo>
                      <a:pt x="174" y="24"/>
                    </a:lnTo>
                    <a:lnTo>
                      <a:pt x="178" y="22"/>
                    </a:lnTo>
                    <a:lnTo>
                      <a:pt x="180" y="20"/>
                    </a:lnTo>
                    <a:lnTo>
                      <a:pt x="180" y="20"/>
                    </a:lnTo>
                    <a:lnTo>
                      <a:pt x="178" y="18"/>
                    </a:lnTo>
                    <a:lnTo>
                      <a:pt x="178" y="16"/>
                    </a:lnTo>
                    <a:lnTo>
                      <a:pt x="184" y="14"/>
                    </a:lnTo>
                    <a:lnTo>
                      <a:pt x="190" y="14"/>
                    </a:lnTo>
                    <a:lnTo>
                      <a:pt x="196" y="14"/>
                    </a:lnTo>
                    <a:lnTo>
                      <a:pt x="196" y="14"/>
                    </a:lnTo>
                    <a:lnTo>
                      <a:pt x="202" y="14"/>
                    </a:lnTo>
                    <a:lnTo>
                      <a:pt x="212" y="12"/>
                    </a:lnTo>
                    <a:lnTo>
                      <a:pt x="222" y="8"/>
                    </a:lnTo>
                    <a:lnTo>
                      <a:pt x="226" y="4"/>
                    </a:lnTo>
                    <a:lnTo>
                      <a:pt x="228" y="0"/>
                    </a:lnTo>
                    <a:lnTo>
                      <a:pt x="228" y="0"/>
                    </a:lnTo>
                    <a:lnTo>
                      <a:pt x="230" y="6"/>
                    </a:lnTo>
                    <a:lnTo>
                      <a:pt x="230" y="14"/>
                    </a:lnTo>
                    <a:lnTo>
                      <a:pt x="230" y="20"/>
                    </a:lnTo>
                    <a:lnTo>
                      <a:pt x="230" y="26"/>
                    </a:lnTo>
                    <a:lnTo>
                      <a:pt x="230" y="26"/>
                    </a:lnTo>
                    <a:lnTo>
                      <a:pt x="230" y="32"/>
                    </a:lnTo>
                    <a:lnTo>
                      <a:pt x="228" y="36"/>
                    </a:lnTo>
                    <a:lnTo>
                      <a:pt x="226" y="42"/>
                    </a:lnTo>
                    <a:lnTo>
                      <a:pt x="228" y="52"/>
                    </a:lnTo>
                    <a:lnTo>
                      <a:pt x="228" y="52"/>
                    </a:lnTo>
                    <a:lnTo>
                      <a:pt x="228" y="62"/>
                    </a:lnTo>
                    <a:lnTo>
                      <a:pt x="226" y="70"/>
                    </a:lnTo>
                    <a:lnTo>
                      <a:pt x="224" y="80"/>
                    </a:lnTo>
                    <a:lnTo>
                      <a:pt x="228" y="94"/>
                    </a:lnTo>
                    <a:lnTo>
                      <a:pt x="228" y="94"/>
                    </a:lnTo>
                    <a:lnTo>
                      <a:pt x="232" y="106"/>
                    </a:lnTo>
                    <a:lnTo>
                      <a:pt x="232" y="114"/>
                    </a:lnTo>
                    <a:lnTo>
                      <a:pt x="230" y="120"/>
                    </a:lnTo>
                    <a:lnTo>
                      <a:pt x="224" y="132"/>
                    </a:lnTo>
                    <a:lnTo>
                      <a:pt x="224" y="132"/>
                    </a:lnTo>
                    <a:lnTo>
                      <a:pt x="220" y="140"/>
                    </a:lnTo>
                    <a:lnTo>
                      <a:pt x="216" y="140"/>
                    </a:lnTo>
                    <a:lnTo>
                      <a:pt x="214" y="142"/>
                    </a:lnTo>
                    <a:lnTo>
                      <a:pt x="210" y="148"/>
                    </a:lnTo>
                    <a:lnTo>
                      <a:pt x="210" y="148"/>
                    </a:lnTo>
                    <a:lnTo>
                      <a:pt x="204" y="158"/>
                    </a:lnTo>
                    <a:lnTo>
                      <a:pt x="194" y="166"/>
                    </a:lnTo>
                    <a:lnTo>
                      <a:pt x="184" y="172"/>
                    </a:lnTo>
                    <a:lnTo>
                      <a:pt x="180" y="174"/>
                    </a:lnTo>
                    <a:lnTo>
                      <a:pt x="174" y="174"/>
                    </a:lnTo>
                    <a:lnTo>
                      <a:pt x="174" y="174"/>
                    </a:lnTo>
                    <a:lnTo>
                      <a:pt x="172" y="176"/>
                    </a:lnTo>
                    <a:lnTo>
                      <a:pt x="172" y="178"/>
                    </a:lnTo>
                    <a:lnTo>
                      <a:pt x="168" y="182"/>
                    </a:lnTo>
                    <a:lnTo>
                      <a:pt x="158" y="184"/>
                    </a:lnTo>
                    <a:lnTo>
                      <a:pt x="158" y="184"/>
                    </a:lnTo>
                    <a:lnTo>
                      <a:pt x="152" y="186"/>
                    </a:lnTo>
                    <a:lnTo>
                      <a:pt x="144" y="192"/>
                    </a:lnTo>
                    <a:lnTo>
                      <a:pt x="130" y="204"/>
                    </a:lnTo>
                    <a:lnTo>
                      <a:pt x="118" y="218"/>
                    </a:lnTo>
                    <a:lnTo>
                      <a:pt x="112" y="222"/>
                    </a:lnTo>
                    <a:lnTo>
                      <a:pt x="108" y="226"/>
                    </a:lnTo>
                    <a:lnTo>
                      <a:pt x="108" y="226"/>
                    </a:lnTo>
                    <a:lnTo>
                      <a:pt x="102" y="230"/>
                    </a:lnTo>
                    <a:lnTo>
                      <a:pt x="96" y="234"/>
                    </a:lnTo>
                    <a:lnTo>
                      <a:pt x="90" y="246"/>
                    </a:lnTo>
                    <a:lnTo>
                      <a:pt x="88" y="252"/>
                    </a:lnTo>
                    <a:lnTo>
                      <a:pt x="88" y="256"/>
                    </a:lnTo>
                    <a:lnTo>
                      <a:pt x="88" y="260"/>
                    </a:lnTo>
                    <a:lnTo>
                      <a:pt x="92" y="262"/>
                    </a:lnTo>
                    <a:lnTo>
                      <a:pt x="92" y="262"/>
                    </a:lnTo>
                    <a:lnTo>
                      <a:pt x="94" y="266"/>
                    </a:lnTo>
                    <a:lnTo>
                      <a:pt x="96" y="270"/>
                    </a:lnTo>
                    <a:lnTo>
                      <a:pt x="96" y="278"/>
                    </a:lnTo>
                    <a:lnTo>
                      <a:pt x="100" y="288"/>
                    </a:lnTo>
                    <a:lnTo>
                      <a:pt x="100" y="288"/>
                    </a:lnTo>
                    <a:lnTo>
                      <a:pt x="100" y="298"/>
                    </a:lnTo>
                    <a:lnTo>
                      <a:pt x="100" y="304"/>
                    </a:lnTo>
                    <a:lnTo>
                      <a:pt x="102" y="312"/>
                    </a:lnTo>
                    <a:lnTo>
                      <a:pt x="102" y="312"/>
                    </a:lnTo>
                    <a:lnTo>
                      <a:pt x="102" y="316"/>
                    </a:lnTo>
                    <a:lnTo>
                      <a:pt x="102" y="320"/>
                    </a:lnTo>
                    <a:lnTo>
                      <a:pt x="98" y="324"/>
                    </a:lnTo>
                    <a:lnTo>
                      <a:pt x="96" y="330"/>
                    </a:lnTo>
                    <a:lnTo>
                      <a:pt x="94" y="338"/>
                    </a:lnTo>
                    <a:lnTo>
                      <a:pt x="94" y="338"/>
                    </a:lnTo>
                    <a:lnTo>
                      <a:pt x="92" y="344"/>
                    </a:lnTo>
                    <a:lnTo>
                      <a:pt x="88" y="354"/>
                    </a:lnTo>
                    <a:lnTo>
                      <a:pt x="82" y="358"/>
                    </a:lnTo>
                    <a:lnTo>
                      <a:pt x="76" y="364"/>
                    </a:lnTo>
                    <a:lnTo>
                      <a:pt x="68" y="370"/>
                    </a:lnTo>
                    <a:lnTo>
                      <a:pt x="58" y="374"/>
                    </a:lnTo>
                    <a:lnTo>
                      <a:pt x="58" y="374"/>
                    </a:lnTo>
                    <a:lnTo>
                      <a:pt x="40" y="382"/>
                    </a:lnTo>
                    <a:lnTo>
                      <a:pt x="36" y="386"/>
                    </a:lnTo>
                    <a:lnTo>
                      <a:pt x="36" y="388"/>
                    </a:lnTo>
                    <a:lnTo>
                      <a:pt x="38" y="394"/>
                    </a:lnTo>
                    <a:lnTo>
                      <a:pt x="38" y="398"/>
                    </a:lnTo>
                    <a:lnTo>
                      <a:pt x="38" y="404"/>
                    </a:lnTo>
                    <a:lnTo>
                      <a:pt x="26" y="404"/>
                    </a:lnTo>
                    <a:lnTo>
                      <a:pt x="26" y="404"/>
                    </a:lnTo>
                    <a:lnTo>
                      <a:pt x="24" y="396"/>
                    </a:lnTo>
                    <a:lnTo>
                      <a:pt x="24" y="390"/>
                    </a:lnTo>
                    <a:lnTo>
                      <a:pt x="22" y="386"/>
                    </a:lnTo>
                    <a:lnTo>
                      <a:pt x="18" y="382"/>
                    </a:lnTo>
                    <a:lnTo>
                      <a:pt x="18" y="382"/>
                    </a:lnTo>
                    <a:lnTo>
                      <a:pt x="22" y="368"/>
                    </a:lnTo>
                    <a:lnTo>
                      <a:pt x="26" y="360"/>
                    </a:lnTo>
                    <a:lnTo>
                      <a:pt x="28" y="352"/>
                    </a:lnTo>
                    <a:lnTo>
                      <a:pt x="28" y="338"/>
                    </a:lnTo>
                    <a:lnTo>
                      <a:pt x="28" y="338"/>
                    </a:lnTo>
                    <a:lnTo>
                      <a:pt x="26" y="324"/>
                    </a:lnTo>
                    <a:lnTo>
                      <a:pt x="28" y="316"/>
                    </a:lnTo>
                    <a:lnTo>
                      <a:pt x="28" y="312"/>
                    </a:lnTo>
                    <a:lnTo>
                      <a:pt x="22" y="300"/>
                    </a:lnTo>
                    <a:lnTo>
                      <a:pt x="22" y="30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7" name="Freeform 56">
                <a:extLst>
                  <a:ext uri="{FF2B5EF4-FFF2-40B4-BE49-F238E27FC236}">
                    <a16:creationId xmlns:a16="http://schemas.microsoft.com/office/drawing/2014/main" id="{CBDBBDFF-1871-4160-BC7F-A5DC28A76E9F}"/>
                  </a:ext>
                </a:extLst>
              </p:cNvPr>
              <p:cNvSpPr>
                <a:spLocks/>
              </p:cNvSpPr>
              <p:nvPr/>
            </p:nvSpPr>
            <p:spPr bwMode="auto">
              <a:xfrm>
                <a:off x="5034465" y="2072652"/>
                <a:ext cx="457557" cy="405134"/>
              </a:xfrm>
              <a:custGeom>
                <a:avLst/>
                <a:gdLst/>
                <a:ahLst/>
                <a:cxnLst>
                  <a:cxn ang="0">
                    <a:pos x="60" y="248"/>
                  </a:cxn>
                  <a:cxn ang="0">
                    <a:pos x="62" y="240"/>
                  </a:cxn>
                  <a:cxn ang="0">
                    <a:pos x="50" y="230"/>
                  </a:cxn>
                  <a:cxn ang="0">
                    <a:pos x="44" y="220"/>
                  </a:cxn>
                  <a:cxn ang="0">
                    <a:pos x="40" y="214"/>
                  </a:cxn>
                  <a:cxn ang="0">
                    <a:pos x="36" y="208"/>
                  </a:cxn>
                  <a:cxn ang="0">
                    <a:pos x="30" y="198"/>
                  </a:cxn>
                  <a:cxn ang="0">
                    <a:pos x="22" y="186"/>
                  </a:cxn>
                  <a:cxn ang="0">
                    <a:pos x="0" y="166"/>
                  </a:cxn>
                  <a:cxn ang="0">
                    <a:pos x="6" y="152"/>
                  </a:cxn>
                  <a:cxn ang="0">
                    <a:pos x="16" y="148"/>
                  </a:cxn>
                  <a:cxn ang="0">
                    <a:pos x="22" y="138"/>
                  </a:cxn>
                  <a:cxn ang="0">
                    <a:pos x="24" y="118"/>
                  </a:cxn>
                  <a:cxn ang="0">
                    <a:pos x="24" y="104"/>
                  </a:cxn>
                  <a:cxn ang="0">
                    <a:pos x="28" y="88"/>
                  </a:cxn>
                  <a:cxn ang="0">
                    <a:pos x="34" y="78"/>
                  </a:cxn>
                  <a:cxn ang="0">
                    <a:pos x="36" y="66"/>
                  </a:cxn>
                  <a:cxn ang="0">
                    <a:pos x="38" y="58"/>
                  </a:cxn>
                  <a:cxn ang="0">
                    <a:pos x="46" y="44"/>
                  </a:cxn>
                  <a:cxn ang="0">
                    <a:pos x="56" y="22"/>
                  </a:cxn>
                  <a:cxn ang="0">
                    <a:pos x="58" y="12"/>
                  </a:cxn>
                  <a:cxn ang="0">
                    <a:pos x="76" y="8"/>
                  </a:cxn>
                  <a:cxn ang="0">
                    <a:pos x="80" y="12"/>
                  </a:cxn>
                  <a:cxn ang="0">
                    <a:pos x="82" y="14"/>
                  </a:cxn>
                  <a:cxn ang="0">
                    <a:pos x="86" y="12"/>
                  </a:cxn>
                  <a:cxn ang="0">
                    <a:pos x="88" y="6"/>
                  </a:cxn>
                  <a:cxn ang="0">
                    <a:pos x="90" y="2"/>
                  </a:cxn>
                  <a:cxn ang="0">
                    <a:pos x="92" y="0"/>
                  </a:cxn>
                  <a:cxn ang="0">
                    <a:pos x="96" y="2"/>
                  </a:cxn>
                  <a:cxn ang="0">
                    <a:pos x="102" y="8"/>
                  </a:cxn>
                  <a:cxn ang="0">
                    <a:pos x="112" y="10"/>
                  </a:cxn>
                  <a:cxn ang="0">
                    <a:pos x="118" y="10"/>
                  </a:cxn>
                  <a:cxn ang="0">
                    <a:pos x="128" y="8"/>
                  </a:cxn>
                  <a:cxn ang="0">
                    <a:pos x="140" y="8"/>
                  </a:cxn>
                  <a:cxn ang="0">
                    <a:pos x="150" y="8"/>
                  </a:cxn>
                  <a:cxn ang="0">
                    <a:pos x="166" y="16"/>
                  </a:cxn>
                  <a:cxn ang="0">
                    <a:pos x="186" y="36"/>
                  </a:cxn>
                  <a:cxn ang="0">
                    <a:pos x="196" y="52"/>
                  </a:cxn>
                  <a:cxn ang="0">
                    <a:pos x="188" y="54"/>
                  </a:cxn>
                  <a:cxn ang="0">
                    <a:pos x="186" y="60"/>
                  </a:cxn>
                  <a:cxn ang="0">
                    <a:pos x="182" y="82"/>
                  </a:cxn>
                  <a:cxn ang="0">
                    <a:pos x="184" y="84"/>
                  </a:cxn>
                  <a:cxn ang="0">
                    <a:pos x="188" y="88"/>
                  </a:cxn>
                  <a:cxn ang="0">
                    <a:pos x="196" y="86"/>
                  </a:cxn>
                  <a:cxn ang="0">
                    <a:pos x="204" y="88"/>
                  </a:cxn>
                  <a:cxn ang="0">
                    <a:pos x="210" y="114"/>
                  </a:cxn>
                  <a:cxn ang="0">
                    <a:pos x="286" y="158"/>
                  </a:cxn>
                  <a:cxn ang="0">
                    <a:pos x="318" y="166"/>
                  </a:cxn>
                  <a:cxn ang="0">
                    <a:pos x="248" y="240"/>
                  </a:cxn>
                  <a:cxn ang="0">
                    <a:pos x="244" y="242"/>
                  </a:cxn>
                  <a:cxn ang="0">
                    <a:pos x="236" y="242"/>
                  </a:cxn>
                  <a:cxn ang="0">
                    <a:pos x="216" y="248"/>
                  </a:cxn>
                  <a:cxn ang="0">
                    <a:pos x="188" y="270"/>
                  </a:cxn>
                  <a:cxn ang="0">
                    <a:pos x="172" y="266"/>
                  </a:cxn>
                  <a:cxn ang="0">
                    <a:pos x="158" y="266"/>
                  </a:cxn>
                  <a:cxn ang="0">
                    <a:pos x="154" y="268"/>
                  </a:cxn>
                  <a:cxn ang="0">
                    <a:pos x="152" y="274"/>
                  </a:cxn>
                  <a:cxn ang="0">
                    <a:pos x="148" y="276"/>
                  </a:cxn>
                  <a:cxn ang="0">
                    <a:pos x="128" y="278"/>
                  </a:cxn>
                  <a:cxn ang="0">
                    <a:pos x="106" y="274"/>
                  </a:cxn>
                  <a:cxn ang="0">
                    <a:pos x="94" y="264"/>
                  </a:cxn>
                  <a:cxn ang="0">
                    <a:pos x="84" y="254"/>
                  </a:cxn>
                  <a:cxn ang="0">
                    <a:pos x="60" y="248"/>
                  </a:cxn>
                </a:cxnLst>
                <a:rect l="0" t="0" r="r" b="b"/>
                <a:pathLst>
                  <a:path w="318" h="278">
                    <a:moveTo>
                      <a:pt x="60" y="248"/>
                    </a:moveTo>
                    <a:lnTo>
                      <a:pt x="60" y="248"/>
                    </a:lnTo>
                    <a:lnTo>
                      <a:pt x="62" y="244"/>
                    </a:lnTo>
                    <a:lnTo>
                      <a:pt x="62" y="240"/>
                    </a:lnTo>
                    <a:lnTo>
                      <a:pt x="56" y="234"/>
                    </a:lnTo>
                    <a:lnTo>
                      <a:pt x="50" y="230"/>
                    </a:lnTo>
                    <a:lnTo>
                      <a:pt x="48" y="226"/>
                    </a:lnTo>
                    <a:lnTo>
                      <a:pt x="44" y="220"/>
                    </a:lnTo>
                    <a:lnTo>
                      <a:pt x="44" y="220"/>
                    </a:lnTo>
                    <a:lnTo>
                      <a:pt x="40" y="214"/>
                    </a:lnTo>
                    <a:lnTo>
                      <a:pt x="38" y="210"/>
                    </a:lnTo>
                    <a:lnTo>
                      <a:pt x="36" y="208"/>
                    </a:lnTo>
                    <a:lnTo>
                      <a:pt x="30" y="198"/>
                    </a:lnTo>
                    <a:lnTo>
                      <a:pt x="30" y="198"/>
                    </a:lnTo>
                    <a:lnTo>
                      <a:pt x="28" y="192"/>
                    </a:lnTo>
                    <a:lnTo>
                      <a:pt x="22" y="186"/>
                    </a:lnTo>
                    <a:lnTo>
                      <a:pt x="12" y="176"/>
                    </a:lnTo>
                    <a:lnTo>
                      <a:pt x="0" y="166"/>
                    </a:lnTo>
                    <a:lnTo>
                      <a:pt x="6" y="152"/>
                    </a:lnTo>
                    <a:lnTo>
                      <a:pt x="6" y="152"/>
                    </a:lnTo>
                    <a:lnTo>
                      <a:pt x="10" y="152"/>
                    </a:lnTo>
                    <a:lnTo>
                      <a:pt x="16" y="148"/>
                    </a:lnTo>
                    <a:lnTo>
                      <a:pt x="20" y="144"/>
                    </a:lnTo>
                    <a:lnTo>
                      <a:pt x="22" y="138"/>
                    </a:lnTo>
                    <a:lnTo>
                      <a:pt x="24" y="130"/>
                    </a:lnTo>
                    <a:lnTo>
                      <a:pt x="24" y="118"/>
                    </a:lnTo>
                    <a:lnTo>
                      <a:pt x="24" y="118"/>
                    </a:lnTo>
                    <a:lnTo>
                      <a:pt x="24" y="104"/>
                    </a:lnTo>
                    <a:lnTo>
                      <a:pt x="26" y="94"/>
                    </a:lnTo>
                    <a:lnTo>
                      <a:pt x="28" y="88"/>
                    </a:lnTo>
                    <a:lnTo>
                      <a:pt x="30" y="84"/>
                    </a:lnTo>
                    <a:lnTo>
                      <a:pt x="34" y="78"/>
                    </a:lnTo>
                    <a:lnTo>
                      <a:pt x="36" y="74"/>
                    </a:lnTo>
                    <a:lnTo>
                      <a:pt x="36" y="66"/>
                    </a:lnTo>
                    <a:lnTo>
                      <a:pt x="36" y="66"/>
                    </a:lnTo>
                    <a:lnTo>
                      <a:pt x="38" y="58"/>
                    </a:lnTo>
                    <a:lnTo>
                      <a:pt x="40" y="52"/>
                    </a:lnTo>
                    <a:lnTo>
                      <a:pt x="46" y="44"/>
                    </a:lnTo>
                    <a:lnTo>
                      <a:pt x="54" y="32"/>
                    </a:lnTo>
                    <a:lnTo>
                      <a:pt x="56" y="22"/>
                    </a:lnTo>
                    <a:lnTo>
                      <a:pt x="58" y="12"/>
                    </a:lnTo>
                    <a:lnTo>
                      <a:pt x="58" y="12"/>
                    </a:lnTo>
                    <a:lnTo>
                      <a:pt x="72" y="8"/>
                    </a:lnTo>
                    <a:lnTo>
                      <a:pt x="76" y="8"/>
                    </a:lnTo>
                    <a:lnTo>
                      <a:pt x="78" y="10"/>
                    </a:lnTo>
                    <a:lnTo>
                      <a:pt x="80" y="12"/>
                    </a:lnTo>
                    <a:lnTo>
                      <a:pt x="80" y="14"/>
                    </a:lnTo>
                    <a:lnTo>
                      <a:pt x="82" y="14"/>
                    </a:lnTo>
                    <a:lnTo>
                      <a:pt x="82" y="14"/>
                    </a:lnTo>
                    <a:lnTo>
                      <a:pt x="86" y="12"/>
                    </a:lnTo>
                    <a:lnTo>
                      <a:pt x="86" y="12"/>
                    </a:lnTo>
                    <a:lnTo>
                      <a:pt x="88" y="6"/>
                    </a:lnTo>
                    <a:lnTo>
                      <a:pt x="90" y="2"/>
                    </a:lnTo>
                    <a:lnTo>
                      <a:pt x="90" y="2"/>
                    </a:lnTo>
                    <a:lnTo>
                      <a:pt x="92" y="0"/>
                    </a:lnTo>
                    <a:lnTo>
                      <a:pt x="92" y="0"/>
                    </a:lnTo>
                    <a:lnTo>
                      <a:pt x="96" y="0"/>
                    </a:lnTo>
                    <a:lnTo>
                      <a:pt x="96" y="2"/>
                    </a:lnTo>
                    <a:lnTo>
                      <a:pt x="100" y="6"/>
                    </a:lnTo>
                    <a:lnTo>
                      <a:pt x="102" y="8"/>
                    </a:lnTo>
                    <a:lnTo>
                      <a:pt x="106" y="10"/>
                    </a:lnTo>
                    <a:lnTo>
                      <a:pt x="112" y="10"/>
                    </a:lnTo>
                    <a:lnTo>
                      <a:pt x="118" y="10"/>
                    </a:lnTo>
                    <a:lnTo>
                      <a:pt x="118" y="10"/>
                    </a:lnTo>
                    <a:lnTo>
                      <a:pt x="124" y="8"/>
                    </a:lnTo>
                    <a:lnTo>
                      <a:pt x="128" y="8"/>
                    </a:lnTo>
                    <a:lnTo>
                      <a:pt x="132" y="8"/>
                    </a:lnTo>
                    <a:lnTo>
                      <a:pt x="140" y="8"/>
                    </a:lnTo>
                    <a:lnTo>
                      <a:pt x="140" y="8"/>
                    </a:lnTo>
                    <a:lnTo>
                      <a:pt x="150" y="8"/>
                    </a:lnTo>
                    <a:lnTo>
                      <a:pt x="158" y="10"/>
                    </a:lnTo>
                    <a:lnTo>
                      <a:pt x="166" y="16"/>
                    </a:lnTo>
                    <a:lnTo>
                      <a:pt x="172" y="22"/>
                    </a:lnTo>
                    <a:lnTo>
                      <a:pt x="186" y="36"/>
                    </a:lnTo>
                    <a:lnTo>
                      <a:pt x="196" y="52"/>
                    </a:lnTo>
                    <a:lnTo>
                      <a:pt x="196" y="52"/>
                    </a:lnTo>
                    <a:lnTo>
                      <a:pt x="192" y="52"/>
                    </a:lnTo>
                    <a:lnTo>
                      <a:pt x="188" y="54"/>
                    </a:lnTo>
                    <a:lnTo>
                      <a:pt x="186" y="60"/>
                    </a:lnTo>
                    <a:lnTo>
                      <a:pt x="186" y="60"/>
                    </a:lnTo>
                    <a:lnTo>
                      <a:pt x="182" y="74"/>
                    </a:lnTo>
                    <a:lnTo>
                      <a:pt x="182" y="82"/>
                    </a:lnTo>
                    <a:lnTo>
                      <a:pt x="184" y="84"/>
                    </a:lnTo>
                    <a:lnTo>
                      <a:pt x="184" y="84"/>
                    </a:lnTo>
                    <a:lnTo>
                      <a:pt x="186" y="88"/>
                    </a:lnTo>
                    <a:lnTo>
                      <a:pt x="188" y="88"/>
                    </a:lnTo>
                    <a:lnTo>
                      <a:pt x="192" y="86"/>
                    </a:lnTo>
                    <a:lnTo>
                      <a:pt x="196" y="86"/>
                    </a:lnTo>
                    <a:lnTo>
                      <a:pt x="200" y="86"/>
                    </a:lnTo>
                    <a:lnTo>
                      <a:pt x="204" y="88"/>
                    </a:lnTo>
                    <a:lnTo>
                      <a:pt x="196" y="94"/>
                    </a:lnTo>
                    <a:lnTo>
                      <a:pt x="210" y="114"/>
                    </a:lnTo>
                    <a:lnTo>
                      <a:pt x="216" y="128"/>
                    </a:lnTo>
                    <a:lnTo>
                      <a:pt x="286" y="158"/>
                    </a:lnTo>
                    <a:lnTo>
                      <a:pt x="318" y="166"/>
                    </a:lnTo>
                    <a:lnTo>
                      <a:pt x="318" y="166"/>
                    </a:lnTo>
                    <a:lnTo>
                      <a:pt x="260" y="230"/>
                    </a:lnTo>
                    <a:lnTo>
                      <a:pt x="248" y="240"/>
                    </a:lnTo>
                    <a:lnTo>
                      <a:pt x="246" y="242"/>
                    </a:lnTo>
                    <a:lnTo>
                      <a:pt x="244" y="242"/>
                    </a:lnTo>
                    <a:lnTo>
                      <a:pt x="244" y="242"/>
                    </a:lnTo>
                    <a:lnTo>
                      <a:pt x="236" y="242"/>
                    </a:lnTo>
                    <a:lnTo>
                      <a:pt x="230" y="242"/>
                    </a:lnTo>
                    <a:lnTo>
                      <a:pt x="216" y="248"/>
                    </a:lnTo>
                    <a:lnTo>
                      <a:pt x="188" y="270"/>
                    </a:lnTo>
                    <a:lnTo>
                      <a:pt x="188" y="270"/>
                    </a:lnTo>
                    <a:lnTo>
                      <a:pt x="176" y="268"/>
                    </a:lnTo>
                    <a:lnTo>
                      <a:pt x="172" y="266"/>
                    </a:lnTo>
                    <a:lnTo>
                      <a:pt x="168" y="264"/>
                    </a:lnTo>
                    <a:lnTo>
                      <a:pt x="158" y="266"/>
                    </a:lnTo>
                    <a:lnTo>
                      <a:pt x="158" y="266"/>
                    </a:lnTo>
                    <a:lnTo>
                      <a:pt x="154" y="268"/>
                    </a:lnTo>
                    <a:lnTo>
                      <a:pt x="152" y="270"/>
                    </a:lnTo>
                    <a:lnTo>
                      <a:pt x="152" y="274"/>
                    </a:lnTo>
                    <a:lnTo>
                      <a:pt x="152" y="276"/>
                    </a:lnTo>
                    <a:lnTo>
                      <a:pt x="148" y="276"/>
                    </a:lnTo>
                    <a:lnTo>
                      <a:pt x="128" y="278"/>
                    </a:lnTo>
                    <a:lnTo>
                      <a:pt x="128" y="278"/>
                    </a:lnTo>
                    <a:lnTo>
                      <a:pt x="114" y="276"/>
                    </a:lnTo>
                    <a:lnTo>
                      <a:pt x="106" y="274"/>
                    </a:lnTo>
                    <a:lnTo>
                      <a:pt x="100" y="270"/>
                    </a:lnTo>
                    <a:lnTo>
                      <a:pt x="94" y="264"/>
                    </a:lnTo>
                    <a:lnTo>
                      <a:pt x="90" y="260"/>
                    </a:lnTo>
                    <a:lnTo>
                      <a:pt x="84" y="254"/>
                    </a:lnTo>
                    <a:lnTo>
                      <a:pt x="74" y="252"/>
                    </a:lnTo>
                    <a:lnTo>
                      <a:pt x="60" y="248"/>
                    </a:lnTo>
                    <a:lnTo>
                      <a:pt x="60" y="24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8" name="Freeform 57">
                <a:extLst>
                  <a:ext uri="{FF2B5EF4-FFF2-40B4-BE49-F238E27FC236}">
                    <a16:creationId xmlns:a16="http://schemas.microsoft.com/office/drawing/2014/main" id="{D4892AEF-A60F-4927-B29B-53970C60E107}"/>
                  </a:ext>
                </a:extLst>
              </p:cNvPr>
              <p:cNvSpPr>
                <a:spLocks/>
              </p:cNvSpPr>
              <p:nvPr/>
            </p:nvSpPr>
            <p:spPr bwMode="auto">
              <a:xfrm>
                <a:off x="5276192" y="2174663"/>
                <a:ext cx="307916" cy="504232"/>
              </a:xfrm>
              <a:custGeom>
                <a:avLst/>
                <a:gdLst/>
                <a:ahLst/>
                <a:cxnLst>
                  <a:cxn ang="0">
                    <a:pos x="24" y="346"/>
                  </a:cxn>
                  <a:cxn ang="0">
                    <a:pos x="36" y="324"/>
                  </a:cxn>
                  <a:cxn ang="0">
                    <a:pos x="44" y="312"/>
                  </a:cxn>
                  <a:cxn ang="0">
                    <a:pos x="62" y="294"/>
                  </a:cxn>
                  <a:cxn ang="0">
                    <a:pos x="72" y="282"/>
                  </a:cxn>
                  <a:cxn ang="0">
                    <a:pos x="90" y="264"/>
                  </a:cxn>
                  <a:cxn ang="0">
                    <a:pos x="112" y="242"/>
                  </a:cxn>
                  <a:cxn ang="0">
                    <a:pos x="138" y="214"/>
                  </a:cxn>
                  <a:cxn ang="0">
                    <a:pos x="150" y="188"/>
                  </a:cxn>
                  <a:cxn ang="0">
                    <a:pos x="152" y="184"/>
                  </a:cxn>
                  <a:cxn ang="0">
                    <a:pos x="166" y="170"/>
                  </a:cxn>
                  <a:cxn ang="0">
                    <a:pos x="174" y="158"/>
                  </a:cxn>
                  <a:cxn ang="0">
                    <a:pos x="178" y="140"/>
                  </a:cxn>
                  <a:cxn ang="0">
                    <a:pos x="178" y="132"/>
                  </a:cxn>
                  <a:cxn ang="0">
                    <a:pos x="188" y="108"/>
                  </a:cxn>
                  <a:cxn ang="0">
                    <a:pos x="198" y="88"/>
                  </a:cxn>
                  <a:cxn ang="0">
                    <a:pos x="198" y="82"/>
                  </a:cxn>
                  <a:cxn ang="0">
                    <a:pos x="200" y="78"/>
                  </a:cxn>
                  <a:cxn ang="0">
                    <a:pos x="208" y="62"/>
                  </a:cxn>
                  <a:cxn ang="0">
                    <a:pos x="210" y="52"/>
                  </a:cxn>
                  <a:cxn ang="0">
                    <a:pos x="210" y="50"/>
                  </a:cxn>
                  <a:cxn ang="0">
                    <a:pos x="210" y="48"/>
                  </a:cxn>
                  <a:cxn ang="0">
                    <a:pos x="210" y="32"/>
                  </a:cxn>
                  <a:cxn ang="0">
                    <a:pos x="210" y="28"/>
                  </a:cxn>
                  <a:cxn ang="0">
                    <a:pos x="212" y="28"/>
                  </a:cxn>
                  <a:cxn ang="0">
                    <a:pos x="212" y="24"/>
                  </a:cxn>
                  <a:cxn ang="0">
                    <a:pos x="208" y="12"/>
                  </a:cxn>
                  <a:cxn ang="0">
                    <a:pos x="210" y="6"/>
                  </a:cxn>
                  <a:cxn ang="0">
                    <a:pos x="206" y="0"/>
                  </a:cxn>
                  <a:cxn ang="0">
                    <a:pos x="194" y="0"/>
                  </a:cxn>
                  <a:cxn ang="0">
                    <a:pos x="182" y="10"/>
                  </a:cxn>
                  <a:cxn ang="0">
                    <a:pos x="162" y="16"/>
                  </a:cxn>
                  <a:cxn ang="0">
                    <a:pos x="156" y="16"/>
                  </a:cxn>
                  <a:cxn ang="0">
                    <a:pos x="150" y="20"/>
                  </a:cxn>
                  <a:cxn ang="0">
                    <a:pos x="142" y="20"/>
                  </a:cxn>
                  <a:cxn ang="0">
                    <a:pos x="128" y="24"/>
                  </a:cxn>
                  <a:cxn ang="0">
                    <a:pos x="110" y="28"/>
                  </a:cxn>
                  <a:cxn ang="0">
                    <a:pos x="100" y="26"/>
                  </a:cxn>
                  <a:cxn ang="0">
                    <a:pos x="82" y="34"/>
                  </a:cxn>
                  <a:cxn ang="0">
                    <a:pos x="78" y="36"/>
                  </a:cxn>
                  <a:cxn ang="0">
                    <a:pos x="60" y="26"/>
                  </a:cxn>
                  <a:cxn ang="0">
                    <a:pos x="44" y="10"/>
                  </a:cxn>
                  <a:cxn ang="0">
                    <a:pos x="28" y="24"/>
                  </a:cxn>
                  <a:cxn ang="0">
                    <a:pos x="48" y="58"/>
                  </a:cxn>
                  <a:cxn ang="0">
                    <a:pos x="150" y="96"/>
                  </a:cxn>
                  <a:cxn ang="0">
                    <a:pos x="92" y="160"/>
                  </a:cxn>
                  <a:cxn ang="0">
                    <a:pos x="78" y="172"/>
                  </a:cxn>
                  <a:cxn ang="0">
                    <a:pos x="76" y="172"/>
                  </a:cxn>
                  <a:cxn ang="0">
                    <a:pos x="62" y="172"/>
                  </a:cxn>
                  <a:cxn ang="0">
                    <a:pos x="20" y="200"/>
                  </a:cxn>
                  <a:cxn ang="0">
                    <a:pos x="18" y="206"/>
                  </a:cxn>
                  <a:cxn ang="0">
                    <a:pos x="8" y="218"/>
                  </a:cxn>
                  <a:cxn ang="0">
                    <a:pos x="2" y="226"/>
                  </a:cxn>
                  <a:cxn ang="0">
                    <a:pos x="0" y="232"/>
                  </a:cxn>
                  <a:cxn ang="0">
                    <a:pos x="0" y="318"/>
                  </a:cxn>
                  <a:cxn ang="0">
                    <a:pos x="4" y="326"/>
                  </a:cxn>
                  <a:cxn ang="0">
                    <a:pos x="24" y="346"/>
                  </a:cxn>
                </a:cxnLst>
                <a:rect l="0" t="0" r="r" b="b"/>
                <a:pathLst>
                  <a:path w="214" h="346">
                    <a:moveTo>
                      <a:pt x="24" y="346"/>
                    </a:moveTo>
                    <a:lnTo>
                      <a:pt x="24" y="346"/>
                    </a:lnTo>
                    <a:lnTo>
                      <a:pt x="28" y="340"/>
                    </a:lnTo>
                    <a:lnTo>
                      <a:pt x="36" y="324"/>
                    </a:lnTo>
                    <a:lnTo>
                      <a:pt x="36" y="324"/>
                    </a:lnTo>
                    <a:lnTo>
                      <a:pt x="44" y="312"/>
                    </a:lnTo>
                    <a:lnTo>
                      <a:pt x="52" y="304"/>
                    </a:lnTo>
                    <a:lnTo>
                      <a:pt x="62" y="294"/>
                    </a:lnTo>
                    <a:lnTo>
                      <a:pt x="72" y="282"/>
                    </a:lnTo>
                    <a:lnTo>
                      <a:pt x="72" y="282"/>
                    </a:lnTo>
                    <a:lnTo>
                      <a:pt x="80" y="270"/>
                    </a:lnTo>
                    <a:lnTo>
                      <a:pt x="90" y="264"/>
                    </a:lnTo>
                    <a:lnTo>
                      <a:pt x="100" y="256"/>
                    </a:lnTo>
                    <a:lnTo>
                      <a:pt x="112" y="242"/>
                    </a:lnTo>
                    <a:lnTo>
                      <a:pt x="112" y="242"/>
                    </a:lnTo>
                    <a:lnTo>
                      <a:pt x="138" y="214"/>
                    </a:lnTo>
                    <a:lnTo>
                      <a:pt x="146" y="200"/>
                    </a:lnTo>
                    <a:lnTo>
                      <a:pt x="150" y="188"/>
                    </a:lnTo>
                    <a:lnTo>
                      <a:pt x="150" y="188"/>
                    </a:lnTo>
                    <a:lnTo>
                      <a:pt x="152" y="184"/>
                    </a:lnTo>
                    <a:lnTo>
                      <a:pt x="156" y="180"/>
                    </a:lnTo>
                    <a:lnTo>
                      <a:pt x="166" y="170"/>
                    </a:lnTo>
                    <a:lnTo>
                      <a:pt x="170" y="164"/>
                    </a:lnTo>
                    <a:lnTo>
                      <a:pt x="174" y="158"/>
                    </a:lnTo>
                    <a:lnTo>
                      <a:pt x="176" y="150"/>
                    </a:lnTo>
                    <a:lnTo>
                      <a:pt x="178" y="140"/>
                    </a:lnTo>
                    <a:lnTo>
                      <a:pt x="178" y="140"/>
                    </a:lnTo>
                    <a:lnTo>
                      <a:pt x="178" y="132"/>
                    </a:lnTo>
                    <a:lnTo>
                      <a:pt x="182" y="124"/>
                    </a:lnTo>
                    <a:lnTo>
                      <a:pt x="188" y="108"/>
                    </a:lnTo>
                    <a:lnTo>
                      <a:pt x="196" y="94"/>
                    </a:lnTo>
                    <a:lnTo>
                      <a:pt x="198" y="88"/>
                    </a:lnTo>
                    <a:lnTo>
                      <a:pt x="198" y="82"/>
                    </a:lnTo>
                    <a:lnTo>
                      <a:pt x="198" y="82"/>
                    </a:lnTo>
                    <a:lnTo>
                      <a:pt x="198" y="80"/>
                    </a:lnTo>
                    <a:lnTo>
                      <a:pt x="200" y="78"/>
                    </a:lnTo>
                    <a:lnTo>
                      <a:pt x="202" y="74"/>
                    </a:lnTo>
                    <a:lnTo>
                      <a:pt x="208" y="62"/>
                    </a:lnTo>
                    <a:lnTo>
                      <a:pt x="208" y="62"/>
                    </a:lnTo>
                    <a:lnTo>
                      <a:pt x="210" y="52"/>
                    </a:lnTo>
                    <a:lnTo>
                      <a:pt x="210" y="50"/>
                    </a:lnTo>
                    <a:lnTo>
                      <a:pt x="210" y="50"/>
                    </a:lnTo>
                    <a:lnTo>
                      <a:pt x="210" y="48"/>
                    </a:lnTo>
                    <a:lnTo>
                      <a:pt x="210" y="48"/>
                    </a:lnTo>
                    <a:lnTo>
                      <a:pt x="212" y="40"/>
                    </a:lnTo>
                    <a:lnTo>
                      <a:pt x="210" y="32"/>
                    </a:lnTo>
                    <a:lnTo>
                      <a:pt x="210" y="28"/>
                    </a:lnTo>
                    <a:lnTo>
                      <a:pt x="210" y="28"/>
                    </a:lnTo>
                    <a:lnTo>
                      <a:pt x="212" y="28"/>
                    </a:lnTo>
                    <a:lnTo>
                      <a:pt x="212" y="28"/>
                    </a:lnTo>
                    <a:lnTo>
                      <a:pt x="214" y="28"/>
                    </a:lnTo>
                    <a:lnTo>
                      <a:pt x="212" y="24"/>
                    </a:lnTo>
                    <a:lnTo>
                      <a:pt x="208" y="18"/>
                    </a:lnTo>
                    <a:lnTo>
                      <a:pt x="208" y="12"/>
                    </a:lnTo>
                    <a:lnTo>
                      <a:pt x="210" y="6"/>
                    </a:lnTo>
                    <a:lnTo>
                      <a:pt x="210" y="6"/>
                    </a:lnTo>
                    <a:lnTo>
                      <a:pt x="208" y="2"/>
                    </a:lnTo>
                    <a:lnTo>
                      <a:pt x="206" y="0"/>
                    </a:lnTo>
                    <a:lnTo>
                      <a:pt x="200" y="0"/>
                    </a:lnTo>
                    <a:lnTo>
                      <a:pt x="194" y="0"/>
                    </a:lnTo>
                    <a:lnTo>
                      <a:pt x="194" y="0"/>
                    </a:lnTo>
                    <a:lnTo>
                      <a:pt x="182" y="10"/>
                    </a:lnTo>
                    <a:lnTo>
                      <a:pt x="172" y="14"/>
                    </a:lnTo>
                    <a:lnTo>
                      <a:pt x="162" y="16"/>
                    </a:lnTo>
                    <a:lnTo>
                      <a:pt x="162" y="16"/>
                    </a:lnTo>
                    <a:lnTo>
                      <a:pt x="156" y="16"/>
                    </a:lnTo>
                    <a:lnTo>
                      <a:pt x="154" y="18"/>
                    </a:lnTo>
                    <a:lnTo>
                      <a:pt x="150" y="20"/>
                    </a:lnTo>
                    <a:lnTo>
                      <a:pt x="142" y="20"/>
                    </a:lnTo>
                    <a:lnTo>
                      <a:pt x="142" y="20"/>
                    </a:lnTo>
                    <a:lnTo>
                      <a:pt x="132" y="20"/>
                    </a:lnTo>
                    <a:lnTo>
                      <a:pt x="128" y="24"/>
                    </a:lnTo>
                    <a:lnTo>
                      <a:pt x="120" y="26"/>
                    </a:lnTo>
                    <a:lnTo>
                      <a:pt x="110" y="28"/>
                    </a:lnTo>
                    <a:lnTo>
                      <a:pt x="110" y="28"/>
                    </a:lnTo>
                    <a:lnTo>
                      <a:pt x="100" y="26"/>
                    </a:lnTo>
                    <a:lnTo>
                      <a:pt x="96" y="28"/>
                    </a:lnTo>
                    <a:lnTo>
                      <a:pt x="82" y="34"/>
                    </a:lnTo>
                    <a:lnTo>
                      <a:pt x="82" y="34"/>
                    </a:lnTo>
                    <a:lnTo>
                      <a:pt x="78" y="36"/>
                    </a:lnTo>
                    <a:lnTo>
                      <a:pt x="72" y="34"/>
                    </a:lnTo>
                    <a:lnTo>
                      <a:pt x="60" y="26"/>
                    </a:lnTo>
                    <a:lnTo>
                      <a:pt x="50" y="18"/>
                    </a:lnTo>
                    <a:lnTo>
                      <a:pt x="44" y="10"/>
                    </a:lnTo>
                    <a:lnTo>
                      <a:pt x="36" y="18"/>
                    </a:lnTo>
                    <a:lnTo>
                      <a:pt x="28" y="24"/>
                    </a:lnTo>
                    <a:lnTo>
                      <a:pt x="42" y="44"/>
                    </a:lnTo>
                    <a:lnTo>
                      <a:pt x="48" y="58"/>
                    </a:lnTo>
                    <a:lnTo>
                      <a:pt x="118" y="88"/>
                    </a:lnTo>
                    <a:lnTo>
                      <a:pt x="150" y="96"/>
                    </a:lnTo>
                    <a:lnTo>
                      <a:pt x="150" y="96"/>
                    </a:lnTo>
                    <a:lnTo>
                      <a:pt x="92" y="160"/>
                    </a:lnTo>
                    <a:lnTo>
                      <a:pt x="80" y="170"/>
                    </a:lnTo>
                    <a:lnTo>
                      <a:pt x="78" y="172"/>
                    </a:lnTo>
                    <a:lnTo>
                      <a:pt x="76" y="172"/>
                    </a:lnTo>
                    <a:lnTo>
                      <a:pt x="76" y="172"/>
                    </a:lnTo>
                    <a:lnTo>
                      <a:pt x="68" y="172"/>
                    </a:lnTo>
                    <a:lnTo>
                      <a:pt x="62" y="172"/>
                    </a:lnTo>
                    <a:lnTo>
                      <a:pt x="48" y="178"/>
                    </a:lnTo>
                    <a:lnTo>
                      <a:pt x="20" y="200"/>
                    </a:lnTo>
                    <a:lnTo>
                      <a:pt x="20" y="200"/>
                    </a:lnTo>
                    <a:lnTo>
                      <a:pt x="18" y="206"/>
                    </a:lnTo>
                    <a:lnTo>
                      <a:pt x="14" y="212"/>
                    </a:lnTo>
                    <a:lnTo>
                      <a:pt x="8" y="218"/>
                    </a:lnTo>
                    <a:lnTo>
                      <a:pt x="4" y="222"/>
                    </a:lnTo>
                    <a:lnTo>
                      <a:pt x="2" y="226"/>
                    </a:lnTo>
                    <a:lnTo>
                      <a:pt x="0" y="232"/>
                    </a:lnTo>
                    <a:lnTo>
                      <a:pt x="0" y="232"/>
                    </a:lnTo>
                    <a:lnTo>
                      <a:pt x="0" y="318"/>
                    </a:lnTo>
                    <a:lnTo>
                      <a:pt x="0" y="318"/>
                    </a:lnTo>
                    <a:lnTo>
                      <a:pt x="2" y="322"/>
                    </a:lnTo>
                    <a:lnTo>
                      <a:pt x="4" y="326"/>
                    </a:lnTo>
                    <a:lnTo>
                      <a:pt x="24" y="346"/>
                    </a:lnTo>
                    <a:lnTo>
                      <a:pt x="24" y="3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39" name="Freeform 58">
                <a:extLst>
                  <a:ext uri="{FF2B5EF4-FFF2-40B4-BE49-F238E27FC236}">
                    <a16:creationId xmlns:a16="http://schemas.microsoft.com/office/drawing/2014/main" id="{ACABEAD6-4A95-490D-8A81-9A7E6455E40F}"/>
                  </a:ext>
                </a:extLst>
              </p:cNvPr>
              <p:cNvSpPr>
                <a:spLocks/>
              </p:cNvSpPr>
              <p:nvPr/>
            </p:nvSpPr>
            <p:spPr bwMode="auto">
              <a:xfrm>
                <a:off x="5060366" y="2434067"/>
                <a:ext cx="250361" cy="367245"/>
              </a:xfrm>
              <a:custGeom>
                <a:avLst/>
                <a:gdLst/>
                <a:ahLst/>
                <a:cxnLst>
                  <a:cxn ang="0">
                    <a:pos x="126" y="252"/>
                  </a:cxn>
                  <a:cxn ang="0">
                    <a:pos x="132" y="242"/>
                  </a:cxn>
                  <a:cxn ang="0">
                    <a:pos x="134" y="236"/>
                  </a:cxn>
                  <a:cxn ang="0">
                    <a:pos x="138" y="228"/>
                  </a:cxn>
                  <a:cxn ang="0">
                    <a:pos x="140" y="222"/>
                  </a:cxn>
                  <a:cxn ang="0">
                    <a:pos x="142" y="210"/>
                  </a:cxn>
                  <a:cxn ang="0">
                    <a:pos x="142" y="200"/>
                  </a:cxn>
                  <a:cxn ang="0">
                    <a:pos x="144" y="194"/>
                  </a:cxn>
                  <a:cxn ang="0">
                    <a:pos x="148" y="186"/>
                  </a:cxn>
                  <a:cxn ang="0">
                    <a:pos x="160" y="178"/>
                  </a:cxn>
                  <a:cxn ang="0">
                    <a:pos x="174" y="168"/>
                  </a:cxn>
                  <a:cxn ang="0">
                    <a:pos x="152" y="144"/>
                  </a:cxn>
                  <a:cxn ang="0">
                    <a:pos x="150" y="140"/>
                  </a:cxn>
                  <a:cxn ang="0">
                    <a:pos x="150" y="54"/>
                  </a:cxn>
                  <a:cxn ang="0">
                    <a:pos x="154" y="44"/>
                  </a:cxn>
                  <a:cxn ang="0">
                    <a:pos x="164" y="34"/>
                  </a:cxn>
                  <a:cxn ang="0">
                    <a:pos x="170" y="22"/>
                  </a:cxn>
                  <a:cxn ang="0">
                    <a:pos x="158" y="20"/>
                  </a:cxn>
                  <a:cxn ang="0">
                    <a:pos x="150" y="16"/>
                  </a:cxn>
                  <a:cxn ang="0">
                    <a:pos x="140" y="18"/>
                  </a:cxn>
                  <a:cxn ang="0">
                    <a:pos x="134" y="22"/>
                  </a:cxn>
                  <a:cxn ang="0">
                    <a:pos x="134" y="28"/>
                  </a:cxn>
                  <a:cxn ang="0">
                    <a:pos x="110" y="30"/>
                  </a:cxn>
                  <a:cxn ang="0">
                    <a:pos x="96" y="28"/>
                  </a:cxn>
                  <a:cxn ang="0">
                    <a:pos x="82" y="22"/>
                  </a:cxn>
                  <a:cxn ang="0">
                    <a:pos x="72" y="12"/>
                  </a:cxn>
                  <a:cxn ang="0">
                    <a:pos x="56" y="4"/>
                  </a:cxn>
                  <a:cxn ang="0">
                    <a:pos x="42" y="0"/>
                  </a:cxn>
                  <a:cxn ang="0">
                    <a:pos x="32" y="8"/>
                  </a:cxn>
                  <a:cxn ang="0">
                    <a:pos x="26" y="4"/>
                  </a:cxn>
                  <a:cxn ang="0">
                    <a:pos x="18" y="4"/>
                  </a:cxn>
                  <a:cxn ang="0">
                    <a:pos x="0" y="16"/>
                  </a:cxn>
                  <a:cxn ang="0">
                    <a:pos x="6" y="24"/>
                  </a:cxn>
                  <a:cxn ang="0">
                    <a:pos x="8" y="34"/>
                  </a:cxn>
                  <a:cxn ang="0">
                    <a:pos x="12" y="42"/>
                  </a:cxn>
                  <a:cxn ang="0">
                    <a:pos x="20" y="44"/>
                  </a:cxn>
                  <a:cxn ang="0">
                    <a:pos x="20" y="50"/>
                  </a:cxn>
                  <a:cxn ang="0">
                    <a:pos x="20" y="52"/>
                  </a:cxn>
                  <a:cxn ang="0">
                    <a:pos x="24" y="62"/>
                  </a:cxn>
                  <a:cxn ang="0">
                    <a:pos x="26" y="74"/>
                  </a:cxn>
                  <a:cxn ang="0">
                    <a:pos x="26" y="78"/>
                  </a:cxn>
                  <a:cxn ang="0">
                    <a:pos x="24" y="94"/>
                  </a:cxn>
                  <a:cxn ang="0">
                    <a:pos x="20" y="100"/>
                  </a:cxn>
                  <a:cxn ang="0">
                    <a:pos x="16" y="102"/>
                  </a:cxn>
                  <a:cxn ang="0">
                    <a:pos x="4" y="120"/>
                  </a:cxn>
                  <a:cxn ang="0">
                    <a:pos x="8" y="122"/>
                  </a:cxn>
                  <a:cxn ang="0">
                    <a:pos x="6" y="128"/>
                  </a:cxn>
                  <a:cxn ang="0">
                    <a:pos x="4" y="132"/>
                  </a:cxn>
                  <a:cxn ang="0">
                    <a:pos x="8" y="134"/>
                  </a:cxn>
                  <a:cxn ang="0">
                    <a:pos x="10" y="132"/>
                  </a:cxn>
                  <a:cxn ang="0">
                    <a:pos x="16" y="130"/>
                  </a:cxn>
                  <a:cxn ang="0">
                    <a:pos x="20" y="132"/>
                  </a:cxn>
                  <a:cxn ang="0">
                    <a:pos x="20" y="134"/>
                  </a:cxn>
                  <a:cxn ang="0">
                    <a:pos x="14" y="136"/>
                  </a:cxn>
                  <a:cxn ang="0">
                    <a:pos x="10" y="142"/>
                  </a:cxn>
                  <a:cxn ang="0">
                    <a:pos x="12" y="146"/>
                  </a:cxn>
                  <a:cxn ang="0">
                    <a:pos x="12" y="150"/>
                  </a:cxn>
                  <a:cxn ang="0">
                    <a:pos x="80" y="196"/>
                  </a:cxn>
                  <a:cxn ang="0">
                    <a:pos x="84" y="198"/>
                  </a:cxn>
                  <a:cxn ang="0">
                    <a:pos x="86" y="210"/>
                  </a:cxn>
                  <a:cxn ang="0">
                    <a:pos x="88" y="220"/>
                  </a:cxn>
                  <a:cxn ang="0">
                    <a:pos x="92" y="224"/>
                  </a:cxn>
                  <a:cxn ang="0">
                    <a:pos x="126" y="252"/>
                  </a:cxn>
                </a:cxnLst>
                <a:rect l="0" t="0" r="r" b="b"/>
                <a:pathLst>
                  <a:path w="174" h="252">
                    <a:moveTo>
                      <a:pt x="126" y="252"/>
                    </a:moveTo>
                    <a:lnTo>
                      <a:pt x="126" y="252"/>
                    </a:lnTo>
                    <a:lnTo>
                      <a:pt x="130" y="250"/>
                    </a:lnTo>
                    <a:lnTo>
                      <a:pt x="132" y="242"/>
                    </a:lnTo>
                    <a:lnTo>
                      <a:pt x="132" y="242"/>
                    </a:lnTo>
                    <a:lnTo>
                      <a:pt x="134" y="236"/>
                    </a:lnTo>
                    <a:lnTo>
                      <a:pt x="136" y="232"/>
                    </a:lnTo>
                    <a:lnTo>
                      <a:pt x="138" y="228"/>
                    </a:lnTo>
                    <a:lnTo>
                      <a:pt x="140" y="222"/>
                    </a:lnTo>
                    <a:lnTo>
                      <a:pt x="140" y="222"/>
                    </a:lnTo>
                    <a:lnTo>
                      <a:pt x="140" y="214"/>
                    </a:lnTo>
                    <a:lnTo>
                      <a:pt x="142" y="210"/>
                    </a:lnTo>
                    <a:lnTo>
                      <a:pt x="142" y="208"/>
                    </a:lnTo>
                    <a:lnTo>
                      <a:pt x="142" y="200"/>
                    </a:lnTo>
                    <a:lnTo>
                      <a:pt x="142" y="200"/>
                    </a:lnTo>
                    <a:lnTo>
                      <a:pt x="144" y="194"/>
                    </a:lnTo>
                    <a:lnTo>
                      <a:pt x="144" y="190"/>
                    </a:lnTo>
                    <a:lnTo>
                      <a:pt x="148" y="186"/>
                    </a:lnTo>
                    <a:lnTo>
                      <a:pt x="150" y="184"/>
                    </a:lnTo>
                    <a:lnTo>
                      <a:pt x="160" y="178"/>
                    </a:lnTo>
                    <a:lnTo>
                      <a:pt x="174" y="168"/>
                    </a:lnTo>
                    <a:lnTo>
                      <a:pt x="174" y="168"/>
                    </a:lnTo>
                    <a:lnTo>
                      <a:pt x="154" y="148"/>
                    </a:lnTo>
                    <a:lnTo>
                      <a:pt x="152" y="144"/>
                    </a:lnTo>
                    <a:lnTo>
                      <a:pt x="150" y="140"/>
                    </a:lnTo>
                    <a:lnTo>
                      <a:pt x="150" y="140"/>
                    </a:lnTo>
                    <a:lnTo>
                      <a:pt x="150" y="54"/>
                    </a:lnTo>
                    <a:lnTo>
                      <a:pt x="150" y="54"/>
                    </a:lnTo>
                    <a:lnTo>
                      <a:pt x="152" y="48"/>
                    </a:lnTo>
                    <a:lnTo>
                      <a:pt x="154" y="44"/>
                    </a:lnTo>
                    <a:lnTo>
                      <a:pt x="158" y="40"/>
                    </a:lnTo>
                    <a:lnTo>
                      <a:pt x="164" y="34"/>
                    </a:lnTo>
                    <a:lnTo>
                      <a:pt x="168" y="28"/>
                    </a:lnTo>
                    <a:lnTo>
                      <a:pt x="170" y="22"/>
                    </a:lnTo>
                    <a:lnTo>
                      <a:pt x="170" y="22"/>
                    </a:lnTo>
                    <a:lnTo>
                      <a:pt x="158" y="20"/>
                    </a:lnTo>
                    <a:lnTo>
                      <a:pt x="154" y="18"/>
                    </a:lnTo>
                    <a:lnTo>
                      <a:pt x="150" y="16"/>
                    </a:lnTo>
                    <a:lnTo>
                      <a:pt x="140" y="18"/>
                    </a:lnTo>
                    <a:lnTo>
                      <a:pt x="140" y="18"/>
                    </a:lnTo>
                    <a:lnTo>
                      <a:pt x="136" y="20"/>
                    </a:lnTo>
                    <a:lnTo>
                      <a:pt x="134" y="22"/>
                    </a:lnTo>
                    <a:lnTo>
                      <a:pt x="134" y="26"/>
                    </a:lnTo>
                    <a:lnTo>
                      <a:pt x="134" y="28"/>
                    </a:lnTo>
                    <a:lnTo>
                      <a:pt x="130" y="28"/>
                    </a:lnTo>
                    <a:lnTo>
                      <a:pt x="110" y="30"/>
                    </a:lnTo>
                    <a:lnTo>
                      <a:pt x="110" y="30"/>
                    </a:lnTo>
                    <a:lnTo>
                      <a:pt x="96" y="28"/>
                    </a:lnTo>
                    <a:lnTo>
                      <a:pt x="88" y="26"/>
                    </a:lnTo>
                    <a:lnTo>
                      <a:pt x="82" y="22"/>
                    </a:lnTo>
                    <a:lnTo>
                      <a:pt x="76" y="16"/>
                    </a:lnTo>
                    <a:lnTo>
                      <a:pt x="72" y="12"/>
                    </a:lnTo>
                    <a:lnTo>
                      <a:pt x="66" y="6"/>
                    </a:lnTo>
                    <a:lnTo>
                      <a:pt x="56" y="4"/>
                    </a:lnTo>
                    <a:lnTo>
                      <a:pt x="42" y="0"/>
                    </a:lnTo>
                    <a:lnTo>
                      <a:pt x="42" y="0"/>
                    </a:lnTo>
                    <a:lnTo>
                      <a:pt x="36" y="6"/>
                    </a:lnTo>
                    <a:lnTo>
                      <a:pt x="32" y="8"/>
                    </a:lnTo>
                    <a:lnTo>
                      <a:pt x="28" y="6"/>
                    </a:lnTo>
                    <a:lnTo>
                      <a:pt x="26" y="4"/>
                    </a:lnTo>
                    <a:lnTo>
                      <a:pt x="22" y="4"/>
                    </a:lnTo>
                    <a:lnTo>
                      <a:pt x="18" y="4"/>
                    </a:lnTo>
                    <a:lnTo>
                      <a:pt x="10" y="8"/>
                    </a:lnTo>
                    <a:lnTo>
                      <a:pt x="0" y="16"/>
                    </a:lnTo>
                    <a:lnTo>
                      <a:pt x="0" y="16"/>
                    </a:lnTo>
                    <a:lnTo>
                      <a:pt x="6" y="24"/>
                    </a:lnTo>
                    <a:lnTo>
                      <a:pt x="8" y="30"/>
                    </a:lnTo>
                    <a:lnTo>
                      <a:pt x="8" y="34"/>
                    </a:lnTo>
                    <a:lnTo>
                      <a:pt x="12" y="42"/>
                    </a:lnTo>
                    <a:lnTo>
                      <a:pt x="12" y="42"/>
                    </a:lnTo>
                    <a:lnTo>
                      <a:pt x="18" y="44"/>
                    </a:lnTo>
                    <a:lnTo>
                      <a:pt x="20" y="44"/>
                    </a:lnTo>
                    <a:lnTo>
                      <a:pt x="20" y="46"/>
                    </a:lnTo>
                    <a:lnTo>
                      <a:pt x="20" y="50"/>
                    </a:lnTo>
                    <a:lnTo>
                      <a:pt x="20" y="50"/>
                    </a:lnTo>
                    <a:lnTo>
                      <a:pt x="20" y="52"/>
                    </a:lnTo>
                    <a:lnTo>
                      <a:pt x="20" y="56"/>
                    </a:lnTo>
                    <a:lnTo>
                      <a:pt x="24" y="62"/>
                    </a:lnTo>
                    <a:lnTo>
                      <a:pt x="26" y="70"/>
                    </a:lnTo>
                    <a:lnTo>
                      <a:pt x="26" y="74"/>
                    </a:lnTo>
                    <a:lnTo>
                      <a:pt x="26" y="78"/>
                    </a:lnTo>
                    <a:lnTo>
                      <a:pt x="26" y="78"/>
                    </a:lnTo>
                    <a:lnTo>
                      <a:pt x="22" y="88"/>
                    </a:lnTo>
                    <a:lnTo>
                      <a:pt x="24" y="94"/>
                    </a:lnTo>
                    <a:lnTo>
                      <a:pt x="24" y="98"/>
                    </a:lnTo>
                    <a:lnTo>
                      <a:pt x="20" y="100"/>
                    </a:lnTo>
                    <a:lnTo>
                      <a:pt x="20" y="100"/>
                    </a:lnTo>
                    <a:lnTo>
                      <a:pt x="16" y="102"/>
                    </a:lnTo>
                    <a:lnTo>
                      <a:pt x="14" y="104"/>
                    </a:lnTo>
                    <a:lnTo>
                      <a:pt x="4" y="120"/>
                    </a:lnTo>
                    <a:lnTo>
                      <a:pt x="4" y="120"/>
                    </a:lnTo>
                    <a:lnTo>
                      <a:pt x="8" y="122"/>
                    </a:lnTo>
                    <a:lnTo>
                      <a:pt x="8" y="124"/>
                    </a:lnTo>
                    <a:lnTo>
                      <a:pt x="6" y="128"/>
                    </a:lnTo>
                    <a:lnTo>
                      <a:pt x="6" y="128"/>
                    </a:lnTo>
                    <a:lnTo>
                      <a:pt x="4" y="132"/>
                    </a:lnTo>
                    <a:lnTo>
                      <a:pt x="6" y="134"/>
                    </a:lnTo>
                    <a:lnTo>
                      <a:pt x="8" y="134"/>
                    </a:lnTo>
                    <a:lnTo>
                      <a:pt x="10" y="132"/>
                    </a:lnTo>
                    <a:lnTo>
                      <a:pt x="10" y="132"/>
                    </a:lnTo>
                    <a:lnTo>
                      <a:pt x="12" y="130"/>
                    </a:lnTo>
                    <a:lnTo>
                      <a:pt x="16" y="130"/>
                    </a:lnTo>
                    <a:lnTo>
                      <a:pt x="18" y="130"/>
                    </a:lnTo>
                    <a:lnTo>
                      <a:pt x="20" y="132"/>
                    </a:lnTo>
                    <a:lnTo>
                      <a:pt x="20" y="132"/>
                    </a:lnTo>
                    <a:lnTo>
                      <a:pt x="20" y="134"/>
                    </a:lnTo>
                    <a:lnTo>
                      <a:pt x="18" y="134"/>
                    </a:lnTo>
                    <a:lnTo>
                      <a:pt x="14" y="136"/>
                    </a:lnTo>
                    <a:lnTo>
                      <a:pt x="10" y="142"/>
                    </a:lnTo>
                    <a:lnTo>
                      <a:pt x="10" y="142"/>
                    </a:lnTo>
                    <a:lnTo>
                      <a:pt x="10" y="144"/>
                    </a:lnTo>
                    <a:lnTo>
                      <a:pt x="12" y="146"/>
                    </a:lnTo>
                    <a:lnTo>
                      <a:pt x="12" y="146"/>
                    </a:lnTo>
                    <a:lnTo>
                      <a:pt x="12" y="150"/>
                    </a:lnTo>
                    <a:lnTo>
                      <a:pt x="12" y="150"/>
                    </a:lnTo>
                    <a:lnTo>
                      <a:pt x="80" y="196"/>
                    </a:lnTo>
                    <a:lnTo>
                      <a:pt x="80" y="196"/>
                    </a:lnTo>
                    <a:lnTo>
                      <a:pt x="84" y="198"/>
                    </a:lnTo>
                    <a:lnTo>
                      <a:pt x="86" y="202"/>
                    </a:lnTo>
                    <a:lnTo>
                      <a:pt x="86" y="210"/>
                    </a:lnTo>
                    <a:lnTo>
                      <a:pt x="86" y="216"/>
                    </a:lnTo>
                    <a:lnTo>
                      <a:pt x="88" y="220"/>
                    </a:lnTo>
                    <a:lnTo>
                      <a:pt x="92" y="224"/>
                    </a:lnTo>
                    <a:lnTo>
                      <a:pt x="92" y="224"/>
                    </a:lnTo>
                    <a:lnTo>
                      <a:pt x="110" y="238"/>
                    </a:lnTo>
                    <a:lnTo>
                      <a:pt x="126" y="252"/>
                    </a:lnTo>
                    <a:lnTo>
                      <a:pt x="126" y="25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0" name="Freeform 59">
                <a:extLst>
                  <a:ext uri="{FF2B5EF4-FFF2-40B4-BE49-F238E27FC236}">
                    <a16:creationId xmlns:a16="http://schemas.microsoft.com/office/drawing/2014/main" id="{A18598FD-8623-4640-A011-9B7B90DE16A5}"/>
                  </a:ext>
                </a:extLst>
              </p:cNvPr>
              <p:cNvSpPr>
                <a:spLocks/>
              </p:cNvSpPr>
              <p:nvPr/>
            </p:nvSpPr>
            <p:spPr bwMode="auto">
              <a:xfrm>
                <a:off x="4939500" y="2643922"/>
                <a:ext cx="316549" cy="416794"/>
              </a:xfrm>
              <a:custGeom>
                <a:avLst/>
                <a:gdLst/>
                <a:ahLst/>
                <a:cxnLst>
                  <a:cxn ang="0">
                    <a:pos x="50" y="20"/>
                  </a:cxn>
                  <a:cxn ang="0">
                    <a:pos x="42" y="42"/>
                  </a:cxn>
                  <a:cxn ang="0">
                    <a:pos x="42" y="48"/>
                  </a:cxn>
                  <a:cxn ang="0">
                    <a:pos x="48" y="54"/>
                  </a:cxn>
                  <a:cxn ang="0">
                    <a:pos x="56" y="50"/>
                  </a:cxn>
                  <a:cxn ang="0">
                    <a:pos x="70" y="52"/>
                  </a:cxn>
                  <a:cxn ang="0">
                    <a:pos x="82" y="44"/>
                  </a:cxn>
                  <a:cxn ang="0">
                    <a:pos x="84" y="38"/>
                  </a:cxn>
                  <a:cxn ang="0">
                    <a:pos x="82" y="30"/>
                  </a:cxn>
                  <a:cxn ang="0">
                    <a:pos x="84" y="24"/>
                  </a:cxn>
                  <a:cxn ang="0">
                    <a:pos x="96" y="10"/>
                  </a:cxn>
                  <a:cxn ang="0">
                    <a:pos x="164" y="52"/>
                  </a:cxn>
                  <a:cxn ang="0">
                    <a:pos x="170" y="72"/>
                  </a:cxn>
                  <a:cxn ang="0">
                    <a:pos x="194" y="94"/>
                  </a:cxn>
                  <a:cxn ang="0">
                    <a:pos x="206" y="120"/>
                  </a:cxn>
                  <a:cxn ang="0">
                    <a:pos x="194" y="148"/>
                  </a:cxn>
                  <a:cxn ang="0">
                    <a:pos x="204" y="166"/>
                  </a:cxn>
                  <a:cxn ang="0">
                    <a:pos x="208" y="180"/>
                  </a:cxn>
                  <a:cxn ang="0">
                    <a:pos x="202" y="198"/>
                  </a:cxn>
                  <a:cxn ang="0">
                    <a:pos x="202" y="214"/>
                  </a:cxn>
                  <a:cxn ang="0">
                    <a:pos x="210" y="236"/>
                  </a:cxn>
                  <a:cxn ang="0">
                    <a:pos x="220" y="256"/>
                  </a:cxn>
                  <a:cxn ang="0">
                    <a:pos x="194" y="270"/>
                  </a:cxn>
                  <a:cxn ang="0">
                    <a:pos x="176" y="270"/>
                  </a:cxn>
                  <a:cxn ang="0">
                    <a:pos x="172" y="276"/>
                  </a:cxn>
                  <a:cxn ang="0">
                    <a:pos x="156" y="282"/>
                  </a:cxn>
                  <a:cxn ang="0">
                    <a:pos x="146" y="284"/>
                  </a:cxn>
                  <a:cxn ang="0">
                    <a:pos x="130" y="282"/>
                  </a:cxn>
                  <a:cxn ang="0">
                    <a:pos x="114" y="282"/>
                  </a:cxn>
                  <a:cxn ang="0">
                    <a:pos x="102" y="278"/>
                  </a:cxn>
                  <a:cxn ang="0">
                    <a:pos x="102" y="258"/>
                  </a:cxn>
                  <a:cxn ang="0">
                    <a:pos x="98" y="248"/>
                  </a:cxn>
                  <a:cxn ang="0">
                    <a:pos x="88" y="234"/>
                  </a:cxn>
                  <a:cxn ang="0">
                    <a:pos x="70" y="230"/>
                  </a:cxn>
                  <a:cxn ang="0">
                    <a:pos x="26" y="208"/>
                  </a:cxn>
                  <a:cxn ang="0">
                    <a:pos x="22" y="190"/>
                  </a:cxn>
                  <a:cxn ang="0">
                    <a:pos x="18" y="176"/>
                  </a:cxn>
                  <a:cxn ang="0">
                    <a:pos x="6" y="156"/>
                  </a:cxn>
                  <a:cxn ang="0">
                    <a:pos x="10" y="148"/>
                  </a:cxn>
                  <a:cxn ang="0">
                    <a:pos x="4" y="132"/>
                  </a:cxn>
                  <a:cxn ang="0">
                    <a:pos x="2" y="100"/>
                  </a:cxn>
                  <a:cxn ang="0">
                    <a:pos x="18" y="76"/>
                  </a:cxn>
                  <a:cxn ang="0">
                    <a:pos x="22" y="64"/>
                  </a:cxn>
                  <a:cxn ang="0">
                    <a:pos x="22" y="54"/>
                  </a:cxn>
                  <a:cxn ang="0">
                    <a:pos x="10" y="48"/>
                  </a:cxn>
                  <a:cxn ang="0">
                    <a:pos x="22" y="44"/>
                  </a:cxn>
                  <a:cxn ang="0">
                    <a:pos x="30" y="32"/>
                  </a:cxn>
                  <a:cxn ang="0">
                    <a:pos x="28" y="8"/>
                  </a:cxn>
                  <a:cxn ang="0">
                    <a:pos x="40" y="4"/>
                  </a:cxn>
                </a:cxnLst>
                <a:rect l="0" t="0" r="r" b="b"/>
                <a:pathLst>
                  <a:path w="220" h="286">
                    <a:moveTo>
                      <a:pt x="48" y="0"/>
                    </a:moveTo>
                    <a:lnTo>
                      <a:pt x="48" y="0"/>
                    </a:lnTo>
                    <a:lnTo>
                      <a:pt x="50" y="10"/>
                    </a:lnTo>
                    <a:lnTo>
                      <a:pt x="50" y="20"/>
                    </a:lnTo>
                    <a:lnTo>
                      <a:pt x="46" y="30"/>
                    </a:lnTo>
                    <a:lnTo>
                      <a:pt x="44" y="38"/>
                    </a:lnTo>
                    <a:lnTo>
                      <a:pt x="44" y="38"/>
                    </a:lnTo>
                    <a:lnTo>
                      <a:pt x="42" y="42"/>
                    </a:lnTo>
                    <a:lnTo>
                      <a:pt x="42" y="44"/>
                    </a:lnTo>
                    <a:lnTo>
                      <a:pt x="44" y="44"/>
                    </a:lnTo>
                    <a:lnTo>
                      <a:pt x="42" y="48"/>
                    </a:lnTo>
                    <a:lnTo>
                      <a:pt x="42" y="48"/>
                    </a:lnTo>
                    <a:lnTo>
                      <a:pt x="42" y="50"/>
                    </a:lnTo>
                    <a:lnTo>
                      <a:pt x="44" y="50"/>
                    </a:lnTo>
                    <a:lnTo>
                      <a:pt x="46" y="52"/>
                    </a:lnTo>
                    <a:lnTo>
                      <a:pt x="48" y="54"/>
                    </a:lnTo>
                    <a:lnTo>
                      <a:pt x="48" y="54"/>
                    </a:lnTo>
                    <a:lnTo>
                      <a:pt x="50" y="50"/>
                    </a:lnTo>
                    <a:lnTo>
                      <a:pt x="56" y="50"/>
                    </a:lnTo>
                    <a:lnTo>
                      <a:pt x="56" y="50"/>
                    </a:lnTo>
                    <a:lnTo>
                      <a:pt x="60" y="50"/>
                    </a:lnTo>
                    <a:lnTo>
                      <a:pt x="62" y="52"/>
                    </a:lnTo>
                    <a:lnTo>
                      <a:pt x="64" y="54"/>
                    </a:lnTo>
                    <a:lnTo>
                      <a:pt x="70" y="52"/>
                    </a:lnTo>
                    <a:lnTo>
                      <a:pt x="70" y="52"/>
                    </a:lnTo>
                    <a:lnTo>
                      <a:pt x="80" y="48"/>
                    </a:lnTo>
                    <a:lnTo>
                      <a:pt x="82" y="48"/>
                    </a:lnTo>
                    <a:lnTo>
                      <a:pt x="82" y="44"/>
                    </a:lnTo>
                    <a:lnTo>
                      <a:pt x="82" y="44"/>
                    </a:lnTo>
                    <a:lnTo>
                      <a:pt x="82" y="40"/>
                    </a:lnTo>
                    <a:lnTo>
                      <a:pt x="84" y="38"/>
                    </a:lnTo>
                    <a:lnTo>
                      <a:pt x="84" y="38"/>
                    </a:lnTo>
                    <a:lnTo>
                      <a:pt x="82" y="36"/>
                    </a:lnTo>
                    <a:lnTo>
                      <a:pt x="82" y="36"/>
                    </a:lnTo>
                    <a:lnTo>
                      <a:pt x="80" y="34"/>
                    </a:lnTo>
                    <a:lnTo>
                      <a:pt x="82" y="30"/>
                    </a:lnTo>
                    <a:lnTo>
                      <a:pt x="84" y="28"/>
                    </a:lnTo>
                    <a:lnTo>
                      <a:pt x="84" y="26"/>
                    </a:lnTo>
                    <a:lnTo>
                      <a:pt x="84" y="26"/>
                    </a:lnTo>
                    <a:lnTo>
                      <a:pt x="84" y="24"/>
                    </a:lnTo>
                    <a:lnTo>
                      <a:pt x="86" y="22"/>
                    </a:lnTo>
                    <a:lnTo>
                      <a:pt x="90" y="18"/>
                    </a:lnTo>
                    <a:lnTo>
                      <a:pt x="94" y="14"/>
                    </a:lnTo>
                    <a:lnTo>
                      <a:pt x="96" y="10"/>
                    </a:lnTo>
                    <a:lnTo>
                      <a:pt x="96" y="6"/>
                    </a:lnTo>
                    <a:lnTo>
                      <a:pt x="96" y="6"/>
                    </a:lnTo>
                    <a:lnTo>
                      <a:pt x="164" y="52"/>
                    </a:lnTo>
                    <a:lnTo>
                      <a:pt x="164" y="52"/>
                    </a:lnTo>
                    <a:lnTo>
                      <a:pt x="168" y="54"/>
                    </a:lnTo>
                    <a:lnTo>
                      <a:pt x="170" y="58"/>
                    </a:lnTo>
                    <a:lnTo>
                      <a:pt x="170" y="66"/>
                    </a:lnTo>
                    <a:lnTo>
                      <a:pt x="170" y="72"/>
                    </a:lnTo>
                    <a:lnTo>
                      <a:pt x="172" y="76"/>
                    </a:lnTo>
                    <a:lnTo>
                      <a:pt x="176" y="80"/>
                    </a:lnTo>
                    <a:lnTo>
                      <a:pt x="176" y="80"/>
                    </a:lnTo>
                    <a:lnTo>
                      <a:pt x="194" y="94"/>
                    </a:lnTo>
                    <a:lnTo>
                      <a:pt x="210" y="108"/>
                    </a:lnTo>
                    <a:lnTo>
                      <a:pt x="210" y="108"/>
                    </a:lnTo>
                    <a:lnTo>
                      <a:pt x="206" y="114"/>
                    </a:lnTo>
                    <a:lnTo>
                      <a:pt x="206" y="120"/>
                    </a:lnTo>
                    <a:lnTo>
                      <a:pt x="204" y="128"/>
                    </a:lnTo>
                    <a:lnTo>
                      <a:pt x="196" y="140"/>
                    </a:lnTo>
                    <a:lnTo>
                      <a:pt x="196" y="140"/>
                    </a:lnTo>
                    <a:lnTo>
                      <a:pt x="194" y="148"/>
                    </a:lnTo>
                    <a:lnTo>
                      <a:pt x="194" y="154"/>
                    </a:lnTo>
                    <a:lnTo>
                      <a:pt x="196" y="158"/>
                    </a:lnTo>
                    <a:lnTo>
                      <a:pt x="200" y="162"/>
                    </a:lnTo>
                    <a:lnTo>
                      <a:pt x="204" y="166"/>
                    </a:lnTo>
                    <a:lnTo>
                      <a:pt x="208" y="170"/>
                    </a:lnTo>
                    <a:lnTo>
                      <a:pt x="210" y="174"/>
                    </a:lnTo>
                    <a:lnTo>
                      <a:pt x="208" y="180"/>
                    </a:lnTo>
                    <a:lnTo>
                      <a:pt x="208" y="180"/>
                    </a:lnTo>
                    <a:lnTo>
                      <a:pt x="206" y="186"/>
                    </a:lnTo>
                    <a:lnTo>
                      <a:pt x="206" y="188"/>
                    </a:lnTo>
                    <a:lnTo>
                      <a:pt x="206" y="190"/>
                    </a:lnTo>
                    <a:lnTo>
                      <a:pt x="202" y="198"/>
                    </a:lnTo>
                    <a:lnTo>
                      <a:pt x="202" y="198"/>
                    </a:lnTo>
                    <a:lnTo>
                      <a:pt x="200" y="202"/>
                    </a:lnTo>
                    <a:lnTo>
                      <a:pt x="200" y="206"/>
                    </a:lnTo>
                    <a:lnTo>
                      <a:pt x="202" y="214"/>
                    </a:lnTo>
                    <a:lnTo>
                      <a:pt x="208" y="222"/>
                    </a:lnTo>
                    <a:lnTo>
                      <a:pt x="210" y="228"/>
                    </a:lnTo>
                    <a:lnTo>
                      <a:pt x="210" y="236"/>
                    </a:lnTo>
                    <a:lnTo>
                      <a:pt x="210" y="236"/>
                    </a:lnTo>
                    <a:lnTo>
                      <a:pt x="210" y="242"/>
                    </a:lnTo>
                    <a:lnTo>
                      <a:pt x="212" y="246"/>
                    </a:lnTo>
                    <a:lnTo>
                      <a:pt x="220" y="256"/>
                    </a:lnTo>
                    <a:lnTo>
                      <a:pt x="220" y="256"/>
                    </a:lnTo>
                    <a:lnTo>
                      <a:pt x="218" y="260"/>
                    </a:lnTo>
                    <a:lnTo>
                      <a:pt x="214" y="264"/>
                    </a:lnTo>
                    <a:lnTo>
                      <a:pt x="204" y="268"/>
                    </a:lnTo>
                    <a:lnTo>
                      <a:pt x="194" y="270"/>
                    </a:lnTo>
                    <a:lnTo>
                      <a:pt x="188" y="270"/>
                    </a:lnTo>
                    <a:lnTo>
                      <a:pt x="188" y="270"/>
                    </a:lnTo>
                    <a:lnTo>
                      <a:pt x="182" y="270"/>
                    </a:lnTo>
                    <a:lnTo>
                      <a:pt x="176" y="270"/>
                    </a:lnTo>
                    <a:lnTo>
                      <a:pt x="170" y="272"/>
                    </a:lnTo>
                    <a:lnTo>
                      <a:pt x="170" y="274"/>
                    </a:lnTo>
                    <a:lnTo>
                      <a:pt x="172" y="276"/>
                    </a:lnTo>
                    <a:lnTo>
                      <a:pt x="172" y="276"/>
                    </a:lnTo>
                    <a:lnTo>
                      <a:pt x="170" y="278"/>
                    </a:lnTo>
                    <a:lnTo>
                      <a:pt x="166" y="280"/>
                    </a:lnTo>
                    <a:lnTo>
                      <a:pt x="160" y="282"/>
                    </a:lnTo>
                    <a:lnTo>
                      <a:pt x="156" y="282"/>
                    </a:lnTo>
                    <a:lnTo>
                      <a:pt x="156" y="282"/>
                    </a:lnTo>
                    <a:lnTo>
                      <a:pt x="152" y="280"/>
                    </a:lnTo>
                    <a:lnTo>
                      <a:pt x="148" y="280"/>
                    </a:lnTo>
                    <a:lnTo>
                      <a:pt x="146" y="284"/>
                    </a:lnTo>
                    <a:lnTo>
                      <a:pt x="144" y="286"/>
                    </a:lnTo>
                    <a:lnTo>
                      <a:pt x="140" y="286"/>
                    </a:lnTo>
                    <a:lnTo>
                      <a:pt x="136" y="284"/>
                    </a:lnTo>
                    <a:lnTo>
                      <a:pt x="130" y="282"/>
                    </a:lnTo>
                    <a:lnTo>
                      <a:pt x="130" y="282"/>
                    </a:lnTo>
                    <a:lnTo>
                      <a:pt x="122" y="278"/>
                    </a:lnTo>
                    <a:lnTo>
                      <a:pt x="118" y="278"/>
                    </a:lnTo>
                    <a:lnTo>
                      <a:pt x="114" y="282"/>
                    </a:lnTo>
                    <a:lnTo>
                      <a:pt x="104" y="284"/>
                    </a:lnTo>
                    <a:lnTo>
                      <a:pt x="104" y="284"/>
                    </a:lnTo>
                    <a:lnTo>
                      <a:pt x="104" y="278"/>
                    </a:lnTo>
                    <a:lnTo>
                      <a:pt x="102" y="278"/>
                    </a:lnTo>
                    <a:lnTo>
                      <a:pt x="100" y="274"/>
                    </a:lnTo>
                    <a:lnTo>
                      <a:pt x="100" y="266"/>
                    </a:lnTo>
                    <a:lnTo>
                      <a:pt x="100" y="266"/>
                    </a:lnTo>
                    <a:lnTo>
                      <a:pt x="102" y="258"/>
                    </a:lnTo>
                    <a:lnTo>
                      <a:pt x="100" y="256"/>
                    </a:lnTo>
                    <a:lnTo>
                      <a:pt x="98" y="254"/>
                    </a:lnTo>
                    <a:lnTo>
                      <a:pt x="98" y="248"/>
                    </a:lnTo>
                    <a:lnTo>
                      <a:pt x="98" y="248"/>
                    </a:lnTo>
                    <a:lnTo>
                      <a:pt x="96" y="240"/>
                    </a:lnTo>
                    <a:lnTo>
                      <a:pt x="92" y="236"/>
                    </a:lnTo>
                    <a:lnTo>
                      <a:pt x="90" y="234"/>
                    </a:lnTo>
                    <a:lnTo>
                      <a:pt x="88" y="234"/>
                    </a:lnTo>
                    <a:lnTo>
                      <a:pt x="86" y="236"/>
                    </a:lnTo>
                    <a:lnTo>
                      <a:pt x="86" y="236"/>
                    </a:lnTo>
                    <a:lnTo>
                      <a:pt x="70" y="230"/>
                    </a:lnTo>
                    <a:lnTo>
                      <a:pt x="70" y="230"/>
                    </a:lnTo>
                    <a:lnTo>
                      <a:pt x="52" y="224"/>
                    </a:lnTo>
                    <a:lnTo>
                      <a:pt x="44" y="218"/>
                    </a:lnTo>
                    <a:lnTo>
                      <a:pt x="36" y="212"/>
                    </a:lnTo>
                    <a:lnTo>
                      <a:pt x="26" y="208"/>
                    </a:lnTo>
                    <a:lnTo>
                      <a:pt x="26" y="208"/>
                    </a:lnTo>
                    <a:lnTo>
                      <a:pt x="26" y="204"/>
                    </a:lnTo>
                    <a:lnTo>
                      <a:pt x="26" y="198"/>
                    </a:lnTo>
                    <a:lnTo>
                      <a:pt x="22" y="190"/>
                    </a:lnTo>
                    <a:lnTo>
                      <a:pt x="18" y="182"/>
                    </a:lnTo>
                    <a:lnTo>
                      <a:pt x="18" y="178"/>
                    </a:lnTo>
                    <a:lnTo>
                      <a:pt x="18" y="176"/>
                    </a:lnTo>
                    <a:lnTo>
                      <a:pt x="18" y="176"/>
                    </a:lnTo>
                    <a:lnTo>
                      <a:pt x="18" y="172"/>
                    </a:lnTo>
                    <a:lnTo>
                      <a:pt x="18" y="170"/>
                    </a:lnTo>
                    <a:lnTo>
                      <a:pt x="10" y="162"/>
                    </a:lnTo>
                    <a:lnTo>
                      <a:pt x="6" y="156"/>
                    </a:lnTo>
                    <a:lnTo>
                      <a:pt x="6" y="154"/>
                    </a:lnTo>
                    <a:lnTo>
                      <a:pt x="8" y="150"/>
                    </a:lnTo>
                    <a:lnTo>
                      <a:pt x="8" y="150"/>
                    </a:lnTo>
                    <a:lnTo>
                      <a:pt x="10" y="148"/>
                    </a:lnTo>
                    <a:lnTo>
                      <a:pt x="8" y="144"/>
                    </a:lnTo>
                    <a:lnTo>
                      <a:pt x="6" y="138"/>
                    </a:lnTo>
                    <a:lnTo>
                      <a:pt x="4" y="132"/>
                    </a:lnTo>
                    <a:lnTo>
                      <a:pt x="4" y="132"/>
                    </a:lnTo>
                    <a:lnTo>
                      <a:pt x="4" y="124"/>
                    </a:lnTo>
                    <a:lnTo>
                      <a:pt x="2" y="116"/>
                    </a:lnTo>
                    <a:lnTo>
                      <a:pt x="0" y="110"/>
                    </a:lnTo>
                    <a:lnTo>
                      <a:pt x="2" y="100"/>
                    </a:lnTo>
                    <a:lnTo>
                      <a:pt x="2" y="100"/>
                    </a:lnTo>
                    <a:lnTo>
                      <a:pt x="10" y="90"/>
                    </a:lnTo>
                    <a:lnTo>
                      <a:pt x="16" y="82"/>
                    </a:lnTo>
                    <a:lnTo>
                      <a:pt x="18" y="76"/>
                    </a:lnTo>
                    <a:lnTo>
                      <a:pt x="20" y="70"/>
                    </a:lnTo>
                    <a:lnTo>
                      <a:pt x="20" y="70"/>
                    </a:lnTo>
                    <a:lnTo>
                      <a:pt x="20" y="66"/>
                    </a:lnTo>
                    <a:lnTo>
                      <a:pt x="22" y="64"/>
                    </a:lnTo>
                    <a:lnTo>
                      <a:pt x="24" y="60"/>
                    </a:lnTo>
                    <a:lnTo>
                      <a:pt x="24" y="54"/>
                    </a:lnTo>
                    <a:lnTo>
                      <a:pt x="24" y="54"/>
                    </a:lnTo>
                    <a:lnTo>
                      <a:pt x="22" y="54"/>
                    </a:lnTo>
                    <a:lnTo>
                      <a:pt x="20" y="52"/>
                    </a:lnTo>
                    <a:lnTo>
                      <a:pt x="14" y="52"/>
                    </a:lnTo>
                    <a:lnTo>
                      <a:pt x="12" y="50"/>
                    </a:lnTo>
                    <a:lnTo>
                      <a:pt x="10" y="48"/>
                    </a:lnTo>
                    <a:lnTo>
                      <a:pt x="10" y="46"/>
                    </a:lnTo>
                    <a:lnTo>
                      <a:pt x="14" y="42"/>
                    </a:lnTo>
                    <a:lnTo>
                      <a:pt x="14" y="42"/>
                    </a:lnTo>
                    <a:lnTo>
                      <a:pt x="22" y="44"/>
                    </a:lnTo>
                    <a:lnTo>
                      <a:pt x="26" y="42"/>
                    </a:lnTo>
                    <a:lnTo>
                      <a:pt x="28" y="38"/>
                    </a:lnTo>
                    <a:lnTo>
                      <a:pt x="30" y="32"/>
                    </a:lnTo>
                    <a:lnTo>
                      <a:pt x="30" y="32"/>
                    </a:lnTo>
                    <a:lnTo>
                      <a:pt x="32" y="26"/>
                    </a:lnTo>
                    <a:lnTo>
                      <a:pt x="32" y="22"/>
                    </a:lnTo>
                    <a:lnTo>
                      <a:pt x="28" y="16"/>
                    </a:lnTo>
                    <a:lnTo>
                      <a:pt x="28" y="8"/>
                    </a:lnTo>
                    <a:lnTo>
                      <a:pt x="28" y="4"/>
                    </a:lnTo>
                    <a:lnTo>
                      <a:pt x="30" y="0"/>
                    </a:lnTo>
                    <a:lnTo>
                      <a:pt x="30" y="0"/>
                    </a:lnTo>
                    <a:lnTo>
                      <a:pt x="40" y="4"/>
                    </a:lnTo>
                    <a:lnTo>
                      <a:pt x="44" y="2"/>
                    </a:lnTo>
                    <a:lnTo>
                      <a:pt x="48" y="0"/>
                    </a:lnTo>
                    <a:lnTo>
                      <a:pt x="48"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1" name="Freeform 60">
                <a:extLst>
                  <a:ext uri="{FF2B5EF4-FFF2-40B4-BE49-F238E27FC236}">
                    <a16:creationId xmlns:a16="http://schemas.microsoft.com/office/drawing/2014/main" id="{2A758641-527F-482A-9CA7-4B9D2AC77F36}"/>
                  </a:ext>
                </a:extLst>
              </p:cNvPr>
              <p:cNvSpPr>
                <a:spLocks/>
              </p:cNvSpPr>
              <p:nvPr/>
            </p:nvSpPr>
            <p:spPr bwMode="auto">
              <a:xfrm>
                <a:off x="4030143" y="1705406"/>
                <a:ext cx="469068" cy="466342"/>
              </a:xfrm>
              <a:custGeom>
                <a:avLst/>
                <a:gdLst/>
                <a:ahLst/>
                <a:cxnLst>
                  <a:cxn ang="0">
                    <a:pos x="4" y="248"/>
                  </a:cxn>
                  <a:cxn ang="0">
                    <a:pos x="8" y="246"/>
                  </a:cxn>
                  <a:cxn ang="0">
                    <a:pos x="18" y="242"/>
                  </a:cxn>
                  <a:cxn ang="0">
                    <a:pos x="28" y="234"/>
                  </a:cxn>
                  <a:cxn ang="0">
                    <a:pos x="48" y="232"/>
                  </a:cxn>
                  <a:cxn ang="0">
                    <a:pos x="56" y="228"/>
                  </a:cxn>
                  <a:cxn ang="0">
                    <a:pos x="76" y="220"/>
                  </a:cxn>
                  <a:cxn ang="0">
                    <a:pos x="78" y="216"/>
                  </a:cxn>
                  <a:cxn ang="0">
                    <a:pos x="82" y="198"/>
                  </a:cxn>
                  <a:cxn ang="0">
                    <a:pos x="82" y="192"/>
                  </a:cxn>
                  <a:cxn ang="0">
                    <a:pos x="84" y="188"/>
                  </a:cxn>
                  <a:cxn ang="0">
                    <a:pos x="106" y="130"/>
                  </a:cxn>
                  <a:cxn ang="0">
                    <a:pos x="112" y="128"/>
                  </a:cxn>
                  <a:cxn ang="0">
                    <a:pos x="130" y="110"/>
                  </a:cxn>
                  <a:cxn ang="0">
                    <a:pos x="148" y="94"/>
                  </a:cxn>
                  <a:cxn ang="0">
                    <a:pos x="236" y="0"/>
                  </a:cxn>
                  <a:cxn ang="0">
                    <a:pos x="302" y="14"/>
                  </a:cxn>
                  <a:cxn ang="0">
                    <a:pos x="306" y="50"/>
                  </a:cxn>
                  <a:cxn ang="0">
                    <a:pos x="306" y="66"/>
                  </a:cxn>
                  <a:cxn ang="0">
                    <a:pos x="310" y="82"/>
                  </a:cxn>
                  <a:cxn ang="0">
                    <a:pos x="314" y="90"/>
                  </a:cxn>
                  <a:cxn ang="0">
                    <a:pos x="326" y="98"/>
                  </a:cxn>
                  <a:cxn ang="0">
                    <a:pos x="324" y="106"/>
                  </a:cxn>
                  <a:cxn ang="0">
                    <a:pos x="316" y="120"/>
                  </a:cxn>
                  <a:cxn ang="0">
                    <a:pos x="316" y="180"/>
                  </a:cxn>
                  <a:cxn ang="0">
                    <a:pos x="300" y="222"/>
                  </a:cxn>
                  <a:cxn ang="0">
                    <a:pos x="290" y="234"/>
                  </a:cxn>
                  <a:cxn ang="0">
                    <a:pos x="286" y="240"/>
                  </a:cxn>
                  <a:cxn ang="0">
                    <a:pos x="282" y="252"/>
                  </a:cxn>
                  <a:cxn ang="0">
                    <a:pos x="278" y="256"/>
                  </a:cxn>
                  <a:cxn ang="0">
                    <a:pos x="274" y="270"/>
                  </a:cxn>
                  <a:cxn ang="0">
                    <a:pos x="264" y="272"/>
                  </a:cxn>
                  <a:cxn ang="0">
                    <a:pos x="264" y="278"/>
                  </a:cxn>
                  <a:cxn ang="0">
                    <a:pos x="254" y="278"/>
                  </a:cxn>
                  <a:cxn ang="0">
                    <a:pos x="212" y="280"/>
                  </a:cxn>
                  <a:cxn ang="0">
                    <a:pos x="206" y="284"/>
                  </a:cxn>
                  <a:cxn ang="0">
                    <a:pos x="190" y="290"/>
                  </a:cxn>
                  <a:cxn ang="0">
                    <a:pos x="164" y="284"/>
                  </a:cxn>
                  <a:cxn ang="0">
                    <a:pos x="154" y="278"/>
                  </a:cxn>
                  <a:cxn ang="0">
                    <a:pos x="150" y="282"/>
                  </a:cxn>
                  <a:cxn ang="0">
                    <a:pos x="144" y="280"/>
                  </a:cxn>
                  <a:cxn ang="0">
                    <a:pos x="136" y="278"/>
                  </a:cxn>
                  <a:cxn ang="0">
                    <a:pos x="130" y="270"/>
                  </a:cxn>
                  <a:cxn ang="0">
                    <a:pos x="124" y="268"/>
                  </a:cxn>
                  <a:cxn ang="0">
                    <a:pos x="114" y="268"/>
                  </a:cxn>
                  <a:cxn ang="0">
                    <a:pos x="106" y="268"/>
                  </a:cxn>
                  <a:cxn ang="0">
                    <a:pos x="102" y="266"/>
                  </a:cxn>
                  <a:cxn ang="0">
                    <a:pos x="90" y="270"/>
                  </a:cxn>
                  <a:cxn ang="0">
                    <a:pos x="80" y="286"/>
                  </a:cxn>
                  <a:cxn ang="0">
                    <a:pos x="72" y="296"/>
                  </a:cxn>
                  <a:cxn ang="0">
                    <a:pos x="72" y="314"/>
                  </a:cxn>
                  <a:cxn ang="0">
                    <a:pos x="62" y="312"/>
                  </a:cxn>
                  <a:cxn ang="0">
                    <a:pos x="44" y="316"/>
                  </a:cxn>
                  <a:cxn ang="0">
                    <a:pos x="40" y="306"/>
                  </a:cxn>
                  <a:cxn ang="0">
                    <a:pos x="40" y="304"/>
                  </a:cxn>
                  <a:cxn ang="0">
                    <a:pos x="34" y="302"/>
                  </a:cxn>
                  <a:cxn ang="0">
                    <a:pos x="18" y="294"/>
                  </a:cxn>
                  <a:cxn ang="0">
                    <a:pos x="12" y="284"/>
                  </a:cxn>
                  <a:cxn ang="0">
                    <a:pos x="16" y="278"/>
                  </a:cxn>
                  <a:cxn ang="0">
                    <a:pos x="8" y="276"/>
                  </a:cxn>
                  <a:cxn ang="0">
                    <a:pos x="0" y="258"/>
                  </a:cxn>
                </a:cxnLst>
                <a:rect l="0" t="0" r="r" b="b"/>
                <a:pathLst>
                  <a:path w="326" h="320">
                    <a:moveTo>
                      <a:pt x="0" y="248"/>
                    </a:moveTo>
                    <a:lnTo>
                      <a:pt x="0" y="248"/>
                    </a:lnTo>
                    <a:lnTo>
                      <a:pt x="4" y="248"/>
                    </a:lnTo>
                    <a:lnTo>
                      <a:pt x="6" y="248"/>
                    </a:lnTo>
                    <a:lnTo>
                      <a:pt x="8" y="246"/>
                    </a:lnTo>
                    <a:lnTo>
                      <a:pt x="8" y="246"/>
                    </a:lnTo>
                    <a:lnTo>
                      <a:pt x="10" y="244"/>
                    </a:lnTo>
                    <a:lnTo>
                      <a:pt x="14" y="244"/>
                    </a:lnTo>
                    <a:lnTo>
                      <a:pt x="18" y="242"/>
                    </a:lnTo>
                    <a:lnTo>
                      <a:pt x="24" y="238"/>
                    </a:lnTo>
                    <a:lnTo>
                      <a:pt x="24" y="238"/>
                    </a:lnTo>
                    <a:lnTo>
                      <a:pt x="28" y="234"/>
                    </a:lnTo>
                    <a:lnTo>
                      <a:pt x="30" y="232"/>
                    </a:lnTo>
                    <a:lnTo>
                      <a:pt x="38" y="232"/>
                    </a:lnTo>
                    <a:lnTo>
                      <a:pt x="48" y="232"/>
                    </a:lnTo>
                    <a:lnTo>
                      <a:pt x="52" y="232"/>
                    </a:lnTo>
                    <a:lnTo>
                      <a:pt x="56" y="228"/>
                    </a:lnTo>
                    <a:lnTo>
                      <a:pt x="56" y="228"/>
                    </a:lnTo>
                    <a:lnTo>
                      <a:pt x="62" y="226"/>
                    </a:lnTo>
                    <a:lnTo>
                      <a:pt x="70" y="222"/>
                    </a:lnTo>
                    <a:lnTo>
                      <a:pt x="76" y="220"/>
                    </a:lnTo>
                    <a:lnTo>
                      <a:pt x="76" y="218"/>
                    </a:lnTo>
                    <a:lnTo>
                      <a:pt x="78" y="216"/>
                    </a:lnTo>
                    <a:lnTo>
                      <a:pt x="78" y="216"/>
                    </a:lnTo>
                    <a:lnTo>
                      <a:pt x="80" y="210"/>
                    </a:lnTo>
                    <a:lnTo>
                      <a:pt x="80" y="206"/>
                    </a:lnTo>
                    <a:lnTo>
                      <a:pt x="82" y="198"/>
                    </a:lnTo>
                    <a:lnTo>
                      <a:pt x="82" y="198"/>
                    </a:lnTo>
                    <a:lnTo>
                      <a:pt x="82" y="194"/>
                    </a:lnTo>
                    <a:lnTo>
                      <a:pt x="82" y="192"/>
                    </a:lnTo>
                    <a:lnTo>
                      <a:pt x="84" y="192"/>
                    </a:lnTo>
                    <a:lnTo>
                      <a:pt x="84" y="188"/>
                    </a:lnTo>
                    <a:lnTo>
                      <a:pt x="84" y="188"/>
                    </a:lnTo>
                    <a:lnTo>
                      <a:pt x="84" y="138"/>
                    </a:lnTo>
                    <a:lnTo>
                      <a:pt x="84" y="138"/>
                    </a:lnTo>
                    <a:lnTo>
                      <a:pt x="106" y="130"/>
                    </a:lnTo>
                    <a:lnTo>
                      <a:pt x="106" y="130"/>
                    </a:lnTo>
                    <a:lnTo>
                      <a:pt x="110" y="130"/>
                    </a:lnTo>
                    <a:lnTo>
                      <a:pt x="112" y="128"/>
                    </a:lnTo>
                    <a:lnTo>
                      <a:pt x="122" y="118"/>
                    </a:lnTo>
                    <a:lnTo>
                      <a:pt x="122" y="118"/>
                    </a:lnTo>
                    <a:lnTo>
                      <a:pt x="130" y="110"/>
                    </a:lnTo>
                    <a:lnTo>
                      <a:pt x="134" y="106"/>
                    </a:lnTo>
                    <a:lnTo>
                      <a:pt x="140" y="102"/>
                    </a:lnTo>
                    <a:lnTo>
                      <a:pt x="148" y="94"/>
                    </a:lnTo>
                    <a:lnTo>
                      <a:pt x="148" y="94"/>
                    </a:lnTo>
                    <a:lnTo>
                      <a:pt x="200" y="38"/>
                    </a:lnTo>
                    <a:lnTo>
                      <a:pt x="236" y="0"/>
                    </a:lnTo>
                    <a:lnTo>
                      <a:pt x="280" y="8"/>
                    </a:lnTo>
                    <a:lnTo>
                      <a:pt x="288" y="18"/>
                    </a:lnTo>
                    <a:lnTo>
                      <a:pt x="302" y="14"/>
                    </a:lnTo>
                    <a:lnTo>
                      <a:pt x="302" y="14"/>
                    </a:lnTo>
                    <a:lnTo>
                      <a:pt x="306" y="36"/>
                    </a:lnTo>
                    <a:lnTo>
                      <a:pt x="306" y="50"/>
                    </a:lnTo>
                    <a:lnTo>
                      <a:pt x="306" y="64"/>
                    </a:lnTo>
                    <a:lnTo>
                      <a:pt x="306" y="64"/>
                    </a:lnTo>
                    <a:lnTo>
                      <a:pt x="306" y="66"/>
                    </a:lnTo>
                    <a:lnTo>
                      <a:pt x="308" y="70"/>
                    </a:lnTo>
                    <a:lnTo>
                      <a:pt x="310" y="74"/>
                    </a:lnTo>
                    <a:lnTo>
                      <a:pt x="310" y="82"/>
                    </a:lnTo>
                    <a:lnTo>
                      <a:pt x="310" y="82"/>
                    </a:lnTo>
                    <a:lnTo>
                      <a:pt x="312" y="88"/>
                    </a:lnTo>
                    <a:lnTo>
                      <a:pt x="314" y="90"/>
                    </a:lnTo>
                    <a:lnTo>
                      <a:pt x="318" y="94"/>
                    </a:lnTo>
                    <a:lnTo>
                      <a:pt x="324" y="98"/>
                    </a:lnTo>
                    <a:lnTo>
                      <a:pt x="326" y="98"/>
                    </a:lnTo>
                    <a:lnTo>
                      <a:pt x="326" y="102"/>
                    </a:lnTo>
                    <a:lnTo>
                      <a:pt x="326" y="102"/>
                    </a:lnTo>
                    <a:lnTo>
                      <a:pt x="324" y="106"/>
                    </a:lnTo>
                    <a:lnTo>
                      <a:pt x="322" y="108"/>
                    </a:lnTo>
                    <a:lnTo>
                      <a:pt x="318" y="114"/>
                    </a:lnTo>
                    <a:lnTo>
                      <a:pt x="316" y="120"/>
                    </a:lnTo>
                    <a:lnTo>
                      <a:pt x="316" y="120"/>
                    </a:lnTo>
                    <a:lnTo>
                      <a:pt x="316" y="180"/>
                    </a:lnTo>
                    <a:lnTo>
                      <a:pt x="316" y="180"/>
                    </a:lnTo>
                    <a:lnTo>
                      <a:pt x="314" y="190"/>
                    </a:lnTo>
                    <a:lnTo>
                      <a:pt x="312" y="200"/>
                    </a:lnTo>
                    <a:lnTo>
                      <a:pt x="300" y="222"/>
                    </a:lnTo>
                    <a:lnTo>
                      <a:pt x="300" y="222"/>
                    </a:lnTo>
                    <a:lnTo>
                      <a:pt x="294" y="230"/>
                    </a:lnTo>
                    <a:lnTo>
                      <a:pt x="290" y="234"/>
                    </a:lnTo>
                    <a:lnTo>
                      <a:pt x="286" y="236"/>
                    </a:lnTo>
                    <a:lnTo>
                      <a:pt x="286" y="240"/>
                    </a:lnTo>
                    <a:lnTo>
                      <a:pt x="286" y="240"/>
                    </a:lnTo>
                    <a:lnTo>
                      <a:pt x="286" y="246"/>
                    </a:lnTo>
                    <a:lnTo>
                      <a:pt x="284" y="248"/>
                    </a:lnTo>
                    <a:lnTo>
                      <a:pt x="282" y="252"/>
                    </a:lnTo>
                    <a:lnTo>
                      <a:pt x="282" y="256"/>
                    </a:lnTo>
                    <a:lnTo>
                      <a:pt x="282" y="256"/>
                    </a:lnTo>
                    <a:lnTo>
                      <a:pt x="278" y="256"/>
                    </a:lnTo>
                    <a:lnTo>
                      <a:pt x="276" y="258"/>
                    </a:lnTo>
                    <a:lnTo>
                      <a:pt x="274" y="262"/>
                    </a:lnTo>
                    <a:lnTo>
                      <a:pt x="274" y="270"/>
                    </a:lnTo>
                    <a:lnTo>
                      <a:pt x="274" y="270"/>
                    </a:lnTo>
                    <a:lnTo>
                      <a:pt x="266" y="270"/>
                    </a:lnTo>
                    <a:lnTo>
                      <a:pt x="264" y="272"/>
                    </a:lnTo>
                    <a:lnTo>
                      <a:pt x="262" y="274"/>
                    </a:lnTo>
                    <a:lnTo>
                      <a:pt x="262" y="278"/>
                    </a:lnTo>
                    <a:lnTo>
                      <a:pt x="264" y="278"/>
                    </a:lnTo>
                    <a:lnTo>
                      <a:pt x="262" y="280"/>
                    </a:lnTo>
                    <a:lnTo>
                      <a:pt x="254" y="278"/>
                    </a:lnTo>
                    <a:lnTo>
                      <a:pt x="254" y="278"/>
                    </a:lnTo>
                    <a:lnTo>
                      <a:pt x="238" y="276"/>
                    </a:lnTo>
                    <a:lnTo>
                      <a:pt x="224" y="276"/>
                    </a:lnTo>
                    <a:lnTo>
                      <a:pt x="212" y="280"/>
                    </a:lnTo>
                    <a:lnTo>
                      <a:pt x="208" y="282"/>
                    </a:lnTo>
                    <a:lnTo>
                      <a:pt x="206" y="284"/>
                    </a:lnTo>
                    <a:lnTo>
                      <a:pt x="206" y="284"/>
                    </a:lnTo>
                    <a:lnTo>
                      <a:pt x="202" y="288"/>
                    </a:lnTo>
                    <a:lnTo>
                      <a:pt x="196" y="290"/>
                    </a:lnTo>
                    <a:lnTo>
                      <a:pt x="190" y="290"/>
                    </a:lnTo>
                    <a:lnTo>
                      <a:pt x="182" y="290"/>
                    </a:lnTo>
                    <a:lnTo>
                      <a:pt x="170" y="286"/>
                    </a:lnTo>
                    <a:lnTo>
                      <a:pt x="164" y="284"/>
                    </a:lnTo>
                    <a:lnTo>
                      <a:pt x="164" y="284"/>
                    </a:lnTo>
                    <a:lnTo>
                      <a:pt x="156" y="278"/>
                    </a:lnTo>
                    <a:lnTo>
                      <a:pt x="154" y="278"/>
                    </a:lnTo>
                    <a:lnTo>
                      <a:pt x="154" y="278"/>
                    </a:lnTo>
                    <a:lnTo>
                      <a:pt x="152" y="282"/>
                    </a:lnTo>
                    <a:lnTo>
                      <a:pt x="150" y="282"/>
                    </a:lnTo>
                    <a:lnTo>
                      <a:pt x="148" y="282"/>
                    </a:lnTo>
                    <a:lnTo>
                      <a:pt x="148" y="282"/>
                    </a:lnTo>
                    <a:lnTo>
                      <a:pt x="144" y="280"/>
                    </a:lnTo>
                    <a:lnTo>
                      <a:pt x="142" y="282"/>
                    </a:lnTo>
                    <a:lnTo>
                      <a:pt x="138" y="282"/>
                    </a:lnTo>
                    <a:lnTo>
                      <a:pt x="136" y="278"/>
                    </a:lnTo>
                    <a:lnTo>
                      <a:pt x="136" y="278"/>
                    </a:lnTo>
                    <a:lnTo>
                      <a:pt x="132" y="272"/>
                    </a:lnTo>
                    <a:lnTo>
                      <a:pt x="130" y="270"/>
                    </a:lnTo>
                    <a:lnTo>
                      <a:pt x="128" y="272"/>
                    </a:lnTo>
                    <a:lnTo>
                      <a:pt x="124" y="268"/>
                    </a:lnTo>
                    <a:lnTo>
                      <a:pt x="124" y="268"/>
                    </a:lnTo>
                    <a:lnTo>
                      <a:pt x="120" y="268"/>
                    </a:lnTo>
                    <a:lnTo>
                      <a:pt x="118" y="268"/>
                    </a:lnTo>
                    <a:lnTo>
                      <a:pt x="114" y="268"/>
                    </a:lnTo>
                    <a:lnTo>
                      <a:pt x="110" y="270"/>
                    </a:lnTo>
                    <a:lnTo>
                      <a:pt x="108" y="270"/>
                    </a:lnTo>
                    <a:lnTo>
                      <a:pt x="106" y="268"/>
                    </a:lnTo>
                    <a:lnTo>
                      <a:pt x="106" y="268"/>
                    </a:lnTo>
                    <a:lnTo>
                      <a:pt x="106" y="266"/>
                    </a:lnTo>
                    <a:lnTo>
                      <a:pt x="102" y="266"/>
                    </a:lnTo>
                    <a:lnTo>
                      <a:pt x="98" y="266"/>
                    </a:lnTo>
                    <a:lnTo>
                      <a:pt x="90" y="270"/>
                    </a:lnTo>
                    <a:lnTo>
                      <a:pt x="90" y="270"/>
                    </a:lnTo>
                    <a:lnTo>
                      <a:pt x="84" y="276"/>
                    </a:lnTo>
                    <a:lnTo>
                      <a:pt x="82" y="282"/>
                    </a:lnTo>
                    <a:lnTo>
                      <a:pt x="80" y="286"/>
                    </a:lnTo>
                    <a:lnTo>
                      <a:pt x="76" y="292"/>
                    </a:lnTo>
                    <a:lnTo>
                      <a:pt x="76" y="292"/>
                    </a:lnTo>
                    <a:lnTo>
                      <a:pt x="72" y="296"/>
                    </a:lnTo>
                    <a:lnTo>
                      <a:pt x="72" y="300"/>
                    </a:lnTo>
                    <a:lnTo>
                      <a:pt x="72" y="306"/>
                    </a:lnTo>
                    <a:lnTo>
                      <a:pt x="72" y="314"/>
                    </a:lnTo>
                    <a:lnTo>
                      <a:pt x="72" y="320"/>
                    </a:lnTo>
                    <a:lnTo>
                      <a:pt x="72" y="320"/>
                    </a:lnTo>
                    <a:lnTo>
                      <a:pt x="62" y="312"/>
                    </a:lnTo>
                    <a:lnTo>
                      <a:pt x="56" y="310"/>
                    </a:lnTo>
                    <a:lnTo>
                      <a:pt x="52" y="312"/>
                    </a:lnTo>
                    <a:lnTo>
                      <a:pt x="44" y="316"/>
                    </a:lnTo>
                    <a:lnTo>
                      <a:pt x="44" y="316"/>
                    </a:lnTo>
                    <a:lnTo>
                      <a:pt x="38" y="308"/>
                    </a:lnTo>
                    <a:lnTo>
                      <a:pt x="40" y="306"/>
                    </a:lnTo>
                    <a:lnTo>
                      <a:pt x="40" y="306"/>
                    </a:lnTo>
                    <a:lnTo>
                      <a:pt x="42" y="306"/>
                    </a:lnTo>
                    <a:lnTo>
                      <a:pt x="40" y="304"/>
                    </a:lnTo>
                    <a:lnTo>
                      <a:pt x="40" y="304"/>
                    </a:lnTo>
                    <a:lnTo>
                      <a:pt x="36" y="302"/>
                    </a:lnTo>
                    <a:lnTo>
                      <a:pt x="34" y="302"/>
                    </a:lnTo>
                    <a:lnTo>
                      <a:pt x="28" y="300"/>
                    </a:lnTo>
                    <a:lnTo>
                      <a:pt x="18" y="294"/>
                    </a:lnTo>
                    <a:lnTo>
                      <a:pt x="18" y="294"/>
                    </a:lnTo>
                    <a:lnTo>
                      <a:pt x="10" y="288"/>
                    </a:lnTo>
                    <a:lnTo>
                      <a:pt x="10" y="286"/>
                    </a:lnTo>
                    <a:lnTo>
                      <a:pt x="12" y="284"/>
                    </a:lnTo>
                    <a:lnTo>
                      <a:pt x="12" y="284"/>
                    </a:lnTo>
                    <a:lnTo>
                      <a:pt x="16" y="280"/>
                    </a:lnTo>
                    <a:lnTo>
                      <a:pt x="16" y="278"/>
                    </a:lnTo>
                    <a:lnTo>
                      <a:pt x="12" y="278"/>
                    </a:lnTo>
                    <a:lnTo>
                      <a:pt x="12" y="278"/>
                    </a:lnTo>
                    <a:lnTo>
                      <a:pt x="8" y="276"/>
                    </a:lnTo>
                    <a:lnTo>
                      <a:pt x="6" y="274"/>
                    </a:lnTo>
                    <a:lnTo>
                      <a:pt x="2" y="266"/>
                    </a:lnTo>
                    <a:lnTo>
                      <a:pt x="0" y="258"/>
                    </a:lnTo>
                    <a:lnTo>
                      <a:pt x="0" y="248"/>
                    </a:lnTo>
                    <a:lnTo>
                      <a:pt x="0" y="24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2" name="Freeform 61">
                <a:extLst>
                  <a:ext uri="{FF2B5EF4-FFF2-40B4-BE49-F238E27FC236}">
                    <a16:creationId xmlns:a16="http://schemas.microsoft.com/office/drawing/2014/main" id="{0CFB9444-D09D-4F38-A089-ED7D1E6E5EAA}"/>
                  </a:ext>
                </a:extLst>
              </p:cNvPr>
              <p:cNvSpPr>
                <a:spLocks/>
              </p:cNvSpPr>
              <p:nvPr/>
            </p:nvSpPr>
            <p:spPr bwMode="auto">
              <a:xfrm>
                <a:off x="3523666" y="1588821"/>
                <a:ext cx="244606" cy="236087"/>
              </a:xfrm>
              <a:custGeom>
                <a:avLst/>
                <a:gdLst/>
                <a:ahLst/>
                <a:cxnLst>
                  <a:cxn ang="0">
                    <a:pos x="4" y="162"/>
                  </a:cxn>
                  <a:cxn ang="0">
                    <a:pos x="4" y="162"/>
                  </a:cxn>
                  <a:cxn ang="0">
                    <a:pos x="6" y="160"/>
                  </a:cxn>
                  <a:cxn ang="0">
                    <a:pos x="4" y="160"/>
                  </a:cxn>
                  <a:cxn ang="0">
                    <a:pos x="2" y="162"/>
                  </a:cxn>
                  <a:cxn ang="0">
                    <a:pos x="0" y="162"/>
                  </a:cxn>
                  <a:cxn ang="0">
                    <a:pos x="0" y="162"/>
                  </a:cxn>
                  <a:cxn ang="0">
                    <a:pos x="2" y="154"/>
                  </a:cxn>
                  <a:cxn ang="0">
                    <a:pos x="2" y="154"/>
                  </a:cxn>
                  <a:cxn ang="0">
                    <a:pos x="6" y="144"/>
                  </a:cxn>
                  <a:cxn ang="0">
                    <a:pos x="12" y="136"/>
                  </a:cxn>
                  <a:cxn ang="0">
                    <a:pos x="16" y="128"/>
                  </a:cxn>
                  <a:cxn ang="0">
                    <a:pos x="20" y="112"/>
                  </a:cxn>
                  <a:cxn ang="0">
                    <a:pos x="20" y="112"/>
                  </a:cxn>
                  <a:cxn ang="0">
                    <a:pos x="22" y="104"/>
                  </a:cxn>
                  <a:cxn ang="0">
                    <a:pos x="26" y="96"/>
                  </a:cxn>
                  <a:cxn ang="0">
                    <a:pos x="34" y="84"/>
                  </a:cxn>
                  <a:cxn ang="0">
                    <a:pos x="44" y="72"/>
                  </a:cxn>
                  <a:cxn ang="0">
                    <a:pos x="48" y="64"/>
                  </a:cxn>
                  <a:cxn ang="0">
                    <a:pos x="52" y="54"/>
                  </a:cxn>
                  <a:cxn ang="0">
                    <a:pos x="52" y="54"/>
                  </a:cxn>
                  <a:cxn ang="0">
                    <a:pos x="56" y="44"/>
                  </a:cxn>
                  <a:cxn ang="0">
                    <a:pos x="60" y="38"/>
                  </a:cxn>
                  <a:cxn ang="0">
                    <a:pos x="64" y="34"/>
                  </a:cxn>
                  <a:cxn ang="0">
                    <a:pos x="66" y="34"/>
                  </a:cxn>
                  <a:cxn ang="0">
                    <a:pos x="70" y="34"/>
                  </a:cxn>
                  <a:cxn ang="0">
                    <a:pos x="72" y="32"/>
                  </a:cxn>
                  <a:cxn ang="0">
                    <a:pos x="74" y="28"/>
                  </a:cxn>
                  <a:cxn ang="0">
                    <a:pos x="78" y="20"/>
                  </a:cxn>
                  <a:cxn ang="0">
                    <a:pos x="78" y="20"/>
                  </a:cxn>
                  <a:cxn ang="0">
                    <a:pos x="82" y="8"/>
                  </a:cxn>
                  <a:cxn ang="0">
                    <a:pos x="88" y="0"/>
                  </a:cxn>
                  <a:cxn ang="0">
                    <a:pos x="170" y="0"/>
                  </a:cxn>
                  <a:cxn ang="0">
                    <a:pos x="170" y="12"/>
                  </a:cxn>
                  <a:cxn ang="0">
                    <a:pos x="170" y="46"/>
                  </a:cxn>
                  <a:cxn ang="0">
                    <a:pos x="102" y="46"/>
                  </a:cxn>
                  <a:cxn ang="0">
                    <a:pos x="102" y="46"/>
                  </a:cxn>
                  <a:cxn ang="0">
                    <a:pos x="100" y="104"/>
                  </a:cxn>
                  <a:cxn ang="0">
                    <a:pos x="100" y="104"/>
                  </a:cxn>
                  <a:cxn ang="0">
                    <a:pos x="98" y="108"/>
                  </a:cxn>
                  <a:cxn ang="0">
                    <a:pos x="96" y="110"/>
                  </a:cxn>
                  <a:cxn ang="0">
                    <a:pos x="90" y="110"/>
                  </a:cxn>
                  <a:cxn ang="0">
                    <a:pos x="86" y="112"/>
                  </a:cxn>
                  <a:cxn ang="0">
                    <a:pos x="82" y="114"/>
                  </a:cxn>
                  <a:cxn ang="0">
                    <a:pos x="80" y="120"/>
                  </a:cxn>
                  <a:cxn ang="0">
                    <a:pos x="80" y="128"/>
                  </a:cxn>
                  <a:cxn ang="0">
                    <a:pos x="80" y="128"/>
                  </a:cxn>
                  <a:cxn ang="0">
                    <a:pos x="80" y="156"/>
                  </a:cxn>
                  <a:cxn ang="0">
                    <a:pos x="80" y="156"/>
                  </a:cxn>
                  <a:cxn ang="0">
                    <a:pos x="18" y="156"/>
                  </a:cxn>
                  <a:cxn ang="0">
                    <a:pos x="18" y="156"/>
                  </a:cxn>
                  <a:cxn ang="0">
                    <a:pos x="12" y="156"/>
                  </a:cxn>
                  <a:cxn ang="0">
                    <a:pos x="8" y="156"/>
                  </a:cxn>
                  <a:cxn ang="0">
                    <a:pos x="4" y="162"/>
                  </a:cxn>
                  <a:cxn ang="0">
                    <a:pos x="4" y="162"/>
                  </a:cxn>
                </a:cxnLst>
                <a:rect l="0" t="0" r="r" b="b"/>
                <a:pathLst>
                  <a:path w="170" h="162">
                    <a:moveTo>
                      <a:pt x="4" y="162"/>
                    </a:moveTo>
                    <a:lnTo>
                      <a:pt x="4" y="162"/>
                    </a:lnTo>
                    <a:lnTo>
                      <a:pt x="6" y="160"/>
                    </a:lnTo>
                    <a:lnTo>
                      <a:pt x="4" y="160"/>
                    </a:lnTo>
                    <a:lnTo>
                      <a:pt x="2" y="162"/>
                    </a:lnTo>
                    <a:lnTo>
                      <a:pt x="0" y="162"/>
                    </a:lnTo>
                    <a:lnTo>
                      <a:pt x="0" y="162"/>
                    </a:lnTo>
                    <a:lnTo>
                      <a:pt x="2" y="154"/>
                    </a:lnTo>
                    <a:lnTo>
                      <a:pt x="2" y="154"/>
                    </a:lnTo>
                    <a:lnTo>
                      <a:pt x="6" y="144"/>
                    </a:lnTo>
                    <a:lnTo>
                      <a:pt x="12" y="136"/>
                    </a:lnTo>
                    <a:lnTo>
                      <a:pt x="16" y="128"/>
                    </a:lnTo>
                    <a:lnTo>
                      <a:pt x="20" y="112"/>
                    </a:lnTo>
                    <a:lnTo>
                      <a:pt x="20" y="112"/>
                    </a:lnTo>
                    <a:lnTo>
                      <a:pt x="22" y="104"/>
                    </a:lnTo>
                    <a:lnTo>
                      <a:pt x="26" y="96"/>
                    </a:lnTo>
                    <a:lnTo>
                      <a:pt x="34" y="84"/>
                    </a:lnTo>
                    <a:lnTo>
                      <a:pt x="44" y="72"/>
                    </a:lnTo>
                    <a:lnTo>
                      <a:pt x="48" y="64"/>
                    </a:lnTo>
                    <a:lnTo>
                      <a:pt x="52" y="54"/>
                    </a:lnTo>
                    <a:lnTo>
                      <a:pt x="52" y="54"/>
                    </a:lnTo>
                    <a:lnTo>
                      <a:pt x="56" y="44"/>
                    </a:lnTo>
                    <a:lnTo>
                      <a:pt x="60" y="38"/>
                    </a:lnTo>
                    <a:lnTo>
                      <a:pt x="64" y="34"/>
                    </a:lnTo>
                    <a:lnTo>
                      <a:pt x="66" y="34"/>
                    </a:lnTo>
                    <a:lnTo>
                      <a:pt x="70" y="34"/>
                    </a:lnTo>
                    <a:lnTo>
                      <a:pt x="72" y="32"/>
                    </a:lnTo>
                    <a:lnTo>
                      <a:pt x="74" y="28"/>
                    </a:lnTo>
                    <a:lnTo>
                      <a:pt x="78" y="20"/>
                    </a:lnTo>
                    <a:lnTo>
                      <a:pt x="78" y="20"/>
                    </a:lnTo>
                    <a:lnTo>
                      <a:pt x="82" y="8"/>
                    </a:lnTo>
                    <a:lnTo>
                      <a:pt x="88" y="0"/>
                    </a:lnTo>
                    <a:lnTo>
                      <a:pt x="170" y="0"/>
                    </a:lnTo>
                    <a:lnTo>
                      <a:pt x="170" y="12"/>
                    </a:lnTo>
                    <a:lnTo>
                      <a:pt x="170" y="46"/>
                    </a:lnTo>
                    <a:lnTo>
                      <a:pt x="102" y="46"/>
                    </a:lnTo>
                    <a:lnTo>
                      <a:pt x="102" y="46"/>
                    </a:lnTo>
                    <a:lnTo>
                      <a:pt x="100" y="104"/>
                    </a:lnTo>
                    <a:lnTo>
                      <a:pt x="100" y="104"/>
                    </a:lnTo>
                    <a:lnTo>
                      <a:pt x="98" y="108"/>
                    </a:lnTo>
                    <a:lnTo>
                      <a:pt x="96" y="110"/>
                    </a:lnTo>
                    <a:lnTo>
                      <a:pt x="90" y="110"/>
                    </a:lnTo>
                    <a:lnTo>
                      <a:pt x="86" y="112"/>
                    </a:lnTo>
                    <a:lnTo>
                      <a:pt x="82" y="114"/>
                    </a:lnTo>
                    <a:lnTo>
                      <a:pt x="80" y="120"/>
                    </a:lnTo>
                    <a:lnTo>
                      <a:pt x="80" y="128"/>
                    </a:lnTo>
                    <a:lnTo>
                      <a:pt x="80" y="128"/>
                    </a:lnTo>
                    <a:lnTo>
                      <a:pt x="80" y="156"/>
                    </a:lnTo>
                    <a:lnTo>
                      <a:pt x="80" y="156"/>
                    </a:lnTo>
                    <a:lnTo>
                      <a:pt x="18" y="156"/>
                    </a:lnTo>
                    <a:lnTo>
                      <a:pt x="18" y="156"/>
                    </a:lnTo>
                    <a:lnTo>
                      <a:pt x="12" y="156"/>
                    </a:lnTo>
                    <a:lnTo>
                      <a:pt x="8" y="156"/>
                    </a:lnTo>
                    <a:lnTo>
                      <a:pt x="4" y="162"/>
                    </a:lnTo>
                    <a:lnTo>
                      <a:pt x="4" y="16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3" name="Yemen">
                <a:extLst>
                  <a:ext uri="{FF2B5EF4-FFF2-40B4-BE49-F238E27FC236}">
                    <a16:creationId xmlns:a16="http://schemas.microsoft.com/office/drawing/2014/main" id="{4CD681F5-18E8-43A8-8D38-99C508FFBD9A}"/>
                  </a:ext>
                </a:extLst>
              </p:cNvPr>
              <p:cNvSpPr>
                <a:spLocks/>
              </p:cNvSpPr>
              <p:nvPr/>
            </p:nvSpPr>
            <p:spPr bwMode="auto">
              <a:xfrm>
                <a:off x="5316481" y="1921092"/>
                <a:ext cx="319426" cy="221512"/>
              </a:xfrm>
              <a:custGeom>
                <a:avLst/>
                <a:gdLst/>
                <a:ahLst/>
                <a:cxnLst>
                  <a:cxn ang="0">
                    <a:pos x="0" y="62"/>
                  </a:cxn>
                  <a:cxn ang="0">
                    <a:pos x="6" y="94"/>
                  </a:cxn>
                  <a:cxn ang="0">
                    <a:pos x="8" y="100"/>
                  </a:cxn>
                  <a:cxn ang="0">
                    <a:pos x="10" y="110"/>
                  </a:cxn>
                  <a:cxn ang="0">
                    <a:pos x="16" y="124"/>
                  </a:cxn>
                  <a:cxn ang="0">
                    <a:pos x="16" y="130"/>
                  </a:cxn>
                  <a:cxn ang="0">
                    <a:pos x="16" y="138"/>
                  </a:cxn>
                  <a:cxn ang="0">
                    <a:pos x="20" y="146"/>
                  </a:cxn>
                  <a:cxn ang="0">
                    <a:pos x="36" y="152"/>
                  </a:cxn>
                  <a:cxn ang="0">
                    <a:pos x="50" y="148"/>
                  </a:cxn>
                  <a:cxn ang="0">
                    <a:pos x="52" y="146"/>
                  </a:cxn>
                  <a:cxn ang="0">
                    <a:pos x="56" y="144"/>
                  </a:cxn>
                  <a:cxn ang="0">
                    <a:pos x="66" y="138"/>
                  </a:cxn>
                  <a:cxn ang="0">
                    <a:pos x="70" y="136"/>
                  </a:cxn>
                  <a:cxn ang="0">
                    <a:pos x="84" y="132"/>
                  </a:cxn>
                  <a:cxn ang="0">
                    <a:pos x="98" y="128"/>
                  </a:cxn>
                  <a:cxn ang="0">
                    <a:pos x="102" y="124"/>
                  </a:cxn>
                  <a:cxn ang="0">
                    <a:pos x="110" y="120"/>
                  </a:cxn>
                  <a:cxn ang="0">
                    <a:pos x="130" y="116"/>
                  </a:cxn>
                  <a:cxn ang="0">
                    <a:pos x="138" y="108"/>
                  </a:cxn>
                  <a:cxn ang="0">
                    <a:pos x="142" y="104"/>
                  </a:cxn>
                  <a:cxn ang="0">
                    <a:pos x="162" y="94"/>
                  </a:cxn>
                  <a:cxn ang="0">
                    <a:pos x="184" y="86"/>
                  </a:cxn>
                  <a:cxn ang="0">
                    <a:pos x="190" y="82"/>
                  </a:cxn>
                  <a:cxn ang="0">
                    <a:pos x="204" y="78"/>
                  </a:cxn>
                  <a:cxn ang="0">
                    <a:pos x="204" y="74"/>
                  </a:cxn>
                  <a:cxn ang="0">
                    <a:pos x="202" y="70"/>
                  </a:cxn>
                  <a:cxn ang="0">
                    <a:pos x="202" y="64"/>
                  </a:cxn>
                  <a:cxn ang="0">
                    <a:pos x="214" y="56"/>
                  </a:cxn>
                  <a:cxn ang="0">
                    <a:pos x="222" y="52"/>
                  </a:cxn>
                  <a:cxn ang="0">
                    <a:pos x="212" y="48"/>
                  </a:cxn>
                  <a:cxn ang="0">
                    <a:pos x="214" y="42"/>
                  </a:cxn>
                  <a:cxn ang="0">
                    <a:pos x="214" y="36"/>
                  </a:cxn>
                  <a:cxn ang="0">
                    <a:pos x="210" y="34"/>
                  </a:cxn>
                  <a:cxn ang="0">
                    <a:pos x="192" y="26"/>
                  </a:cxn>
                  <a:cxn ang="0">
                    <a:pos x="184" y="18"/>
                  </a:cxn>
                  <a:cxn ang="0">
                    <a:pos x="182" y="0"/>
                  </a:cxn>
                  <a:cxn ang="0">
                    <a:pos x="134" y="20"/>
                  </a:cxn>
                  <a:cxn ang="0">
                    <a:pos x="114" y="44"/>
                  </a:cxn>
                  <a:cxn ang="0">
                    <a:pos x="78" y="80"/>
                  </a:cxn>
                  <a:cxn ang="0">
                    <a:pos x="80" y="70"/>
                  </a:cxn>
                  <a:cxn ang="0">
                    <a:pos x="76" y="62"/>
                  </a:cxn>
                  <a:cxn ang="0">
                    <a:pos x="70" y="60"/>
                  </a:cxn>
                  <a:cxn ang="0">
                    <a:pos x="60" y="54"/>
                  </a:cxn>
                  <a:cxn ang="0">
                    <a:pos x="34" y="46"/>
                  </a:cxn>
                  <a:cxn ang="0">
                    <a:pos x="22" y="44"/>
                  </a:cxn>
                  <a:cxn ang="0">
                    <a:pos x="18" y="46"/>
                  </a:cxn>
                  <a:cxn ang="0">
                    <a:pos x="14" y="50"/>
                  </a:cxn>
                  <a:cxn ang="0">
                    <a:pos x="12" y="52"/>
                  </a:cxn>
                  <a:cxn ang="0">
                    <a:pos x="12" y="56"/>
                  </a:cxn>
                  <a:cxn ang="0">
                    <a:pos x="10" y="60"/>
                  </a:cxn>
                  <a:cxn ang="0">
                    <a:pos x="0" y="62"/>
                  </a:cxn>
                </a:cxnLst>
                <a:rect l="0" t="0" r="r" b="b"/>
                <a:pathLst>
                  <a:path w="222" h="152">
                    <a:moveTo>
                      <a:pt x="0" y="62"/>
                    </a:moveTo>
                    <a:lnTo>
                      <a:pt x="0" y="62"/>
                    </a:lnTo>
                    <a:lnTo>
                      <a:pt x="4" y="84"/>
                    </a:lnTo>
                    <a:lnTo>
                      <a:pt x="6" y="94"/>
                    </a:lnTo>
                    <a:lnTo>
                      <a:pt x="8" y="98"/>
                    </a:lnTo>
                    <a:lnTo>
                      <a:pt x="8" y="100"/>
                    </a:lnTo>
                    <a:lnTo>
                      <a:pt x="8" y="100"/>
                    </a:lnTo>
                    <a:lnTo>
                      <a:pt x="10" y="110"/>
                    </a:lnTo>
                    <a:lnTo>
                      <a:pt x="14" y="118"/>
                    </a:lnTo>
                    <a:lnTo>
                      <a:pt x="16" y="124"/>
                    </a:lnTo>
                    <a:lnTo>
                      <a:pt x="16" y="130"/>
                    </a:lnTo>
                    <a:lnTo>
                      <a:pt x="16" y="130"/>
                    </a:lnTo>
                    <a:lnTo>
                      <a:pt x="14" y="134"/>
                    </a:lnTo>
                    <a:lnTo>
                      <a:pt x="16" y="138"/>
                    </a:lnTo>
                    <a:lnTo>
                      <a:pt x="20" y="146"/>
                    </a:lnTo>
                    <a:lnTo>
                      <a:pt x="20" y="146"/>
                    </a:lnTo>
                    <a:lnTo>
                      <a:pt x="26" y="150"/>
                    </a:lnTo>
                    <a:lnTo>
                      <a:pt x="36" y="152"/>
                    </a:lnTo>
                    <a:lnTo>
                      <a:pt x="46" y="150"/>
                    </a:lnTo>
                    <a:lnTo>
                      <a:pt x="50" y="148"/>
                    </a:lnTo>
                    <a:lnTo>
                      <a:pt x="52" y="146"/>
                    </a:lnTo>
                    <a:lnTo>
                      <a:pt x="52" y="146"/>
                    </a:lnTo>
                    <a:lnTo>
                      <a:pt x="54" y="144"/>
                    </a:lnTo>
                    <a:lnTo>
                      <a:pt x="56" y="144"/>
                    </a:lnTo>
                    <a:lnTo>
                      <a:pt x="60" y="144"/>
                    </a:lnTo>
                    <a:lnTo>
                      <a:pt x="66" y="138"/>
                    </a:lnTo>
                    <a:lnTo>
                      <a:pt x="66" y="138"/>
                    </a:lnTo>
                    <a:lnTo>
                      <a:pt x="70" y="136"/>
                    </a:lnTo>
                    <a:lnTo>
                      <a:pt x="74" y="134"/>
                    </a:lnTo>
                    <a:lnTo>
                      <a:pt x="84" y="132"/>
                    </a:lnTo>
                    <a:lnTo>
                      <a:pt x="94" y="132"/>
                    </a:lnTo>
                    <a:lnTo>
                      <a:pt x="98" y="128"/>
                    </a:lnTo>
                    <a:lnTo>
                      <a:pt x="102" y="124"/>
                    </a:lnTo>
                    <a:lnTo>
                      <a:pt x="102" y="124"/>
                    </a:lnTo>
                    <a:lnTo>
                      <a:pt x="106" y="122"/>
                    </a:lnTo>
                    <a:lnTo>
                      <a:pt x="110" y="120"/>
                    </a:lnTo>
                    <a:lnTo>
                      <a:pt x="120" y="118"/>
                    </a:lnTo>
                    <a:lnTo>
                      <a:pt x="130" y="116"/>
                    </a:lnTo>
                    <a:lnTo>
                      <a:pt x="134" y="112"/>
                    </a:lnTo>
                    <a:lnTo>
                      <a:pt x="138" y="108"/>
                    </a:lnTo>
                    <a:lnTo>
                      <a:pt x="138" y="108"/>
                    </a:lnTo>
                    <a:lnTo>
                      <a:pt x="142" y="104"/>
                    </a:lnTo>
                    <a:lnTo>
                      <a:pt x="148" y="100"/>
                    </a:lnTo>
                    <a:lnTo>
                      <a:pt x="162" y="94"/>
                    </a:lnTo>
                    <a:lnTo>
                      <a:pt x="176" y="90"/>
                    </a:lnTo>
                    <a:lnTo>
                      <a:pt x="184" y="86"/>
                    </a:lnTo>
                    <a:lnTo>
                      <a:pt x="184" y="86"/>
                    </a:lnTo>
                    <a:lnTo>
                      <a:pt x="190" y="82"/>
                    </a:lnTo>
                    <a:lnTo>
                      <a:pt x="198" y="80"/>
                    </a:lnTo>
                    <a:lnTo>
                      <a:pt x="204" y="78"/>
                    </a:lnTo>
                    <a:lnTo>
                      <a:pt x="206" y="76"/>
                    </a:lnTo>
                    <a:lnTo>
                      <a:pt x="204" y="74"/>
                    </a:lnTo>
                    <a:lnTo>
                      <a:pt x="204" y="74"/>
                    </a:lnTo>
                    <a:lnTo>
                      <a:pt x="202" y="70"/>
                    </a:lnTo>
                    <a:lnTo>
                      <a:pt x="202" y="68"/>
                    </a:lnTo>
                    <a:lnTo>
                      <a:pt x="202" y="64"/>
                    </a:lnTo>
                    <a:lnTo>
                      <a:pt x="206" y="62"/>
                    </a:lnTo>
                    <a:lnTo>
                      <a:pt x="214" y="56"/>
                    </a:lnTo>
                    <a:lnTo>
                      <a:pt x="222" y="52"/>
                    </a:lnTo>
                    <a:lnTo>
                      <a:pt x="222" y="52"/>
                    </a:lnTo>
                    <a:lnTo>
                      <a:pt x="216" y="50"/>
                    </a:lnTo>
                    <a:lnTo>
                      <a:pt x="212" y="48"/>
                    </a:lnTo>
                    <a:lnTo>
                      <a:pt x="212" y="44"/>
                    </a:lnTo>
                    <a:lnTo>
                      <a:pt x="214" y="42"/>
                    </a:lnTo>
                    <a:lnTo>
                      <a:pt x="216" y="38"/>
                    </a:lnTo>
                    <a:lnTo>
                      <a:pt x="214" y="36"/>
                    </a:lnTo>
                    <a:lnTo>
                      <a:pt x="210" y="34"/>
                    </a:lnTo>
                    <a:lnTo>
                      <a:pt x="210" y="34"/>
                    </a:lnTo>
                    <a:lnTo>
                      <a:pt x="200" y="30"/>
                    </a:lnTo>
                    <a:lnTo>
                      <a:pt x="192" y="26"/>
                    </a:lnTo>
                    <a:lnTo>
                      <a:pt x="186" y="22"/>
                    </a:lnTo>
                    <a:lnTo>
                      <a:pt x="184" y="18"/>
                    </a:lnTo>
                    <a:lnTo>
                      <a:pt x="182" y="10"/>
                    </a:lnTo>
                    <a:lnTo>
                      <a:pt x="182" y="0"/>
                    </a:lnTo>
                    <a:lnTo>
                      <a:pt x="182" y="0"/>
                    </a:lnTo>
                    <a:lnTo>
                      <a:pt x="134" y="20"/>
                    </a:lnTo>
                    <a:lnTo>
                      <a:pt x="134" y="20"/>
                    </a:lnTo>
                    <a:lnTo>
                      <a:pt x="114" y="44"/>
                    </a:lnTo>
                    <a:lnTo>
                      <a:pt x="94" y="64"/>
                    </a:lnTo>
                    <a:lnTo>
                      <a:pt x="78" y="80"/>
                    </a:lnTo>
                    <a:lnTo>
                      <a:pt x="78" y="80"/>
                    </a:lnTo>
                    <a:lnTo>
                      <a:pt x="80" y="70"/>
                    </a:lnTo>
                    <a:lnTo>
                      <a:pt x="78" y="64"/>
                    </a:lnTo>
                    <a:lnTo>
                      <a:pt x="76" y="62"/>
                    </a:lnTo>
                    <a:lnTo>
                      <a:pt x="70" y="60"/>
                    </a:lnTo>
                    <a:lnTo>
                      <a:pt x="70" y="60"/>
                    </a:lnTo>
                    <a:lnTo>
                      <a:pt x="66" y="56"/>
                    </a:lnTo>
                    <a:lnTo>
                      <a:pt x="60" y="54"/>
                    </a:lnTo>
                    <a:lnTo>
                      <a:pt x="52" y="50"/>
                    </a:lnTo>
                    <a:lnTo>
                      <a:pt x="34" y="46"/>
                    </a:lnTo>
                    <a:lnTo>
                      <a:pt x="34" y="46"/>
                    </a:lnTo>
                    <a:lnTo>
                      <a:pt x="22" y="44"/>
                    </a:lnTo>
                    <a:lnTo>
                      <a:pt x="18" y="44"/>
                    </a:lnTo>
                    <a:lnTo>
                      <a:pt x="18" y="46"/>
                    </a:lnTo>
                    <a:lnTo>
                      <a:pt x="18" y="48"/>
                    </a:lnTo>
                    <a:lnTo>
                      <a:pt x="14" y="50"/>
                    </a:lnTo>
                    <a:lnTo>
                      <a:pt x="14" y="50"/>
                    </a:lnTo>
                    <a:lnTo>
                      <a:pt x="12" y="52"/>
                    </a:lnTo>
                    <a:lnTo>
                      <a:pt x="12" y="54"/>
                    </a:lnTo>
                    <a:lnTo>
                      <a:pt x="12" y="56"/>
                    </a:lnTo>
                    <a:lnTo>
                      <a:pt x="12" y="58"/>
                    </a:lnTo>
                    <a:lnTo>
                      <a:pt x="10" y="60"/>
                    </a:lnTo>
                    <a:lnTo>
                      <a:pt x="0" y="62"/>
                    </a:lnTo>
                    <a:lnTo>
                      <a:pt x="0" y="6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4" name="Freeform 64">
                <a:extLst>
                  <a:ext uri="{FF2B5EF4-FFF2-40B4-BE49-F238E27FC236}">
                    <a16:creationId xmlns:a16="http://schemas.microsoft.com/office/drawing/2014/main" id="{142D3487-5F4A-4878-8CDF-13AB4BE0CE3E}"/>
                  </a:ext>
                </a:extLst>
              </p:cNvPr>
              <p:cNvSpPr>
                <a:spLocks/>
              </p:cNvSpPr>
              <p:nvPr/>
            </p:nvSpPr>
            <p:spPr bwMode="auto">
              <a:xfrm>
                <a:off x="6326560" y="798954"/>
                <a:ext cx="846048" cy="308952"/>
              </a:xfrm>
              <a:custGeom>
                <a:avLst/>
                <a:gdLst/>
                <a:ahLst/>
                <a:cxnLst>
                  <a:cxn ang="0">
                    <a:pos x="4" y="60"/>
                  </a:cxn>
                  <a:cxn ang="0">
                    <a:pos x="18" y="50"/>
                  </a:cxn>
                  <a:cxn ang="0">
                    <a:pos x="24" y="48"/>
                  </a:cxn>
                  <a:cxn ang="0">
                    <a:pos x="32" y="44"/>
                  </a:cxn>
                  <a:cxn ang="0">
                    <a:pos x="46" y="40"/>
                  </a:cxn>
                  <a:cxn ang="0">
                    <a:pos x="58" y="34"/>
                  </a:cxn>
                  <a:cxn ang="0">
                    <a:pos x="74" y="30"/>
                  </a:cxn>
                  <a:cxn ang="0">
                    <a:pos x="86" y="34"/>
                  </a:cxn>
                  <a:cxn ang="0">
                    <a:pos x="102" y="46"/>
                  </a:cxn>
                  <a:cxn ang="0">
                    <a:pos x="116" y="48"/>
                  </a:cxn>
                  <a:cxn ang="0">
                    <a:pos x="148" y="52"/>
                  </a:cxn>
                  <a:cxn ang="0">
                    <a:pos x="164" y="50"/>
                  </a:cxn>
                  <a:cxn ang="0">
                    <a:pos x="162" y="36"/>
                  </a:cxn>
                  <a:cxn ang="0">
                    <a:pos x="152" y="26"/>
                  </a:cxn>
                  <a:cxn ang="0">
                    <a:pos x="152" y="6"/>
                  </a:cxn>
                  <a:cxn ang="0">
                    <a:pos x="176" y="6"/>
                  </a:cxn>
                  <a:cxn ang="0">
                    <a:pos x="218" y="32"/>
                  </a:cxn>
                  <a:cxn ang="0">
                    <a:pos x="250" y="46"/>
                  </a:cxn>
                  <a:cxn ang="0">
                    <a:pos x="294" y="44"/>
                  </a:cxn>
                  <a:cxn ang="0">
                    <a:pos x="320" y="56"/>
                  </a:cxn>
                  <a:cxn ang="0">
                    <a:pos x="364" y="56"/>
                  </a:cxn>
                  <a:cxn ang="0">
                    <a:pos x="428" y="46"/>
                  </a:cxn>
                  <a:cxn ang="0">
                    <a:pos x="462" y="54"/>
                  </a:cxn>
                  <a:cxn ang="0">
                    <a:pos x="462" y="72"/>
                  </a:cxn>
                  <a:cxn ang="0">
                    <a:pos x="450" y="86"/>
                  </a:cxn>
                  <a:cxn ang="0">
                    <a:pos x="490" y="84"/>
                  </a:cxn>
                  <a:cxn ang="0">
                    <a:pos x="516" y="86"/>
                  </a:cxn>
                  <a:cxn ang="0">
                    <a:pos x="542" y="72"/>
                  </a:cxn>
                  <a:cxn ang="0">
                    <a:pos x="582" y="92"/>
                  </a:cxn>
                  <a:cxn ang="0">
                    <a:pos x="584" y="108"/>
                  </a:cxn>
                  <a:cxn ang="0">
                    <a:pos x="568" y="112"/>
                  </a:cxn>
                  <a:cxn ang="0">
                    <a:pos x="548" y="116"/>
                  </a:cxn>
                  <a:cxn ang="0">
                    <a:pos x="526" y="134"/>
                  </a:cxn>
                  <a:cxn ang="0">
                    <a:pos x="514" y="146"/>
                  </a:cxn>
                  <a:cxn ang="0">
                    <a:pos x="492" y="144"/>
                  </a:cxn>
                  <a:cxn ang="0">
                    <a:pos x="496" y="158"/>
                  </a:cxn>
                  <a:cxn ang="0">
                    <a:pos x="512" y="170"/>
                  </a:cxn>
                  <a:cxn ang="0">
                    <a:pos x="496" y="186"/>
                  </a:cxn>
                  <a:cxn ang="0">
                    <a:pos x="486" y="196"/>
                  </a:cxn>
                  <a:cxn ang="0">
                    <a:pos x="450" y="200"/>
                  </a:cxn>
                  <a:cxn ang="0">
                    <a:pos x="402" y="212"/>
                  </a:cxn>
                  <a:cxn ang="0">
                    <a:pos x="338" y="198"/>
                  </a:cxn>
                  <a:cxn ang="0">
                    <a:pos x="310" y="190"/>
                  </a:cxn>
                  <a:cxn ang="0">
                    <a:pos x="276" y="192"/>
                  </a:cxn>
                  <a:cxn ang="0">
                    <a:pos x="242" y="190"/>
                  </a:cxn>
                  <a:cxn ang="0">
                    <a:pos x="218" y="198"/>
                  </a:cxn>
                  <a:cxn ang="0">
                    <a:pos x="210" y="176"/>
                  </a:cxn>
                  <a:cxn ang="0">
                    <a:pos x="202" y="164"/>
                  </a:cxn>
                  <a:cxn ang="0">
                    <a:pos x="198" y="156"/>
                  </a:cxn>
                  <a:cxn ang="0">
                    <a:pos x="172" y="158"/>
                  </a:cxn>
                  <a:cxn ang="0">
                    <a:pos x="102" y="150"/>
                  </a:cxn>
                  <a:cxn ang="0">
                    <a:pos x="96" y="144"/>
                  </a:cxn>
                  <a:cxn ang="0">
                    <a:pos x="92" y="128"/>
                  </a:cxn>
                  <a:cxn ang="0">
                    <a:pos x="78" y="114"/>
                  </a:cxn>
                  <a:cxn ang="0">
                    <a:pos x="64" y="94"/>
                  </a:cxn>
                  <a:cxn ang="0">
                    <a:pos x="48" y="84"/>
                  </a:cxn>
                  <a:cxn ang="0">
                    <a:pos x="32" y="86"/>
                  </a:cxn>
                  <a:cxn ang="0">
                    <a:pos x="8" y="76"/>
                  </a:cxn>
                </a:cxnLst>
                <a:rect l="0" t="0" r="r" b="b"/>
                <a:pathLst>
                  <a:path w="588" h="212">
                    <a:moveTo>
                      <a:pt x="0" y="68"/>
                    </a:moveTo>
                    <a:lnTo>
                      <a:pt x="0" y="68"/>
                    </a:lnTo>
                    <a:lnTo>
                      <a:pt x="2" y="66"/>
                    </a:lnTo>
                    <a:lnTo>
                      <a:pt x="2" y="62"/>
                    </a:lnTo>
                    <a:lnTo>
                      <a:pt x="4" y="60"/>
                    </a:lnTo>
                    <a:lnTo>
                      <a:pt x="8" y="58"/>
                    </a:lnTo>
                    <a:lnTo>
                      <a:pt x="8" y="58"/>
                    </a:lnTo>
                    <a:lnTo>
                      <a:pt x="12" y="56"/>
                    </a:lnTo>
                    <a:lnTo>
                      <a:pt x="16" y="52"/>
                    </a:lnTo>
                    <a:lnTo>
                      <a:pt x="18" y="50"/>
                    </a:lnTo>
                    <a:lnTo>
                      <a:pt x="22" y="52"/>
                    </a:lnTo>
                    <a:lnTo>
                      <a:pt x="22" y="52"/>
                    </a:lnTo>
                    <a:lnTo>
                      <a:pt x="24" y="52"/>
                    </a:lnTo>
                    <a:lnTo>
                      <a:pt x="24" y="52"/>
                    </a:lnTo>
                    <a:lnTo>
                      <a:pt x="24" y="48"/>
                    </a:lnTo>
                    <a:lnTo>
                      <a:pt x="26" y="44"/>
                    </a:lnTo>
                    <a:lnTo>
                      <a:pt x="26" y="44"/>
                    </a:lnTo>
                    <a:lnTo>
                      <a:pt x="28" y="44"/>
                    </a:lnTo>
                    <a:lnTo>
                      <a:pt x="28" y="44"/>
                    </a:lnTo>
                    <a:lnTo>
                      <a:pt x="32" y="44"/>
                    </a:lnTo>
                    <a:lnTo>
                      <a:pt x="36" y="42"/>
                    </a:lnTo>
                    <a:lnTo>
                      <a:pt x="40" y="40"/>
                    </a:lnTo>
                    <a:lnTo>
                      <a:pt x="44" y="40"/>
                    </a:lnTo>
                    <a:lnTo>
                      <a:pt x="44" y="40"/>
                    </a:lnTo>
                    <a:lnTo>
                      <a:pt x="46" y="40"/>
                    </a:lnTo>
                    <a:lnTo>
                      <a:pt x="50" y="36"/>
                    </a:lnTo>
                    <a:lnTo>
                      <a:pt x="54" y="34"/>
                    </a:lnTo>
                    <a:lnTo>
                      <a:pt x="56" y="32"/>
                    </a:lnTo>
                    <a:lnTo>
                      <a:pt x="58" y="34"/>
                    </a:lnTo>
                    <a:lnTo>
                      <a:pt x="58" y="34"/>
                    </a:lnTo>
                    <a:lnTo>
                      <a:pt x="60" y="34"/>
                    </a:lnTo>
                    <a:lnTo>
                      <a:pt x="62" y="34"/>
                    </a:lnTo>
                    <a:lnTo>
                      <a:pt x="66" y="32"/>
                    </a:lnTo>
                    <a:lnTo>
                      <a:pt x="70" y="30"/>
                    </a:lnTo>
                    <a:lnTo>
                      <a:pt x="74" y="30"/>
                    </a:lnTo>
                    <a:lnTo>
                      <a:pt x="76" y="30"/>
                    </a:lnTo>
                    <a:lnTo>
                      <a:pt x="76" y="30"/>
                    </a:lnTo>
                    <a:lnTo>
                      <a:pt x="78" y="34"/>
                    </a:lnTo>
                    <a:lnTo>
                      <a:pt x="80" y="34"/>
                    </a:lnTo>
                    <a:lnTo>
                      <a:pt x="86" y="34"/>
                    </a:lnTo>
                    <a:lnTo>
                      <a:pt x="90" y="34"/>
                    </a:lnTo>
                    <a:lnTo>
                      <a:pt x="94" y="36"/>
                    </a:lnTo>
                    <a:lnTo>
                      <a:pt x="96" y="40"/>
                    </a:lnTo>
                    <a:lnTo>
                      <a:pt x="96" y="40"/>
                    </a:lnTo>
                    <a:lnTo>
                      <a:pt x="102" y="46"/>
                    </a:lnTo>
                    <a:lnTo>
                      <a:pt x="104" y="46"/>
                    </a:lnTo>
                    <a:lnTo>
                      <a:pt x="108" y="46"/>
                    </a:lnTo>
                    <a:lnTo>
                      <a:pt x="112" y="46"/>
                    </a:lnTo>
                    <a:lnTo>
                      <a:pt x="112" y="46"/>
                    </a:lnTo>
                    <a:lnTo>
                      <a:pt x="116" y="48"/>
                    </a:lnTo>
                    <a:lnTo>
                      <a:pt x="120" y="50"/>
                    </a:lnTo>
                    <a:lnTo>
                      <a:pt x="126" y="50"/>
                    </a:lnTo>
                    <a:lnTo>
                      <a:pt x="136" y="52"/>
                    </a:lnTo>
                    <a:lnTo>
                      <a:pt x="136" y="52"/>
                    </a:lnTo>
                    <a:lnTo>
                      <a:pt x="148" y="52"/>
                    </a:lnTo>
                    <a:lnTo>
                      <a:pt x="154" y="50"/>
                    </a:lnTo>
                    <a:lnTo>
                      <a:pt x="158" y="50"/>
                    </a:lnTo>
                    <a:lnTo>
                      <a:pt x="160" y="50"/>
                    </a:lnTo>
                    <a:lnTo>
                      <a:pt x="160" y="50"/>
                    </a:lnTo>
                    <a:lnTo>
                      <a:pt x="164" y="50"/>
                    </a:lnTo>
                    <a:lnTo>
                      <a:pt x="166" y="46"/>
                    </a:lnTo>
                    <a:lnTo>
                      <a:pt x="168" y="44"/>
                    </a:lnTo>
                    <a:lnTo>
                      <a:pt x="168" y="42"/>
                    </a:lnTo>
                    <a:lnTo>
                      <a:pt x="166" y="40"/>
                    </a:lnTo>
                    <a:lnTo>
                      <a:pt x="162" y="36"/>
                    </a:lnTo>
                    <a:lnTo>
                      <a:pt x="162" y="36"/>
                    </a:lnTo>
                    <a:lnTo>
                      <a:pt x="150" y="30"/>
                    </a:lnTo>
                    <a:lnTo>
                      <a:pt x="148" y="28"/>
                    </a:lnTo>
                    <a:lnTo>
                      <a:pt x="148" y="28"/>
                    </a:lnTo>
                    <a:lnTo>
                      <a:pt x="152" y="26"/>
                    </a:lnTo>
                    <a:lnTo>
                      <a:pt x="156" y="20"/>
                    </a:lnTo>
                    <a:lnTo>
                      <a:pt x="156" y="20"/>
                    </a:lnTo>
                    <a:lnTo>
                      <a:pt x="156" y="14"/>
                    </a:lnTo>
                    <a:lnTo>
                      <a:pt x="154" y="10"/>
                    </a:lnTo>
                    <a:lnTo>
                      <a:pt x="152" y="6"/>
                    </a:lnTo>
                    <a:lnTo>
                      <a:pt x="152" y="2"/>
                    </a:lnTo>
                    <a:lnTo>
                      <a:pt x="154" y="0"/>
                    </a:lnTo>
                    <a:lnTo>
                      <a:pt x="154" y="0"/>
                    </a:lnTo>
                    <a:lnTo>
                      <a:pt x="166" y="4"/>
                    </a:lnTo>
                    <a:lnTo>
                      <a:pt x="176" y="6"/>
                    </a:lnTo>
                    <a:lnTo>
                      <a:pt x="192" y="10"/>
                    </a:lnTo>
                    <a:lnTo>
                      <a:pt x="192" y="10"/>
                    </a:lnTo>
                    <a:lnTo>
                      <a:pt x="202" y="14"/>
                    </a:lnTo>
                    <a:lnTo>
                      <a:pt x="208" y="18"/>
                    </a:lnTo>
                    <a:lnTo>
                      <a:pt x="218" y="32"/>
                    </a:lnTo>
                    <a:lnTo>
                      <a:pt x="222" y="38"/>
                    </a:lnTo>
                    <a:lnTo>
                      <a:pt x="228" y="44"/>
                    </a:lnTo>
                    <a:lnTo>
                      <a:pt x="238" y="46"/>
                    </a:lnTo>
                    <a:lnTo>
                      <a:pt x="250" y="46"/>
                    </a:lnTo>
                    <a:lnTo>
                      <a:pt x="250" y="46"/>
                    </a:lnTo>
                    <a:lnTo>
                      <a:pt x="274" y="42"/>
                    </a:lnTo>
                    <a:lnTo>
                      <a:pt x="282" y="44"/>
                    </a:lnTo>
                    <a:lnTo>
                      <a:pt x="286" y="44"/>
                    </a:lnTo>
                    <a:lnTo>
                      <a:pt x="294" y="44"/>
                    </a:lnTo>
                    <a:lnTo>
                      <a:pt x="294" y="44"/>
                    </a:lnTo>
                    <a:lnTo>
                      <a:pt x="306" y="44"/>
                    </a:lnTo>
                    <a:lnTo>
                      <a:pt x="312" y="46"/>
                    </a:lnTo>
                    <a:lnTo>
                      <a:pt x="314" y="50"/>
                    </a:lnTo>
                    <a:lnTo>
                      <a:pt x="318" y="52"/>
                    </a:lnTo>
                    <a:lnTo>
                      <a:pt x="320" y="56"/>
                    </a:lnTo>
                    <a:lnTo>
                      <a:pt x="326" y="58"/>
                    </a:lnTo>
                    <a:lnTo>
                      <a:pt x="334" y="58"/>
                    </a:lnTo>
                    <a:lnTo>
                      <a:pt x="346" y="56"/>
                    </a:lnTo>
                    <a:lnTo>
                      <a:pt x="346" y="56"/>
                    </a:lnTo>
                    <a:lnTo>
                      <a:pt x="364" y="56"/>
                    </a:lnTo>
                    <a:lnTo>
                      <a:pt x="380" y="56"/>
                    </a:lnTo>
                    <a:lnTo>
                      <a:pt x="394" y="56"/>
                    </a:lnTo>
                    <a:lnTo>
                      <a:pt x="412" y="52"/>
                    </a:lnTo>
                    <a:lnTo>
                      <a:pt x="412" y="52"/>
                    </a:lnTo>
                    <a:lnTo>
                      <a:pt x="428" y="46"/>
                    </a:lnTo>
                    <a:lnTo>
                      <a:pt x="440" y="44"/>
                    </a:lnTo>
                    <a:lnTo>
                      <a:pt x="454" y="44"/>
                    </a:lnTo>
                    <a:lnTo>
                      <a:pt x="472" y="48"/>
                    </a:lnTo>
                    <a:lnTo>
                      <a:pt x="472" y="48"/>
                    </a:lnTo>
                    <a:lnTo>
                      <a:pt x="462" y="54"/>
                    </a:lnTo>
                    <a:lnTo>
                      <a:pt x="458" y="58"/>
                    </a:lnTo>
                    <a:lnTo>
                      <a:pt x="458" y="62"/>
                    </a:lnTo>
                    <a:lnTo>
                      <a:pt x="460" y="64"/>
                    </a:lnTo>
                    <a:lnTo>
                      <a:pt x="462" y="70"/>
                    </a:lnTo>
                    <a:lnTo>
                      <a:pt x="462" y="72"/>
                    </a:lnTo>
                    <a:lnTo>
                      <a:pt x="456" y="76"/>
                    </a:lnTo>
                    <a:lnTo>
                      <a:pt x="456" y="76"/>
                    </a:lnTo>
                    <a:lnTo>
                      <a:pt x="450" y="80"/>
                    </a:lnTo>
                    <a:lnTo>
                      <a:pt x="450" y="84"/>
                    </a:lnTo>
                    <a:lnTo>
                      <a:pt x="450" y="86"/>
                    </a:lnTo>
                    <a:lnTo>
                      <a:pt x="452" y="88"/>
                    </a:lnTo>
                    <a:lnTo>
                      <a:pt x="458" y="88"/>
                    </a:lnTo>
                    <a:lnTo>
                      <a:pt x="474" y="86"/>
                    </a:lnTo>
                    <a:lnTo>
                      <a:pt x="474" y="86"/>
                    </a:lnTo>
                    <a:lnTo>
                      <a:pt x="490" y="84"/>
                    </a:lnTo>
                    <a:lnTo>
                      <a:pt x="500" y="84"/>
                    </a:lnTo>
                    <a:lnTo>
                      <a:pt x="506" y="84"/>
                    </a:lnTo>
                    <a:lnTo>
                      <a:pt x="510" y="86"/>
                    </a:lnTo>
                    <a:lnTo>
                      <a:pt x="514" y="88"/>
                    </a:lnTo>
                    <a:lnTo>
                      <a:pt x="516" y="86"/>
                    </a:lnTo>
                    <a:lnTo>
                      <a:pt x="528" y="80"/>
                    </a:lnTo>
                    <a:lnTo>
                      <a:pt x="528" y="80"/>
                    </a:lnTo>
                    <a:lnTo>
                      <a:pt x="532" y="76"/>
                    </a:lnTo>
                    <a:lnTo>
                      <a:pt x="538" y="72"/>
                    </a:lnTo>
                    <a:lnTo>
                      <a:pt x="542" y="72"/>
                    </a:lnTo>
                    <a:lnTo>
                      <a:pt x="546" y="74"/>
                    </a:lnTo>
                    <a:lnTo>
                      <a:pt x="560" y="78"/>
                    </a:lnTo>
                    <a:lnTo>
                      <a:pt x="578" y="90"/>
                    </a:lnTo>
                    <a:lnTo>
                      <a:pt x="578" y="90"/>
                    </a:lnTo>
                    <a:lnTo>
                      <a:pt x="582" y="92"/>
                    </a:lnTo>
                    <a:lnTo>
                      <a:pt x="586" y="96"/>
                    </a:lnTo>
                    <a:lnTo>
                      <a:pt x="588" y="100"/>
                    </a:lnTo>
                    <a:lnTo>
                      <a:pt x="588" y="104"/>
                    </a:lnTo>
                    <a:lnTo>
                      <a:pt x="586" y="106"/>
                    </a:lnTo>
                    <a:lnTo>
                      <a:pt x="584" y="108"/>
                    </a:lnTo>
                    <a:lnTo>
                      <a:pt x="580" y="110"/>
                    </a:lnTo>
                    <a:lnTo>
                      <a:pt x="576" y="110"/>
                    </a:lnTo>
                    <a:lnTo>
                      <a:pt x="576" y="110"/>
                    </a:lnTo>
                    <a:lnTo>
                      <a:pt x="570" y="110"/>
                    </a:lnTo>
                    <a:lnTo>
                      <a:pt x="568" y="112"/>
                    </a:lnTo>
                    <a:lnTo>
                      <a:pt x="566" y="114"/>
                    </a:lnTo>
                    <a:lnTo>
                      <a:pt x="560" y="114"/>
                    </a:lnTo>
                    <a:lnTo>
                      <a:pt x="560" y="114"/>
                    </a:lnTo>
                    <a:lnTo>
                      <a:pt x="552" y="114"/>
                    </a:lnTo>
                    <a:lnTo>
                      <a:pt x="548" y="116"/>
                    </a:lnTo>
                    <a:lnTo>
                      <a:pt x="542" y="124"/>
                    </a:lnTo>
                    <a:lnTo>
                      <a:pt x="542" y="124"/>
                    </a:lnTo>
                    <a:lnTo>
                      <a:pt x="536" y="130"/>
                    </a:lnTo>
                    <a:lnTo>
                      <a:pt x="532" y="132"/>
                    </a:lnTo>
                    <a:lnTo>
                      <a:pt x="526" y="134"/>
                    </a:lnTo>
                    <a:lnTo>
                      <a:pt x="520" y="134"/>
                    </a:lnTo>
                    <a:lnTo>
                      <a:pt x="518" y="136"/>
                    </a:lnTo>
                    <a:lnTo>
                      <a:pt x="516" y="140"/>
                    </a:lnTo>
                    <a:lnTo>
                      <a:pt x="516" y="140"/>
                    </a:lnTo>
                    <a:lnTo>
                      <a:pt x="514" y="146"/>
                    </a:lnTo>
                    <a:lnTo>
                      <a:pt x="510" y="148"/>
                    </a:lnTo>
                    <a:lnTo>
                      <a:pt x="506" y="148"/>
                    </a:lnTo>
                    <a:lnTo>
                      <a:pt x="502" y="148"/>
                    </a:lnTo>
                    <a:lnTo>
                      <a:pt x="496" y="144"/>
                    </a:lnTo>
                    <a:lnTo>
                      <a:pt x="492" y="144"/>
                    </a:lnTo>
                    <a:lnTo>
                      <a:pt x="490" y="148"/>
                    </a:lnTo>
                    <a:lnTo>
                      <a:pt x="490" y="148"/>
                    </a:lnTo>
                    <a:lnTo>
                      <a:pt x="490" y="152"/>
                    </a:lnTo>
                    <a:lnTo>
                      <a:pt x="492" y="156"/>
                    </a:lnTo>
                    <a:lnTo>
                      <a:pt x="496" y="158"/>
                    </a:lnTo>
                    <a:lnTo>
                      <a:pt x="504" y="160"/>
                    </a:lnTo>
                    <a:lnTo>
                      <a:pt x="504" y="160"/>
                    </a:lnTo>
                    <a:lnTo>
                      <a:pt x="508" y="162"/>
                    </a:lnTo>
                    <a:lnTo>
                      <a:pt x="512" y="164"/>
                    </a:lnTo>
                    <a:lnTo>
                      <a:pt x="512" y="170"/>
                    </a:lnTo>
                    <a:lnTo>
                      <a:pt x="512" y="174"/>
                    </a:lnTo>
                    <a:lnTo>
                      <a:pt x="508" y="178"/>
                    </a:lnTo>
                    <a:lnTo>
                      <a:pt x="506" y="182"/>
                    </a:lnTo>
                    <a:lnTo>
                      <a:pt x="502" y="186"/>
                    </a:lnTo>
                    <a:lnTo>
                      <a:pt x="496" y="186"/>
                    </a:lnTo>
                    <a:lnTo>
                      <a:pt x="496" y="186"/>
                    </a:lnTo>
                    <a:lnTo>
                      <a:pt x="494" y="186"/>
                    </a:lnTo>
                    <a:lnTo>
                      <a:pt x="492" y="188"/>
                    </a:lnTo>
                    <a:lnTo>
                      <a:pt x="488" y="194"/>
                    </a:lnTo>
                    <a:lnTo>
                      <a:pt x="486" y="196"/>
                    </a:lnTo>
                    <a:lnTo>
                      <a:pt x="482" y="198"/>
                    </a:lnTo>
                    <a:lnTo>
                      <a:pt x="476" y="200"/>
                    </a:lnTo>
                    <a:lnTo>
                      <a:pt x="468" y="200"/>
                    </a:lnTo>
                    <a:lnTo>
                      <a:pt x="468" y="200"/>
                    </a:lnTo>
                    <a:lnTo>
                      <a:pt x="450" y="200"/>
                    </a:lnTo>
                    <a:lnTo>
                      <a:pt x="438" y="202"/>
                    </a:lnTo>
                    <a:lnTo>
                      <a:pt x="428" y="204"/>
                    </a:lnTo>
                    <a:lnTo>
                      <a:pt x="420" y="208"/>
                    </a:lnTo>
                    <a:lnTo>
                      <a:pt x="412" y="210"/>
                    </a:lnTo>
                    <a:lnTo>
                      <a:pt x="402" y="212"/>
                    </a:lnTo>
                    <a:lnTo>
                      <a:pt x="390" y="212"/>
                    </a:lnTo>
                    <a:lnTo>
                      <a:pt x="372" y="210"/>
                    </a:lnTo>
                    <a:lnTo>
                      <a:pt x="372" y="210"/>
                    </a:lnTo>
                    <a:lnTo>
                      <a:pt x="344" y="202"/>
                    </a:lnTo>
                    <a:lnTo>
                      <a:pt x="338" y="198"/>
                    </a:lnTo>
                    <a:lnTo>
                      <a:pt x="334" y="196"/>
                    </a:lnTo>
                    <a:lnTo>
                      <a:pt x="330" y="194"/>
                    </a:lnTo>
                    <a:lnTo>
                      <a:pt x="320" y="192"/>
                    </a:lnTo>
                    <a:lnTo>
                      <a:pt x="320" y="192"/>
                    </a:lnTo>
                    <a:lnTo>
                      <a:pt x="310" y="190"/>
                    </a:lnTo>
                    <a:lnTo>
                      <a:pt x="302" y="188"/>
                    </a:lnTo>
                    <a:lnTo>
                      <a:pt x="294" y="188"/>
                    </a:lnTo>
                    <a:lnTo>
                      <a:pt x="286" y="190"/>
                    </a:lnTo>
                    <a:lnTo>
                      <a:pt x="286" y="190"/>
                    </a:lnTo>
                    <a:lnTo>
                      <a:pt x="276" y="192"/>
                    </a:lnTo>
                    <a:lnTo>
                      <a:pt x="266" y="190"/>
                    </a:lnTo>
                    <a:lnTo>
                      <a:pt x="258" y="190"/>
                    </a:lnTo>
                    <a:lnTo>
                      <a:pt x="248" y="190"/>
                    </a:lnTo>
                    <a:lnTo>
                      <a:pt x="248" y="190"/>
                    </a:lnTo>
                    <a:lnTo>
                      <a:pt x="242" y="190"/>
                    </a:lnTo>
                    <a:lnTo>
                      <a:pt x="236" y="190"/>
                    </a:lnTo>
                    <a:lnTo>
                      <a:pt x="230" y="190"/>
                    </a:lnTo>
                    <a:lnTo>
                      <a:pt x="222" y="196"/>
                    </a:lnTo>
                    <a:lnTo>
                      <a:pt x="222" y="196"/>
                    </a:lnTo>
                    <a:lnTo>
                      <a:pt x="218" y="198"/>
                    </a:lnTo>
                    <a:lnTo>
                      <a:pt x="216" y="198"/>
                    </a:lnTo>
                    <a:lnTo>
                      <a:pt x="216" y="192"/>
                    </a:lnTo>
                    <a:lnTo>
                      <a:pt x="216" y="184"/>
                    </a:lnTo>
                    <a:lnTo>
                      <a:pt x="214" y="180"/>
                    </a:lnTo>
                    <a:lnTo>
                      <a:pt x="210" y="176"/>
                    </a:lnTo>
                    <a:lnTo>
                      <a:pt x="210" y="176"/>
                    </a:lnTo>
                    <a:lnTo>
                      <a:pt x="206" y="172"/>
                    </a:lnTo>
                    <a:lnTo>
                      <a:pt x="204" y="168"/>
                    </a:lnTo>
                    <a:lnTo>
                      <a:pt x="204" y="164"/>
                    </a:lnTo>
                    <a:lnTo>
                      <a:pt x="202" y="164"/>
                    </a:lnTo>
                    <a:lnTo>
                      <a:pt x="202" y="164"/>
                    </a:lnTo>
                    <a:lnTo>
                      <a:pt x="200" y="164"/>
                    </a:lnTo>
                    <a:lnTo>
                      <a:pt x="198" y="162"/>
                    </a:lnTo>
                    <a:lnTo>
                      <a:pt x="198" y="158"/>
                    </a:lnTo>
                    <a:lnTo>
                      <a:pt x="198" y="156"/>
                    </a:lnTo>
                    <a:lnTo>
                      <a:pt x="194" y="158"/>
                    </a:lnTo>
                    <a:lnTo>
                      <a:pt x="194" y="158"/>
                    </a:lnTo>
                    <a:lnTo>
                      <a:pt x="192" y="160"/>
                    </a:lnTo>
                    <a:lnTo>
                      <a:pt x="186" y="160"/>
                    </a:lnTo>
                    <a:lnTo>
                      <a:pt x="172" y="158"/>
                    </a:lnTo>
                    <a:lnTo>
                      <a:pt x="152" y="150"/>
                    </a:lnTo>
                    <a:lnTo>
                      <a:pt x="152" y="150"/>
                    </a:lnTo>
                    <a:lnTo>
                      <a:pt x="142" y="146"/>
                    </a:lnTo>
                    <a:lnTo>
                      <a:pt x="132" y="146"/>
                    </a:lnTo>
                    <a:lnTo>
                      <a:pt x="102" y="150"/>
                    </a:lnTo>
                    <a:lnTo>
                      <a:pt x="102" y="150"/>
                    </a:lnTo>
                    <a:lnTo>
                      <a:pt x="92" y="150"/>
                    </a:lnTo>
                    <a:lnTo>
                      <a:pt x="90" y="150"/>
                    </a:lnTo>
                    <a:lnTo>
                      <a:pt x="92" y="148"/>
                    </a:lnTo>
                    <a:lnTo>
                      <a:pt x="96" y="144"/>
                    </a:lnTo>
                    <a:lnTo>
                      <a:pt x="96" y="140"/>
                    </a:lnTo>
                    <a:lnTo>
                      <a:pt x="94" y="136"/>
                    </a:lnTo>
                    <a:lnTo>
                      <a:pt x="94" y="136"/>
                    </a:lnTo>
                    <a:lnTo>
                      <a:pt x="90" y="132"/>
                    </a:lnTo>
                    <a:lnTo>
                      <a:pt x="92" y="128"/>
                    </a:lnTo>
                    <a:lnTo>
                      <a:pt x="92" y="126"/>
                    </a:lnTo>
                    <a:lnTo>
                      <a:pt x="88" y="122"/>
                    </a:lnTo>
                    <a:lnTo>
                      <a:pt x="88" y="122"/>
                    </a:lnTo>
                    <a:lnTo>
                      <a:pt x="82" y="118"/>
                    </a:lnTo>
                    <a:lnTo>
                      <a:pt x="78" y="114"/>
                    </a:lnTo>
                    <a:lnTo>
                      <a:pt x="74" y="106"/>
                    </a:lnTo>
                    <a:lnTo>
                      <a:pt x="72" y="98"/>
                    </a:lnTo>
                    <a:lnTo>
                      <a:pt x="68" y="96"/>
                    </a:lnTo>
                    <a:lnTo>
                      <a:pt x="64" y="94"/>
                    </a:lnTo>
                    <a:lnTo>
                      <a:pt x="64" y="94"/>
                    </a:lnTo>
                    <a:lnTo>
                      <a:pt x="56" y="90"/>
                    </a:lnTo>
                    <a:lnTo>
                      <a:pt x="54" y="88"/>
                    </a:lnTo>
                    <a:lnTo>
                      <a:pt x="54" y="88"/>
                    </a:lnTo>
                    <a:lnTo>
                      <a:pt x="50" y="86"/>
                    </a:lnTo>
                    <a:lnTo>
                      <a:pt x="48" y="84"/>
                    </a:lnTo>
                    <a:lnTo>
                      <a:pt x="44" y="88"/>
                    </a:lnTo>
                    <a:lnTo>
                      <a:pt x="42" y="90"/>
                    </a:lnTo>
                    <a:lnTo>
                      <a:pt x="38" y="90"/>
                    </a:lnTo>
                    <a:lnTo>
                      <a:pt x="36" y="90"/>
                    </a:lnTo>
                    <a:lnTo>
                      <a:pt x="32" y="86"/>
                    </a:lnTo>
                    <a:lnTo>
                      <a:pt x="32" y="86"/>
                    </a:lnTo>
                    <a:lnTo>
                      <a:pt x="26" y="82"/>
                    </a:lnTo>
                    <a:lnTo>
                      <a:pt x="22" y="80"/>
                    </a:lnTo>
                    <a:lnTo>
                      <a:pt x="14" y="78"/>
                    </a:lnTo>
                    <a:lnTo>
                      <a:pt x="8" y="76"/>
                    </a:lnTo>
                    <a:lnTo>
                      <a:pt x="4" y="74"/>
                    </a:lnTo>
                    <a:lnTo>
                      <a:pt x="2" y="70"/>
                    </a:lnTo>
                    <a:lnTo>
                      <a:pt x="0" y="68"/>
                    </a:lnTo>
                    <a:lnTo>
                      <a:pt x="0" y="6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5" name="Freeform 66">
                <a:extLst>
                  <a:ext uri="{FF2B5EF4-FFF2-40B4-BE49-F238E27FC236}">
                    <a16:creationId xmlns:a16="http://schemas.microsoft.com/office/drawing/2014/main" id="{F8813FDD-7991-4F45-BC0F-65601153537C}"/>
                  </a:ext>
                </a:extLst>
              </p:cNvPr>
              <p:cNvSpPr>
                <a:spLocks/>
              </p:cNvSpPr>
              <p:nvPr/>
            </p:nvSpPr>
            <p:spPr bwMode="auto">
              <a:xfrm>
                <a:off x="7581243" y="740663"/>
                <a:ext cx="253238" cy="259404"/>
              </a:xfrm>
              <a:custGeom>
                <a:avLst/>
                <a:gdLst/>
                <a:ahLst/>
                <a:cxnLst>
                  <a:cxn ang="0">
                    <a:pos x="16" y="14"/>
                  </a:cxn>
                  <a:cxn ang="0">
                    <a:pos x="0" y="2"/>
                  </a:cxn>
                  <a:cxn ang="0">
                    <a:pos x="10" y="0"/>
                  </a:cxn>
                  <a:cxn ang="0">
                    <a:pos x="20" y="4"/>
                  </a:cxn>
                  <a:cxn ang="0">
                    <a:pos x="26" y="12"/>
                  </a:cxn>
                  <a:cxn ang="0">
                    <a:pos x="40" y="18"/>
                  </a:cxn>
                  <a:cxn ang="0">
                    <a:pos x="40" y="20"/>
                  </a:cxn>
                  <a:cxn ang="0">
                    <a:pos x="42" y="24"/>
                  </a:cxn>
                  <a:cxn ang="0">
                    <a:pos x="52" y="34"/>
                  </a:cxn>
                  <a:cxn ang="0">
                    <a:pos x="66" y="46"/>
                  </a:cxn>
                  <a:cxn ang="0">
                    <a:pos x="88" y="62"/>
                  </a:cxn>
                  <a:cxn ang="0">
                    <a:pos x="98" y="68"/>
                  </a:cxn>
                  <a:cxn ang="0">
                    <a:pos x="114" y="82"/>
                  </a:cxn>
                  <a:cxn ang="0">
                    <a:pos x="138" y="100"/>
                  </a:cxn>
                  <a:cxn ang="0">
                    <a:pos x="142" y="104"/>
                  </a:cxn>
                  <a:cxn ang="0">
                    <a:pos x="128" y="98"/>
                  </a:cxn>
                  <a:cxn ang="0">
                    <a:pos x="118" y="100"/>
                  </a:cxn>
                  <a:cxn ang="0">
                    <a:pos x="120" y="106"/>
                  </a:cxn>
                  <a:cxn ang="0">
                    <a:pos x="128" y="124"/>
                  </a:cxn>
                  <a:cxn ang="0">
                    <a:pos x="142" y="134"/>
                  </a:cxn>
                  <a:cxn ang="0">
                    <a:pos x="152" y="140"/>
                  </a:cxn>
                  <a:cxn ang="0">
                    <a:pos x="160" y="144"/>
                  </a:cxn>
                  <a:cxn ang="0">
                    <a:pos x="170" y="150"/>
                  </a:cxn>
                  <a:cxn ang="0">
                    <a:pos x="176" y="164"/>
                  </a:cxn>
                  <a:cxn ang="0">
                    <a:pos x="170" y="158"/>
                  </a:cxn>
                  <a:cxn ang="0">
                    <a:pos x="162" y="156"/>
                  </a:cxn>
                  <a:cxn ang="0">
                    <a:pos x="150" y="154"/>
                  </a:cxn>
                  <a:cxn ang="0">
                    <a:pos x="156" y="178"/>
                  </a:cxn>
                  <a:cxn ang="0">
                    <a:pos x="150" y="174"/>
                  </a:cxn>
                  <a:cxn ang="0">
                    <a:pos x="138" y="162"/>
                  </a:cxn>
                  <a:cxn ang="0">
                    <a:pos x="140" y="154"/>
                  </a:cxn>
                  <a:cxn ang="0">
                    <a:pos x="136" y="146"/>
                  </a:cxn>
                  <a:cxn ang="0">
                    <a:pos x="126" y="134"/>
                  </a:cxn>
                  <a:cxn ang="0">
                    <a:pos x="116" y="120"/>
                  </a:cxn>
                  <a:cxn ang="0">
                    <a:pos x="104" y="112"/>
                  </a:cxn>
                  <a:cxn ang="0">
                    <a:pos x="96" y="96"/>
                  </a:cxn>
                  <a:cxn ang="0">
                    <a:pos x="68" y="68"/>
                  </a:cxn>
                  <a:cxn ang="0">
                    <a:pos x="54" y="58"/>
                  </a:cxn>
                  <a:cxn ang="0">
                    <a:pos x="44" y="46"/>
                  </a:cxn>
                  <a:cxn ang="0">
                    <a:pos x="24" y="38"/>
                  </a:cxn>
                  <a:cxn ang="0">
                    <a:pos x="14" y="26"/>
                  </a:cxn>
                  <a:cxn ang="0">
                    <a:pos x="10" y="18"/>
                  </a:cxn>
                  <a:cxn ang="0">
                    <a:pos x="16" y="18"/>
                  </a:cxn>
                  <a:cxn ang="0">
                    <a:pos x="18" y="18"/>
                  </a:cxn>
                </a:cxnLst>
                <a:rect l="0" t="0" r="r" b="b"/>
                <a:pathLst>
                  <a:path w="176" h="178">
                    <a:moveTo>
                      <a:pt x="18" y="18"/>
                    </a:moveTo>
                    <a:lnTo>
                      <a:pt x="18" y="18"/>
                    </a:lnTo>
                    <a:lnTo>
                      <a:pt x="16" y="14"/>
                    </a:lnTo>
                    <a:lnTo>
                      <a:pt x="14" y="12"/>
                    </a:lnTo>
                    <a:lnTo>
                      <a:pt x="6" y="6"/>
                    </a:lnTo>
                    <a:lnTo>
                      <a:pt x="0" y="2"/>
                    </a:lnTo>
                    <a:lnTo>
                      <a:pt x="0" y="0"/>
                    </a:lnTo>
                    <a:lnTo>
                      <a:pt x="0" y="0"/>
                    </a:lnTo>
                    <a:lnTo>
                      <a:pt x="10" y="0"/>
                    </a:lnTo>
                    <a:lnTo>
                      <a:pt x="14" y="0"/>
                    </a:lnTo>
                    <a:lnTo>
                      <a:pt x="20" y="4"/>
                    </a:lnTo>
                    <a:lnTo>
                      <a:pt x="20" y="4"/>
                    </a:lnTo>
                    <a:lnTo>
                      <a:pt x="22" y="10"/>
                    </a:lnTo>
                    <a:lnTo>
                      <a:pt x="24" y="12"/>
                    </a:lnTo>
                    <a:lnTo>
                      <a:pt x="26" y="12"/>
                    </a:lnTo>
                    <a:lnTo>
                      <a:pt x="26" y="12"/>
                    </a:lnTo>
                    <a:lnTo>
                      <a:pt x="32" y="14"/>
                    </a:lnTo>
                    <a:lnTo>
                      <a:pt x="40" y="18"/>
                    </a:lnTo>
                    <a:lnTo>
                      <a:pt x="40" y="18"/>
                    </a:lnTo>
                    <a:lnTo>
                      <a:pt x="42" y="20"/>
                    </a:lnTo>
                    <a:lnTo>
                      <a:pt x="40" y="20"/>
                    </a:lnTo>
                    <a:lnTo>
                      <a:pt x="38" y="22"/>
                    </a:lnTo>
                    <a:lnTo>
                      <a:pt x="42" y="24"/>
                    </a:lnTo>
                    <a:lnTo>
                      <a:pt x="42" y="24"/>
                    </a:lnTo>
                    <a:lnTo>
                      <a:pt x="50" y="28"/>
                    </a:lnTo>
                    <a:lnTo>
                      <a:pt x="52" y="34"/>
                    </a:lnTo>
                    <a:lnTo>
                      <a:pt x="52" y="34"/>
                    </a:lnTo>
                    <a:lnTo>
                      <a:pt x="56" y="38"/>
                    </a:lnTo>
                    <a:lnTo>
                      <a:pt x="66" y="46"/>
                    </a:lnTo>
                    <a:lnTo>
                      <a:pt x="66" y="46"/>
                    </a:lnTo>
                    <a:lnTo>
                      <a:pt x="80" y="54"/>
                    </a:lnTo>
                    <a:lnTo>
                      <a:pt x="84" y="58"/>
                    </a:lnTo>
                    <a:lnTo>
                      <a:pt x="88" y="62"/>
                    </a:lnTo>
                    <a:lnTo>
                      <a:pt x="88" y="62"/>
                    </a:lnTo>
                    <a:lnTo>
                      <a:pt x="92" y="66"/>
                    </a:lnTo>
                    <a:lnTo>
                      <a:pt x="98" y="68"/>
                    </a:lnTo>
                    <a:lnTo>
                      <a:pt x="104" y="74"/>
                    </a:lnTo>
                    <a:lnTo>
                      <a:pt x="114" y="82"/>
                    </a:lnTo>
                    <a:lnTo>
                      <a:pt x="114" y="82"/>
                    </a:lnTo>
                    <a:lnTo>
                      <a:pt x="122" y="90"/>
                    </a:lnTo>
                    <a:lnTo>
                      <a:pt x="132" y="96"/>
                    </a:lnTo>
                    <a:lnTo>
                      <a:pt x="138" y="100"/>
                    </a:lnTo>
                    <a:lnTo>
                      <a:pt x="142" y="102"/>
                    </a:lnTo>
                    <a:lnTo>
                      <a:pt x="142" y="102"/>
                    </a:lnTo>
                    <a:lnTo>
                      <a:pt x="142" y="104"/>
                    </a:lnTo>
                    <a:lnTo>
                      <a:pt x="142" y="104"/>
                    </a:lnTo>
                    <a:lnTo>
                      <a:pt x="138" y="102"/>
                    </a:lnTo>
                    <a:lnTo>
                      <a:pt x="128" y="98"/>
                    </a:lnTo>
                    <a:lnTo>
                      <a:pt x="128" y="98"/>
                    </a:lnTo>
                    <a:lnTo>
                      <a:pt x="118" y="98"/>
                    </a:lnTo>
                    <a:lnTo>
                      <a:pt x="118" y="100"/>
                    </a:lnTo>
                    <a:lnTo>
                      <a:pt x="116" y="100"/>
                    </a:lnTo>
                    <a:lnTo>
                      <a:pt x="120" y="106"/>
                    </a:lnTo>
                    <a:lnTo>
                      <a:pt x="120" y="106"/>
                    </a:lnTo>
                    <a:lnTo>
                      <a:pt x="124" y="110"/>
                    </a:lnTo>
                    <a:lnTo>
                      <a:pt x="126" y="116"/>
                    </a:lnTo>
                    <a:lnTo>
                      <a:pt x="128" y="124"/>
                    </a:lnTo>
                    <a:lnTo>
                      <a:pt x="138" y="132"/>
                    </a:lnTo>
                    <a:lnTo>
                      <a:pt x="138" y="132"/>
                    </a:lnTo>
                    <a:lnTo>
                      <a:pt x="142" y="134"/>
                    </a:lnTo>
                    <a:lnTo>
                      <a:pt x="144" y="136"/>
                    </a:lnTo>
                    <a:lnTo>
                      <a:pt x="148" y="138"/>
                    </a:lnTo>
                    <a:lnTo>
                      <a:pt x="152" y="140"/>
                    </a:lnTo>
                    <a:lnTo>
                      <a:pt x="152" y="140"/>
                    </a:lnTo>
                    <a:lnTo>
                      <a:pt x="156" y="144"/>
                    </a:lnTo>
                    <a:lnTo>
                      <a:pt x="160" y="144"/>
                    </a:lnTo>
                    <a:lnTo>
                      <a:pt x="164" y="146"/>
                    </a:lnTo>
                    <a:lnTo>
                      <a:pt x="170" y="150"/>
                    </a:lnTo>
                    <a:lnTo>
                      <a:pt x="170" y="150"/>
                    </a:lnTo>
                    <a:lnTo>
                      <a:pt x="174" y="156"/>
                    </a:lnTo>
                    <a:lnTo>
                      <a:pt x="176" y="162"/>
                    </a:lnTo>
                    <a:lnTo>
                      <a:pt x="176" y="164"/>
                    </a:lnTo>
                    <a:lnTo>
                      <a:pt x="174" y="164"/>
                    </a:lnTo>
                    <a:lnTo>
                      <a:pt x="174" y="164"/>
                    </a:lnTo>
                    <a:lnTo>
                      <a:pt x="170" y="158"/>
                    </a:lnTo>
                    <a:lnTo>
                      <a:pt x="166" y="156"/>
                    </a:lnTo>
                    <a:lnTo>
                      <a:pt x="162" y="156"/>
                    </a:lnTo>
                    <a:lnTo>
                      <a:pt x="162" y="156"/>
                    </a:lnTo>
                    <a:lnTo>
                      <a:pt x="156" y="156"/>
                    </a:lnTo>
                    <a:lnTo>
                      <a:pt x="152" y="154"/>
                    </a:lnTo>
                    <a:lnTo>
                      <a:pt x="150" y="154"/>
                    </a:lnTo>
                    <a:lnTo>
                      <a:pt x="152" y="156"/>
                    </a:lnTo>
                    <a:lnTo>
                      <a:pt x="152" y="156"/>
                    </a:lnTo>
                    <a:lnTo>
                      <a:pt x="156" y="178"/>
                    </a:lnTo>
                    <a:lnTo>
                      <a:pt x="156" y="178"/>
                    </a:lnTo>
                    <a:lnTo>
                      <a:pt x="154" y="178"/>
                    </a:lnTo>
                    <a:lnTo>
                      <a:pt x="150" y="174"/>
                    </a:lnTo>
                    <a:lnTo>
                      <a:pt x="150" y="174"/>
                    </a:lnTo>
                    <a:lnTo>
                      <a:pt x="140" y="166"/>
                    </a:lnTo>
                    <a:lnTo>
                      <a:pt x="138" y="162"/>
                    </a:lnTo>
                    <a:lnTo>
                      <a:pt x="138" y="160"/>
                    </a:lnTo>
                    <a:lnTo>
                      <a:pt x="140" y="156"/>
                    </a:lnTo>
                    <a:lnTo>
                      <a:pt x="140" y="154"/>
                    </a:lnTo>
                    <a:lnTo>
                      <a:pt x="140" y="150"/>
                    </a:lnTo>
                    <a:lnTo>
                      <a:pt x="140" y="150"/>
                    </a:lnTo>
                    <a:lnTo>
                      <a:pt x="136" y="146"/>
                    </a:lnTo>
                    <a:lnTo>
                      <a:pt x="132" y="142"/>
                    </a:lnTo>
                    <a:lnTo>
                      <a:pt x="128" y="140"/>
                    </a:lnTo>
                    <a:lnTo>
                      <a:pt x="126" y="134"/>
                    </a:lnTo>
                    <a:lnTo>
                      <a:pt x="126" y="134"/>
                    </a:lnTo>
                    <a:lnTo>
                      <a:pt x="120" y="122"/>
                    </a:lnTo>
                    <a:lnTo>
                      <a:pt x="116" y="120"/>
                    </a:lnTo>
                    <a:lnTo>
                      <a:pt x="112" y="116"/>
                    </a:lnTo>
                    <a:lnTo>
                      <a:pt x="112" y="116"/>
                    </a:lnTo>
                    <a:lnTo>
                      <a:pt x="104" y="112"/>
                    </a:lnTo>
                    <a:lnTo>
                      <a:pt x="100" y="108"/>
                    </a:lnTo>
                    <a:lnTo>
                      <a:pt x="96" y="96"/>
                    </a:lnTo>
                    <a:lnTo>
                      <a:pt x="96" y="96"/>
                    </a:lnTo>
                    <a:lnTo>
                      <a:pt x="88" y="86"/>
                    </a:lnTo>
                    <a:lnTo>
                      <a:pt x="80" y="76"/>
                    </a:lnTo>
                    <a:lnTo>
                      <a:pt x="68" y="68"/>
                    </a:lnTo>
                    <a:lnTo>
                      <a:pt x="58" y="62"/>
                    </a:lnTo>
                    <a:lnTo>
                      <a:pt x="58" y="62"/>
                    </a:lnTo>
                    <a:lnTo>
                      <a:pt x="54" y="58"/>
                    </a:lnTo>
                    <a:lnTo>
                      <a:pt x="54" y="54"/>
                    </a:lnTo>
                    <a:lnTo>
                      <a:pt x="52" y="52"/>
                    </a:lnTo>
                    <a:lnTo>
                      <a:pt x="44" y="46"/>
                    </a:lnTo>
                    <a:lnTo>
                      <a:pt x="44" y="46"/>
                    </a:lnTo>
                    <a:lnTo>
                      <a:pt x="28" y="40"/>
                    </a:lnTo>
                    <a:lnTo>
                      <a:pt x="24" y="38"/>
                    </a:lnTo>
                    <a:lnTo>
                      <a:pt x="22" y="34"/>
                    </a:lnTo>
                    <a:lnTo>
                      <a:pt x="22" y="34"/>
                    </a:lnTo>
                    <a:lnTo>
                      <a:pt x="14" y="26"/>
                    </a:lnTo>
                    <a:lnTo>
                      <a:pt x="10" y="20"/>
                    </a:lnTo>
                    <a:lnTo>
                      <a:pt x="10" y="20"/>
                    </a:lnTo>
                    <a:lnTo>
                      <a:pt x="10" y="18"/>
                    </a:lnTo>
                    <a:lnTo>
                      <a:pt x="10" y="18"/>
                    </a:lnTo>
                    <a:lnTo>
                      <a:pt x="12" y="16"/>
                    </a:lnTo>
                    <a:lnTo>
                      <a:pt x="16" y="18"/>
                    </a:lnTo>
                    <a:lnTo>
                      <a:pt x="18" y="18"/>
                    </a:lnTo>
                    <a:lnTo>
                      <a:pt x="18" y="18"/>
                    </a:lnTo>
                    <a:lnTo>
                      <a:pt x="18" y="1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6" name="Freeform 67">
                <a:extLst>
                  <a:ext uri="{FF2B5EF4-FFF2-40B4-BE49-F238E27FC236}">
                    <a16:creationId xmlns:a16="http://schemas.microsoft.com/office/drawing/2014/main" id="{0500987B-2B9C-4096-8F35-D239F33B70DE}"/>
                  </a:ext>
                </a:extLst>
              </p:cNvPr>
              <p:cNvSpPr>
                <a:spLocks/>
              </p:cNvSpPr>
              <p:nvPr/>
            </p:nvSpPr>
            <p:spPr bwMode="auto">
              <a:xfrm>
                <a:off x="7247428" y="1865712"/>
                <a:ext cx="77699" cy="69952"/>
              </a:xfrm>
              <a:custGeom>
                <a:avLst/>
                <a:gdLst/>
                <a:ahLst/>
                <a:cxnLst>
                  <a:cxn ang="0">
                    <a:pos x="14" y="8"/>
                  </a:cxn>
                  <a:cxn ang="0">
                    <a:pos x="22" y="6"/>
                  </a:cxn>
                  <a:cxn ang="0">
                    <a:pos x="24" y="4"/>
                  </a:cxn>
                  <a:cxn ang="0">
                    <a:pos x="28" y="2"/>
                  </a:cxn>
                  <a:cxn ang="0">
                    <a:pos x="38" y="2"/>
                  </a:cxn>
                  <a:cxn ang="0">
                    <a:pos x="44" y="0"/>
                  </a:cxn>
                  <a:cxn ang="0">
                    <a:pos x="46" y="2"/>
                  </a:cxn>
                  <a:cxn ang="0">
                    <a:pos x="48" y="2"/>
                  </a:cxn>
                  <a:cxn ang="0">
                    <a:pos x="50" y="2"/>
                  </a:cxn>
                  <a:cxn ang="0">
                    <a:pos x="54" y="8"/>
                  </a:cxn>
                  <a:cxn ang="0">
                    <a:pos x="52" y="12"/>
                  </a:cxn>
                  <a:cxn ang="0">
                    <a:pos x="50" y="14"/>
                  </a:cxn>
                  <a:cxn ang="0">
                    <a:pos x="46" y="20"/>
                  </a:cxn>
                  <a:cxn ang="0">
                    <a:pos x="46" y="22"/>
                  </a:cxn>
                  <a:cxn ang="0">
                    <a:pos x="46" y="30"/>
                  </a:cxn>
                  <a:cxn ang="0">
                    <a:pos x="42" y="34"/>
                  </a:cxn>
                  <a:cxn ang="0">
                    <a:pos x="40" y="40"/>
                  </a:cxn>
                  <a:cxn ang="0">
                    <a:pos x="34" y="44"/>
                  </a:cxn>
                  <a:cxn ang="0">
                    <a:pos x="28" y="44"/>
                  </a:cxn>
                  <a:cxn ang="0">
                    <a:pos x="24" y="46"/>
                  </a:cxn>
                  <a:cxn ang="0">
                    <a:pos x="22" y="48"/>
                  </a:cxn>
                  <a:cxn ang="0">
                    <a:pos x="18" y="46"/>
                  </a:cxn>
                  <a:cxn ang="0">
                    <a:pos x="12" y="42"/>
                  </a:cxn>
                  <a:cxn ang="0">
                    <a:pos x="6" y="36"/>
                  </a:cxn>
                  <a:cxn ang="0">
                    <a:pos x="2" y="30"/>
                  </a:cxn>
                  <a:cxn ang="0">
                    <a:pos x="2" y="26"/>
                  </a:cxn>
                  <a:cxn ang="0">
                    <a:pos x="0" y="22"/>
                  </a:cxn>
                  <a:cxn ang="0">
                    <a:pos x="2" y="18"/>
                  </a:cxn>
                  <a:cxn ang="0">
                    <a:pos x="12" y="10"/>
                  </a:cxn>
                  <a:cxn ang="0">
                    <a:pos x="14" y="10"/>
                  </a:cxn>
                  <a:cxn ang="0">
                    <a:pos x="12" y="8"/>
                  </a:cxn>
                  <a:cxn ang="0">
                    <a:pos x="14" y="8"/>
                  </a:cxn>
                </a:cxnLst>
                <a:rect l="0" t="0" r="r" b="b"/>
                <a:pathLst>
                  <a:path w="54" h="48">
                    <a:moveTo>
                      <a:pt x="14" y="8"/>
                    </a:moveTo>
                    <a:lnTo>
                      <a:pt x="14" y="8"/>
                    </a:lnTo>
                    <a:lnTo>
                      <a:pt x="18" y="6"/>
                    </a:lnTo>
                    <a:lnTo>
                      <a:pt x="22" y="6"/>
                    </a:lnTo>
                    <a:lnTo>
                      <a:pt x="22" y="6"/>
                    </a:lnTo>
                    <a:lnTo>
                      <a:pt x="24" y="4"/>
                    </a:lnTo>
                    <a:lnTo>
                      <a:pt x="28" y="2"/>
                    </a:lnTo>
                    <a:lnTo>
                      <a:pt x="28" y="2"/>
                    </a:lnTo>
                    <a:lnTo>
                      <a:pt x="38" y="2"/>
                    </a:lnTo>
                    <a:lnTo>
                      <a:pt x="38" y="2"/>
                    </a:lnTo>
                    <a:lnTo>
                      <a:pt x="42" y="0"/>
                    </a:lnTo>
                    <a:lnTo>
                      <a:pt x="44" y="0"/>
                    </a:lnTo>
                    <a:lnTo>
                      <a:pt x="46" y="2"/>
                    </a:lnTo>
                    <a:lnTo>
                      <a:pt x="46" y="2"/>
                    </a:lnTo>
                    <a:lnTo>
                      <a:pt x="46" y="2"/>
                    </a:lnTo>
                    <a:lnTo>
                      <a:pt x="48" y="2"/>
                    </a:lnTo>
                    <a:lnTo>
                      <a:pt x="50" y="0"/>
                    </a:lnTo>
                    <a:lnTo>
                      <a:pt x="50" y="2"/>
                    </a:lnTo>
                    <a:lnTo>
                      <a:pt x="50" y="2"/>
                    </a:lnTo>
                    <a:lnTo>
                      <a:pt x="54" y="8"/>
                    </a:lnTo>
                    <a:lnTo>
                      <a:pt x="54" y="10"/>
                    </a:lnTo>
                    <a:lnTo>
                      <a:pt x="52" y="12"/>
                    </a:lnTo>
                    <a:lnTo>
                      <a:pt x="52" y="12"/>
                    </a:lnTo>
                    <a:lnTo>
                      <a:pt x="50" y="14"/>
                    </a:lnTo>
                    <a:lnTo>
                      <a:pt x="48" y="16"/>
                    </a:lnTo>
                    <a:lnTo>
                      <a:pt x="46" y="20"/>
                    </a:lnTo>
                    <a:lnTo>
                      <a:pt x="46" y="20"/>
                    </a:lnTo>
                    <a:lnTo>
                      <a:pt x="46" y="22"/>
                    </a:lnTo>
                    <a:lnTo>
                      <a:pt x="46" y="24"/>
                    </a:lnTo>
                    <a:lnTo>
                      <a:pt x="46" y="30"/>
                    </a:lnTo>
                    <a:lnTo>
                      <a:pt x="46" y="30"/>
                    </a:lnTo>
                    <a:lnTo>
                      <a:pt x="42" y="34"/>
                    </a:lnTo>
                    <a:lnTo>
                      <a:pt x="40" y="40"/>
                    </a:lnTo>
                    <a:lnTo>
                      <a:pt x="40" y="40"/>
                    </a:lnTo>
                    <a:lnTo>
                      <a:pt x="36" y="42"/>
                    </a:lnTo>
                    <a:lnTo>
                      <a:pt x="34" y="44"/>
                    </a:lnTo>
                    <a:lnTo>
                      <a:pt x="28" y="44"/>
                    </a:lnTo>
                    <a:lnTo>
                      <a:pt x="28" y="44"/>
                    </a:lnTo>
                    <a:lnTo>
                      <a:pt x="26" y="44"/>
                    </a:lnTo>
                    <a:lnTo>
                      <a:pt x="24" y="46"/>
                    </a:lnTo>
                    <a:lnTo>
                      <a:pt x="24" y="46"/>
                    </a:lnTo>
                    <a:lnTo>
                      <a:pt x="22" y="48"/>
                    </a:lnTo>
                    <a:lnTo>
                      <a:pt x="18" y="46"/>
                    </a:lnTo>
                    <a:lnTo>
                      <a:pt x="18" y="46"/>
                    </a:lnTo>
                    <a:lnTo>
                      <a:pt x="16" y="44"/>
                    </a:lnTo>
                    <a:lnTo>
                      <a:pt x="12" y="42"/>
                    </a:lnTo>
                    <a:lnTo>
                      <a:pt x="12" y="42"/>
                    </a:lnTo>
                    <a:lnTo>
                      <a:pt x="6" y="36"/>
                    </a:lnTo>
                    <a:lnTo>
                      <a:pt x="2" y="34"/>
                    </a:lnTo>
                    <a:lnTo>
                      <a:pt x="2" y="30"/>
                    </a:lnTo>
                    <a:lnTo>
                      <a:pt x="2" y="30"/>
                    </a:lnTo>
                    <a:lnTo>
                      <a:pt x="2" y="26"/>
                    </a:lnTo>
                    <a:lnTo>
                      <a:pt x="2" y="24"/>
                    </a:lnTo>
                    <a:lnTo>
                      <a:pt x="0" y="22"/>
                    </a:lnTo>
                    <a:lnTo>
                      <a:pt x="2" y="18"/>
                    </a:lnTo>
                    <a:lnTo>
                      <a:pt x="2" y="18"/>
                    </a:lnTo>
                    <a:lnTo>
                      <a:pt x="8" y="12"/>
                    </a:lnTo>
                    <a:lnTo>
                      <a:pt x="12" y="10"/>
                    </a:lnTo>
                    <a:lnTo>
                      <a:pt x="12" y="10"/>
                    </a:lnTo>
                    <a:lnTo>
                      <a:pt x="14" y="10"/>
                    </a:lnTo>
                    <a:lnTo>
                      <a:pt x="14" y="10"/>
                    </a:lnTo>
                    <a:lnTo>
                      <a:pt x="12" y="8"/>
                    </a:lnTo>
                    <a:lnTo>
                      <a:pt x="14" y="8"/>
                    </a:lnTo>
                    <a:lnTo>
                      <a:pt x="14" y="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7" name="Freeform 104">
                <a:extLst>
                  <a:ext uri="{FF2B5EF4-FFF2-40B4-BE49-F238E27FC236}">
                    <a16:creationId xmlns:a16="http://schemas.microsoft.com/office/drawing/2014/main" id="{D086AA95-B7A9-4D20-AD70-A0BBD7D25F20}"/>
                  </a:ext>
                </a:extLst>
              </p:cNvPr>
              <p:cNvSpPr>
                <a:spLocks/>
              </p:cNvSpPr>
              <p:nvPr/>
            </p:nvSpPr>
            <p:spPr bwMode="auto">
              <a:xfrm>
                <a:off x="2125096" y="326784"/>
                <a:ext cx="549641" cy="233170"/>
              </a:xfrm>
              <a:custGeom>
                <a:avLst/>
                <a:gdLst/>
                <a:ahLst/>
                <a:cxnLst>
                  <a:cxn ang="0">
                    <a:pos x="88" y="136"/>
                  </a:cxn>
                  <a:cxn ang="0">
                    <a:pos x="102" y="130"/>
                  </a:cxn>
                  <a:cxn ang="0">
                    <a:pos x="128" y="132"/>
                  </a:cxn>
                  <a:cxn ang="0">
                    <a:pos x="134" y="130"/>
                  </a:cxn>
                  <a:cxn ang="0">
                    <a:pos x="172" y="144"/>
                  </a:cxn>
                  <a:cxn ang="0">
                    <a:pos x="198" y="154"/>
                  </a:cxn>
                  <a:cxn ang="0">
                    <a:pos x="224" y="158"/>
                  </a:cxn>
                  <a:cxn ang="0">
                    <a:pos x="256" y="154"/>
                  </a:cxn>
                  <a:cxn ang="0">
                    <a:pos x="240" y="142"/>
                  </a:cxn>
                  <a:cxn ang="0">
                    <a:pos x="254" y="134"/>
                  </a:cxn>
                  <a:cxn ang="0">
                    <a:pos x="280" y="136"/>
                  </a:cxn>
                  <a:cxn ang="0">
                    <a:pos x="274" y="120"/>
                  </a:cxn>
                  <a:cxn ang="0">
                    <a:pos x="254" y="108"/>
                  </a:cxn>
                  <a:cxn ang="0">
                    <a:pos x="260" y="94"/>
                  </a:cxn>
                  <a:cxn ang="0">
                    <a:pos x="282" y="102"/>
                  </a:cxn>
                  <a:cxn ang="0">
                    <a:pos x="294" y="104"/>
                  </a:cxn>
                  <a:cxn ang="0">
                    <a:pos x="308" y="116"/>
                  </a:cxn>
                  <a:cxn ang="0">
                    <a:pos x="318" y="106"/>
                  </a:cxn>
                  <a:cxn ang="0">
                    <a:pos x="332" y="102"/>
                  </a:cxn>
                  <a:cxn ang="0">
                    <a:pos x="344" y="92"/>
                  </a:cxn>
                  <a:cxn ang="0">
                    <a:pos x="374" y="88"/>
                  </a:cxn>
                  <a:cxn ang="0">
                    <a:pos x="372" y="74"/>
                  </a:cxn>
                  <a:cxn ang="0">
                    <a:pos x="348" y="74"/>
                  </a:cxn>
                  <a:cxn ang="0">
                    <a:pos x="334" y="66"/>
                  </a:cxn>
                  <a:cxn ang="0">
                    <a:pos x="326" y="60"/>
                  </a:cxn>
                  <a:cxn ang="0">
                    <a:pos x="310" y="54"/>
                  </a:cxn>
                  <a:cxn ang="0">
                    <a:pos x="306" y="38"/>
                  </a:cxn>
                  <a:cxn ang="0">
                    <a:pos x="294" y="32"/>
                  </a:cxn>
                  <a:cxn ang="0">
                    <a:pos x="278" y="24"/>
                  </a:cxn>
                  <a:cxn ang="0">
                    <a:pos x="238" y="12"/>
                  </a:cxn>
                  <a:cxn ang="0">
                    <a:pos x="210" y="24"/>
                  </a:cxn>
                  <a:cxn ang="0">
                    <a:pos x="196" y="12"/>
                  </a:cxn>
                  <a:cxn ang="0">
                    <a:pos x="166" y="24"/>
                  </a:cxn>
                  <a:cxn ang="0">
                    <a:pos x="168" y="6"/>
                  </a:cxn>
                  <a:cxn ang="0">
                    <a:pos x="110" y="6"/>
                  </a:cxn>
                  <a:cxn ang="0">
                    <a:pos x="80" y="20"/>
                  </a:cxn>
                  <a:cxn ang="0">
                    <a:pos x="62" y="32"/>
                  </a:cxn>
                  <a:cxn ang="0">
                    <a:pos x="86" y="4"/>
                  </a:cxn>
                  <a:cxn ang="0">
                    <a:pos x="20" y="18"/>
                  </a:cxn>
                  <a:cxn ang="0">
                    <a:pos x="2" y="32"/>
                  </a:cxn>
                  <a:cxn ang="0">
                    <a:pos x="50" y="40"/>
                  </a:cxn>
                  <a:cxn ang="0">
                    <a:pos x="82" y="40"/>
                  </a:cxn>
                  <a:cxn ang="0">
                    <a:pos x="96" y="48"/>
                  </a:cxn>
                  <a:cxn ang="0">
                    <a:pos x="116" y="50"/>
                  </a:cxn>
                  <a:cxn ang="0">
                    <a:pos x="124" y="44"/>
                  </a:cxn>
                  <a:cxn ang="0">
                    <a:pos x="148" y="38"/>
                  </a:cxn>
                  <a:cxn ang="0">
                    <a:pos x="168" y="46"/>
                  </a:cxn>
                  <a:cxn ang="0">
                    <a:pos x="178" y="56"/>
                  </a:cxn>
                  <a:cxn ang="0">
                    <a:pos x="198" y="58"/>
                  </a:cxn>
                  <a:cxn ang="0">
                    <a:pos x="212" y="76"/>
                  </a:cxn>
                  <a:cxn ang="0">
                    <a:pos x="202" y="92"/>
                  </a:cxn>
                  <a:cxn ang="0">
                    <a:pos x="230" y="94"/>
                  </a:cxn>
                  <a:cxn ang="0">
                    <a:pos x="192" y="108"/>
                  </a:cxn>
                  <a:cxn ang="0">
                    <a:pos x="172" y="90"/>
                  </a:cxn>
                  <a:cxn ang="0">
                    <a:pos x="172" y="106"/>
                  </a:cxn>
                  <a:cxn ang="0">
                    <a:pos x="140" y="108"/>
                  </a:cxn>
                  <a:cxn ang="0">
                    <a:pos x="110" y="108"/>
                  </a:cxn>
                  <a:cxn ang="0">
                    <a:pos x="84" y="114"/>
                  </a:cxn>
                </a:cxnLst>
                <a:rect l="0" t="0" r="r" b="b"/>
                <a:pathLst>
                  <a:path w="382" h="160">
                    <a:moveTo>
                      <a:pt x="78" y="124"/>
                    </a:moveTo>
                    <a:lnTo>
                      <a:pt x="78" y="124"/>
                    </a:lnTo>
                    <a:lnTo>
                      <a:pt x="78" y="128"/>
                    </a:lnTo>
                    <a:lnTo>
                      <a:pt x="78" y="128"/>
                    </a:lnTo>
                    <a:lnTo>
                      <a:pt x="80" y="130"/>
                    </a:lnTo>
                    <a:lnTo>
                      <a:pt x="80" y="132"/>
                    </a:lnTo>
                    <a:lnTo>
                      <a:pt x="80" y="132"/>
                    </a:lnTo>
                    <a:lnTo>
                      <a:pt x="78" y="134"/>
                    </a:lnTo>
                    <a:lnTo>
                      <a:pt x="80" y="134"/>
                    </a:lnTo>
                    <a:lnTo>
                      <a:pt x="88" y="136"/>
                    </a:lnTo>
                    <a:lnTo>
                      <a:pt x="88" y="136"/>
                    </a:lnTo>
                    <a:lnTo>
                      <a:pt x="94" y="136"/>
                    </a:lnTo>
                    <a:lnTo>
                      <a:pt x="98" y="136"/>
                    </a:lnTo>
                    <a:lnTo>
                      <a:pt x="96" y="134"/>
                    </a:lnTo>
                    <a:lnTo>
                      <a:pt x="96" y="134"/>
                    </a:lnTo>
                    <a:lnTo>
                      <a:pt x="96" y="132"/>
                    </a:lnTo>
                    <a:lnTo>
                      <a:pt x="100" y="132"/>
                    </a:lnTo>
                    <a:lnTo>
                      <a:pt x="102" y="132"/>
                    </a:lnTo>
                    <a:lnTo>
                      <a:pt x="102" y="132"/>
                    </a:lnTo>
                    <a:lnTo>
                      <a:pt x="102" y="132"/>
                    </a:lnTo>
                    <a:lnTo>
                      <a:pt x="100" y="130"/>
                    </a:lnTo>
                    <a:lnTo>
                      <a:pt x="102" y="130"/>
                    </a:lnTo>
                    <a:lnTo>
                      <a:pt x="106" y="132"/>
                    </a:lnTo>
                    <a:lnTo>
                      <a:pt x="110" y="132"/>
                    </a:lnTo>
                    <a:lnTo>
                      <a:pt x="110" y="130"/>
                    </a:lnTo>
                    <a:lnTo>
                      <a:pt x="110" y="130"/>
                    </a:lnTo>
                    <a:lnTo>
                      <a:pt x="110" y="130"/>
                    </a:lnTo>
                    <a:lnTo>
                      <a:pt x="108" y="128"/>
                    </a:lnTo>
                    <a:lnTo>
                      <a:pt x="110" y="128"/>
                    </a:lnTo>
                    <a:lnTo>
                      <a:pt x="118" y="132"/>
                    </a:lnTo>
                    <a:lnTo>
                      <a:pt x="126" y="134"/>
                    </a:lnTo>
                    <a:lnTo>
                      <a:pt x="128" y="134"/>
                    </a:lnTo>
                    <a:lnTo>
                      <a:pt x="128" y="132"/>
                    </a:lnTo>
                    <a:lnTo>
                      <a:pt x="128" y="132"/>
                    </a:lnTo>
                    <a:lnTo>
                      <a:pt x="122" y="124"/>
                    </a:lnTo>
                    <a:lnTo>
                      <a:pt x="120" y="122"/>
                    </a:lnTo>
                    <a:lnTo>
                      <a:pt x="122" y="122"/>
                    </a:lnTo>
                    <a:lnTo>
                      <a:pt x="122" y="122"/>
                    </a:lnTo>
                    <a:lnTo>
                      <a:pt x="128" y="128"/>
                    </a:lnTo>
                    <a:lnTo>
                      <a:pt x="132" y="128"/>
                    </a:lnTo>
                    <a:lnTo>
                      <a:pt x="136" y="128"/>
                    </a:lnTo>
                    <a:lnTo>
                      <a:pt x="136" y="128"/>
                    </a:lnTo>
                    <a:lnTo>
                      <a:pt x="138" y="128"/>
                    </a:lnTo>
                    <a:lnTo>
                      <a:pt x="134" y="130"/>
                    </a:lnTo>
                    <a:lnTo>
                      <a:pt x="132" y="134"/>
                    </a:lnTo>
                    <a:lnTo>
                      <a:pt x="132" y="134"/>
                    </a:lnTo>
                    <a:lnTo>
                      <a:pt x="136" y="136"/>
                    </a:lnTo>
                    <a:lnTo>
                      <a:pt x="136" y="136"/>
                    </a:lnTo>
                    <a:lnTo>
                      <a:pt x="148" y="138"/>
                    </a:lnTo>
                    <a:lnTo>
                      <a:pt x="154" y="140"/>
                    </a:lnTo>
                    <a:lnTo>
                      <a:pt x="158" y="142"/>
                    </a:lnTo>
                    <a:lnTo>
                      <a:pt x="158" y="142"/>
                    </a:lnTo>
                    <a:lnTo>
                      <a:pt x="166" y="146"/>
                    </a:lnTo>
                    <a:lnTo>
                      <a:pt x="168" y="146"/>
                    </a:lnTo>
                    <a:lnTo>
                      <a:pt x="172" y="144"/>
                    </a:lnTo>
                    <a:lnTo>
                      <a:pt x="172" y="144"/>
                    </a:lnTo>
                    <a:lnTo>
                      <a:pt x="172" y="144"/>
                    </a:lnTo>
                    <a:lnTo>
                      <a:pt x="172" y="146"/>
                    </a:lnTo>
                    <a:lnTo>
                      <a:pt x="174" y="150"/>
                    </a:lnTo>
                    <a:lnTo>
                      <a:pt x="178" y="152"/>
                    </a:lnTo>
                    <a:lnTo>
                      <a:pt x="178" y="152"/>
                    </a:lnTo>
                    <a:lnTo>
                      <a:pt x="184" y="152"/>
                    </a:lnTo>
                    <a:lnTo>
                      <a:pt x="190" y="154"/>
                    </a:lnTo>
                    <a:lnTo>
                      <a:pt x="196" y="156"/>
                    </a:lnTo>
                    <a:lnTo>
                      <a:pt x="198" y="154"/>
                    </a:lnTo>
                    <a:lnTo>
                      <a:pt x="198" y="154"/>
                    </a:lnTo>
                    <a:lnTo>
                      <a:pt x="200" y="148"/>
                    </a:lnTo>
                    <a:lnTo>
                      <a:pt x="200" y="148"/>
                    </a:lnTo>
                    <a:lnTo>
                      <a:pt x="202" y="150"/>
                    </a:lnTo>
                    <a:lnTo>
                      <a:pt x="204" y="152"/>
                    </a:lnTo>
                    <a:lnTo>
                      <a:pt x="204" y="152"/>
                    </a:lnTo>
                    <a:lnTo>
                      <a:pt x="210" y="150"/>
                    </a:lnTo>
                    <a:lnTo>
                      <a:pt x="212" y="150"/>
                    </a:lnTo>
                    <a:lnTo>
                      <a:pt x="212" y="152"/>
                    </a:lnTo>
                    <a:lnTo>
                      <a:pt x="212" y="152"/>
                    </a:lnTo>
                    <a:lnTo>
                      <a:pt x="218" y="154"/>
                    </a:lnTo>
                    <a:lnTo>
                      <a:pt x="224" y="158"/>
                    </a:lnTo>
                    <a:lnTo>
                      <a:pt x="234" y="160"/>
                    </a:lnTo>
                    <a:lnTo>
                      <a:pt x="240" y="158"/>
                    </a:lnTo>
                    <a:lnTo>
                      <a:pt x="240" y="158"/>
                    </a:lnTo>
                    <a:lnTo>
                      <a:pt x="244" y="158"/>
                    </a:lnTo>
                    <a:lnTo>
                      <a:pt x="248" y="158"/>
                    </a:lnTo>
                    <a:lnTo>
                      <a:pt x="252" y="160"/>
                    </a:lnTo>
                    <a:lnTo>
                      <a:pt x="258" y="160"/>
                    </a:lnTo>
                    <a:lnTo>
                      <a:pt x="258" y="160"/>
                    </a:lnTo>
                    <a:lnTo>
                      <a:pt x="258" y="158"/>
                    </a:lnTo>
                    <a:lnTo>
                      <a:pt x="258" y="156"/>
                    </a:lnTo>
                    <a:lnTo>
                      <a:pt x="256" y="154"/>
                    </a:lnTo>
                    <a:lnTo>
                      <a:pt x="256" y="152"/>
                    </a:lnTo>
                    <a:lnTo>
                      <a:pt x="256" y="152"/>
                    </a:lnTo>
                    <a:lnTo>
                      <a:pt x="258" y="152"/>
                    </a:lnTo>
                    <a:lnTo>
                      <a:pt x="260" y="150"/>
                    </a:lnTo>
                    <a:lnTo>
                      <a:pt x="252" y="148"/>
                    </a:lnTo>
                    <a:lnTo>
                      <a:pt x="252" y="148"/>
                    </a:lnTo>
                    <a:lnTo>
                      <a:pt x="248" y="148"/>
                    </a:lnTo>
                    <a:lnTo>
                      <a:pt x="246" y="146"/>
                    </a:lnTo>
                    <a:lnTo>
                      <a:pt x="246" y="142"/>
                    </a:lnTo>
                    <a:lnTo>
                      <a:pt x="240" y="142"/>
                    </a:lnTo>
                    <a:lnTo>
                      <a:pt x="240" y="142"/>
                    </a:lnTo>
                    <a:lnTo>
                      <a:pt x="238" y="140"/>
                    </a:lnTo>
                    <a:lnTo>
                      <a:pt x="238" y="138"/>
                    </a:lnTo>
                    <a:lnTo>
                      <a:pt x="234" y="136"/>
                    </a:lnTo>
                    <a:lnTo>
                      <a:pt x="226" y="132"/>
                    </a:lnTo>
                    <a:lnTo>
                      <a:pt x="226" y="132"/>
                    </a:lnTo>
                    <a:lnTo>
                      <a:pt x="244" y="136"/>
                    </a:lnTo>
                    <a:lnTo>
                      <a:pt x="248" y="136"/>
                    </a:lnTo>
                    <a:lnTo>
                      <a:pt x="252" y="134"/>
                    </a:lnTo>
                    <a:lnTo>
                      <a:pt x="252" y="134"/>
                    </a:lnTo>
                    <a:lnTo>
                      <a:pt x="252" y="134"/>
                    </a:lnTo>
                    <a:lnTo>
                      <a:pt x="254" y="134"/>
                    </a:lnTo>
                    <a:lnTo>
                      <a:pt x="258" y="136"/>
                    </a:lnTo>
                    <a:lnTo>
                      <a:pt x="262" y="140"/>
                    </a:lnTo>
                    <a:lnTo>
                      <a:pt x="264" y="140"/>
                    </a:lnTo>
                    <a:lnTo>
                      <a:pt x="264" y="138"/>
                    </a:lnTo>
                    <a:lnTo>
                      <a:pt x="264" y="138"/>
                    </a:lnTo>
                    <a:lnTo>
                      <a:pt x="268" y="138"/>
                    </a:lnTo>
                    <a:lnTo>
                      <a:pt x="270" y="138"/>
                    </a:lnTo>
                    <a:lnTo>
                      <a:pt x="274" y="140"/>
                    </a:lnTo>
                    <a:lnTo>
                      <a:pt x="276" y="138"/>
                    </a:lnTo>
                    <a:lnTo>
                      <a:pt x="276" y="138"/>
                    </a:lnTo>
                    <a:lnTo>
                      <a:pt x="280" y="136"/>
                    </a:lnTo>
                    <a:lnTo>
                      <a:pt x="276" y="134"/>
                    </a:lnTo>
                    <a:lnTo>
                      <a:pt x="276" y="134"/>
                    </a:lnTo>
                    <a:lnTo>
                      <a:pt x="276" y="132"/>
                    </a:lnTo>
                    <a:lnTo>
                      <a:pt x="278" y="130"/>
                    </a:lnTo>
                    <a:lnTo>
                      <a:pt x="278" y="128"/>
                    </a:lnTo>
                    <a:lnTo>
                      <a:pt x="276" y="126"/>
                    </a:lnTo>
                    <a:lnTo>
                      <a:pt x="276" y="126"/>
                    </a:lnTo>
                    <a:lnTo>
                      <a:pt x="274" y="124"/>
                    </a:lnTo>
                    <a:lnTo>
                      <a:pt x="276" y="122"/>
                    </a:lnTo>
                    <a:lnTo>
                      <a:pt x="278" y="122"/>
                    </a:lnTo>
                    <a:lnTo>
                      <a:pt x="274" y="120"/>
                    </a:lnTo>
                    <a:lnTo>
                      <a:pt x="274" y="120"/>
                    </a:lnTo>
                    <a:lnTo>
                      <a:pt x="268" y="118"/>
                    </a:lnTo>
                    <a:lnTo>
                      <a:pt x="266" y="114"/>
                    </a:lnTo>
                    <a:lnTo>
                      <a:pt x="264" y="112"/>
                    </a:lnTo>
                    <a:lnTo>
                      <a:pt x="260" y="112"/>
                    </a:lnTo>
                    <a:lnTo>
                      <a:pt x="260" y="112"/>
                    </a:lnTo>
                    <a:lnTo>
                      <a:pt x="254" y="112"/>
                    </a:lnTo>
                    <a:lnTo>
                      <a:pt x="252" y="112"/>
                    </a:lnTo>
                    <a:lnTo>
                      <a:pt x="252" y="110"/>
                    </a:lnTo>
                    <a:lnTo>
                      <a:pt x="254" y="108"/>
                    </a:lnTo>
                    <a:lnTo>
                      <a:pt x="254" y="108"/>
                    </a:lnTo>
                    <a:lnTo>
                      <a:pt x="254" y="108"/>
                    </a:lnTo>
                    <a:lnTo>
                      <a:pt x="254" y="106"/>
                    </a:lnTo>
                    <a:lnTo>
                      <a:pt x="254" y="104"/>
                    </a:lnTo>
                    <a:lnTo>
                      <a:pt x="252" y="100"/>
                    </a:lnTo>
                    <a:lnTo>
                      <a:pt x="256" y="102"/>
                    </a:lnTo>
                    <a:lnTo>
                      <a:pt x="256" y="102"/>
                    </a:lnTo>
                    <a:lnTo>
                      <a:pt x="260" y="102"/>
                    </a:lnTo>
                    <a:lnTo>
                      <a:pt x="262" y="102"/>
                    </a:lnTo>
                    <a:lnTo>
                      <a:pt x="262" y="100"/>
                    </a:lnTo>
                    <a:lnTo>
                      <a:pt x="262" y="98"/>
                    </a:lnTo>
                    <a:lnTo>
                      <a:pt x="260" y="94"/>
                    </a:lnTo>
                    <a:lnTo>
                      <a:pt x="260" y="94"/>
                    </a:lnTo>
                    <a:lnTo>
                      <a:pt x="260" y="94"/>
                    </a:lnTo>
                    <a:lnTo>
                      <a:pt x="260" y="94"/>
                    </a:lnTo>
                    <a:lnTo>
                      <a:pt x="266" y="98"/>
                    </a:lnTo>
                    <a:lnTo>
                      <a:pt x="270" y="98"/>
                    </a:lnTo>
                    <a:lnTo>
                      <a:pt x="270" y="98"/>
                    </a:lnTo>
                    <a:lnTo>
                      <a:pt x="278" y="96"/>
                    </a:lnTo>
                    <a:lnTo>
                      <a:pt x="280" y="98"/>
                    </a:lnTo>
                    <a:lnTo>
                      <a:pt x="282" y="100"/>
                    </a:lnTo>
                    <a:lnTo>
                      <a:pt x="282" y="100"/>
                    </a:lnTo>
                    <a:lnTo>
                      <a:pt x="282" y="102"/>
                    </a:lnTo>
                    <a:lnTo>
                      <a:pt x="284" y="102"/>
                    </a:lnTo>
                    <a:lnTo>
                      <a:pt x="286" y="102"/>
                    </a:lnTo>
                    <a:lnTo>
                      <a:pt x="288" y="102"/>
                    </a:lnTo>
                    <a:lnTo>
                      <a:pt x="288" y="102"/>
                    </a:lnTo>
                    <a:lnTo>
                      <a:pt x="288" y="102"/>
                    </a:lnTo>
                    <a:lnTo>
                      <a:pt x="290" y="102"/>
                    </a:lnTo>
                    <a:lnTo>
                      <a:pt x="296" y="96"/>
                    </a:lnTo>
                    <a:lnTo>
                      <a:pt x="296" y="96"/>
                    </a:lnTo>
                    <a:lnTo>
                      <a:pt x="296" y="96"/>
                    </a:lnTo>
                    <a:lnTo>
                      <a:pt x="296" y="100"/>
                    </a:lnTo>
                    <a:lnTo>
                      <a:pt x="294" y="104"/>
                    </a:lnTo>
                    <a:lnTo>
                      <a:pt x="296" y="106"/>
                    </a:lnTo>
                    <a:lnTo>
                      <a:pt x="298" y="106"/>
                    </a:lnTo>
                    <a:lnTo>
                      <a:pt x="298" y="106"/>
                    </a:lnTo>
                    <a:lnTo>
                      <a:pt x="300" y="108"/>
                    </a:lnTo>
                    <a:lnTo>
                      <a:pt x="302" y="110"/>
                    </a:lnTo>
                    <a:lnTo>
                      <a:pt x="302" y="110"/>
                    </a:lnTo>
                    <a:lnTo>
                      <a:pt x="304" y="110"/>
                    </a:lnTo>
                    <a:lnTo>
                      <a:pt x="304" y="110"/>
                    </a:lnTo>
                    <a:lnTo>
                      <a:pt x="306" y="110"/>
                    </a:lnTo>
                    <a:lnTo>
                      <a:pt x="306" y="114"/>
                    </a:lnTo>
                    <a:lnTo>
                      <a:pt x="308" y="116"/>
                    </a:lnTo>
                    <a:lnTo>
                      <a:pt x="312" y="118"/>
                    </a:lnTo>
                    <a:lnTo>
                      <a:pt x="312" y="118"/>
                    </a:lnTo>
                    <a:lnTo>
                      <a:pt x="316" y="116"/>
                    </a:lnTo>
                    <a:lnTo>
                      <a:pt x="316" y="114"/>
                    </a:lnTo>
                    <a:lnTo>
                      <a:pt x="314" y="108"/>
                    </a:lnTo>
                    <a:lnTo>
                      <a:pt x="314" y="108"/>
                    </a:lnTo>
                    <a:lnTo>
                      <a:pt x="312" y="108"/>
                    </a:lnTo>
                    <a:lnTo>
                      <a:pt x="314" y="108"/>
                    </a:lnTo>
                    <a:lnTo>
                      <a:pt x="316" y="108"/>
                    </a:lnTo>
                    <a:lnTo>
                      <a:pt x="320" y="108"/>
                    </a:lnTo>
                    <a:lnTo>
                      <a:pt x="318" y="106"/>
                    </a:lnTo>
                    <a:lnTo>
                      <a:pt x="318" y="106"/>
                    </a:lnTo>
                    <a:lnTo>
                      <a:pt x="318" y="104"/>
                    </a:lnTo>
                    <a:lnTo>
                      <a:pt x="320" y="106"/>
                    </a:lnTo>
                    <a:lnTo>
                      <a:pt x="324" y="106"/>
                    </a:lnTo>
                    <a:lnTo>
                      <a:pt x="324" y="106"/>
                    </a:lnTo>
                    <a:lnTo>
                      <a:pt x="322" y="102"/>
                    </a:lnTo>
                    <a:lnTo>
                      <a:pt x="322" y="102"/>
                    </a:lnTo>
                    <a:lnTo>
                      <a:pt x="322" y="100"/>
                    </a:lnTo>
                    <a:lnTo>
                      <a:pt x="322" y="98"/>
                    </a:lnTo>
                    <a:lnTo>
                      <a:pt x="328" y="100"/>
                    </a:lnTo>
                    <a:lnTo>
                      <a:pt x="332" y="102"/>
                    </a:lnTo>
                    <a:lnTo>
                      <a:pt x="334" y="102"/>
                    </a:lnTo>
                    <a:lnTo>
                      <a:pt x="334" y="100"/>
                    </a:lnTo>
                    <a:lnTo>
                      <a:pt x="334" y="100"/>
                    </a:lnTo>
                    <a:lnTo>
                      <a:pt x="334" y="98"/>
                    </a:lnTo>
                    <a:lnTo>
                      <a:pt x="336" y="96"/>
                    </a:lnTo>
                    <a:lnTo>
                      <a:pt x="340" y="96"/>
                    </a:lnTo>
                    <a:lnTo>
                      <a:pt x="344" y="96"/>
                    </a:lnTo>
                    <a:lnTo>
                      <a:pt x="346" y="96"/>
                    </a:lnTo>
                    <a:lnTo>
                      <a:pt x="344" y="94"/>
                    </a:lnTo>
                    <a:lnTo>
                      <a:pt x="344" y="94"/>
                    </a:lnTo>
                    <a:lnTo>
                      <a:pt x="344" y="92"/>
                    </a:lnTo>
                    <a:lnTo>
                      <a:pt x="346" y="90"/>
                    </a:lnTo>
                    <a:lnTo>
                      <a:pt x="352" y="92"/>
                    </a:lnTo>
                    <a:lnTo>
                      <a:pt x="356" y="92"/>
                    </a:lnTo>
                    <a:lnTo>
                      <a:pt x="358" y="92"/>
                    </a:lnTo>
                    <a:lnTo>
                      <a:pt x="358" y="90"/>
                    </a:lnTo>
                    <a:lnTo>
                      <a:pt x="358" y="90"/>
                    </a:lnTo>
                    <a:lnTo>
                      <a:pt x="358" y="88"/>
                    </a:lnTo>
                    <a:lnTo>
                      <a:pt x="360" y="88"/>
                    </a:lnTo>
                    <a:lnTo>
                      <a:pt x="366" y="88"/>
                    </a:lnTo>
                    <a:lnTo>
                      <a:pt x="372" y="90"/>
                    </a:lnTo>
                    <a:lnTo>
                      <a:pt x="374" y="88"/>
                    </a:lnTo>
                    <a:lnTo>
                      <a:pt x="374" y="88"/>
                    </a:lnTo>
                    <a:lnTo>
                      <a:pt x="374" y="88"/>
                    </a:lnTo>
                    <a:lnTo>
                      <a:pt x="372" y="84"/>
                    </a:lnTo>
                    <a:lnTo>
                      <a:pt x="374" y="84"/>
                    </a:lnTo>
                    <a:lnTo>
                      <a:pt x="378" y="82"/>
                    </a:lnTo>
                    <a:lnTo>
                      <a:pt x="382" y="82"/>
                    </a:lnTo>
                    <a:lnTo>
                      <a:pt x="380" y="82"/>
                    </a:lnTo>
                    <a:lnTo>
                      <a:pt x="380" y="82"/>
                    </a:lnTo>
                    <a:lnTo>
                      <a:pt x="374" y="78"/>
                    </a:lnTo>
                    <a:lnTo>
                      <a:pt x="372" y="76"/>
                    </a:lnTo>
                    <a:lnTo>
                      <a:pt x="372" y="74"/>
                    </a:lnTo>
                    <a:lnTo>
                      <a:pt x="368" y="76"/>
                    </a:lnTo>
                    <a:lnTo>
                      <a:pt x="368" y="76"/>
                    </a:lnTo>
                    <a:lnTo>
                      <a:pt x="358" y="80"/>
                    </a:lnTo>
                    <a:lnTo>
                      <a:pt x="358" y="80"/>
                    </a:lnTo>
                    <a:lnTo>
                      <a:pt x="358" y="78"/>
                    </a:lnTo>
                    <a:lnTo>
                      <a:pt x="358" y="78"/>
                    </a:lnTo>
                    <a:lnTo>
                      <a:pt x="356" y="74"/>
                    </a:lnTo>
                    <a:lnTo>
                      <a:pt x="354" y="74"/>
                    </a:lnTo>
                    <a:lnTo>
                      <a:pt x="352" y="74"/>
                    </a:lnTo>
                    <a:lnTo>
                      <a:pt x="352" y="74"/>
                    </a:lnTo>
                    <a:lnTo>
                      <a:pt x="348" y="74"/>
                    </a:lnTo>
                    <a:lnTo>
                      <a:pt x="348" y="72"/>
                    </a:lnTo>
                    <a:lnTo>
                      <a:pt x="346" y="70"/>
                    </a:lnTo>
                    <a:lnTo>
                      <a:pt x="344" y="72"/>
                    </a:lnTo>
                    <a:lnTo>
                      <a:pt x="344" y="72"/>
                    </a:lnTo>
                    <a:lnTo>
                      <a:pt x="340" y="72"/>
                    </a:lnTo>
                    <a:lnTo>
                      <a:pt x="338" y="70"/>
                    </a:lnTo>
                    <a:lnTo>
                      <a:pt x="338" y="68"/>
                    </a:lnTo>
                    <a:lnTo>
                      <a:pt x="336" y="68"/>
                    </a:lnTo>
                    <a:lnTo>
                      <a:pt x="336" y="68"/>
                    </a:lnTo>
                    <a:lnTo>
                      <a:pt x="334" y="68"/>
                    </a:lnTo>
                    <a:lnTo>
                      <a:pt x="334" y="66"/>
                    </a:lnTo>
                    <a:lnTo>
                      <a:pt x="334" y="64"/>
                    </a:lnTo>
                    <a:lnTo>
                      <a:pt x="328" y="64"/>
                    </a:lnTo>
                    <a:lnTo>
                      <a:pt x="328" y="64"/>
                    </a:lnTo>
                    <a:lnTo>
                      <a:pt x="322" y="66"/>
                    </a:lnTo>
                    <a:lnTo>
                      <a:pt x="320" y="64"/>
                    </a:lnTo>
                    <a:lnTo>
                      <a:pt x="318" y="64"/>
                    </a:lnTo>
                    <a:lnTo>
                      <a:pt x="312" y="64"/>
                    </a:lnTo>
                    <a:lnTo>
                      <a:pt x="312" y="64"/>
                    </a:lnTo>
                    <a:lnTo>
                      <a:pt x="318" y="62"/>
                    </a:lnTo>
                    <a:lnTo>
                      <a:pt x="322" y="62"/>
                    </a:lnTo>
                    <a:lnTo>
                      <a:pt x="326" y="60"/>
                    </a:lnTo>
                    <a:lnTo>
                      <a:pt x="326" y="58"/>
                    </a:lnTo>
                    <a:lnTo>
                      <a:pt x="326" y="58"/>
                    </a:lnTo>
                    <a:lnTo>
                      <a:pt x="326" y="58"/>
                    </a:lnTo>
                    <a:lnTo>
                      <a:pt x="320" y="56"/>
                    </a:lnTo>
                    <a:lnTo>
                      <a:pt x="312" y="56"/>
                    </a:lnTo>
                    <a:lnTo>
                      <a:pt x="304" y="58"/>
                    </a:lnTo>
                    <a:lnTo>
                      <a:pt x="298" y="58"/>
                    </a:lnTo>
                    <a:lnTo>
                      <a:pt x="298" y="58"/>
                    </a:lnTo>
                    <a:lnTo>
                      <a:pt x="298" y="56"/>
                    </a:lnTo>
                    <a:lnTo>
                      <a:pt x="300" y="56"/>
                    </a:lnTo>
                    <a:lnTo>
                      <a:pt x="310" y="54"/>
                    </a:lnTo>
                    <a:lnTo>
                      <a:pt x="320" y="52"/>
                    </a:lnTo>
                    <a:lnTo>
                      <a:pt x="322" y="50"/>
                    </a:lnTo>
                    <a:lnTo>
                      <a:pt x="322" y="48"/>
                    </a:lnTo>
                    <a:lnTo>
                      <a:pt x="322" y="48"/>
                    </a:lnTo>
                    <a:lnTo>
                      <a:pt x="320" y="46"/>
                    </a:lnTo>
                    <a:lnTo>
                      <a:pt x="320" y="44"/>
                    </a:lnTo>
                    <a:lnTo>
                      <a:pt x="318" y="42"/>
                    </a:lnTo>
                    <a:lnTo>
                      <a:pt x="316" y="40"/>
                    </a:lnTo>
                    <a:lnTo>
                      <a:pt x="316" y="40"/>
                    </a:lnTo>
                    <a:lnTo>
                      <a:pt x="310" y="38"/>
                    </a:lnTo>
                    <a:lnTo>
                      <a:pt x="306" y="38"/>
                    </a:lnTo>
                    <a:lnTo>
                      <a:pt x="296" y="42"/>
                    </a:lnTo>
                    <a:lnTo>
                      <a:pt x="296" y="42"/>
                    </a:lnTo>
                    <a:lnTo>
                      <a:pt x="288" y="46"/>
                    </a:lnTo>
                    <a:lnTo>
                      <a:pt x="294" y="42"/>
                    </a:lnTo>
                    <a:lnTo>
                      <a:pt x="294" y="42"/>
                    </a:lnTo>
                    <a:lnTo>
                      <a:pt x="304" y="36"/>
                    </a:lnTo>
                    <a:lnTo>
                      <a:pt x="306" y="34"/>
                    </a:lnTo>
                    <a:lnTo>
                      <a:pt x="306" y="34"/>
                    </a:lnTo>
                    <a:lnTo>
                      <a:pt x="306" y="34"/>
                    </a:lnTo>
                    <a:lnTo>
                      <a:pt x="298" y="32"/>
                    </a:lnTo>
                    <a:lnTo>
                      <a:pt x="294" y="32"/>
                    </a:lnTo>
                    <a:lnTo>
                      <a:pt x="290" y="34"/>
                    </a:lnTo>
                    <a:lnTo>
                      <a:pt x="290" y="34"/>
                    </a:lnTo>
                    <a:lnTo>
                      <a:pt x="288" y="34"/>
                    </a:lnTo>
                    <a:lnTo>
                      <a:pt x="286" y="34"/>
                    </a:lnTo>
                    <a:lnTo>
                      <a:pt x="286" y="30"/>
                    </a:lnTo>
                    <a:lnTo>
                      <a:pt x="286" y="26"/>
                    </a:lnTo>
                    <a:lnTo>
                      <a:pt x="286" y="24"/>
                    </a:lnTo>
                    <a:lnTo>
                      <a:pt x="284" y="26"/>
                    </a:lnTo>
                    <a:lnTo>
                      <a:pt x="284" y="26"/>
                    </a:lnTo>
                    <a:lnTo>
                      <a:pt x="280" y="26"/>
                    </a:lnTo>
                    <a:lnTo>
                      <a:pt x="278" y="24"/>
                    </a:lnTo>
                    <a:lnTo>
                      <a:pt x="274" y="22"/>
                    </a:lnTo>
                    <a:lnTo>
                      <a:pt x="264" y="22"/>
                    </a:lnTo>
                    <a:lnTo>
                      <a:pt x="264" y="22"/>
                    </a:lnTo>
                    <a:lnTo>
                      <a:pt x="260" y="22"/>
                    </a:lnTo>
                    <a:lnTo>
                      <a:pt x="256" y="22"/>
                    </a:lnTo>
                    <a:lnTo>
                      <a:pt x="252" y="20"/>
                    </a:lnTo>
                    <a:lnTo>
                      <a:pt x="248" y="20"/>
                    </a:lnTo>
                    <a:lnTo>
                      <a:pt x="248" y="20"/>
                    </a:lnTo>
                    <a:lnTo>
                      <a:pt x="244" y="18"/>
                    </a:lnTo>
                    <a:lnTo>
                      <a:pt x="242" y="14"/>
                    </a:lnTo>
                    <a:lnTo>
                      <a:pt x="238" y="12"/>
                    </a:lnTo>
                    <a:lnTo>
                      <a:pt x="230" y="10"/>
                    </a:lnTo>
                    <a:lnTo>
                      <a:pt x="230" y="10"/>
                    </a:lnTo>
                    <a:lnTo>
                      <a:pt x="212" y="12"/>
                    </a:lnTo>
                    <a:lnTo>
                      <a:pt x="208" y="12"/>
                    </a:lnTo>
                    <a:lnTo>
                      <a:pt x="208" y="14"/>
                    </a:lnTo>
                    <a:lnTo>
                      <a:pt x="212" y="18"/>
                    </a:lnTo>
                    <a:lnTo>
                      <a:pt x="212" y="18"/>
                    </a:lnTo>
                    <a:lnTo>
                      <a:pt x="216" y="20"/>
                    </a:lnTo>
                    <a:lnTo>
                      <a:pt x="212" y="20"/>
                    </a:lnTo>
                    <a:lnTo>
                      <a:pt x="210" y="22"/>
                    </a:lnTo>
                    <a:lnTo>
                      <a:pt x="210" y="24"/>
                    </a:lnTo>
                    <a:lnTo>
                      <a:pt x="214" y="26"/>
                    </a:lnTo>
                    <a:lnTo>
                      <a:pt x="214" y="26"/>
                    </a:lnTo>
                    <a:lnTo>
                      <a:pt x="212" y="26"/>
                    </a:lnTo>
                    <a:lnTo>
                      <a:pt x="206" y="20"/>
                    </a:lnTo>
                    <a:lnTo>
                      <a:pt x="202" y="20"/>
                    </a:lnTo>
                    <a:lnTo>
                      <a:pt x="202" y="20"/>
                    </a:lnTo>
                    <a:lnTo>
                      <a:pt x="202" y="20"/>
                    </a:lnTo>
                    <a:lnTo>
                      <a:pt x="200" y="20"/>
                    </a:lnTo>
                    <a:lnTo>
                      <a:pt x="200" y="20"/>
                    </a:lnTo>
                    <a:lnTo>
                      <a:pt x="198" y="14"/>
                    </a:lnTo>
                    <a:lnTo>
                      <a:pt x="196" y="12"/>
                    </a:lnTo>
                    <a:lnTo>
                      <a:pt x="194" y="12"/>
                    </a:lnTo>
                    <a:lnTo>
                      <a:pt x="190" y="14"/>
                    </a:lnTo>
                    <a:lnTo>
                      <a:pt x="190" y="14"/>
                    </a:lnTo>
                    <a:lnTo>
                      <a:pt x="186" y="18"/>
                    </a:lnTo>
                    <a:lnTo>
                      <a:pt x="184" y="16"/>
                    </a:lnTo>
                    <a:lnTo>
                      <a:pt x="182" y="14"/>
                    </a:lnTo>
                    <a:lnTo>
                      <a:pt x="178" y="16"/>
                    </a:lnTo>
                    <a:lnTo>
                      <a:pt x="178" y="16"/>
                    </a:lnTo>
                    <a:lnTo>
                      <a:pt x="174" y="22"/>
                    </a:lnTo>
                    <a:lnTo>
                      <a:pt x="168" y="24"/>
                    </a:lnTo>
                    <a:lnTo>
                      <a:pt x="166" y="24"/>
                    </a:lnTo>
                    <a:lnTo>
                      <a:pt x="166" y="22"/>
                    </a:lnTo>
                    <a:lnTo>
                      <a:pt x="166" y="22"/>
                    </a:lnTo>
                    <a:lnTo>
                      <a:pt x="172" y="14"/>
                    </a:lnTo>
                    <a:lnTo>
                      <a:pt x="172" y="12"/>
                    </a:lnTo>
                    <a:lnTo>
                      <a:pt x="168" y="12"/>
                    </a:lnTo>
                    <a:lnTo>
                      <a:pt x="168" y="12"/>
                    </a:lnTo>
                    <a:lnTo>
                      <a:pt x="166" y="12"/>
                    </a:lnTo>
                    <a:lnTo>
                      <a:pt x="166" y="10"/>
                    </a:lnTo>
                    <a:lnTo>
                      <a:pt x="168" y="8"/>
                    </a:lnTo>
                    <a:lnTo>
                      <a:pt x="168" y="6"/>
                    </a:lnTo>
                    <a:lnTo>
                      <a:pt x="168" y="6"/>
                    </a:lnTo>
                    <a:lnTo>
                      <a:pt x="166" y="4"/>
                    </a:lnTo>
                    <a:lnTo>
                      <a:pt x="164" y="2"/>
                    </a:lnTo>
                    <a:lnTo>
                      <a:pt x="164" y="0"/>
                    </a:lnTo>
                    <a:lnTo>
                      <a:pt x="162" y="0"/>
                    </a:lnTo>
                    <a:lnTo>
                      <a:pt x="162" y="0"/>
                    </a:lnTo>
                    <a:lnTo>
                      <a:pt x="148" y="0"/>
                    </a:lnTo>
                    <a:lnTo>
                      <a:pt x="138" y="2"/>
                    </a:lnTo>
                    <a:lnTo>
                      <a:pt x="130" y="2"/>
                    </a:lnTo>
                    <a:lnTo>
                      <a:pt x="130" y="2"/>
                    </a:lnTo>
                    <a:lnTo>
                      <a:pt x="118" y="4"/>
                    </a:lnTo>
                    <a:lnTo>
                      <a:pt x="110" y="6"/>
                    </a:lnTo>
                    <a:lnTo>
                      <a:pt x="110" y="6"/>
                    </a:lnTo>
                    <a:lnTo>
                      <a:pt x="104" y="8"/>
                    </a:lnTo>
                    <a:lnTo>
                      <a:pt x="96" y="10"/>
                    </a:lnTo>
                    <a:lnTo>
                      <a:pt x="92" y="10"/>
                    </a:lnTo>
                    <a:lnTo>
                      <a:pt x="96" y="12"/>
                    </a:lnTo>
                    <a:lnTo>
                      <a:pt x="96" y="12"/>
                    </a:lnTo>
                    <a:lnTo>
                      <a:pt x="94" y="12"/>
                    </a:lnTo>
                    <a:lnTo>
                      <a:pt x="86" y="14"/>
                    </a:lnTo>
                    <a:lnTo>
                      <a:pt x="82" y="16"/>
                    </a:lnTo>
                    <a:lnTo>
                      <a:pt x="80" y="18"/>
                    </a:lnTo>
                    <a:lnTo>
                      <a:pt x="80" y="20"/>
                    </a:lnTo>
                    <a:lnTo>
                      <a:pt x="86" y="22"/>
                    </a:lnTo>
                    <a:lnTo>
                      <a:pt x="86" y="22"/>
                    </a:lnTo>
                    <a:lnTo>
                      <a:pt x="88" y="24"/>
                    </a:lnTo>
                    <a:lnTo>
                      <a:pt x="88" y="24"/>
                    </a:lnTo>
                    <a:lnTo>
                      <a:pt x="78" y="24"/>
                    </a:lnTo>
                    <a:lnTo>
                      <a:pt x="74" y="26"/>
                    </a:lnTo>
                    <a:lnTo>
                      <a:pt x="68" y="28"/>
                    </a:lnTo>
                    <a:lnTo>
                      <a:pt x="66" y="30"/>
                    </a:lnTo>
                    <a:lnTo>
                      <a:pt x="66" y="34"/>
                    </a:lnTo>
                    <a:lnTo>
                      <a:pt x="66" y="34"/>
                    </a:lnTo>
                    <a:lnTo>
                      <a:pt x="62" y="32"/>
                    </a:lnTo>
                    <a:lnTo>
                      <a:pt x="62" y="28"/>
                    </a:lnTo>
                    <a:lnTo>
                      <a:pt x="62" y="24"/>
                    </a:lnTo>
                    <a:lnTo>
                      <a:pt x="68" y="20"/>
                    </a:lnTo>
                    <a:lnTo>
                      <a:pt x="68" y="20"/>
                    </a:lnTo>
                    <a:lnTo>
                      <a:pt x="72" y="18"/>
                    </a:lnTo>
                    <a:lnTo>
                      <a:pt x="74" y="16"/>
                    </a:lnTo>
                    <a:lnTo>
                      <a:pt x="76" y="12"/>
                    </a:lnTo>
                    <a:lnTo>
                      <a:pt x="80" y="10"/>
                    </a:lnTo>
                    <a:lnTo>
                      <a:pt x="80" y="10"/>
                    </a:lnTo>
                    <a:lnTo>
                      <a:pt x="84" y="8"/>
                    </a:lnTo>
                    <a:lnTo>
                      <a:pt x="86" y="4"/>
                    </a:lnTo>
                    <a:lnTo>
                      <a:pt x="84" y="2"/>
                    </a:lnTo>
                    <a:lnTo>
                      <a:pt x="76" y="2"/>
                    </a:lnTo>
                    <a:lnTo>
                      <a:pt x="76" y="2"/>
                    </a:lnTo>
                    <a:lnTo>
                      <a:pt x="58" y="2"/>
                    </a:lnTo>
                    <a:lnTo>
                      <a:pt x="44" y="4"/>
                    </a:lnTo>
                    <a:lnTo>
                      <a:pt x="44" y="4"/>
                    </a:lnTo>
                    <a:lnTo>
                      <a:pt x="38" y="6"/>
                    </a:lnTo>
                    <a:lnTo>
                      <a:pt x="30" y="10"/>
                    </a:lnTo>
                    <a:lnTo>
                      <a:pt x="30" y="10"/>
                    </a:lnTo>
                    <a:lnTo>
                      <a:pt x="24" y="16"/>
                    </a:lnTo>
                    <a:lnTo>
                      <a:pt x="20" y="18"/>
                    </a:lnTo>
                    <a:lnTo>
                      <a:pt x="12" y="22"/>
                    </a:lnTo>
                    <a:lnTo>
                      <a:pt x="12" y="22"/>
                    </a:lnTo>
                    <a:lnTo>
                      <a:pt x="8" y="22"/>
                    </a:lnTo>
                    <a:lnTo>
                      <a:pt x="6" y="24"/>
                    </a:lnTo>
                    <a:lnTo>
                      <a:pt x="6" y="26"/>
                    </a:lnTo>
                    <a:lnTo>
                      <a:pt x="8" y="28"/>
                    </a:lnTo>
                    <a:lnTo>
                      <a:pt x="10" y="30"/>
                    </a:lnTo>
                    <a:lnTo>
                      <a:pt x="10" y="30"/>
                    </a:lnTo>
                    <a:lnTo>
                      <a:pt x="8" y="32"/>
                    </a:lnTo>
                    <a:lnTo>
                      <a:pt x="8" y="32"/>
                    </a:lnTo>
                    <a:lnTo>
                      <a:pt x="2" y="32"/>
                    </a:lnTo>
                    <a:lnTo>
                      <a:pt x="0" y="34"/>
                    </a:lnTo>
                    <a:lnTo>
                      <a:pt x="2" y="38"/>
                    </a:lnTo>
                    <a:lnTo>
                      <a:pt x="4" y="40"/>
                    </a:lnTo>
                    <a:lnTo>
                      <a:pt x="14" y="44"/>
                    </a:lnTo>
                    <a:lnTo>
                      <a:pt x="20" y="46"/>
                    </a:lnTo>
                    <a:lnTo>
                      <a:pt x="26" y="46"/>
                    </a:lnTo>
                    <a:lnTo>
                      <a:pt x="26" y="46"/>
                    </a:lnTo>
                    <a:lnTo>
                      <a:pt x="38" y="44"/>
                    </a:lnTo>
                    <a:lnTo>
                      <a:pt x="44" y="42"/>
                    </a:lnTo>
                    <a:lnTo>
                      <a:pt x="44" y="42"/>
                    </a:lnTo>
                    <a:lnTo>
                      <a:pt x="50" y="40"/>
                    </a:lnTo>
                    <a:lnTo>
                      <a:pt x="52" y="42"/>
                    </a:lnTo>
                    <a:lnTo>
                      <a:pt x="54" y="42"/>
                    </a:lnTo>
                    <a:lnTo>
                      <a:pt x="58" y="44"/>
                    </a:lnTo>
                    <a:lnTo>
                      <a:pt x="58" y="44"/>
                    </a:lnTo>
                    <a:lnTo>
                      <a:pt x="66" y="44"/>
                    </a:lnTo>
                    <a:lnTo>
                      <a:pt x="70" y="46"/>
                    </a:lnTo>
                    <a:lnTo>
                      <a:pt x="74" y="44"/>
                    </a:lnTo>
                    <a:lnTo>
                      <a:pt x="74" y="44"/>
                    </a:lnTo>
                    <a:lnTo>
                      <a:pt x="78" y="40"/>
                    </a:lnTo>
                    <a:lnTo>
                      <a:pt x="82" y="40"/>
                    </a:lnTo>
                    <a:lnTo>
                      <a:pt x="82" y="40"/>
                    </a:lnTo>
                    <a:lnTo>
                      <a:pt x="78" y="44"/>
                    </a:lnTo>
                    <a:lnTo>
                      <a:pt x="78" y="44"/>
                    </a:lnTo>
                    <a:lnTo>
                      <a:pt x="82" y="46"/>
                    </a:lnTo>
                    <a:lnTo>
                      <a:pt x="82" y="46"/>
                    </a:lnTo>
                    <a:lnTo>
                      <a:pt x="86" y="46"/>
                    </a:lnTo>
                    <a:lnTo>
                      <a:pt x="86" y="46"/>
                    </a:lnTo>
                    <a:lnTo>
                      <a:pt x="88" y="46"/>
                    </a:lnTo>
                    <a:lnTo>
                      <a:pt x="90" y="46"/>
                    </a:lnTo>
                    <a:lnTo>
                      <a:pt x="90" y="46"/>
                    </a:lnTo>
                    <a:lnTo>
                      <a:pt x="94" y="46"/>
                    </a:lnTo>
                    <a:lnTo>
                      <a:pt x="96" y="48"/>
                    </a:lnTo>
                    <a:lnTo>
                      <a:pt x="100" y="50"/>
                    </a:lnTo>
                    <a:lnTo>
                      <a:pt x="102" y="50"/>
                    </a:lnTo>
                    <a:lnTo>
                      <a:pt x="102" y="50"/>
                    </a:lnTo>
                    <a:lnTo>
                      <a:pt x="104" y="48"/>
                    </a:lnTo>
                    <a:lnTo>
                      <a:pt x="104" y="44"/>
                    </a:lnTo>
                    <a:lnTo>
                      <a:pt x="104" y="42"/>
                    </a:lnTo>
                    <a:lnTo>
                      <a:pt x="106" y="44"/>
                    </a:lnTo>
                    <a:lnTo>
                      <a:pt x="106" y="44"/>
                    </a:lnTo>
                    <a:lnTo>
                      <a:pt x="110" y="46"/>
                    </a:lnTo>
                    <a:lnTo>
                      <a:pt x="112" y="50"/>
                    </a:lnTo>
                    <a:lnTo>
                      <a:pt x="116" y="50"/>
                    </a:lnTo>
                    <a:lnTo>
                      <a:pt x="120" y="50"/>
                    </a:lnTo>
                    <a:lnTo>
                      <a:pt x="120" y="50"/>
                    </a:lnTo>
                    <a:lnTo>
                      <a:pt x="122" y="50"/>
                    </a:lnTo>
                    <a:lnTo>
                      <a:pt x="122" y="48"/>
                    </a:lnTo>
                    <a:lnTo>
                      <a:pt x="118" y="46"/>
                    </a:lnTo>
                    <a:lnTo>
                      <a:pt x="114" y="44"/>
                    </a:lnTo>
                    <a:lnTo>
                      <a:pt x="114" y="42"/>
                    </a:lnTo>
                    <a:lnTo>
                      <a:pt x="114" y="42"/>
                    </a:lnTo>
                    <a:lnTo>
                      <a:pt x="114" y="42"/>
                    </a:lnTo>
                    <a:lnTo>
                      <a:pt x="120" y="42"/>
                    </a:lnTo>
                    <a:lnTo>
                      <a:pt x="124" y="44"/>
                    </a:lnTo>
                    <a:lnTo>
                      <a:pt x="128" y="46"/>
                    </a:lnTo>
                    <a:lnTo>
                      <a:pt x="132" y="46"/>
                    </a:lnTo>
                    <a:lnTo>
                      <a:pt x="132" y="46"/>
                    </a:lnTo>
                    <a:lnTo>
                      <a:pt x="136" y="44"/>
                    </a:lnTo>
                    <a:lnTo>
                      <a:pt x="138" y="40"/>
                    </a:lnTo>
                    <a:lnTo>
                      <a:pt x="138" y="38"/>
                    </a:lnTo>
                    <a:lnTo>
                      <a:pt x="132" y="34"/>
                    </a:lnTo>
                    <a:lnTo>
                      <a:pt x="132" y="34"/>
                    </a:lnTo>
                    <a:lnTo>
                      <a:pt x="144" y="40"/>
                    </a:lnTo>
                    <a:lnTo>
                      <a:pt x="146" y="40"/>
                    </a:lnTo>
                    <a:lnTo>
                      <a:pt x="148" y="38"/>
                    </a:lnTo>
                    <a:lnTo>
                      <a:pt x="148" y="38"/>
                    </a:lnTo>
                    <a:lnTo>
                      <a:pt x="148" y="36"/>
                    </a:lnTo>
                    <a:lnTo>
                      <a:pt x="148" y="38"/>
                    </a:lnTo>
                    <a:lnTo>
                      <a:pt x="150" y="40"/>
                    </a:lnTo>
                    <a:lnTo>
                      <a:pt x="154" y="40"/>
                    </a:lnTo>
                    <a:lnTo>
                      <a:pt x="154" y="40"/>
                    </a:lnTo>
                    <a:lnTo>
                      <a:pt x="160" y="42"/>
                    </a:lnTo>
                    <a:lnTo>
                      <a:pt x="162" y="44"/>
                    </a:lnTo>
                    <a:lnTo>
                      <a:pt x="164" y="46"/>
                    </a:lnTo>
                    <a:lnTo>
                      <a:pt x="168" y="46"/>
                    </a:lnTo>
                    <a:lnTo>
                      <a:pt x="168" y="46"/>
                    </a:lnTo>
                    <a:lnTo>
                      <a:pt x="172" y="46"/>
                    </a:lnTo>
                    <a:lnTo>
                      <a:pt x="172" y="48"/>
                    </a:lnTo>
                    <a:lnTo>
                      <a:pt x="172" y="50"/>
                    </a:lnTo>
                    <a:lnTo>
                      <a:pt x="176" y="50"/>
                    </a:lnTo>
                    <a:lnTo>
                      <a:pt x="176" y="50"/>
                    </a:lnTo>
                    <a:lnTo>
                      <a:pt x="180" y="50"/>
                    </a:lnTo>
                    <a:lnTo>
                      <a:pt x="184" y="52"/>
                    </a:lnTo>
                    <a:lnTo>
                      <a:pt x="186" y="54"/>
                    </a:lnTo>
                    <a:lnTo>
                      <a:pt x="182" y="54"/>
                    </a:lnTo>
                    <a:lnTo>
                      <a:pt x="182" y="54"/>
                    </a:lnTo>
                    <a:lnTo>
                      <a:pt x="178" y="56"/>
                    </a:lnTo>
                    <a:lnTo>
                      <a:pt x="174" y="58"/>
                    </a:lnTo>
                    <a:lnTo>
                      <a:pt x="174" y="60"/>
                    </a:lnTo>
                    <a:lnTo>
                      <a:pt x="178" y="62"/>
                    </a:lnTo>
                    <a:lnTo>
                      <a:pt x="178" y="62"/>
                    </a:lnTo>
                    <a:lnTo>
                      <a:pt x="184" y="62"/>
                    </a:lnTo>
                    <a:lnTo>
                      <a:pt x="184" y="60"/>
                    </a:lnTo>
                    <a:lnTo>
                      <a:pt x="186" y="58"/>
                    </a:lnTo>
                    <a:lnTo>
                      <a:pt x="188" y="56"/>
                    </a:lnTo>
                    <a:lnTo>
                      <a:pt x="188" y="56"/>
                    </a:lnTo>
                    <a:lnTo>
                      <a:pt x="196" y="58"/>
                    </a:lnTo>
                    <a:lnTo>
                      <a:pt x="198" y="58"/>
                    </a:lnTo>
                    <a:lnTo>
                      <a:pt x="200" y="60"/>
                    </a:lnTo>
                    <a:lnTo>
                      <a:pt x="200" y="60"/>
                    </a:lnTo>
                    <a:lnTo>
                      <a:pt x="204" y="60"/>
                    </a:lnTo>
                    <a:lnTo>
                      <a:pt x="206" y="62"/>
                    </a:lnTo>
                    <a:lnTo>
                      <a:pt x="210" y="62"/>
                    </a:lnTo>
                    <a:lnTo>
                      <a:pt x="210" y="64"/>
                    </a:lnTo>
                    <a:lnTo>
                      <a:pt x="210" y="64"/>
                    </a:lnTo>
                    <a:lnTo>
                      <a:pt x="212" y="68"/>
                    </a:lnTo>
                    <a:lnTo>
                      <a:pt x="214" y="72"/>
                    </a:lnTo>
                    <a:lnTo>
                      <a:pt x="214" y="74"/>
                    </a:lnTo>
                    <a:lnTo>
                      <a:pt x="212" y="76"/>
                    </a:lnTo>
                    <a:lnTo>
                      <a:pt x="212" y="76"/>
                    </a:lnTo>
                    <a:lnTo>
                      <a:pt x="202" y="78"/>
                    </a:lnTo>
                    <a:lnTo>
                      <a:pt x="194" y="82"/>
                    </a:lnTo>
                    <a:lnTo>
                      <a:pt x="194" y="82"/>
                    </a:lnTo>
                    <a:lnTo>
                      <a:pt x="182" y="86"/>
                    </a:lnTo>
                    <a:lnTo>
                      <a:pt x="178" y="88"/>
                    </a:lnTo>
                    <a:lnTo>
                      <a:pt x="182" y="88"/>
                    </a:lnTo>
                    <a:lnTo>
                      <a:pt x="182" y="88"/>
                    </a:lnTo>
                    <a:lnTo>
                      <a:pt x="192" y="92"/>
                    </a:lnTo>
                    <a:lnTo>
                      <a:pt x="198" y="94"/>
                    </a:lnTo>
                    <a:lnTo>
                      <a:pt x="202" y="92"/>
                    </a:lnTo>
                    <a:lnTo>
                      <a:pt x="202" y="92"/>
                    </a:lnTo>
                    <a:lnTo>
                      <a:pt x="212" y="86"/>
                    </a:lnTo>
                    <a:lnTo>
                      <a:pt x="214" y="84"/>
                    </a:lnTo>
                    <a:lnTo>
                      <a:pt x="216" y="86"/>
                    </a:lnTo>
                    <a:lnTo>
                      <a:pt x="216" y="86"/>
                    </a:lnTo>
                    <a:lnTo>
                      <a:pt x="216" y="90"/>
                    </a:lnTo>
                    <a:lnTo>
                      <a:pt x="216" y="92"/>
                    </a:lnTo>
                    <a:lnTo>
                      <a:pt x="220" y="94"/>
                    </a:lnTo>
                    <a:lnTo>
                      <a:pt x="226" y="94"/>
                    </a:lnTo>
                    <a:lnTo>
                      <a:pt x="226" y="94"/>
                    </a:lnTo>
                    <a:lnTo>
                      <a:pt x="230" y="94"/>
                    </a:lnTo>
                    <a:lnTo>
                      <a:pt x="230" y="96"/>
                    </a:lnTo>
                    <a:lnTo>
                      <a:pt x="220" y="98"/>
                    </a:lnTo>
                    <a:lnTo>
                      <a:pt x="220" y="98"/>
                    </a:lnTo>
                    <a:lnTo>
                      <a:pt x="214" y="100"/>
                    </a:lnTo>
                    <a:lnTo>
                      <a:pt x="212" y="100"/>
                    </a:lnTo>
                    <a:lnTo>
                      <a:pt x="208" y="100"/>
                    </a:lnTo>
                    <a:lnTo>
                      <a:pt x="202" y="104"/>
                    </a:lnTo>
                    <a:lnTo>
                      <a:pt x="202" y="104"/>
                    </a:lnTo>
                    <a:lnTo>
                      <a:pt x="194" y="110"/>
                    </a:lnTo>
                    <a:lnTo>
                      <a:pt x="192" y="110"/>
                    </a:lnTo>
                    <a:lnTo>
                      <a:pt x="192" y="108"/>
                    </a:lnTo>
                    <a:lnTo>
                      <a:pt x="192" y="108"/>
                    </a:lnTo>
                    <a:lnTo>
                      <a:pt x="192" y="104"/>
                    </a:lnTo>
                    <a:lnTo>
                      <a:pt x="196" y="100"/>
                    </a:lnTo>
                    <a:lnTo>
                      <a:pt x="196" y="100"/>
                    </a:lnTo>
                    <a:lnTo>
                      <a:pt x="198" y="98"/>
                    </a:lnTo>
                    <a:lnTo>
                      <a:pt x="198" y="96"/>
                    </a:lnTo>
                    <a:lnTo>
                      <a:pt x="192" y="94"/>
                    </a:lnTo>
                    <a:lnTo>
                      <a:pt x="192" y="94"/>
                    </a:lnTo>
                    <a:lnTo>
                      <a:pt x="182" y="92"/>
                    </a:lnTo>
                    <a:lnTo>
                      <a:pt x="176" y="90"/>
                    </a:lnTo>
                    <a:lnTo>
                      <a:pt x="172" y="90"/>
                    </a:lnTo>
                    <a:lnTo>
                      <a:pt x="172" y="90"/>
                    </a:lnTo>
                    <a:lnTo>
                      <a:pt x="164" y="92"/>
                    </a:lnTo>
                    <a:lnTo>
                      <a:pt x="160" y="94"/>
                    </a:lnTo>
                    <a:lnTo>
                      <a:pt x="158" y="96"/>
                    </a:lnTo>
                    <a:lnTo>
                      <a:pt x="158" y="96"/>
                    </a:lnTo>
                    <a:lnTo>
                      <a:pt x="158" y="98"/>
                    </a:lnTo>
                    <a:lnTo>
                      <a:pt x="160" y="98"/>
                    </a:lnTo>
                    <a:lnTo>
                      <a:pt x="164" y="100"/>
                    </a:lnTo>
                    <a:lnTo>
                      <a:pt x="170" y="104"/>
                    </a:lnTo>
                    <a:lnTo>
                      <a:pt x="172" y="106"/>
                    </a:lnTo>
                    <a:lnTo>
                      <a:pt x="172" y="106"/>
                    </a:lnTo>
                    <a:lnTo>
                      <a:pt x="158" y="102"/>
                    </a:lnTo>
                    <a:lnTo>
                      <a:pt x="154" y="102"/>
                    </a:lnTo>
                    <a:lnTo>
                      <a:pt x="154" y="104"/>
                    </a:lnTo>
                    <a:lnTo>
                      <a:pt x="154" y="104"/>
                    </a:lnTo>
                    <a:lnTo>
                      <a:pt x="154" y="104"/>
                    </a:lnTo>
                    <a:lnTo>
                      <a:pt x="154" y="106"/>
                    </a:lnTo>
                    <a:lnTo>
                      <a:pt x="152" y="106"/>
                    </a:lnTo>
                    <a:lnTo>
                      <a:pt x="146" y="106"/>
                    </a:lnTo>
                    <a:lnTo>
                      <a:pt x="140" y="106"/>
                    </a:lnTo>
                    <a:lnTo>
                      <a:pt x="140" y="106"/>
                    </a:lnTo>
                    <a:lnTo>
                      <a:pt x="140" y="108"/>
                    </a:lnTo>
                    <a:lnTo>
                      <a:pt x="140" y="108"/>
                    </a:lnTo>
                    <a:lnTo>
                      <a:pt x="142" y="108"/>
                    </a:lnTo>
                    <a:lnTo>
                      <a:pt x="140" y="108"/>
                    </a:lnTo>
                    <a:lnTo>
                      <a:pt x="132" y="108"/>
                    </a:lnTo>
                    <a:lnTo>
                      <a:pt x="124" y="108"/>
                    </a:lnTo>
                    <a:lnTo>
                      <a:pt x="122" y="108"/>
                    </a:lnTo>
                    <a:lnTo>
                      <a:pt x="124" y="108"/>
                    </a:lnTo>
                    <a:lnTo>
                      <a:pt x="124" y="108"/>
                    </a:lnTo>
                    <a:lnTo>
                      <a:pt x="124" y="110"/>
                    </a:lnTo>
                    <a:lnTo>
                      <a:pt x="122" y="110"/>
                    </a:lnTo>
                    <a:lnTo>
                      <a:pt x="110" y="108"/>
                    </a:lnTo>
                    <a:lnTo>
                      <a:pt x="98" y="106"/>
                    </a:lnTo>
                    <a:lnTo>
                      <a:pt x="96" y="108"/>
                    </a:lnTo>
                    <a:lnTo>
                      <a:pt x="98" y="110"/>
                    </a:lnTo>
                    <a:lnTo>
                      <a:pt x="98" y="110"/>
                    </a:lnTo>
                    <a:lnTo>
                      <a:pt x="102" y="112"/>
                    </a:lnTo>
                    <a:lnTo>
                      <a:pt x="100" y="112"/>
                    </a:lnTo>
                    <a:lnTo>
                      <a:pt x="92" y="112"/>
                    </a:lnTo>
                    <a:lnTo>
                      <a:pt x="82" y="112"/>
                    </a:lnTo>
                    <a:lnTo>
                      <a:pt x="80" y="112"/>
                    </a:lnTo>
                    <a:lnTo>
                      <a:pt x="84" y="114"/>
                    </a:lnTo>
                    <a:lnTo>
                      <a:pt x="84" y="114"/>
                    </a:lnTo>
                    <a:lnTo>
                      <a:pt x="88" y="116"/>
                    </a:lnTo>
                    <a:lnTo>
                      <a:pt x="86" y="116"/>
                    </a:lnTo>
                    <a:lnTo>
                      <a:pt x="82" y="118"/>
                    </a:lnTo>
                    <a:lnTo>
                      <a:pt x="80" y="120"/>
                    </a:lnTo>
                    <a:lnTo>
                      <a:pt x="78" y="124"/>
                    </a:lnTo>
                    <a:lnTo>
                      <a:pt x="78" y="12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8" name="Freeform 105">
                <a:extLst>
                  <a:ext uri="{FF2B5EF4-FFF2-40B4-BE49-F238E27FC236}">
                    <a16:creationId xmlns:a16="http://schemas.microsoft.com/office/drawing/2014/main" id="{47B9FC7D-80C5-405F-990A-A458EA64D1C0}"/>
                  </a:ext>
                </a:extLst>
              </p:cNvPr>
              <p:cNvSpPr>
                <a:spLocks/>
              </p:cNvSpPr>
              <p:nvPr/>
            </p:nvSpPr>
            <p:spPr bwMode="auto">
              <a:xfrm>
                <a:off x="1515021" y="332614"/>
                <a:ext cx="345326" cy="84523"/>
              </a:xfrm>
              <a:custGeom>
                <a:avLst/>
                <a:gdLst/>
                <a:ahLst/>
                <a:cxnLst>
                  <a:cxn ang="0">
                    <a:pos x="2" y="46"/>
                  </a:cxn>
                  <a:cxn ang="0">
                    <a:pos x="24" y="48"/>
                  </a:cxn>
                  <a:cxn ang="0">
                    <a:pos x="24" y="54"/>
                  </a:cxn>
                  <a:cxn ang="0">
                    <a:pos x="32" y="58"/>
                  </a:cxn>
                  <a:cxn ang="0">
                    <a:pos x="66" y="56"/>
                  </a:cxn>
                  <a:cxn ang="0">
                    <a:pos x="84" y="56"/>
                  </a:cxn>
                  <a:cxn ang="0">
                    <a:pos x="102" y="52"/>
                  </a:cxn>
                  <a:cxn ang="0">
                    <a:pos x="112" y="50"/>
                  </a:cxn>
                  <a:cxn ang="0">
                    <a:pos x="136" y="46"/>
                  </a:cxn>
                  <a:cxn ang="0">
                    <a:pos x="140" y="38"/>
                  </a:cxn>
                  <a:cxn ang="0">
                    <a:pos x="146" y="46"/>
                  </a:cxn>
                  <a:cxn ang="0">
                    <a:pos x="160" y="48"/>
                  </a:cxn>
                  <a:cxn ang="0">
                    <a:pos x="180" y="52"/>
                  </a:cxn>
                  <a:cxn ang="0">
                    <a:pos x="196" y="58"/>
                  </a:cxn>
                  <a:cxn ang="0">
                    <a:pos x="214" y="56"/>
                  </a:cxn>
                  <a:cxn ang="0">
                    <a:pos x="218" y="52"/>
                  </a:cxn>
                  <a:cxn ang="0">
                    <a:pos x="196" y="46"/>
                  </a:cxn>
                  <a:cxn ang="0">
                    <a:pos x="214" y="44"/>
                  </a:cxn>
                  <a:cxn ang="0">
                    <a:pos x="214" y="38"/>
                  </a:cxn>
                  <a:cxn ang="0">
                    <a:pos x="232" y="40"/>
                  </a:cxn>
                  <a:cxn ang="0">
                    <a:pos x="236" y="32"/>
                  </a:cxn>
                  <a:cxn ang="0">
                    <a:pos x="218" y="24"/>
                  </a:cxn>
                  <a:cxn ang="0">
                    <a:pos x="218" y="14"/>
                  </a:cxn>
                  <a:cxn ang="0">
                    <a:pos x="216" y="10"/>
                  </a:cxn>
                  <a:cxn ang="0">
                    <a:pos x="202" y="0"/>
                  </a:cxn>
                  <a:cxn ang="0">
                    <a:pos x="196" y="0"/>
                  </a:cxn>
                  <a:cxn ang="0">
                    <a:pos x="192" y="6"/>
                  </a:cxn>
                  <a:cxn ang="0">
                    <a:pos x="190" y="10"/>
                  </a:cxn>
                  <a:cxn ang="0">
                    <a:pos x="188" y="14"/>
                  </a:cxn>
                  <a:cxn ang="0">
                    <a:pos x="186" y="18"/>
                  </a:cxn>
                  <a:cxn ang="0">
                    <a:pos x="174" y="18"/>
                  </a:cxn>
                  <a:cxn ang="0">
                    <a:pos x="172" y="18"/>
                  </a:cxn>
                  <a:cxn ang="0">
                    <a:pos x="184" y="6"/>
                  </a:cxn>
                  <a:cxn ang="0">
                    <a:pos x="164" y="2"/>
                  </a:cxn>
                  <a:cxn ang="0">
                    <a:pos x="168" y="6"/>
                  </a:cxn>
                  <a:cxn ang="0">
                    <a:pos x="158" y="8"/>
                  </a:cxn>
                  <a:cxn ang="0">
                    <a:pos x="154" y="8"/>
                  </a:cxn>
                  <a:cxn ang="0">
                    <a:pos x="148" y="10"/>
                  </a:cxn>
                  <a:cxn ang="0">
                    <a:pos x="140" y="8"/>
                  </a:cxn>
                  <a:cxn ang="0">
                    <a:pos x="140" y="2"/>
                  </a:cxn>
                  <a:cxn ang="0">
                    <a:pos x="122" y="2"/>
                  </a:cxn>
                  <a:cxn ang="0">
                    <a:pos x="114" y="4"/>
                  </a:cxn>
                  <a:cxn ang="0">
                    <a:pos x="102" y="0"/>
                  </a:cxn>
                  <a:cxn ang="0">
                    <a:pos x="58" y="6"/>
                  </a:cxn>
                  <a:cxn ang="0">
                    <a:pos x="56" y="12"/>
                  </a:cxn>
                  <a:cxn ang="0">
                    <a:pos x="26" y="18"/>
                  </a:cxn>
                  <a:cxn ang="0">
                    <a:pos x="34" y="20"/>
                  </a:cxn>
                  <a:cxn ang="0">
                    <a:pos x="50" y="20"/>
                  </a:cxn>
                  <a:cxn ang="0">
                    <a:pos x="20" y="24"/>
                  </a:cxn>
                  <a:cxn ang="0">
                    <a:pos x="20" y="30"/>
                  </a:cxn>
                  <a:cxn ang="0">
                    <a:pos x="30" y="34"/>
                  </a:cxn>
                  <a:cxn ang="0">
                    <a:pos x="56" y="32"/>
                  </a:cxn>
                  <a:cxn ang="0">
                    <a:pos x="62" y="36"/>
                  </a:cxn>
                  <a:cxn ang="0">
                    <a:pos x="42" y="38"/>
                  </a:cxn>
                  <a:cxn ang="0">
                    <a:pos x="4" y="42"/>
                  </a:cxn>
                </a:cxnLst>
                <a:rect l="0" t="0" r="r" b="b"/>
                <a:pathLst>
                  <a:path w="240" h="58">
                    <a:moveTo>
                      <a:pt x="4" y="42"/>
                    </a:moveTo>
                    <a:lnTo>
                      <a:pt x="4" y="42"/>
                    </a:lnTo>
                    <a:lnTo>
                      <a:pt x="0" y="44"/>
                    </a:lnTo>
                    <a:lnTo>
                      <a:pt x="2" y="46"/>
                    </a:lnTo>
                    <a:lnTo>
                      <a:pt x="14" y="46"/>
                    </a:lnTo>
                    <a:lnTo>
                      <a:pt x="14" y="46"/>
                    </a:lnTo>
                    <a:lnTo>
                      <a:pt x="20" y="48"/>
                    </a:lnTo>
                    <a:lnTo>
                      <a:pt x="24" y="48"/>
                    </a:lnTo>
                    <a:lnTo>
                      <a:pt x="26" y="50"/>
                    </a:lnTo>
                    <a:lnTo>
                      <a:pt x="24" y="52"/>
                    </a:lnTo>
                    <a:lnTo>
                      <a:pt x="24" y="52"/>
                    </a:lnTo>
                    <a:lnTo>
                      <a:pt x="24" y="54"/>
                    </a:lnTo>
                    <a:lnTo>
                      <a:pt x="24" y="54"/>
                    </a:lnTo>
                    <a:lnTo>
                      <a:pt x="26" y="56"/>
                    </a:lnTo>
                    <a:lnTo>
                      <a:pt x="32" y="58"/>
                    </a:lnTo>
                    <a:lnTo>
                      <a:pt x="32" y="58"/>
                    </a:lnTo>
                    <a:lnTo>
                      <a:pt x="44" y="58"/>
                    </a:lnTo>
                    <a:lnTo>
                      <a:pt x="56" y="56"/>
                    </a:lnTo>
                    <a:lnTo>
                      <a:pt x="56" y="56"/>
                    </a:lnTo>
                    <a:lnTo>
                      <a:pt x="66" y="56"/>
                    </a:lnTo>
                    <a:lnTo>
                      <a:pt x="74" y="56"/>
                    </a:lnTo>
                    <a:lnTo>
                      <a:pt x="74" y="56"/>
                    </a:lnTo>
                    <a:lnTo>
                      <a:pt x="80" y="56"/>
                    </a:lnTo>
                    <a:lnTo>
                      <a:pt x="84" y="56"/>
                    </a:lnTo>
                    <a:lnTo>
                      <a:pt x="90" y="56"/>
                    </a:lnTo>
                    <a:lnTo>
                      <a:pt x="96" y="54"/>
                    </a:lnTo>
                    <a:lnTo>
                      <a:pt x="96" y="54"/>
                    </a:lnTo>
                    <a:lnTo>
                      <a:pt x="102" y="52"/>
                    </a:lnTo>
                    <a:lnTo>
                      <a:pt x="104" y="52"/>
                    </a:lnTo>
                    <a:lnTo>
                      <a:pt x="108" y="52"/>
                    </a:lnTo>
                    <a:lnTo>
                      <a:pt x="112" y="50"/>
                    </a:lnTo>
                    <a:lnTo>
                      <a:pt x="112" y="50"/>
                    </a:lnTo>
                    <a:lnTo>
                      <a:pt x="116" y="50"/>
                    </a:lnTo>
                    <a:lnTo>
                      <a:pt x="120" y="50"/>
                    </a:lnTo>
                    <a:lnTo>
                      <a:pt x="126" y="48"/>
                    </a:lnTo>
                    <a:lnTo>
                      <a:pt x="136" y="46"/>
                    </a:lnTo>
                    <a:lnTo>
                      <a:pt x="136" y="46"/>
                    </a:lnTo>
                    <a:lnTo>
                      <a:pt x="138" y="44"/>
                    </a:lnTo>
                    <a:lnTo>
                      <a:pt x="140" y="42"/>
                    </a:lnTo>
                    <a:lnTo>
                      <a:pt x="140" y="38"/>
                    </a:lnTo>
                    <a:lnTo>
                      <a:pt x="140" y="38"/>
                    </a:lnTo>
                    <a:lnTo>
                      <a:pt x="140" y="42"/>
                    </a:lnTo>
                    <a:lnTo>
                      <a:pt x="142" y="44"/>
                    </a:lnTo>
                    <a:lnTo>
                      <a:pt x="146" y="46"/>
                    </a:lnTo>
                    <a:lnTo>
                      <a:pt x="146" y="46"/>
                    </a:lnTo>
                    <a:lnTo>
                      <a:pt x="156" y="46"/>
                    </a:lnTo>
                    <a:lnTo>
                      <a:pt x="158" y="46"/>
                    </a:lnTo>
                    <a:lnTo>
                      <a:pt x="160" y="48"/>
                    </a:lnTo>
                    <a:lnTo>
                      <a:pt x="160" y="48"/>
                    </a:lnTo>
                    <a:lnTo>
                      <a:pt x="160" y="50"/>
                    </a:lnTo>
                    <a:lnTo>
                      <a:pt x="164" y="52"/>
                    </a:lnTo>
                    <a:lnTo>
                      <a:pt x="180" y="52"/>
                    </a:lnTo>
                    <a:lnTo>
                      <a:pt x="180" y="52"/>
                    </a:lnTo>
                    <a:lnTo>
                      <a:pt x="188" y="54"/>
                    </a:lnTo>
                    <a:lnTo>
                      <a:pt x="192" y="56"/>
                    </a:lnTo>
                    <a:lnTo>
                      <a:pt x="196" y="58"/>
                    </a:lnTo>
                    <a:lnTo>
                      <a:pt x="202" y="58"/>
                    </a:lnTo>
                    <a:lnTo>
                      <a:pt x="202" y="58"/>
                    </a:lnTo>
                    <a:lnTo>
                      <a:pt x="210" y="58"/>
                    </a:lnTo>
                    <a:lnTo>
                      <a:pt x="214" y="56"/>
                    </a:lnTo>
                    <a:lnTo>
                      <a:pt x="220" y="54"/>
                    </a:lnTo>
                    <a:lnTo>
                      <a:pt x="220" y="54"/>
                    </a:lnTo>
                    <a:lnTo>
                      <a:pt x="220" y="52"/>
                    </a:lnTo>
                    <a:lnTo>
                      <a:pt x="218" y="52"/>
                    </a:lnTo>
                    <a:lnTo>
                      <a:pt x="212" y="50"/>
                    </a:lnTo>
                    <a:lnTo>
                      <a:pt x="212" y="50"/>
                    </a:lnTo>
                    <a:lnTo>
                      <a:pt x="198" y="48"/>
                    </a:lnTo>
                    <a:lnTo>
                      <a:pt x="196" y="46"/>
                    </a:lnTo>
                    <a:lnTo>
                      <a:pt x="200" y="46"/>
                    </a:lnTo>
                    <a:lnTo>
                      <a:pt x="200" y="46"/>
                    </a:lnTo>
                    <a:lnTo>
                      <a:pt x="212" y="46"/>
                    </a:lnTo>
                    <a:lnTo>
                      <a:pt x="214" y="44"/>
                    </a:lnTo>
                    <a:lnTo>
                      <a:pt x="212" y="40"/>
                    </a:lnTo>
                    <a:lnTo>
                      <a:pt x="212" y="40"/>
                    </a:lnTo>
                    <a:lnTo>
                      <a:pt x="212" y="38"/>
                    </a:lnTo>
                    <a:lnTo>
                      <a:pt x="214" y="38"/>
                    </a:lnTo>
                    <a:lnTo>
                      <a:pt x="218" y="40"/>
                    </a:lnTo>
                    <a:lnTo>
                      <a:pt x="224" y="42"/>
                    </a:lnTo>
                    <a:lnTo>
                      <a:pt x="224" y="42"/>
                    </a:lnTo>
                    <a:lnTo>
                      <a:pt x="232" y="40"/>
                    </a:lnTo>
                    <a:lnTo>
                      <a:pt x="238" y="38"/>
                    </a:lnTo>
                    <a:lnTo>
                      <a:pt x="240" y="36"/>
                    </a:lnTo>
                    <a:lnTo>
                      <a:pt x="236" y="32"/>
                    </a:lnTo>
                    <a:lnTo>
                      <a:pt x="236" y="32"/>
                    </a:lnTo>
                    <a:lnTo>
                      <a:pt x="228" y="30"/>
                    </a:lnTo>
                    <a:lnTo>
                      <a:pt x="224" y="28"/>
                    </a:lnTo>
                    <a:lnTo>
                      <a:pt x="218" y="24"/>
                    </a:lnTo>
                    <a:lnTo>
                      <a:pt x="218" y="24"/>
                    </a:lnTo>
                    <a:lnTo>
                      <a:pt x="216" y="22"/>
                    </a:lnTo>
                    <a:lnTo>
                      <a:pt x="216" y="22"/>
                    </a:lnTo>
                    <a:lnTo>
                      <a:pt x="216" y="18"/>
                    </a:lnTo>
                    <a:lnTo>
                      <a:pt x="218" y="14"/>
                    </a:lnTo>
                    <a:lnTo>
                      <a:pt x="218" y="14"/>
                    </a:lnTo>
                    <a:lnTo>
                      <a:pt x="218" y="14"/>
                    </a:lnTo>
                    <a:lnTo>
                      <a:pt x="216" y="12"/>
                    </a:lnTo>
                    <a:lnTo>
                      <a:pt x="216" y="10"/>
                    </a:lnTo>
                    <a:lnTo>
                      <a:pt x="216" y="6"/>
                    </a:lnTo>
                    <a:lnTo>
                      <a:pt x="212" y="2"/>
                    </a:lnTo>
                    <a:lnTo>
                      <a:pt x="212" y="2"/>
                    </a:lnTo>
                    <a:lnTo>
                      <a:pt x="202" y="0"/>
                    </a:lnTo>
                    <a:lnTo>
                      <a:pt x="198" y="0"/>
                    </a:lnTo>
                    <a:lnTo>
                      <a:pt x="196" y="0"/>
                    </a:lnTo>
                    <a:lnTo>
                      <a:pt x="196" y="0"/>
                    </a:lnTo>
                    <a:lnTo>
                      <a:pt x="196" y="0"/>
                    </a:lnTo>
                    <a:lnTo>
                      <a:pt x="196" y="2"/>
                    </a:lnTo>
                    <a:lnTo>
                      <a:pt x="194" y="4"/>
                    </a:lnTo>
                    <a:lnTo>
                      <a:pt x="192" y="4"/>
                    </a:lnTo>
                    <a:lnTo>
                      <a:pt x="192" y="6"/>
                    </a:lnTo>
                    <a:lnTo>
                      <a:pt x="192" y="6"/>
                    </a:lnTo>
                    <a:lnTo>
                      <a:pt x="192" y="8"/>
                    </a:lnTo>
                    <a:lnTo>
                      <a:pt x="192" y="8"/>
                    </a:lnTo>
                    <a:lnTo>
                      <a:pt x="190" y="10"/>
                    </a:lnTo>
                    <a:lnTo>
                      <a:pt x="190" y="12"/>
                    </a:lnTo>
                    <a:lnTo>
                      <a:pt x="190" y="12"/>
                    </a:lnTo>
                    <a:lnTo>
                      <a:pt x="190" y="14"/>
                    </a:lnTo>
                    <a:lnTo>
                      <a:pt x="188" y="14"/>
                    </a:lnTo>
                    <a:lnTo>
                      <a:pt x="186" y="14"/>
                    </a:lnTo>
                    <a:lnTo>
                      <a:pt x="186" y="16"/>
                    </a:lnTo>
                    <a:lnTo>
                      <a:pt x="186" y="16"/>
                    </a:lnTo>
                    <a:lnTo>
                      <a:pt x="186" y="18"/>
                    </a:lnTo>
                    <a:lnTo>
                      <a:pt x="184" y="18"/>
                    </a:lnTo>
                    <a:lnTo>
                      <a:pt x="180" y="18"/>
                    </a:lnTo>
                    <a:lnTo>
                      <a:pt x="176" y="18"/>
                    </a:lnTo>
                    <a:lnTo>
                      <a:pt x="174" y="18"/>
                    </a:lnTo>
                    <a:lnTo>
                      <a:pt x="174" y="18"/>
                    </a:lnTo>
                    <a:lnTo>
                      <a:pt x="174" y="18"/>
                    </a:lnTo>
                    <a:lnTo>
                      <a:pt x="174" y="20"/>
                    </a:lnTo>
                    <a:lnTo>
                      <a:pt x="172" y="18"/>
                    </a:lnTo>
                    <a:lnTo>
                      <a:pt x="174" y="14"/>
                    </a:lnTo>
                    <a:lnTo>
                      <a:pt x="178" y="10"/>
                    </a:lnTo>
                    <a:lnTo>
                      <a:pt x="178" y="10"/>
                    </a:lnTo>
                    <a:lnTo>
                      <a:pt x="184" y="6"/>
                    </a:lnTo>
                    <a:lnTo>
                      <a:pt x="184" y="4"/>
                    </a:lnTo>
                    <a:lnTo>
                      <a:pt x="176" y="2"/>
                    </a:lnTo>
                    <a:lnTo>
                      <a:pt x="176" y="2"/>
                    </a:lnTo>
                    <a:lnTo>
                      <a:pt x="164" y="2"/>
                    </a:lnTo>
                    <a:lnTo>
                      <a:pt x="162" y="4"/>
                    </a:lnTo>
                    <a:lnTo>
                      <a:pt x="166" y="4"/>
                    </a:lnTo>
                    <a:lnTo>
                      <a:pt x="166" y="4"/>
                    </a:lnTo>
                    <a:lnTo>
                      <a:pt x="168" y="6"/>
                    </a:lnTo>
                    <a:lnTo>
                      <a:pt x="164" y="6"/>
                    </a:lnTo>
                    <a:lnTo>
                      <a:pt x="158" y="6"/>
                    </a:lnTo>
                    <a:lnTo>
                      <a:pt x="158" y="6"/>
                    </a:lnTo>
                    <a:lnTo>
                      <a:pt x="158" y="8"/>
                    </a:lnTo>
                    <a:lnTo>
                      <a:pt x="158" y="8"/>
                    </a:lnTo>
                    <a:lnTo>
                      <a:pt x="160" y="10"/>
                    </a:lnTo>
                    <a:lnTo>
                      <a:pt x="158" y="10"/>
                    </a:lnTo>
                    <a:lnTo>
                      <a:pt x="154" y="8"/>
                    </a:lnTo>
                    <a:lnTo>
                      <a:pt x="150" y="10"/>
                    </a:lnTo>
                    <a:lnTo>
                      <a:pt x="150" y="10"/>
                    </a:lnTo>
                    <a:lnTo>
                      <a:pt x="150" y="10"/>
                    </a:lnTo>
                    <a:lnTo>
                      <a:pt x="148" y="10"/>
                    </a:lnTo>
                    <a:lnTo>
                      <a:pt x="146" y="8"/>
                    </a:lnTo>
                    <a:lnTo>
                      <a:pt x="142" y="8"/>
                    </a:lnTo>
                    <a:lnTo>
                      <a:pt x="142" y="8"/>
                    </a:lnTo>
                    <a:lnTo>
                      <a:pt x="140" y="8"/>
                    </a:lnTo>
                    <a:lnTo>
                      <a:pt x="142" y="6"/>
                    </a:lnTo>
                    <a:lnTo>
                      <a:pt x="144" y="4"/>
                    </a:lnTo>
                    <a:lnTo>
                      <a:pt x="144" y="2"/>
                    </a:lnTo>
                    <a:lnTo>
                      <a:pt x="140" y="2"/>
                    </a:lnTo>
                    <a:lnTo>
                      <a:pt x="140" y="2"/>
                    </a:lnTo>
                    <a:lnTo>
                      <a:pt x="130" y="2"/>
                    </a:lnTo>
                    <a:lnTo>
                      <a:pt x="122" y="2"/>
                    </a:lnTo>
                    <a:lnTo>
                      <a:pt x="122" y="2"/>
                    </a:lnTo>
                    <a:lnTo>
                      <a:pt x="114" y="4"/>
                    </a:lnTo>
                    <a:lnTo>
                      <a:pt x="112" y="4"/>
                    </a:lnTo>
                    <a:lnTo>
                      <a:pt x="114" y="4"/>
                    </a:lnTo>
                    <a:lnTo>
                      <a:pt x="114" y="4"/>
                    </a:lnTo>
                    <a:lnTo>
                      <a:pt x="116" y="2"/>
                    </a:lnTo>
                    <a:lnTo>
                      <a:pt x="114" y="2"/>
                    </a:lnTo>
                    <a:lnTo>
                      <a:pt x="110" y="0"/>
                    </a:lnTo>
                    <a:lnTo>
                      <a:pt x="102" y="0"/>
                    </a:lnTo>
                    <a:lnTo>
                      <a:pt x="92" y="2"/>
                    </a:lnTo>
                    <a:lnTo>
                      <a:pt x="92" y="2"/>
                    </a:lnTo>
                    <a:lnTo>
                      <a:pt x="74" y="4"/>
                    </a:lnTo>
                    <a:lnTo>
                      <a:pt x="58" y="6"/>
                    </a:lnTo>
                    <a:lnTo>
                      <a:pt x="58" y="6"/>
                    </a:lnTo>
                    <a:lnTo>
                      <a:pt x="56" y="8"/>
                    </a:lnTo>
                    <a:lnTo>
                      <a:pt x="56" y="10"/>
                    </a:lnTo>
                    <a:lnTo>
                      <a:pt x="56" y="12"/>
                    </a:lnTo>
                    <a:lnTo>
                      <a:pt x="52" y="12"/>
                    </a:lnTo>
                    <a:lnTo>
                      <a:pt x="52" y="12"/>
                    </a:lnTo>
                    <a:lnTo>
                      <a:pt x="32" y="16"/>
                    </a:lnTo>
                    <a:lnTo>
                      <a:pt x="26" y="18"/>
                    </a:lnTo>
                    <a:lnTo>
                      <a:pt x="26" y="18"/>
                    </a:lnTo>
                    <a:lnTo>
                      <a:pt x="26" y="20"/>
                    </a:lnTo>
                    <a:lnTo>
                      <a:pt x="26" y="20"/>
                    </a:lnTo>
                    <a:lnTo>
                      <a:pt x="34" y="20"/>
                    </a:lnTo>
                    <a:lnTo>
                      <a:pt x="44" y="20"/>
                    </a:lnTo>
                    <a:lnTo>
                      <a:pt x="52" y="20"/>
                    </a:lnTo>
                    <a:lnTo>
                      <a:pt x="52" y="20"/>
                    </a:lnTo>
                    <a:lnTo>
                      <a:pt x="50" y="20"/>
                    </a:lnTo>
                    <a:lnTo>
                      <a:pt x="50" y="20"/>
                    </a:lnTo>
                    <a:lnTo>
                      <a:pt x="40" y="22"/>
                    </a:lnTo>
                    <a:lnTo>
                      <a:pt x="28" y="22"/>
                    </a:lnTo>
                    <a:lnTo>
                      <a:pt x="20" y="24"/>
                    </a:lnTo>
                    <a:lnTo>
                      <a:pt x="18" y="24"/>
                    </a:lnTo>
                    <a:lnTo>
                      <a:pt x="18" y="26"/>
                    </a:lnTo>
                    <a:lnTo>
                      <a:pt x="18" y="26"/>
                    </a:lnTo>
                    <a:lnTo>
                      <a:pt x="20" y="30"/>
                    </a:lnTo>
                    <a:lnTo>
                      <a:pt x="22" y="32"/>
                    </a:lnTo>
                    <a:lnTo>
                      <a:pt x="24" y="34"/>
                    </a:lnTo>
                    <a:lnTo>
                      <a:pt x="30" y="34"/>
                    </a:lnTo>
                    <a:lnTo>
                      <a:pt x="30" y="34"/>
                    </a:lnTo>
                    <a:lnTo>
                      <a:pt x="44" y="32"/>
                    </a:lnTo>
                    <a:lnTo>
                      <a:pt x="50" y="30"/>
                    </a:lnTo>
                    <a:lnTo>
                      <a:pt x="56" y="32"/>
                    </a:lnTo>
                    <a:lnTo>
                      <a:pt x="56" y="32"/>
                    </a:lnTo>
                    <a:lnTo>
                      <a:pt x="66" y="36"/>
                    </a:lnTo>
                    <a:lnTo>
                      <a:pt x="66" y="38"/>
                    </a:lnTo>
                    <a:lnTo>
                      <a:pt x="62" y="36"/>
                    </a:lnTo>
                    <a:lnTo>
                      <a:pt x="62" y="36"/>
                    </a:lnTo>
                    <a:lnTo>
                      <a:pt x="56" y="36"/>
                    </a:lnTo>
                    <a:lnTo>
                      <a:pt x="52" y="36"/>
                    </a:lnTo>
                    <a:lnTo>
                      <a:pt x="42" y="38"/>
                    </a:lnTo>
                    <a:lnTo>
                      <a:pt x="42" y="38"/>
                    </a:lnTo>
                    <a:lnTo>
                      <a:pt x="26" y="38"/>
                    </a:lnTo>
                    <a:lnTo>
                      <a:pt x="14" y="38"/>
                    </a:lnTo>
                    <a:lnTo>
                      <a:pt x="4" y="42"/>
                    </a:lnTo>
                    <a:lnTo>
                      <a:pt x="4" y="4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49" name="Freeform 106">
                <a:extLst>
                  <a:ext uri="{FF2B5EF4-FFF2-40B4-BE49-F238E27FC236}">
                    <a16:creationId xmlns:a16="http://schemas.microsoft.com/office/drawing/2014/main" id="{C3ACC692-9639-4389-B48C-69825A03A8FB}"/>
                  </a:ext>
                </a:extLst>
              </p:cNvPr>
              <p:cNvSpPr>
                <a:spLocks/>
              </p:cNvSpPr>
              <p:nvPr/>
            </p:nvSpPr>
            <p:spPr bwMode="auto">
              <a:xfrm>
                <a:off x="2329414" y="965088"/>
                <a:ext cx="51799" cy="26233"/>
              </a:xfrm>
              <a:custGeom>
                <a:avLst/>
                <a:gdLst/>
                <a:ahLst/>
                <a:cxnLst>
                  <a:cxn ang="0">
                    <a:pos x="0" y="8"/>
                  </a:cxn>
                  <a:cxn ang="0">
                    <a:pos x="0" y="8"/>
                  </a:cxn>
                  <a:cxn ang="0">
                    <a:pos x="0" y="0"/>
                  </a:cxn>
                  <a:cxn ang="0">
                    <a:pos x="2" y="0"/>
                  </a:cxn>
                  <a:cxn ang="0">
                    <a:pos x="4" y="2"/>
                  </a:cxn>
                  <a:cxn ang="0">
                    <a:pos x="4" y="2"/>
                  </a:cxn>
                  <a:cxn ang="0">
                    <a:pos x="6" y="4"/>
                  </a:cxn>
                  <a:cxn ang="0">
                    <a:pos x="10" y="4"/>
                  </a:cxn>
                  <a:cxn ang="0">
                    <a:pos x="12" y="6"/>
                  </a:cxn>
                  <a:cxn ang="0">
                    <a:pos x="12" y="8"/>
                  </a:cxn>
                  <a:cxn ang="0">
                    <a:pos x="12" y="8"/>
                  </a:cxn>
                  <a:cxn ang="0">
                    <a:pos x="12" y="8"/>
                  </a:cxn>
                  <a:cxn ang="0">
                    <a:pos x="14" y="8"/>
                  </a:cxn>
                  <a:cxn ang="0">
                    <a:pos x="18" y="8"/>
                  </a:cxn>
                  <a:cxn ang="0">
                    <a:pos x="18" y="8"/>
                  </a:cxn>
                  <a:cxn ang="0">
                    <a:pos x="22" y="10"/>
                  </a:cxn>
                  <a:cxn ang="0">
                    <a:pos x="28" y="10"/>
                  </a:cxn>
                  <a:cxn ang="0">
                    <a:pos x="28" y="10"/>
                  </a:cxn>
                  <a:cxn ang="0">
                    <a:pos x="36" y="8"/>
                  </a:cxn>
                  <a:cxn ang="0">
                    <a:pos x="36" y="8"/>
                  </a:cxn>
                  <a:cxn ang="0">
                    <a:pos x="36" y="10"/>
                  </a:cxn>
                  <a:cxn ang="0">
                    <a:pos x="36" y="10"/>
                  </a:cxn>
                  <a:cxn ang="0">
                    <a:pos x="32" y="12"/>
                  </a:cxn>
                  <a:cxn ang="0">
                    <a:pos x="30" y="14"/>
                  </a:cxn>
                  <a:cxn ang="0">
                    <a:pos x="30" y="14"/>
                  </a:cxn>
                  <a:cxn ang="0">
                    <a:pos x="28" y="14"/>
                  </a:cxn>
                  <a:cxn ang="0">
                    <a:pos x="30" y="14"/>
                  </a:cxn>
                  <a:cxn ang="0">
                    <a:pos x="32" y="16"/>
                  </a:cxn>
                  <a:cxn ang="0">
                    <a:pos x="30" y="18"/>
                  </a:cxn>
                  <a:cxn ang="0">
                    <a:pos x="30" y="18"/>
                  </a:cxn>
                  <a:cxn ang="0">
                    <a:pos x="26" y="18"/>
                  </a:cxn>
                  <a:cxn ang="0">
                    <a:pos x="26" y="18"/>
                  </a:cxn>
                  <a:cxn ang="0">
                    <a:pos x="24" y="16"/>
                  </a:cxn>
                  <a:cxn ang="0">
                    <a:pos x="24" y="16"/>
                  </a:cxn>
                  <a:cxn ang="0">
                    <a:pos x="24" y="16"/>
                  </a:cxn>
                  <a:cxn ang="0">
                    <a:pos x="20" y="14"/>
                  </a:cxn>
                  <a:cxn ang="0">
                    <a:pos x="18" y="14"/>
                  </a:cxn>
                  <a:cxn ang="0">
                    <a:pos x="18" y="14"/>
                  </a:cxn>
                  <a:cxn ang="0">
                    <a:pos x="18" y="14"/>
                  </a:cxn>
                  <a:cxn ang="0">
                    <a:pos x="18" y="16"/>
                  </a:cxn>
                  <a:cxn ang="0">
                    <a:pos x="16" y="16"/>
                  </a:cxn>
                  <a:cxn ang="0">
                    <a:pos x="16" y="16"/>
                  </a:cxn>
                  <a:cxn ang="0">
                    <a:pos x="10" y="14"/>
                  </a:cxn>
                  <a:cxn ang="0">
                    <a:pos x="10" y="14"/>
                  </a:cxn>
                  <a:cxn ang="0">
                    <a:pos x="10" y="14"/>
                  </a:cxn>
                  <a:cxn ang="0">
                    <a:pos x="10" y="14"/>
                  </a:cxn>
                  <a:cxn ang="0">
                    <a:pos x="10" y="12"/>
                  </a:cxn>
                  <a:cxn ang="0">
                    <a:pos x="8" y="12"/>
                  </a:cxn>
                  <a:cxn ang="0">
                    <a:pos x="8" y="12"/>
                  </a:cxn>
                  <a:cxn ang="0">
                    <a:pos x="4" y="12"/>
                  </a:cxn>
                  <a:cxn ang="0">
                    <a:pos x="4" y="10"/>
                  </a:cxn>
                  <a:cxn ang="0">
                    <a:pos x="4" y="10"/>
                  </a:cxn>
                  <a:cxn ang="0">
                    <a:pos x="4" y="8"/>
                  </a:cxn>
                  <a:cxn ang="0">
                    <a:pos x="4" y="8"/>
                  </a:cxn>
                  <a:cxn ang="0">
                    <a:pos x="4" y="8"/>
                  </a:cxn>
                  <a:cxn ang="0">
                    <a:pos x="2" y="10"/>
                  </a:cxn>
                  <a:cxn ang="0">
                    <a:pos x="0" y="8"/>
                  </a:cxn>
                  <a:cxn ang="0">
                    <a:pos x="0" y="8"/>
                  </a:cxn>
                </a:cxnLst>
                <a:rect l="0" t="0" r="r" b="b"/>
                <a:pathLst>
                  <a:path w="36" h="18">
                    <a:moveTo>
                      <a:pt x="0" y="8"/>
                    </a:moveTo>
                    <a:lnTo>
                      <a:pt x="0" y="8"/>
                    </a:lnTo>
                    <a:lnTo>
                      <a:pt x="0" y="0"/>
                    </a:lnTo>
                    <a:lnTo>
                      <a:pt x="2" y="0"/>
                    </a:lnTo>
                    <a:lnTo>
                      <a:pt x="4" y="2"/>
                    </a:lnTo>
                    <a:lnTo>
                      <a:pt x="4" y="2"/>
                    </a:lnTo>
                    <a:lnTo>
                      <a:pt x="6" y="4"/>
                    </a:lnTo>
                    <a:lnTo>
                      <a:pt x="10" y="4"/>
                    </a:lnTo>
                    <a:lnTo>
                      <a:pt x="12" y="6"/>
                    </a:lnTo>
                    <a:lnTo>
                      <a:pt x="12" y="8"/>
                    </a:lnTo>
                    <a:lnTo>
                      <a:pt x="12" y="8"/>
                    </a:lnTo>
                    <a:lnTo>
                      <a:pt x="12" y="8"/>
                    </a:lnTo>
                    <a:lnTo>
                      <a:pt x="14" y="8"/>
                    </a:lnTo>
                    <a:lnTo>
                      <a:pt x="18" y="8"/>
                    </a:lnTo>
                    <a:lnTo>
                      <a:pt x="18" y="8"/>
                    </a:lnTo>
                    <a:lnTo>
                      <a:pt x="22" y="10"/>
                    </a:lnTo>
                    <a:lnTo>
                      <a:pt x="28" y="10"/>
                    </a:lnTo>
                    <a:lnTo>
                      <a:pt x="28" y="10"/>
                    </a:lnTo>
                    <a:lnTo>
                      <a:pt x="36" y="8"/>
                    </a:lnTo>
                    <a:lnTo>
                      <a:pt x="36" y="8"/>
                    </a:lnTo>
                    <a:lnTo>
                      <a:pt x="36" y="10"/>
                    </a:lnTo>
                    <a:lnTo>
                      <a:pt x="36" y="10"/>
                    </a:lnTo>
                    <a:lnTo>
                      <a:pt x="32" y="12"/>
                    </a:lnTo>
                    <a:lnTo>
                      <a:pt x="30" y="14"/>
                    </a:lnTo>
                    <a:lnTo>
                      <a:pt x="30" y="14"/>
                    </a:lnTo>
                    <a:lnTo>
                      <a:pt x="28" y="14"/>
                    </a:lnTo>
                    <a:lnTo>
                      <a:pt x="30" y="14"/>
                    </a:lnTo>
                    <a:lnTo>
                      <a:pt x="32" y="16"/>
                    </a:lnTo>
                    <a:lnTo>
                      <a:pt x="30" y="18"/>
                    </a:lnTo>
                    <a:lnTo>
                      <a:pt x="30" y="18"/>
                    </a:lnTo>
                    <a:lnTo>
                      <a:pt x="26" y="18"/>
                    </a:lnTo>
                    <a:lnTo>
                      <a:pt x="26" y="18"/>
                    </a:lnTo>
                    <a:lnTo>
                      <a:pt x="24" y="16"/>
                    </a:lnTo>
                    <a:lnTo>
                      <a:pt x="24" y="16"/>
                    </a:lnTo>
                    <a:lnTo>
                      <a:pt x="24" y="16"/>
                    </a:lnTo>
                    <a:lnTo>
                      <a:pt x="20" y="14"/>
                    </a:lnTo>
                    <a:lnTo>
                      <a:pt x="18" y="14"/>
                    </a:lnTo>
                    <a:lnTo>
                      <a:pt x="18" y="14"/>
                    </a:lnTo>
                    <a:lnTo>
                      <a:pt x="18" y="14"/>
                    </a:lnTo>
                    <a:lnTo>
                      <a:pt x="18" y="16"/>
                    </a:lnTo>
                    <a:lnTo>
                      <a:pt x="16" y="16"/>
                    </a:lnTo>
                    <a:lnTo>
                      <a:pt x="16" y="16"/>
                    </a:lnTo>
                    <a:lnTo>
                      <a:pt x="10" y="14"/>
                    </a:lnTo>
                    <a:lnTo>
                      <a:pt x="10" y="14"/>
                    </a:lnTo>
                    <a:lnTo>
                      <a:pt x="10" y="14"/>
                    </a:lnTo>
                    <a:lnTo>
                      <a:pt x="10" y="14"/>
                    </a:lnTo>
                    <a:lnTo>
                      <a:pt x="10" y="12"/>
                    </a:lnTo>
                    <a:lnTo>
                      <a:pt x="8" y="12"/>
                    </a:lnTo>
                    <a:lnTo>
                      <a:pt x="8" y="12"/>
                    </a:lnTo>
                    <a:lnTo>
                      <a:pt x="4" y="12"/>
                    </a:lnTo>
                    <a:lnTo>
                      <a:pt x="4" y="10"/>
                    </a:lnTo>
                    <a:lnTo>
                      <a:pt x="4" y="10"/>
                    </a:lnTo>
                    <a:lnTo>
                      <a:pt x="4" y="8"/>
                    </a:lnTo>
                    <a:lnTo>
                      <a:pt x="4" y="8"/>
                    </a:lnTo>
                    <a:lnTo>
                      <a:pt x="4" y="8"/>
                    </a:lnTo>
                    <a:lnTo>
                      <a:pt x="2" y="10"/>
                    </a:lnTo>
                    <a:lnTo>
                      <a:pt x="0" y="8"/>
                    </a:lnTo>
                    <a:lnTo>
                      <a:pt x="0" y="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0" name="Freeform 107">
                <a:extLst>
                  <a:ext uri="{FF2B5EF4-FFF2-40B4-BE49-F238E27FC236}">
                    <a16:creationId xmlns:a16="http://schemas.microsoft.com/office/drawing/2014/main" id="{B9A783A4-F701-417B-9E41-A64E16B84E54}"/>
                  </a:ext>
                </a:extLst>
              </p:cNvPr>
              <p:cNvSpPr>
                <a:spLocks/>
              </p:cNvSpPr>
              <p:nvPr/>
            </p:nvSpPr>
            <p:spPr bwMode="auto">
              <a:xfrm>
                <a:off x="2398481" y="970918"/>
                <a:ext cx="40289" cy="32060"/>
              </a:xfrm>
              <a:custGeom>
                <a:avLst/>
                <a:gdLst/>
                <a:ahLst/>
                <a:cxnLst>
                  <a:cxn ang="0">
                    <a:pos x="0" y="20"/>
                  </a:cxn>
                  <a:cxn ang="0">
                    <a:pos x="0" y="20"/>
                  </a:cxn>
                  <a:cxn ang="0">
                    <a:pos x="0" y="14"/>
                  </a:cxn>
                  <a:cxn ang="0">
                    <a:pos x="4" y="12"/>
                  </a:cxn>
                  <a:cxn ang="0">
                    <a:pos x="4" y="12"/>
                  </a:cxn>
                  <a:cxn ang="0">
                    <a:pos x="12" y="6"/>
                  </a:cxn>
                  <a:cxn ang="0">
                    <a:pos x="18" y="0"/>
                  </a:cxn>
                  <a:cxn ang="0">
                    <a:pos x="18" y="0"/>
                  </a:cxn>
                  <a:cxn ang="0">
                    <a:pos x="20" y="0"/>
                  </a:cxn>
                  <a:cxn ang="0">
                    <a:pos x="20" y="2"/>
                  </a:cxn>
                  <a:cxn ang="0">
                    <a:pos x="20" y="4"/>
                  </a:cxn>
                  <a:cxn ang="0">
                    <a:pos x="20" y="4"/>
                  </a:cxn>
                  <a:cxn ang="0">
                    <a:pos x="22" y="6"/>
                  </a:cxn>
                  <a:cxn ang="0">
                    <a:pos x="20" y="8"/>
                  </a:cxn>
                  <a:cxn ang="0">
                    <a:pos x="18" y="10"/>
                  </a:cxn>
                  <a:cxn ang="0">
                    <a:pos x="18" y="10"/>
                  </a:cxn>
                  <a:cxn ang="0">
                    <a:pos x="24" y="10"/>
                  </a:cxn>
                  <a:cxn ang="0">
                    <a:pos x="26" y="10"/>
                  </a:cxn>
                  <a:cxn ang="0">
                    <a:pos x="26" y="12"/>
                  </a:cxn>
                  <a:cxn ang="0">
                    <a:pos x="26" y="12"/>
                  </a:cxn>
                  <a:cxn ang="0">
                    <a:pos x="26" y="12"/>
                  </a:cxn>
                  <a:cxn ang="0">
                    <a:pos x="26" y="14"/>
                  </a:cxn>
                  <a:cxn ang="0">
                    <a:pos x="28" y="16"/>
                  </a:cxn>
                  <a:cxn ang="0">
                    <a:pos x="26" y="16"/>
                  </a:cxn>
                  <a:cxn ang="0">
                    <a:pos x="26" y="16"/>
                  </a:cxn>
                  <a:cxn ang="0">
                    <a:pos x="20" y="18"/>
                  </a:cxn>
                  <a:cxn ang="0">
                    <a:pos x="16" y="20"/>
                  </a:cxn>
                  <a:cxn ang="0">
                    <a:pos x="16" y="20"/>
                  </a:cxn>
                  <a:cxn ang="0">
                    <a:pos x="12" y="20"/>
                  </a:cxn>
                  <a:cxn ang="0">
                    <a:pos x="8" y="22"/>
                  </a:cxn>
                  <a:cxn ang="0">
                    <a:pos x="8" y="22"/>
                  </a:cxn>
                  <a:cxn ang="0">
                    <a:pos x="4" y="22"/>
                  </a:cxn>
                  <a:cxn ang="0">
                    <a:pos x="2" y="22"/>
                  </a:cxn>
                  <a:cxn ang="0">
                    <a:pos x="0" y="20"/>
                  </a:cxn>
                  <a:cxn ang="0">
                    <a:pos x="0" y="20"/>
                  </a:cxn>
                </a:cxnLst>
                <a:rect l="0" t="0" r="r" b="b"/>
                <a:pathLst>
                  <a:path w="28" h="22">
                    <a:moveTo>
                      <a:pt x="0" y="20"/>
                    </a:moveTo>
                    <a:lnTo>
                      <a:pt x="0" y="20"/>
                    </a:lnTo>
                    <a:lnTo>
                      <a:pt x="0" y="14"/>
                    </a:lnTo>
                    <a:lnTo>
                      <a:pt x="4" y="12"/>
                    </a:lnTo>
                    <a:lnTo>
                      <a:pt x="4" y="12"/>
                    </a:lnTo>
                    <a:lnTo>
                      <a:pt x="12" y="6"/>
                    </a:lnTo>
                    <a:lnTo>
                      <a:pt x="18" y="0"/>
                    </a:lnTo>
                    <a:lnTo>
                      <a:pt x="18" y="0"/>
                    </a:lnTo>
                    <a:lnTo>
                      <a:pt x="20" y="0"/>
                    </a:lnTo>
                    <a:lnTo>
                      <a:pt x="20" y="2"/>
                    </a:lnTo>
                    <a:lnTo>
                      <a:pt x="20" y="4"/>
                    </a:lnTo>
                    <a:lnTo>
                      <a:pt x="20" y="4"/>
                    </a:lnTo>
                    <a:lnTo>
                      <a:pt x="22" y="6"/>
                    </a:lnTo>
                    <a:lnTo>
                      <a:pt x="20" y="8"/>
                    </a:lnTo>
                    <a:lnTo>
                      <a:pt x="18" y="10"/>
                    </a:lnTo>
                    <a:lnTo>
                      <a:pt x="18" y="10"/>
                    </a:lnTo>
                    <a:lnTo>
                      <a:pt x="24" y="10"/>
                    </a:lnTo>
                    <a:lnTo>
                      <a:pt x="26" y="10"/>
                    </a:lnTo>
                    <a:lnTo>
                      <a:pt x="26" y="12"/>
                    </a:lnTo>
                    <a:lnTo>
                      <a:pt x="26" y="12"/>
                    </a:lnTo>
                    <a:lnTo>
                      <a:pt x="26" y="12"/>
                    </a:lnTo>
                    <a:lnTo>
                      <a:pt x="26" y="14"/>
                    </a:lnTo>
                    <a:lnTo>
                      <a:pt x="28" y="16"/>
                    </a:lnTo>
                    <a:lnTo>
                      <a:pt x="26" y="16"/>
                    </a:lnTo>
                    <a:lnTo>
                      <a:pt x="26" y="16"/>
                    </a:lnTo>
                    <a:lnTo>
                      <a:pt x="20" y="18"/>
                    </a:lnTo>
                    <a:lnTo>
                      <a:pt x="16" y="20"/>
                    </a:lnTo>
                    <a:lnTo>
                      <a:pt x="16" y="20"/>
                    </a:lnTo>
                    <a:lnTo>
                      <a:pt x="12" y="20"/>
                    </a:lnTo>
                    <a:lnTo>
                      <a:pt x="8" y="22"/>
                    </a:lnTo>
                    <a:lnTo>
                      <a:pt x="8" y="22"/>
                    </a:lnTo>
                    <a:lnTo>
                      <a:pt x="4" y="22"/>
                    </a:lnTo>
                    <a:lnTo>
                      <a:pt x="2" y="22"/>
                    </a:lnTo>
                    <a:lnTo>
                      <a:pt x="0" y="20"/>
                    </a:lnTo>
                    <a:lnTo>
                      <a:pt x="0" y="2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1" name="Freeform 108">
                <a:extLst>
                  <a:ext uri="{FF2B5EF4-FFF2-40B4-BE49-F238E27FC236}">
                    <a16:creationId xmlns:a16="http://schemas.microsoft.com/office/drawing/2014/main" id="{DF369260-6EB0-41B8-9675-DF2F6C4CFF9F}"/>
                  </a:ext>
                </a:extLst>
              </p:cNvPr>
              <p:cNvSpPr>
                <a:spLocks/>
              </p:cNvSpPr>
              <p:nvPr/>
            </p:nvSpPr>
            <p:spPr bwMode="auto">
              <a:xfrm>
                <a:off x="2467544" y="828101"/>
                <a:ext cx="172663" cy="136988"/>
              </a:xfrm>
              <a:custGeom>
                <a:avLst/>
                <a:gdLst/>
                <a:ahLst/>
                <a:cxnLst>
                  <a:cxn ang="0">
                    <a:pos x="70" y="12"/>
                  </a:cxn>
                  <a:cxn ang="0">
                    <a:pos x="70" y="10"/>
                  </a:cxn>
                  <a:cxn ang="0">
                    <a:pos x="82" y="2"/>
                  </a:cxn>
                  <a:cxn ang="0">
                    <a:pos x="90" y="0"/>
                  </a:cxn>
                  <a:cxn ang="0">
                    <a:pos x="92" y="2"/>
                  </a:cxn>
                  <a:cxn ang="0">
                    <a:pos x="96" y="4"/>
                  </a:cxn>
                  <a:cxn ang="0">
                    <a:pos x="90" y="8"/>
                  </a:cxn>
                  <a:cxn ang="0">
                    <a:pos x="94" y="8"/>
                  </a:cxn>
                  <a:cxn ang="0">
                    <a:pos x="92" y="14"/>
                  </a:cxn>
                  <a:cxn ang="0">
                    <a:pos x="84" y="20"/>
                  </a:cxn>
                  <a:cxn ang="0">
                    <a:pos x="80" y="22"/>
                  </a:cxn>
                  <a:cxn ang="0">
                    <a:pos x="76" y="24"/>
                  </a:cxn>
                  <a:cxn ang="0">
                    <a:pos x="68" y="30"/>
                  </a:cxn>
                  <a:cxn ang="0">
                    <a:pos x="72" y="30"/>
                  </a:cxn>
                  <a:cxn ang="0">
                    <a:pos x="80" y="28"/>
                  </a:cxn>
                  <a:cxn ang="0">
                    <a:pos x="82" y="30"/>
                  </a:cxn>
                  <a:cxn ang="0">
                    <a:pos x="88" y="30"/>
                  </a:cxn>
                  <a:cxn ang="0">
                    <a:pos x="74" y="36"/>
                  </a:cxn>
                  <a:cxn ang="0">
                    <a:pos x="82" y="36"/>
                  </a:cxn>
                  <a:cxn ang="0">
                    <a:pos x="86" y="38"/>
                  </a:cxn>
                  <a:cxn ang="0">
                    <a:pos x="88" y="42"/>
                  </a:cxn>
                  <a:cxn ang="0">
                    <a:pos x="90" y="46"/>
                  </a:cxn>
                  <a:cxn ang="0">
                    <a:pos x="100" y="44"/>
                  </a:cxn>
                  <a:cxn ang="0">
                    <a:pos x="114" y="44"/>
                  </a:cxn>
                  <a:cxn ang="0">
                    <a:pos x="116" y="50"/>
                  </a:cxn>
                  <a:cxn ang="0">
                    <a:pos x="110" y="52"/>
                  </a:cxn>
                  <a:cxn ang="0">
                    <a:pos x="104" y="56"/>
                  </a:cxn>
                  <a:cxn ang="0">
                    <a:pos x="114" y="56"/>
                  </a:cxn>
                  <a:cxn ang="0">
                    <a:pos x="120" y="58"/>
                  </a:cxn>
                  <a:cxn ang="0">
                    <a:pos x="116" y="62"/>
                  </a:cxn>
                  <a:cxn ang="0">
                    <a:pos x="110" y="66"/>
                  </a:cxn>
                  <a:cxn ang="0">
                    <a:pos x="114" y="68"/>
                  </a:cxn>
                  <a:cxn ang="0">
                    <a:pos x="104" y="72"/>
                  </a:cxn>
                  <a:cxn ang="0">
                    <a:pos x="98" y="76"/>
                  </a:cxn>
                  <a:cxn ang="0">
                    <a:pos x="90" y="80"/>
                  </a:cxn>
                  <a:cxn ang="0">
                    <a:pos x="84" y="86"/>
                  </a:cxn>
                  <a:cxn ang="0">
                    <a:pos x="78" y="90"/>
                  </a:cxn>
                  <a:cxn ang="0">
                    <a:pos x="64" y="92"/>
                  </a:cxn>
                  <a:cxn ang="0">
                    <a:pos x="62" y="90"/>
                  </a:cxn>
                  <a:cxn ang="0">
                    <a:pos x="72" y="84"/>
                  </a:cxn>
                  <a:cxn ang="0">
                    <a:pos x="80" y="78"/>
                  </a:cxn>
                  <a:cxn ang="0">
                    <a:pos x="74" y="78"/>
                  </a:cxn>
                  <a:cxn ang="0">
                    <a:pos x="68" y="78"/>
                  </a:cxn>
                  <a:cxn ang="0">
                    <a:pos x="64" y="76"/>
                  </a:cxn>
                  <a:cxn ang="0">
                    <a:pos x="58" y="78"/>
                  </a:cxn>
                  <a:cxn ang="0">
                    <a:pos x="54" y="76"/>
                  </a:cxn>
                  <a:cxn ang="0">
                    <a:pos x="50" y="76"/>
                  </a:cxn>
                  <a:cxn ang="0">
                    <a:pos x="40" y="80"/>
                  </a:cxn>
                  <a:cxn ang="0">
                    <a:pos x="26" y="80"/>
                  </a:cxn>
                  <a:cxn ang="0">
                    <a:pos x="22" y="78"/>
                  </a:cxn>
                  <a:cxn ang="0">
                    <a:pos x="8" y="80"/>
                  </a:cxn>
                  <a:cxn ang="0">
                    <a:pos x="2" y="78"/>
                  </a:cxn>
                  <a:cxn ang="0">
                    <a:pos x="0" y="74"/>
                  </a:cxn>
                  <a:cxn ang="0">
                    <a:pos x="12" y="66"/>
                  </a:cxn>
                  <a:cxn ang="0">
                    <a:pos x="18" y="64"/>
                  </a:cxn>
                  <a:cxn ang="0">
                    <a:pos x="8" y="64"/>
                  </a:cxn>
                  <a:cxn ang="0">
                    <a:pos x="16" y="62"/>
                  </a:cxn>
                  <a:cxn ang="0">
                    <a:pos x="28" y="54"/>
                  </a:cxn>
                  <a:cxn ang="0">
                    <a:pos x="32" y="50"/>
                  </a:cxn>
                  <a:cxn ang="0">
                    <a:pos x="36" y="46"/>
                  </a:cxn>
                  <a:cxn ang="0">
                    <a:pos x="46" y="38"/>
                  </a:cxn>
                  <a:cxn ang="0">
                    <a:pos x="62" y="16"/>
                  </a:cxn>
                </a:cxnLst>
                <a:rect l="0" t="0" r="r" b="b"/>
                <a:pathLst>
                  <a:path w="120" h="94">
                    <a:moveTo>
                      <a:pt x="62" y="16"/>
                    </a:moveTo>
                    <a:lnTo>
                      <a:pt x="62" y="16"/>
                    </a:lnTo>
                    <a:lnTo>
                      <a:pt x="68" y="14"/>
                    </a:lnTo>
                    <a:lnTo>
                      <a:pt x="70" y="12"/>
                    </a:lnTo>
                    <a:lnTo>
                      <a:pt x="70" y="10"/>
                    </a:lnTo>
                    <a:lnTo>
                      <a:pt x="70" y="10"/>
                    </a:lnTo>
                    <a:lnTo>
                      <a:pt x="70" y="10"/>
                    </a:lnTo>
                    <a:lnTo>
                      <a:pt x="70" y="10"/>
                    </a:lnTo>
                    <a:lnTo>
                      <a:pt x="74" y="8"/>
                    </a:lnTo>
                    <a:lnTo>
                      <a:pt x="74" y="8"/>
                    </a:lnTo>
                    <a:lnTo>
                      <a:pt x="78" y="4"/>
                    </a:lnTo>
                    <a:lnTo>
                      <a:pt x="82" y="2"/>
                    </a:lnTo>
                    <a:lnTo>
                      <a:pt x="82" y="2"/>
                    </a:lnTo>
                    <a:lnTo>
                      <a:pt x="86" y="0"/>
                    </a:lnTo>
                    <a:lnTo>
                      <a:pt x="90" y="0"/>
                    </a:lnTo>
                    <a:lnTo>
                      <a:pt x="90" y="0"/>
                    </a:lnTo>
                    <a:lnTo>
                      <a:pt x="92" y="0"/>
                    </a:lnTo>
                    <a:lnTo>
                      <a:pt x="90" y="2"/>
                    </a:lnTo>
                    <a:lnTo>
                      <a:pt x="90" y="2"/>
                    </a:lnTo>
                    <a:lnTo>
                      <a:pt x="92" y="2"/>
                    </a:lnTo>
                    <a:lnTo>
                      <a:pt x="92" y="2"/>
                    </a:lnTo>
                    <a:lnTo>
                      <a:pt x="96" y="2"/>
                    </a:lnTo>
                    <a:lnTo>
                      <a:pt x="96" y="4"/>
                    </a:lnTo>
                    <a:lnTo>
                      <a:pt x="96" y="4"/>
                    </a:lnTo>
                    <a:lnTo>
                      <a:pt x="94" y="6"/>
                    </a:lnTo>
                    <a:lnTo>
                      <a:pt x="92" y="6"/>
                    </a:lnTo>
                    <a:lnTo>
                      <a:pt x="92" y="6"/>
                    </a:lnTo>
                    <a:lnTo>
                      <a:pt x="90" y="8"/>
                    </a:lnTo>
                    <a:lnTo>
                      <a:pt x="90" y="8"/>
                    </a:lnTo>
                    <a:lnTo>
                      <a:pt x="90" y="8"/>
                    </a:lnTo>
                    <a:lnTo>
                      <a:pt x="90" y="8"/>
                    </a:lnTo>
                    <a:lnTo>
                      <a:pt x="94" y="8"/>
                    </a:lnTo>
                    <a:lnTo>
                      <a:pt x="94" y="10"/>
                    </a:lnTo>
                    <a:lnTo>
                      <a:pt x="94" y="12"/>
                    </a:lnTo>
                    <a:lnTo>
                      <a:pt x="94" y="12"/>
                    </a:lnTo>
                    <a:lnTo>
                      <a:pt x="92" y="14"/>
                    </a:lnTo>
                    <a:lnTo>
                      <a:pt x="90" y="16"/>
                    </a:lnTo>
                    <a:lnTo>
                      <a:pt x="90" y="16"/>
                    </a:lnTo>
                    <a:lnTo>
                      <a:pt x="86" y="18"/>
                    </a:lnTo>
                    <a:lnTo>
                      <a:pt x="84" y="20"/>
                    </a:lnTo>
                    <a:lnTo>
                      <a:pt x="84" y="20"/>
                    </a:lnTo>
                    <a:lnTo>
                      <a:pt x="84" y="20"/>
                    </a:lnTo>
                    <a:lnTo>
                      <a:pt x="82" y="20"/>
                    </a:lnTo>
                    <a:lnTo>
                      <a:pt x="80" y="22"/>
                    </a:lnTo>
                    <a:lnTo>
                      <a:pt x="80" y="24"/>
                    </a:lnTo>
                    <a:lnTo>
                      <a:pt x="78" y="24"/>
                    </a:lnTo>
                    <a:lnTo>
                      <a:pt x="78" y="24"/>
                    </a:lnTo>
                    <a:lnTo>
                      <a:pt x="76" y="24"/>
                    </a:lnTo>
                    <a:lnTo>
                      <a:pt x="76" y="24"/>
                    </a:lnTo>
                    <a:lnTo>
                      <a:pt x="74" y="26"/>
                    </a:lnTo>
                    <a:lnTo>
                      <a:pt x="74" y="26"/>
                    </a:lnTo>
                    <a:lnTo>
                      <a:pt x="68" y="30"/>
                    </a:lnTo>
                    <a:lnTo>
                      <a:pt x="66" y="34"/>
                    </a:lnTo>
                    <a:lnTo>
                      <a:pt x="66" y="36"/>
                    </a:lnTo>
                    <a:lnTo>
                      <a:pt x="66" y="36"/>
                    </a:lnTo>
                    <a:lnTo>
                      <a:pt x="72" y="30"/>
                    </a:lnTo>
                    <a:lnTo>
                      <a:pt x="78" y="28"/>
                    </a:lnTo>
                    <a:lnTo>
                      <a:pt x="78" y="28"/>
                    </a:lnTo>
                    <a:lnTo>
                      <a:pt x="80" y="28"/>
                    </a:lnTo>
                    <a:lnTo>
                      <a:pt x="80" y="28"/>
                    </a:lnTo>
                    <a:lnTo>
                      <a:pt x="80" y="30"/>
                    </a:lnTo>
                    <a:lnTo>
                      <a:pt x="80" y="30"/>
                    </a:lnTo>
                    <a:lnTo>
                      <a:pt x="80" y="30"/>
                    </a:lnTo>
                    <a:lnTo>
                      <a:pt x="82" y="30"/>
                    </a:lnTo>
                    <a:lnTo>
                      <a:pt x="86" y="30"/>
                    </a:lnTo>
                    <a:lnTo>
                      <a:pt x="86" y="30"/>
                    </a:lnTo>
                    <a:lnTo>
                      <a:pt x="88" y="30"/>
                    </a:lnTo>
                    <a:lnTo>
                      <a:pt x="88" y="30"/>
                    </a:lnTo>
                    <a:lnTo>
                      <a:pt x="88" y="30"/>
                    </a:lnTo>
                    <a:lnTo>
                      <a:pt x="86" y="32"/>
                    </a:lnTo>
                    <a:lnTo>
                      <a:pt x="82" y="34"/>
                    </a:lnTo>
                    <a:lnTo>
                      <a:pt x="74" y="36"/>
                    </a:lnTo>
                    <a:lnTo>
                      <a:pt x="74" y="36"/>
                    </a:lnTo>
                    <a:lnTo>
                      <a:pt x="82" y="36"/>
                    </a:lnTo>
                    <a:lnTo>
                      <a:pt x="82" y="36"/>
                    </a:lnTo>
                    <a:lnTo>
                      <a:pt x="82" y="36"/>
                    </a:lnTo>
                    <a:lnTo>
                      <a:pt x="82" y="36"/>
                    </a:lnTo>
                    <a:lnTo>
                      <a:pt x="82" y="38"/>
                    </a:lnTo>
                    <a:lnTo>
                      <a:pt x="84" y="38"/>
                    </a:lnTo>
                    <a:lnTo>
                      <a:pt x="86" y="38"/>
                    </a:lnTo>
                    <a:lnTo>
                      <a:pt x="86" y="40"/>
                    </a:lnTo>
                    <a:lnTo>
                      <a:pt x="86" y="40"/>
                    </a:lnTo>
                    <a:lnTo>
                      <a:pt x="86" y="42"/>
                    </a:lnTo>
                    <a:lnTo>
                      <a:pt x="88" y="42"/>
                    </a:lnTo>
                    <a:lnTo>
                      <a:pt x="90" y="42"/>
                    </a:lnTo>
                    <a:lnTo>
                      <a:pt x="90" y="44"/>
                    </a:lnTo>
                    <a:lnTo>
                      <a:pt x="90" y="44"/>
                    </a:lnTo>
                    <a:lnTo>
                      <a:pt x="90" y="46"/>
                    </a:lnTo>
                    <a:lnTo>
                      <a:pt x="92" y="46"/>
                    </a:lnTo>
                    <a:lnTo>
                      <a:pt x="98" y="44"/>
                    </a:lnTo>
                    <a:lnTo>
                      <a:pt x="98" y="44"/>
                    </a:lnTo>
                    <a:lnTo>
                      <a:pt x="100" y="44"/>
                    </a:lnTo>
                    <a:lnTo>
                      <a:pt x="104" y="44"/>
                    </a:lnTo>
                    <a:lnTo>
                      <a:pt x="104" y="44"/>
                    </a:lnTo>
                    <a:lnTo>
                      <a:pt x="110" y="44"/>
                    </a:lnTo>
                    <a:lnTo>
                      <a:pt x="114" y="44"/>
                    </a:lnTo>
                    <a:lnTo>
                      <a:pt x="116" y="46"/>
                    </a:lnTo>
                    <a:lnTo>
                      <a:pt x="116" y="46"/>
                    </a:lnTo>
                    <a:lnTo>
                      <a:pt x="116" y="48"/>
                    </a:lnTo>
                    <a:lnTo>
                      <a:pt x="116" y="50"/>
                    </a:lnTo>
                    <a:lnTo>
                      <a:pt x="114" y="50"/>
                    </a:lnTo>
                    <a:lnTo>
                      <a:pt x="114" y="50"/>
                    </a:lnTo>
                    <a:lnTo>
                      <a:pt x="112" y="52"/>
                    </a:lnTo>
                    <a:lnTo>
                      <a:pt x="110" y="52"/>
                    </a:lnTo>
                    <a:lnTo>
                      <a:pt x="110" y="52"/>
                    </a:lnTo>
                    <a:lnTo>
                      <a:pt x="108" y="54"/>
                    </a:lnTo>
                    <a:lnTo>
                      <a:pt x="104" y="56"/>
                    </a:lnTo>
                    <a:lnTo>
                      <a:pt x="104" y="56"/>
                    </a:lnTo>
                    <a:lnTo>
                      <a:pt x="106" y="56"/>
                    </a:lnTo>
                    <a:lnTo>
                      <a:pt x="110" y="56"/>
                    </a:lnTo>
                    <a:lnTo>
                      <a:pt x="110" y="56"/>
                    </a:lnTo>
                    <a:lnTo>
                      <a:pt x="114" y="56"/>
                    </a:lnTo>
                    <a:lnTo>
                      <a:pt x="118" y="56"/>
                    </a:lnTo>
                    <a:lnTo>
                      <a:pt x="118" y="56"/>
                    </a:lnTo>
                    <a:lnTo>
                      <a:pt x="120" y="56"/>
                    </a:lnTo>
                    <a:lnTo>
                      <a:pt x="120" y="58"/>
                    </a:lnTo>
                    <a:lnTo>
                      <a:pt x="120" y="58"/>
                    </a:lnTo>
                    <a:lnTo>
                      <a:pt x="118" y="60"/>
                    </a:lnTo>
                    <a:lnTo>
                      <a:pt x="116" y="62"/>
                    </a:lnTo>
                    <a:lnTo>
                      <a:pt x="116" y="62"/>
                    </a:lnTo>
                    <a:lnTo>
                      <a:pt x="112" y="64"/>
                    </a:lnTo>
                    <a:lnTo>
                      <a:pt x="108" y="64"/>
                    </a:lnTo>
                    <a:lnTo>
                      <a:pt x="108" y="64"/>
                    </a:lnTo>
                    <a:lnTo>
                      <a:pt x="110" y="66"/>
                    </a:lnTo>
                    <a:lnTo>
                      <a:pt x="114" y="66"/>
                    </a:lnTo>
                    <a:lnTo>
                      <a:pt x="114" y="68"/>
                    </a:lnTo>
                    <a:lnTo>
                      <a:pt x="114" y="68"/>
                    </a:lnTo>
                    <a:lnTo>
                      <a:pt x="114" y="68"/>
                    </a:lnTo>
                    <a:lnTo>
                      <a:pt x="108" y="72"/>
                    </a:lnTo>
                    <a:lnTo>
                      <a:pt x="106" y="72"/>
                    </a:lnTo>
                    <a:lnTo>
                      <a:pt x="104" y="72"/>
                    </a:lnTo>
                    <a:lnTo>
                      <a:pt x="104" y="72"/>
                    </a:lnTo>
                    <a:lnTo>
                      <a:pt x="104" y="70"/>
                    </a:lnTo>
                    <a:lnTo>
                      <a:pt x="100" y="74"/>
                    </a:lnTo>
                    <a:lnTo>
                      <a:pt x="100" y="74"/>
                    </a:lnTo>
                    <a:lnTo>
                      <a:pt x="98" y="76"/>
                    </a:lnTo>
                    <a:lnTo>
                      <a:pt x="94" y="78"/>
                    </a:lnTo>
                    <a:lnTo>
                      <a:pt x="94" y="78"/>
                    </a:lnTo>
                    <a:lnTo>
                      <a:pt x="90" y="80"/>
                    </a:lnTo>
                    <a:lnTo>
                      <a:pt x="90" y="80"/>
                    </a:lnTo>
                    <a:lnTo>
                      <a:pt x="88" y="82"/>
                    </a:lnTo>
                    <a:lnTo>
                      <a:pt x="88" y="82"/>
                    </a:lnTo>
                    <a:lnTo>
                      <a:pt x="84" y="84"/>
                    </a:lnTo>
                    <a:lnTo>
                      <a:pt x="84" y="86"/>
                    </a:lnTo>
                    <a:lnTo>
                      <a:pt x="84" y="86"/>
                    </a:lnTo>
                    <a:lnTo>
                      <a:pt x="80" y="88"/>
                    </a:lnTo>
                    <a:lnTo>
                      <a:pt x="78" y="90"/>
                    </a:lnTo>
                    <a:lnTo>
                      <a:pt x="78" y="90"/>
                    </a:lnTo>
                    <a:lnTo>
                      <a:pt x="68" y="94"/>
                    </a:lnTo>
                    <a:lnTo>
                      <a:pt x="68" y="94"/>
                    </a:lnTo>
                    <a:lnTo>
                      <a:pt x="66" y="92"/>
                    </a:lnTo>
                    <a:lnTo>
                      <a:pt x="64" y="92"/>
                    </a:lnTo>
                    <a:lnTo>
                      <a:pt x="64" y="92"/>
                    </a:lnTo>
                    <a:lnTo>
                      <a:pt x="62" y="92"/>
                    </a:lnTo>
                    <a:lnTo>
                      <a:pt x="62" y="90"/>
                    </a:lnTo>
                    <a:lnTo>
                      <a:pt x="62" y="90"/>
                    </a:lnTo>
                    <a:lnTo>
                      <a:pt x="64" y="88"/>
                    </a:lnTo>
                    <a:lnTo>
                      <a:pt x="64" y="88"/>
                    </a:lnTo>
                    <a:lnTo>
                      <a:pt x="70" y="86"/>
                    </a:lnTo>
                    <a:lnTo>
                      <a:pt x="72" y="84"/>
                    </a:lnTo>
                    <a:lnTo>
                      <a:pt x="72" y="84"/>
                    </a:lnTo>
                    <a:lnTo>
                      <a:pt x="76" y="80"/>
                    </a:lnTo>
                    <a:lnTo>
                      <a:pt x="80" y="78"/>
                    </a:lnTo>
                    <a:lnTo>
                      <a:pt x="80" y="78"/>
                    </a:lnTo>
                    <a:lnTo>
                      <a:pt x="80" y="78"/>
                    </a:lnTo>
                    <a:lnTo>
                      <a:pt x="80" y="78"/>
                    </a:lnTo>
                    <a:lnTo>
                      <a:pt x="74" y="78"/>
                    </a:lnTo>
                    <a:lnTo>
                      <a:pt x="74" y="78"/>
                    </a:lnTo>
                    <a:lnTo>
                      <a:pt x="70" y="78"/>
                    </a:lnTo>
                    <a:lnTo>
                      <a:pt x="68" y="78"/>
                    </a:lnTo>
                    <a:lnTo>
                      <a:pt x="68" y="78"/>
                    </a:lnTo>
                    <a:lnTo>
                      <a:pt x="68" y="78"/>
                    </a:lnTo>
                    <a:lnTo>
                      <a:pt x="64" y="78"/>
                    </a:lnTo>
                    <a:lnTo>
                      <a:pt x="64" y="78"/>
                    </a:lnTo>
                    <a:lnTo>
                      <a:pt x="64" y="78"/>
                    </a:lnTo>
                    <a:lnTo>
                      <a:pt x="64" y="76"/>
                    </a:lnTo>
                    <a:lnTo>
                      <a:pt x="64" y="76"/>
                    </a:lnTo>
                    <a:lnTo>
                      <a:pt x="62" y="76"/>
                    </a:lnTo>
                    <a:lnTo>
                      <a:pt x="62" y="76"/>
                    </a:lnTo>
                    <a:lnTo>
                      <a:pt x="58" y="78"/>
                    </a:lnTo>
                    <a:lnTo>
                      <a:pt x="56" y="78"/>
                    </a:lnTo>
                    <a:lnTo>
                      <a:pt x="56" y="78"/>
                    </a:lnTo>
                    <a:lnTo>
                      <a:pt x="56" y="78"/>
                    </a:lnTo>
                    <a:lnTo>
                      <a:pt x="54" y="76"/>
                    </a:lnTo>
                    <a:lnTo>
                      <a:pt x="52" y="76"/>
                    </a:lnTo>
                    <a:lnTo>
                      <a:pt x="50" y="78"/>
                    </a:lnTo>
                    <a:lnTo>
                      <a:pt x="50" y="76"/>
                    </a:lnTo>
                    <a:lnTo>
                      <a:pt x="50" y="76"/>
                    </a:lnTo>
                    <a:lnTo>
                      <a:pt x="48" y="76"/>
                    </a:lnTo>
                    <a:lnTo>
                      <a:pt x="46" y="78"/>
                    </a:lnTo>
                    <a:lnTo>
                      <a:pt x="42" y="80"/>
                    </a:lnTo>
                    <a:lnTo>
                      <a:pt x="40" y="80"/>
                    </a:lnTo>
                    <a:lnTo>
                      <a:pt x="40" y="80"/>
                    </a:lnTo>
                    <a:lnTo>
                      <a:pt x="36" y="80"/>
                    </a:lnTo>
                    <a:lnTo>
                      <a:pt x="32" y="80"/>
                    </a:lnTo>
                    <a:lnTo>
                      <a:pt x="26" y="80"/>
                    </a:lnTo>
                    <a:lnTo>
                      <a:pt x="26" y="80"/>
                    </a:lnTo>
                    <a:lnTo>
                      <a:pt x="22" y="80"/>
                    </a:lnTo>
                    <a:lnTo>
                      <a:pt x="22" y="78"/>
                    </a:lnTo>
                    <a:lnTo>
                      <a:pt x="22" y="78"/>
                    </a:lnTo>
                    <a:lnTo>
                      <a:pt x="22" y="80"/>
                    </a:lnTo>
                    <a:lnTo>
                      <a:pt x="16" y="80"/>
                    </a:lnTo>
                    <a:lnTo>
                      <a:pt x="16" y="80"/>
                    </a:lnTo>
                    <a:lnTo>
                      <a:pt x="8" y="80"/>
                    </a:lnTo>
                    <a:lnTo>
                      <a:pt x="4" y="82"/>
                    </a:lnTo>
                    <a:lnTo>
                      <a:pt x="4" y="82"/>
                    </a:lnTo>
                    <a:lnTo>
                      <a:pt x="2" y="82"/>
                    </a:lnTo>
                    <a:lnTo>
                      <a:pt x="2" y="78"/>
                    </a:lnTo>
                    <a:lnTo>
                      <a:pt x="2" y="78"/>
                    </a:lnTo>
                    <a:lnTo>
                      <a:pt x="2" y="76"/>
                    </a:lnTo>
                    <a:lnTo>
                      <a:pt x="0" y="74"/>
                    </a:lnTo>
                    <a:lnTo>
                      <a:pt x="0" y="74"/>
                    </a:lnTo>
                    <a:lnTo>
                      <a:pt x="2" y="72"/>
                    </a:lnTo>
                    <a:lnTo>
                      <a:pt x="2" y="72"/>
                    </a:lnTo>
                    <a:lnTo>
                      <a:pt x="8" y="68"/>
                    </a:lnTo>
                    <a:lnTo>
                      <a:pt x="12" y="66"/>
                    </a:lnTo>
                    <a:lnTo>
                      <a:pt x="12" y="66"/>
                    </a:lnTo>
                    <a:lnTo>
                      <a:pt x="18" y="64"/>
                    </a:lnTo>
                    <a:lnTo>
                      <a:pt x="18" y="64"/>
                    </a:lnTo>
                    <a:lnTo>
                      <a:pt x="18" y="64"/>
                    </a:lnTo>
                    <a:lnTo>
                      <a:pt x="18" y="64"/>
                    </a:lnTo>
                    <a:lnTo>
                      <a:pt x="10" y="66"/>
                    </a:lnTo>
                    <a:lnTo>
                      <a:pt x="8" y="66"/>
                    </a:lnTo>
                    <a:lnTo>
                      <a:pt x="8" y="64"/>
                    </a:lnTo>
                    <a:lnTo>
                      <a:pt x="8" y="64"/>
                    </a:lnTo>
                    <a:lnTo>
                      <a:pt x="12" y="64"/>
                    </a:lnTo>
                    <a:lnTo>
                      <a:pt x="16" y="62"/>
                    </a:lnTo>
                    <a:lnTo>
                      <a:pt x="16" y="62"/>
                    </a:lnTo>
                    <a:lnTo>
                      <a:pt x="20" y="60"/>
                    </a:lnTo>
                    <a:lnTo>
                      <a:pt x="22" y="56"/>
                    </a:lnTo>
                    <a:lnTo>
                      <a:pt x="22" y="56"/>
                    </a:lnTo>
                    <a:lnTo>
                      <a:pt x="28" y="54"/>
                    </a:lnTo>
                    <a:lnTo>
                      <a:pt x="34" y="54"/>
                    </a:lnTo>
                    <a:lnTo>
                      <a:pt x="34" y="54"/>
                    </a:lnTo>
                    <a:lnTo>
                      <a:pt x="34" y="52"/>
                    </a:lnTo>
                    <a:lnTo>
                      <a:pt x="32" y="50"/>
                    </a:lnTo>
                    <a:lnTo>
                      <a:pt x="32" y="50"/>
                    </a:lnTo>
                    <a:lnTo>
                      <a:pt x="32" y="48"/>
                    </a:lnTo>
                    <a:lnTo>
                      <a:pt x="36" y="46"/>
                    </a:lnTo>
                    <a:lnTo>
                      <a:pt x="36" y="46"/>
                    </a:lnTo>
                    <a:lnTo>
                      <a:pt x="40" y="42"/>
                    </a:lnTo>
                    <a:lnTo>
                      <a:pt x="42" y="40"/>
                    </a:lnTo>
                    <a:lnTo>
                      <a:pt x="42" y="40"/>
                    </a:lnTo>
                    <a:lnTo>
                      <a:pt x="46" y="38"/>
                    </a:lnTo>
                    <a:lnTo>
                      <a:pt x="46" y="36"/>
                    </a:lnTo>
                    <a:lnTo>
                      <a:pt x="50" y="32"/>
                    </a:lnTo>
                    <a:lnTo>
                      <a:pt x="50" y="32"/>
                    </a:lnTo>
                    <a:lnTo>
                      <a:pt x="62" y="16"/>
                    </a:lnTo>
                    <a:lnTo>
                      <a:pt x="62" y="1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2" name="Freeform 109">
                <a:extLst>
                  <a:ext uri="{FF2B5EF4-FFF2-40B4-BE49-F238E27FC236}">
                    <a16:creationId xmlns:a16="http://schemas.microsoft.com/office/drawing/2014/main" id="{A43F2FF4-F7B4-4B34-8630-59B205C728A9}"/>
                  </a:ext>
                </a:extLst>
              </p:cNvPr>
              <p:cNvSpPr>
                <a:spLocks/>
              </p:cNvSpPr>
              <p:nvPr/>
            </p:nvSpPr>
            <p:spPr bwMode="auto">
              <a:xfrm>
                <a:off x="2602798" y="933028"/>
                <a:ext cx="34533" cy="37890"/>
              </a:xfrm>
              <a:custGeom>
                <a:avLst/>
                <a:gdLst/>
                <a:ahLst/>
                <a:cxnLst>
                  <a:cxn ang="0">
                    <a:pos x="4" y="8"/>
                  </a:cxn>
                  <a:cxn ang="0">
                    <a:pos x="4" y="8"/>
                  </a:cxn>
                  <a:cxn ang="0">
                    <a:pos x="8" y="6"/>
                  </a:cxn>
                  <a:cxn ang="0">
                    <a:pos x="10" y="6"/>
                  </a:cxn>
                  <a:cxn ang="0">
                    <a:pos x="10" y="6"/>
                  </a:cxn>
                  <a:cxn ang="0">
                    <a:pos x="20" y="0"/>
                  </a:cxn>
                  <a:cxn ang="0">
                    <a:pos x="20" y="0"/>
                  </a:cxn>
                  <a:cxn ang="0">
                    <a:pos x="24" y="0"/>
                  </a:cxn>
                  <a:cxn ang="0">
                    <a:pos x="24" y="0"/>
                  </a:cxn>
                  <a:cxn ang="0">
                    <a:pos x="22" y="2"/>
                  </a:cxn>
                  <a:cxn ang="0">
                    <a:pos x="22" y="2"/>
                  </a:cxn>
                  <a:cxn ang="0">
                    <a:pos x="18" y="6"/>
                  </a:cxn>
                  <a:cxn ang="0">
                    <a:pos x="16" y="6"/>
                  </a:cxn>
                  <a:cxn ang="0">
                    <a:pos x="18" y="6"/>
                  </a:cxn>
                  <a:cxn ang="0">
                    <a:pos x="18" y="6"/>
                  </a:cxn>
                  <a:cxn ang="0">
                    <a:pos x="22" y="4"/>
                  </a:cxn>
                  <a:cxn ang="0">
                    <a:pos x="24" y="4"/>
                  </a:cxn>
                  <a:cxn ang="0">
                    <a:pos x="24" y="4"/>
                  </a:cxn>
                  <a:cxn ang="0">
                    <a:pos x="24" y="4"/>
                  </a:cxn>
                  <a:cxn ang="0">
                    <a:pos x="24" y="10"/>
                  </a:cxn>
                  <a:cxn ang="0">
                    <a:pos x="22" y="14"/>
                  </a:cxn>
                  <a:cxn ang="0">
                    <a:pos x="22" y="14"/>
                  </a:cxn>
                  <a:cxn ang="0">
                    <a:pos x="20" y="18"/>
                  </a:cxn>
                  <a:cxn ang="0">
                    <a:pos x="20" y="22"/>
                  </a:cxn>
                  <a:cxn ang="0">
                    <a:pos x="20" y="22"/>
                  </a:cxn>
                  <a:cxn ang="0">
                    <a:pos x="20" y="24"/>
                  </a:cxn>
                  <a:cxn ang="0">
                    <a:pos x="18" y="26"/>
                  </a:cxn>
                  <a:cxn ang="0">
                    <a:pos x="14" y="26"/>
                  </a:cxn>
                  <a:cxn ang="0">
                    <a:pos x="14" y="26"/>
                  </a:cxn>
                  <a:cxn ang="0">
                    <a:pos x="12" y="26"/>
                  </a:cxn>
                  <a:cxn ang="0">
                    <a:pos x="10" y="26"/>
                  </a:cxn>
                  <a:cxn ang="0">
                    <a:pos x="8" y="26"/>
                  </a:cxn>
                  <a:cxn ang="0">
                    <a:pos x="8" y="26"/>
                  </a:cxn>
                  <a:cxn ang="0">
                    <a:pos x="8" y="20"/>
                  </a:cxn>
                  <a:cxn ang="0">
                    <a:pos x="10" y="16"/>
                  </a:cxn>
                  <a:cxn ang="0">
                    <a:pos x="10" y="16"/>
                  </a:cxn>
                  <a:cxn ang="0">
                    <a:pos x="10" y="16"/>
                  </a:cxn>
                  <a:cxn ang="0">
                    <a:pos x="8" y="16"/>
                  </a:cxn>
                  <a:cxn ang="0">
                    <a:pos x="6" y="22"/>
                  </a:cxn>
                  <a:cxn ang="0">
                    <a:pos x="6" y="22"/>
                  </a:cxn>
                  <a:cxn ang="0">
                    <a:pos x="2" y="26"/>
                  </a:cxn>
                  <a:cxn ang="0">
                    <a:pos x="0" y="26"/>
                  </a:cxn>
                  <a:cxn ang="0">
                    <a:pos x="0" y="24"/>
                  </a:cxn>
                  <a:cxn ang="0">
                    <a:pos x="0" y="24"/>
                  </a:cxn>
                  <a:cxn ang="0">
                    <a:pos x="0" y="18"/>
                  </a:cxn>
                  <a:cxn ang="0">
                    <a:pos x="0" y="14"/>
                  </a:cxn>
                  <a:cxn ang="0">
                    <a:pos x="2" y="12"/>
                  </a:cxn>
                  <a:cxn ang="0">
                    <a:pos x="2" y="12"/>
                  </a:cxn>
                  <a:cxn ang="0">
                    <a:pos x="2" y="10"/>
                  </a:cxn>
                  <a:cxn ang="0">
                    <a:pos x="4" y="8"/>
                  </a:cxn>
                  <a:cxn ang="0">
                    <a:pos x="4" y="8"/>
                  </a:cxn>
                </a:cxnLst>
                <a:rect l="0" t="0" r="r" b="b"/>
                <a:pathLst>
                  <a:path w="24" h="26">
                    <a:moveTo>
                      <a:pt x="4" y="8"/>
                    </a:moveTo>
                    <a:lnTo>
                      <a:pt x="4" y="8"/>
                    </a:lnTo>
                    <a:lnTo>
                      <a:pt x="8" y="6"/>
                    </a:lnTo>
                    <a:lnTo>
                      <a:pt x="10" y="6"/>
                    </a:lnTo>
                    <a:lnTo>
                      <a:pt x="10" y="6"/>
                    </a:lnTo>
                    <a:lnTo>
                      <a:pt x="20" y="0"/>
                    </a:lnTo>
                    <a:lnTo>
                      <a:pt x="20" y="0"/>
                    </a:lnTo>
                    <a:lnTo>
                      <a:pt x="24" y="0"/>
                    </a:lnTo>
                    <a:lnTo>
                      <a:pt x="24" y="0"/>
                    </a:lnTo>
                    <a:lnTo>
                      <a:pt x="22" y="2"/>
                    </a:lnTo>
                    <a:lnTo>
                      <a:pt x="22" y="2"/>
                    </a:lnTo>
                    <a:lnTo>
                      <a:pt x="18" y="6"/>
                    </a:lnTo>
                    <a:lnTo>
                      <a:pt x="16" y="6"/>
                    </a:lnTo>
                    <a:lnTo>
                      <a:pt x="18" y="6"/>
                    </a:lnTo>
                    <a:lnTo>
                      <a:pt x="18" y="6"/>
                    </a:lnTo>
                    <a:lnTo>
                      <a:pt x="22" y="4"/>
                    </a:lnTo>
                    <a:lnTo>
                      <a:pt x="24" y="4"/>
                    </a:lnTo>
                    <a:lnTo>
                      <a:pt x="24" y="4"/>
                    </a:lnTo>
                    <a:lnTo>
                      <a:pt x="24" y="4"/>
                    </a:lnTo>
                    <a:lnTo>
                      <a:pt x="24" y="10"/>
                    </a:lnTo>
                    <a:lnTo>
                      <a:pt x="22" y="14"/>
                    </a:lnTo>
                    <a:lnTo>
                      <a:pt x="22" y="14"/>
                    </a:lnTo>
                    <a:lnTo>
                      <a:pt x="20" y="18"/>
                    </a:lnTo>
                    <a:lnTo>
                      <a:pt x="20" y="22"/>
                    </a:lnTo>
                    <a:lnTo>
                      <a:pt x="20" y="22"/>
                    </a:lnTo>
                    <a:lnTo>
                      <a:pt x="20" y="24"/>
                    </a:lnTo>
                    <a:lnTo>
                      <a:pt x="18" y="26"/>
                    </a:lnTo>
                    <a:lnTo>
                      <a:pt x="14" y="26"/>
                    </a:lnTo>
                    <a:lnTo>
                      <a:pt x="14" y="26"/>
                    </a:lnTo>
                    <a:lnTo>
                      <a:pt x="12" y="26"/>
                    </a:lnTo>
                    <a:lnTo>
                      <a:pt x="10" y="26"/>
                    </a:lnTo>
                    <a:lnTo>
                      <a:pt x="8" y="26"/>
                    </a:lnTo>
                    <a:lnTo>
                      <a:pt x="8" y="26"/>
                    </a:lnTo>
                    <a:lnTo>
                      <a:pt x="8" y="20"/>
                    </a:lnTo>
                    <a:lnTo>
                      <a:pt x="10" y="16"/>
                    </a:lnTo>
                    <a:lnTo>
                      <a:pt x="10" y="16"/>
                    </a:lnTo>
                    <a:lnTo>
                      <a:pt x="10" y="16"/>
                    </a:lnTo>
                    <a:lnTo>
                      <a:pt x="8" y="16"/>
                    </a:lnTo>
                    <a:lnTo>
                      <a:pt x="6" y="22"/>
                    </a:lnTo>
                    <a:lnTo>
                      <a:pt x="6" y="22"/>
                    </a:lnTo>
                    <a:lnTo>
                      <a:pt x="2" y="26"/>
                    </a:lnTo>
                    <a:lnTo>
                      <a:pt x="0" y="26"/>
                    </a:lnTo>
                    <a:lnTo>
                      <a:pt x="0" y="24"/>
                    </a:lnTo>
                    <a:lnTo>
                      <a:pt x="0" y="24"/>
                    </a:lnTo>
                    <a:lnTo>
                      <a:pt x="0" y="18"/>
                    </a:lnTo>
                    <a:lnTo>
                      <a:pt x="0" y="14"/>
                    </a:lnTo>
                    <a:lnTo>
                      <a:pt x="2" y="12"/>
                    </a:lnTo>
                    <a:lnTo>
                      <a:pt x="2" y="12"/>
                    </a:lnTo>
                    <a:lnTo>
                      <a:pt x="2" y="10"/>
                    </a:lnTo>
                    <a:lnTo>
                      <a:pt x="4" y="8"/>
                    </a:lnTo>
                    <a:lnTo>
                      <a:pt x="4" y="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3" name="Freeform 110">
                <a:extLst>
                  <a:ext uri="{FF2B5EF4-FFF2-40B4-BE49-F238E27FC236}">
                    <a16:creationId xmlns:a16="http://schemas.microsoft.com/office/drawing/2014/main" id="{8B734787-BF9B-4A9A-82A6-0807FEBA2E7E}"/>
                  </a:ext>
                </a:extLst>
              </p:cNvPr>
              <p:cNvSpPr>
                <a:spLocks/>
              </p:cNvSpPr>
              <p:nvPr/>
            </p:nvSpPr>
            <p:spPr bwMode="auto">
              <a:xfrm>
                <a:off x="2007109" y="481259"/>
                <a:ext cx="155397" cy="64120"/>
              </a:xfrm>
              <a:custGeom>
                <a:avLst/>
                <a:gdLst/>
                <a:ahLst/>
                <a:cxnLst>
                  <a:cxn ang="0">
                    <a:pos x="26" y="26"/>
                  </a:cxn>
                  <a:cxn ang="0">
                    <a:pos x="28" y="18"/>
                  </a:cxn>
                  <a:cxn ang="0">
                    <a:pos x="40" y="12"/>
                  </a:cxn>
                  <a:cxn ang="0">
                    <a:pos x="58" y="2"/>
                  </a:cxn>
                  <a:cxn ang="0">
                    <a:pos x="62" y="0"/>
                  </a:cxn>
                  <a:cxn ang="0">
                    <a:pos x="64" y="2"/>
                  </a:cxn>
                  <a:cxn ang="0">
                    <a:pos x="64" y="4"/>
                  </a:cxn>
                  <a:cxn ang="0">
                    <a:pos x="62" y="10"/>
                  </a:cxn>
                  <a:cxn ang="0">
                    <a:pos x="64" y="10"/>
                  </a:cxn>
                  <a:cxn ang="0">
                    <a:pos x="68" y="8"/>
                  </a:cxn>
                  <a:cxn ang="0">
                    <a:pos x="74" y="6"/>
                  </a:cxn>
                  <a:cxn ang="0">
                    <a:pos x="76" y="8"/>
                  </a:cxn>
                  <a:cxn ang="0">
                    <a:pos x="84" y="12"/>
                  </a:cxn>
                  <a:cxn ang="0">
                    <a:pos x="90" y="16"/>
                  </a:cxn>
                  <a:cxn ang="0">
                    <a:pos x="90" y="20"/>
                  </a:cxn>
                  <a:cxn ang="0">
                    <a:pos x="96" y="24"/>
                  </a:cxn>
                  <a:cxn ang="0">
                    <a:pos x="104" y="26"/>
                  </a:cxn>
                  <a:cxn ang="0">
                    <a:pos x="104" y="30"/>
                  </a:cxn>
                  <a:cxn ang="0">
                    <a:pos x="102" y="30"/>
                  </a:cxn>
                  <a:cxn ang="0">
                    <a:pos x="106" y="32"/>
                  </a:cxn>
                  <a:cxn ang="0">
                    <a:pos x="106" y="34"/>
                  </a:cxn>
                  <a:cxn ang="0">
                    <a:pos x="102" y="38"/>
                  </a:cxn>
                  <a:cxn ang="0">
                    <a:pos x="94" y="34"/>
                  </a:cxn>
                  <a:cxn ang="0">
                    <a:pos x="84" y="34"/>
                  </a:cxn>
                  <a:cxn ang="0">
                    <a:pos x="84" y="32"/>
                  </a:cxn>
                  <a:cxn ang="0">
                    <a:pos x="88" y="28"/>
                  </a:cxn>
                  <a:cxn ang="0">
                    <a:pos x="76" y="28"/>
                  </a:cxn>
                  <a:cxn ang="0">
                    <a:pos x="78" y="26"/>
                  </a:cxn>
                  <a:cxn ang="0">
                    <a:pos x="78" y="24"/>
                  </a:cxn>
                  <a:cxn ang="0">
                    <a:pos x="74" y="26"/>
                  </a:cxn>
                  <a:cxn ang="0">
                    <a:pos x="66" y="26"/>
                  </a:cxn>
                  <a:cxn ang="0">
                    <a:pos x="60" y="28"/>
                  </a:cxn>
                  <a:cxn ang="0">
                    <a:pos x="58" y="32"/>
                  </a:cxn>
                  <a:cxn ang="0">
                    <a:pos x="46" y="34"/>
                  </a:cxn>
                  <a:cxn ang="0">
                    <a:pos x="42" y="34"/>
                  </a:cxn>
                  <a:cxn ang="0">
                    <a:pos x="36" y="40"/>
                  </a:cxn>
                  <a:cxn ang="0">
                    <a:pos x="34" y="42"/>
                  </a:cxn>
                  <a:cxn ang="0">
                    <a:pos x="16" y="44"/>
                  </a:cxn>
                  <a:cxn ang="0">
                    <a:pos x="14" y="44"/>
                  </a:cxn>
                  <a:cxn ang="0">
                    <a:pos x="18" y="40"/>
                  </a:cxn>
                  <a:cxn ang="0">
                    <a:pos x="20" y="38"/>
                  </a:cxn>
                  <a:cxn ang="0">
                    <a:pos x="16" y="36"/>
                  </a:cxn>
                  <a:cxn ang="0">
                    <a:pos x="4" y="36"/>
                  </a:cxn>
                  <a:cxn ang="0">
                    <a:pos x="0" y="36"/>
                  </a:cxn>
                  <a:cxn ang="0">
                    <a:pos x="6" y="32"/>
                  </a:cxn>
                  <a:cxn ang="0">
                    <a:pos x="26" y="26"/>
                  </a:cxn>
                </a:cxnLst>
                <a:rect l="0" t="0" r="r" b="b"/>
                <a:pathLst>
                  <a:path w="108" h="44">
                    <a:moveTo>
                      <a:pt x="26" y="26"/>
                    </a:moveTo>
                    <a:lnTo>
                      <a:pt x="26" y="26"/>
                    </a:lnTo>
                    <a:lnTo>
                      <a:pt x="26" y="22"/>
                    </a:lnTo>
                    <a:lnTo>
                      <a:pt x="28" y="18"/>
                    </a:lnTo>
                    <a:lnTo>
                      <a:pt x="40" y="12"/>
                    </a:lnTo>
                    <a:lnTo>
                      <a:pt x="40" y="12"/>
                    </a:lnTo>
                    <a:lnTo>
                      <a:pt x="48" y="6"/>
                    </a:lnTo>
                    <a:lnTo>
                      <a:pt x="58" y="2"/>
                    </a:lnTo>
                    <a:lnTo>
                      <a:pt x="58" y="2"/>
                    </a:lnTo>
                    <a:lnTo>
                      <a:pt x="62" y="0"/>
                    </a:lnTo>
                    <a:lnTo>
                      <a:pt x="64" y="2"/>
                    </a:lnTo>
                    <a:lnTo>
                      <a:pt x="64" y="2"/>
                    </a:lnTo>
                    <a:lnTo>
                      <a:pt x="64" y="4"/>
                    </a:lnTo>
                    <a:lnTo>
                      <a:pt x="64" y="4"/>
                    </a:lnTo>
                    <a:lnTo>
                      <a:pt x="62" y="6"/>
                    </a:lnTo>
                    <a:lnTo>
                      <a:pt x="62" y="10"/>
                    </a:lnTo>
                    <a:lnTo>
                      <a:pt x="62" y="10"/>
                    </a:lnTo>
                    <a:lnTo>
                      <a:pt x="64" y="10"/>
                    </a:lnTo>
                    <a:lnTo>
                      <a:pt x="64" y="10"/>
                    </a:lnTo>
                    <a:lnTo>
                      <a:pt x="68" y="8"/>
                    </a:lnTo>
                    <a:lnTo>
                      <a:pt x="72" y="6"/>
                    </a:lnTo>
                    <a:lnTo>
                      <a:pt x="74" y="6"/>
                    </a:lnTo>
                    <a:lnTo>
                      <a:pt x="76" y="8"/>
                    </a:lnTo>
                    <a:lnTo>
                      <a:pt x="76" y="8"/>
                    </a:lnTo>
                    <a:lnTo>
                      <a:pt x="78" y="10"/>
                    </a:lnTo>
                    <a:lnTo>
                      <a:pt x="84" y="12"/>
                    </a:lnTo>
                    <a:lnTo>
                      <a:pt x="88" y="14"/>
                    </a:lnTo>
                    <a:lnTo>
                      <a:pt x="90" y="16"/>
                    </a:lnTo>
                    <a:lnTo>
                      <a:pt x="90" y="16"/>
                    </a:lnTo>
                    <a:lnTo>
                      <a:pt x="90" y="20"/>
                    </a:lnTo>
                    <a:lnTo>
                      <a:pt x="90" y="22"/>
                    </a:lnTo>
                    <a:lnTo>
                      <a:pt x="96" y="24"/>
                    </a:lnTo>
                    <a:lnTo>
                      <a:pt x="96" y="24"/>
                    </a:lnTo>
                    <a:lnTo>
                      <a:pt x="104" y="26"/>
                    </a:lnTo>
                    <a:lnTo>
                      <a:pt x="104" y="28"/>
                    </a:lnTo>
                    <a:lnTo>
                      <a:pt x="104" y="30"/>
                    </a:lnTo>
                    <a:lnTo>
                      <a:pt x="104" y="30"/>
                    </a:lnTo>
                    <a:lnTo>
                      <a:pt x="102" y="30"/>
                    </a:lnTo>
                    <a:lnTo>
                      <a:pt x="104" y="30"/>
                    </a:lnTo>
                    <a:lnTo>
                      <a:pt x="106" y="32"/>
                    </a:lnTo>
                    <a:lnTo>
                      <a:pt x="108" y="32"/>
                    </a:lnTo>
                    <a:lnTo>
                      <a:pt x="106" y="34"/>
                    </a:lnTo>
                    <a:lnTo>
                      <a:pt x="106" y="34"/>
                    </a:lnTo>
                    <a:lnTo>
                      <a:pt x="102" y="38"/>
                    </a:lnTo>
                    <a:lnTo>
                      <a:pt x="100" y="38"/>
                    </a:lnTo>
                    <a:lnTo>
                      <a:pt x="94" y="34"/>
                    </a:lnTo>
                    <a:lnTo>
                      <a:pt x="94" y="34"/>
                    </a:lnTo>
                    <a:lnTo>
                      <a:pt x="84" y="34"/>
                    </a:lnTo>
                    <a:lnTo>
                      <a:pt x="82" y="34"/>
                    </a:lnTo>
                    <a:lnTo>
                      <a:pt x="84" y="32"/>
                    </a:lnTo>
                    <a:lnTo>
                      <a:pt x="84" y="32"/>
                    </a:lnTo>
                    <a:lnTo>
                      <a:pt x="88" y="28"/>
                    </a:lnTo>
                    <a:lnTo>
                      <a:pt x="84" y="28"/>
                    </a:lnTo>
                    <a:lnTo>
                      <a:pt x="76" y="28"/>
                    </a:lnTo>
                    <a:lnTo>
                      <a:pt x="76" y="28"/>
                    </a:lnTo>
                    <a:lnTo>
                      <a:pt x="78" y="26"/>
                    </a:lnTo>
                    <a:lnTo>
                      <a:pt x="78" y="26"/>
                    </a:lnTo>
                    <a:lnTo>
                      <a:pt x="78" y="24"/>
                    </a:lnTo>
                    <a:lnTo>
                      <a:pt x="74" y="26"/>
                    </a:lnTo>
                    <a:lnTo>
                      <a:pt x="74" y="26"/>
                    </a:lnTo>
                    <a:lnTo>
                      <a:pt x="68" y="26"/>
                    </a:lnTo>
                    <a:lnTo>
                      <a:pt x="66" y="26"/>
                    </a:lnTo>
                    <a:lnTo>
                      <a:pt x="62" y="26"/>
                    </a:lnTo>
                    <a:lnTo>
                      <a:pt x="60" y="28"/>
                    </a:lnTo>
                    <a:lnTo>
                      <a:pt x="60" y="28"/>
                    </a:lnTo>
                    <a:lnTo>
                      <a:pt x="58" y="32"/>
                    </a:lnTo>
                    <a:lnTo>
                      <a:pt x="54" y="32"/>
                    </a:lnTo>
                    <a:lnTo>
                      <a:pt x="46" y="34"/>
                    </a:lnTo>
                    <a:lnTo>
                      <a:pt x="46" y="34"/>
                    </a:lnTo>
                    <a:lnTo>
                      <a:pt x="42" y="34"/>
                    </a:lnTo>
                    <a:lnTo>
                      <a:pt x="40" y="36"/>
                    </a:lnTo>
                    <a:lnTo>
                      <a:pt x="36" y="40"/>
                    </a:lnTo>
                    <a:lnTo>
                      <a:pt x="34" y="42"/>
                    </a:lnTo>
                    <a:lnTo>
                      <a:pt x="34" y="42"/>
                    </a:lnTo>
                    <a:lnTo>
                      <a:pt x="24" y="44"/>
                    </a:lnTo>
                    <a:lnTo>
                      <a:pt x="16" y="44"/>
                    </a:lnTo>
                    <a:lnTo>
                      <a:pt x="16" y="44"/>
                    </a:lnTo>
                    <a:lnTo>
                      <a:pt x="14" y="44"/>
                    </a:lnTo>
                    <a:lnTo>
                      <a:pt x="14" y="42"/>
                    </a:lnTo>
                    <a:lnTo>
                      <a:pt x="18" y="40"/>
                    </a:lnTo>
                    <a:lnTo>
                      <a:pt x="18" y="40"/>
                    </a:lnTo>
                    <a:lnTo>
                      <a:pt x="20" y="38"/>
                    </a:lnTo>
                    <a:lnTo>
                      <a:pt x="20" y="36"/>
                    </a:lnTo>
                    <a:lnTo>
                      <a:pt x="16" y="36"/>
                    </a:lnTo>
                    <a:lnTo>
                      <a:pt x="16" y="36"/>
                    </a:lnTo>
                    <a:lnTo>
                      <a:pt x="4" y="36"/>
                    </a:lnTo>
                    <a:lnTo>
                      <a:pt x="2" y="36"/>
                    </a:lnTo>
                    <a:lnTo>
                      <a:pt x="0" y="36"/>
                    </a:lnTo>
                    <a:lnTo>
                      <a:pt x="0" y="36"/>
                    </a:lnTo>
                    <a:lnTo>
                      <a:pt x="6" y="32"/>
                    </a:lnTo>
                    <a:lnTo>
                      <a:pt x="26" y="26"/>
                    </a:lnTo>
                    <a:lnTo>
                      <a:pt x="26" y="2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4" name="Freeform 111">
                <a:extLst>
                  <a:ext uri="{FF2B5EF4-FFF2-40B4-BE49-F238E27FC236}">
                    <a16:creationId xmlns:a16="http://schemas.microsoft.com/office/drawing/2014/main" id="{F2320436-FF11-4145-9712-671656645179}"/>
                  </a:ext>
                </a:extLst>
              </p:cNvPr>
              <p:cNvSpPr>
                <a:spLocks/>
              </p:cNvSpPr>
              <p:nvPr/>
            </p:nvSpPr>
            <p:spPr bwMode="auto">
              <a:xfrm>
                <a:off x="2369701" y="320954"/>
                <a:ext cx="63310" cy="23317"/>
              </a:xfrm>
              <a:custGeom>
                <a:avLst/>
                <a:gdLst/>
                <a:ahLst/>
                <a:cxnLst>
                  <a:cxn ang="0">
                    <a:pos x="8" y="16"/>
                  </a:cxn>
                  <a:cxn ang="0">
                    <a:pos x="8" y="16"/>
                  </a:cxn>
                  <a:cxn ang="0">
                    <a:pos x="4" y="14"/>
                  </a:cxn>
                  <a:cxn ang="0">
                    <a:pos x="4" y="12"/>
                  </a:cxn>
                  <a:cxn ang="0">
                    <a:pos x="2" y="8"/>
                  </a:cxn>
                  <a:cxn ang="0">
                    <a:pos x="2" y="8"/>
                  </a:cxn>
                  <a:cxn ang="0">
                    <a:pos x="0" y="6"/>
                  </a:cxn>
                  <a:cxn ang="0">
                    <a:pos x="0" y="4"/>
                  </a:cxn>
                  <a:cxn ang="0">
                    <a:pos x="2" y="2"/>
                  </a:cxn>
                  <a:cxn ang="0">
                    <a:pos x="8" y="2"/>
                  </a:cxn>
                  <a:cxn ang="0">
                    <a:pos x="8" y="2"/>
                  </a:cxn>
                  <a:cxn ang="0">
                    <a:pos x="18" y="0"/>
                  </a:cxn>
                  <a:cxn ang="0">
                    <a:pos x="22" y="0"/>
                  </a:cxn>
                  <a:cxn ang="0">
                    <a:pos x="28" y="2"/>
                  </a:cxn>
                  <a:cxn ang="0">
                    <a:pos x="28" y="2"/>
                  </a:cxn>
                  <a:cxn ang="0">
                    <a:pos x="40" y="6"/>
                  </a:cxn>
                  <a:cxn ang="0">
                    <a:pos x="44" y="8"/>
                  </a:cxn>
                  <a:cxn ang="0">
                    <a:pos x="42" y="10"/>
                  </a:cxn>
                  <a:cxn ang="0">
                    <a:pos x="42" y="10"/>
                  </a:cxn>
                  <a:cxn ang="0">
                    <a:pos x="34" y="10"/>
                  </a:cxn>
                  <a:cxn ang="0">
                    <a:pos x="24" y="12"/>
                  </a:cxn>
                  <a:cxn ang="0">
                    <a:pos x="24" y="12"/>
                  </a:cxn>
                  <a:cxn ang="0">
                    <a:pos x="16" y="16"/>
                  </a:cxn>
                  <a:cxn ang="0">
                    <a:pos x="12" y="16"/>
                  </a:cxn>
                  <a:cxn ang="0">
                    <a:pos x="8" y="16"/>
                  </a:cxn>
                  <a:cxn ang="0">
                    <a:pos x="8" y="16"/>
                  </a:cxn>
                </a:cxnLst>
                <a:rect l="0" t="0" r="r" b="b"/>
                <a:pathLst>
                  <a:path w="44" h="16">
                    <a:moveTo>
                      <a:pt x="8" y="16"/>
                    </a:moveTo>
                    <a:lnTo>
                      <a:pt x="8" y="16"/>
                    </a:lnTo>
                    <a:lnTo>
                      <a:pt x="4" y="14"/>
                    </a:lnTo>
                    <a:lnTo>
                      <a:pt x="4" y="12"/>
                    </a:lnTo>
                    <a:lnTo>
                      <a:pt x="2" y="8"/>
                    </a:lnTo>
                    <a:lnTo>
                      <a:pt x="2" y="8"/>
                    </a:lnTo>
                    <a:lnTo>
                      <a:pt x="0" y="6"/>
                    </a:lnTo>
                    <a:lnTo>
                      <a:pt x="0" y="4"/>
                    </a:lnTo>
                    <a:lnTo>
                      <a:pt x="2" y="2"/>
                    </a:lnTo>
                    <a:lnTo>
                      <a:pt x="8" y="2"/>
                    </a:lnTo>
                    <a:lnTo>
                      <a:pt x="8" y="2"/>
                    </a:lnTo>
                    <a:lnTo>
                      <a:pt x="18" y="0"/>
                    </a:lnTo>
                    <a:lnTo>
                      <a:pt x="22" y="0"/>
                    </a:lnTo>
                    <a:lnTo>
                      <a:pt x="28" y="2"/>
                    </a:lnTo>
                    <a:lnTo>
                      <a:pt x="28" y="2"/>
                    </a:lnTo>
                    <a:lnTo>
                      <a:pt x="40" y="6"/>
                    </a:lnTo>
                    <a:lnTo>
                      <a:pt x="44" y="8"/>
                    </a:lnTo>
                    <a:lnTo>
                      <a:pt x="42" y="10"/>
                    </a:lnTo>
                    <a:lnTo>
                      <a:pt x="42" y="10"/>
                    </a:lnTo>
                    <a:lnTo>
                      <a:pt x="34" y="10"/>
                    </a:lnTo>
                    <a:lnTo>
                      <a:pt x="24" y="12"/>
                    </a:lnTo>
                    <a:lnTo>
                      <a:pt x="24" y="12"/>
                    </a:lnTo>
                    <a:lnTo>
                      <a:pt x="16" y="16"/>
                    </a:lnTo>
                    <a:lnTo>
                      <a:pt x="12" y="16"/>
                    </a:lnTo>
                    <a:lnTo>
                      <a:pt x="8" y="16"/>
                    </a:lnTo>
                    <a:lnTo>
                      <a:pt x="8" y="1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5" name="Freeform 112">
                <a:extLst>
                  <a:ext uri="{FF2B5EF4-FFF2-40B4-BE49-F238E27FC236}">
                    <a16:creationId xmlns:a16="http://schemas.microsoft.com/office/drawing/2014/main" id="{951BE7B6-2942-47BF-A0AF-36471D6D25D1}"/>
                  </a:ext>
                </a:extLst>
              </p:cNvPr>
              <p:cNvSpPr>
                <a:spLocks/>
              </p:cNvSpPr>
              <p:nvPr/>
            </p:nvSpPr>
            <p:spPr bwMode="auto">
              <a:xfrm>
                <a:off x="1912145" y="318039"/>
                <a:ext cx="129499" cy="43720"/>
              </a:xfrm>
              <a:custGeom>
                <a:avLst/>
                <a:gdLst/>
                <a:ahLst/>
                <a:cxnLst>
                  <a:cxn ang="0">
                    <a:pos x="54" y="26"/>
                  </a:cxn>
                  <a:cxn ang="0">
                    <a:pos x="56" y="28"/>
                  </a:cxn>
                  <a:cxn ang="0">
                    <a:pos x="64" y="26"/>
                  </a:cxn>
                  <a:cxn ang="0">
                    <a:pos x="72" y="22"/>
                  </a:cxn>
                  <a:cxn ang="0">
                    <a:pos x="76" y="18"/>
                  </a:cxn>
                  <a:cxn ang="0">
                    <a:pos x="72" y="16"/>
                  </a:cxn>
                  <a:cxn ang="0">
                    <a:pos x="72" y="14"/>
                  </a:cxn>
                  <a:cxn ang="0">
                    <a:pos x="84" y="12"/>
                  </a:cxn>
                  <a:cxn ang="0">
                    <a:pos x="88" y="10"/>
                  </a:cxn>
                  <a:cxn ang="0">
                    <a:pos x="90" y="6"/>
                  </a:cxn>
                  <a:cxn ang="0">
                    <a:pos x="82" y="6"/>
                  </a:cxn>
                  <a:cxn ang="0">
                    <a:pos x="80" y="6"/>
                  </a:cxn>
                  <a:cxn ang="0">
                    <a:pos x="88" y="4"/>
                  </a:cxn>
                  <a:cxn ang="0">
                    <a:pos x="88" y="2"/>
                  </a:cxn>
                  <a:cxn ang="0">
                    <a:pos x="78" y="2"/>
                  </a:cxn>
                  <a:cxn ang="0">
                    <a:pos x="66" y="2"/>
                  </a:cxn>
                  <a:cxn ang="0">
                    <a:pos x="52" y="2"/>
                  </a:cxn>
                  <a:cxn ang="0">
                    <a:pos x="44" y="2"/>
                  </a:cxn>
                  <a:cxn ang="0">
                    <a:pos x="38" y="2"/>
                  </a:cxn>
                  <a:cxn ang="0">
                    <a:pos x="28" y="4"/>
                  </a:cxn>
                  <a:cxn ang="0">
                    <a:pos x="28" y="6"/>
                  </a:cxn>
                  <a:cxn ang="0">
                    <a:pos x="40" y="12"/>
                  </a:cxn>
                  <a:cxn ang="0">
                    <a:pos x="40" y="14"/>
                  </a:cxn>
                  <a:cxn ang="0">
                    <a:pos x="30" y="12"/>
                  </a:cxn>
                  <a:cxn ang="0">
                    <a:pos x="14" y="10"/>
                  </a:cxn>
                  <a:cxn ang="0">
                    <a:pos x="0" y="12"/>
                  </a:cxn>
                  <a:cxn ang="0">
                    <a:pos x="0" y="14"/>
                  </a:cxn>
                  <a:cxn ang="0">
                    <a:pos x="6" y="22"/>
                  </a:cxn>
                  <a:cxn ang="0">
                    <a:pos x="10" y="22"/>
                  </a:cxn>
                  <a:cxn ang="0">
                    <a:pos x="24" y="26"/>
                  </a:cxn>
                  <a:cxn ang="0">
                    <a:pos x="28" y="28"/>
                  </a:cxn>
                  <a:cxn ang="0">
                    <a:pos x="36" y="28"/>
                  </a:cxn>
                  <a:cxn ang="0">
                    <a:pos x="44" y="30"/>
                  </a:cxn>
                  <a:cxn ang="0">
                    <a:pos x="54" y="26"/>
                  </a:cxn>
                </a:cxnLst>
                <a:rect l="0" t="0" r="r" b="b"/>
                <a:pathLst>
                  <a:path w="90" h="30">
                    <a:moveTo>
                      <a:pt x="54" y="26"/>
                    </a:moveTo>
                    <a:lnTo>
                      <a:pt x="54" y="26"/>
                    </a:lnTo>
                    <a:lnTo>
                      <a:pt x="54" y="28"/>
                    </a:lnTo>
                    <a:lnTo>
                      <a:pt x="56" y="28"/>
                    </a:lnTo>
                    <a:lnTo>
                      <a:pt x="60" y="28"/>
                    </a:lnTo>
                    <a:lnTo>
                      <a:pt x="64" y="26"/>
                    </a:lnTo>
                    <a:lnTo>
                      <a:pt x="64" y="26"/>
                    </a:lnTo>
                    <a:lnTo>
                      <a:pt x="72" y="22"/>
                    </a:lnTo>
                    <a:lnTo>
                      <a:pt x="72" y="22"/>
                    </a:lnTo>
                    <a:lnTo>
                      <a:pt x="76" y="18"/>
                    </a:lnTo>
                    <a:lnTo>
                      <a:pt x="76" y="16"/>
                    </a:lnTo>
                    <a:lnTo>
                      <a:pt x="72" y="16"/>
                    </a:lnTo>
                    <a:lnTo>
                      <a:pt x="72" y="14"/>
                    </a:lnTo>
                    <a:lnTo>
                      <a:pt x="72" y="14"/>
                    </a:lnTo>
                    <a:lnTo>
                      <a:pt x="78" y="14"/>
                    </a:lnTo>
                    <a:lnTo>
                      <a:pt x="84" y="12"/>
                    </a:lnTo>
                    <a:lnTo>
                      <a:pt x="88" y="10"/>
                    </a:lnTo>
                    <a:lnTo>
                      <a:pt x="88" y="10"/>
                    </a:lnTo>
                    <a:lnTo>
                      <a:pt x="90" y="8"/>
                    </a:lnTo>
                    <a:lnTo>
                      <a:pt x="90" y="6"/>
                    </a:lnTo>
                    <a:lnTo>
                      <a:pt x="86" y="6"/>
                    </a:lnTo>
                    <a:lnTo>
                      <a:pt x="82" y="6"/>
                    </a:lnTo>
                    <a:lnTo>
                      <a:pt x="80" y="6"/>
                    </a:lnTo>
                    <a:lnTo>
                      <a:pt x="80" y="6"/>
                    </a:lnTo>
                    <a:lnTo>
                      <a:pt x="86" y="4"/>
                    </a:lnTo>
                    <a:lnTo>
                      <a:pt x="88" y="4"/>
                    </a:lnTo>
                    <a:lnTo>
                      <a:pt x="88" y="2"/>
                    </a:lnTo>
                    <a:lnTo>
                      <a:pt x="88" y="2"/>
                    </a:lnTo>
                    <a:lnTo>
                      <a:pt x="84" y="0"/>
                    </a:lnTo>
                    <a:lnTo>
                      <a:pt x="78" y="2"/>
                    </a:lnTo>
                    <a:lnTo>
                      <a:pt x="66" y="2"/>
                    </a:lnTo>
                    <a:lnTo>
                      <a:pt x="66" y="2"/>
                    </a:lnTo>
                    <a:lnTo>
                      <a:pt x="60" y="2"/>
                    </a:lnTo>
                    <a:lnTo>
                      <a:pt x="52" y="2"/>
                    </a:lnTo>
                    <a:lnTo>
                      <a:pt x="52" y="2"/>
                    </a:lnTo>
                    <a:lnTo>
                      <a:pt x="44" y="2"/>
                    </a:lnTo>
                    <a:lnTo>
                      <a:pt x="38" y="2"/>
                    </a:lnTo>
                    <a:lnTo>
                      <a:pt x="38" y="2"/>
                    </a:lnTo>
                    <a:lnTo>
                      <a:pt x="30" y="4"/>
                    </a:lnTo>
                    <a:lnTo>
                      <a:pt x="28" y="4"/>
                    </a:lnTo>
                    <a:lnTo>
                      <a:pt x="28" y="6"/>
                    </a:lnTo>
                    <a:lnTo>
                      <a:pt x="28" y="6"/>
                    </a:lnTo>
                    <a:lnTo>
                      <a:pt x="36" y="8"/>
                    </a:lnTo>
                    <a:lnTo>
                      <a:pt x="40" y="12"/>
                    </a:lnTo>
                    <a:lnTo>
                      <a:pt x="40" y="12"/>
                    </a:lnTo>
                    <a:lnTo>
                      <a:pt x="40" y="14"/>
                    </a:lnTo>
                    <a:lnTo>
                      <a:pt x="40" y="14"/>
                    </a:lnTo>
                    <a:lnTo>
                      <a:pt x="30" y="12"/>
                    </a:lnTo>
                    <a:lnTo>
                      <a:pt x="30" y="12"/>
                    </a:lnTo>
                    <a:lnTo>
                      <a:pt x="14" y="10"/>
                    </a:lnTo>
                    <a:lnTo>
                      <a:pt x="6" y="10"/>
                    </a:lnTo>
                    <a:lnTo>
                      <a:pt x="0" y="12"/>
                    </a:lnTo>
                    <a:lnTo>
                      <a:pt x="0" y="12"/>
                    </a:lnTo>
                    <a:lnTo>
                      <a:pt x="0" y="14"/>
                    </a:lnTo>
                    <a:lnTo>
                      <a:pt x="2" y="18"/>
                    </a:lnTo>
                    <a:lnTo>
                      <a:pt x="6" y="22"/>
                    </a:lnTo>
                    <a:lnTo>
                      <a:pt x="10" y="22"/>
                    </a:lnTo>
                    <a:lnTo>
                      <a:pt x="10" y="22"/>
                    </a:lnTo>
                    <a:lnTo>
                      <a:pt x="18" y="24"/>
                    </a:lnTo>
                    <a:lnTo>
                      <a:pt x="24" y="26"/>
                    </a:lnTo>
                    <a:lnTo>
                      <a:pt x="24" y="26"/>
                    </a:lnTo>
                    <a:lnTo>
                      <a:pt x="28" y="28"/>
                    </a:lnTo>
                    <a:lnTo>
                      <a:pt x="32" y="28"/>
                    </a:lnTo>
                    <a:lnTo>
                      <a:pt x="36" y="28"/>
                    </a:lnTo>
                    <a:lnTo>
                      <a:pt x="36" y="28"/>
                    </a:lnTo>
                    <a:lnTo>
                      <a:pt x="44" y="30"/>
                    </a:lnTo>
                    <a:lnTo>
                      <a:pt x="48" y="30"/>
                    </a:lnTo>
                    <a:lnTo>
                      <a:pt x="54" y="26"/>
                    </a:lnTo>
                    <a:lnTo>
                      <a:pt x="54" y="2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6" name="Freeform 113">
                <a:extLst>
                  <a:ext uri="{FF2B5EF4-FFF2-40B4-BE49-F238E27FC236}">
                    <a16:creationId xmlns:a16="http://schemas.microsoft.com/office/drawing/2014/main" id="{65730411-40B5-48A1-9048-33C0E6A100B8}"/>
                  </a:ext>
                </a:extLst>
              </p:cNvPr>
              <p:cNvSpPr>
                <a:spLocks/>
              </p:cNvSpPr>
              <p:nvPr/>
            </p:nvSpPr>
            <p:spPr bwMode="auto">
              <a:xfrm>
                <a:off x="2053153" y="320954"/>
                <a:ext cx="97843" cy="32060"/>
              </a:xfrm>
              <a:custGeom>
                <a:avLst/>
                <a:gdLst/>
                <a:ahLst/>
                <a:cxnLst>
                  <a:cxn ang="0">
                    <a:pos x="2" y="18"/>
                  </a:cxn>
                  <a:cxn ang="0">
                    <a:pos x="2" y="18"/>
                  </a:cxn>
                  <a:cxn ang="0">
                    <a:pos x="6" y="22"/>
                  </a:cxn>
                  <a:cxn ang="0">
                    <a:pos x="10" y="22"/>
                  </a:cxn>
                  <a:cxn ang="0">
                    <a:pos x="12" y="22"/>
                  </a:cxn>
                  <a:cxn ang="0">
                    <a:pos x="12" y="22"/>
                  </a:cxn>
                  <a:cxn ang="0">
                    <a:pos x="16" y="20"/>
                  </a:cxn>
                  <a:cxn ang="0">
                    <a:pos x="18" y="18"/>
                  </a:cxn>
                  <a:cxn ang="0">
                    <a:pos x="18" y="16"/>
                  </a:cxn>
                  <a:cxn ang="0">
                    <a:pos x="18" y="16"/>
                  </a:cxn>
                  <a:cxn ang="0">
                    <a:pos x="12" y="14"/>
                  </a:cxn>
                  <a:cxn ang="0">
                    <a:pos x="12" y="12"/>
                  </a:cxn>
                  <a:cxn ang="0">
                    <a:pos x="18" y="14"/>
                  </a:cxn>
                  <a:cxn ang="0">
                    <a:pos x="18" y="14"/>
                  </a:cxn>
                  <a:cxn ang="0">
                    <a:pos x="36" y="16"/>
                  </a:cxn>
                  <a:cxn ang="0">
                    <a:pos x="40" y="16"/>
                  </a:cxn>
                  <a:cxn ang="0">
                    <a:pos x="44" y="16"/>
                  </a:cxn>
                  <a:cxn ang="0">
                    <a:pos x="44" y="16"/>
                  </a:cxn>
                  <a:cxn ang="0">
                    <a:pos x="48" y="12"/>
                  </a:cxn>
                  <a:cxn ang="0">
                    <a:pos x="54" y="8"/>
                  </a:cxn>
                  <a:cxn ang="0">
                    <a:pos x="66" y="4"/>
                  </a:cxn>
                  <a:cxn ang="0">
                    <a:pos x="66" y="4"/>
                  </a:cxn>
                  <a:cxn ang="0">
                    <a:pos x="68" y="4"/>
                  </a:cxn>
                  <a:cxn ang="0">
                    <a:pos x="66" y="2"/>
                  </a:cxn>
                  <a:cxn ang="0">
                    <a:pos x="52" y="2"/>
                  </a:cxn>
                  <a:cxn ang="0">
                    <a:pos x="52" y="2"/>
                  </a:cxn>
                  <a:cxn ang="0">
                    <a:pos x="36" y="0"/>
                  </a:cxn>
                  <a:cxn ang="0">
                    <a:pos x="28" y="0"/>
                  </a:cxn>
                  <a:cxn ang="0">
                    <a:pos x="22" y="0"/>
                  </a:cxn>
                  <a:cxn ang="0">
                    <a:pos x="22" y="0"/>
                  </a:cxn>
                  <a:cxn ang="0">
                    <a:pos x="12" y="4"/>
                  </a:cxn>
                  <a:cxn ang="0">
                    <a:pos x="8" y="6"/>
                  </a:cxn>
                  <a:cxn ang="0">
                    <a:pos x="6" y="10"/>
                  </a:cxn>
                  <a:cxn ang="0">
                    <a:pos x="6" y="10"/>
                  </a:cxn>
                  <a:cxn ang="0">
                    <a:pos x="6" y="12"/>
                  </a:cxn>
                  <a:cxn ang="0">
                    <a:pos x="2" y="14"/>
                  </a:cxn>
                  <a:cxn ang="0">
                    <a:pos x="0" y="16"/>
                  </a:cxn>
                  <a:cxn ang="0">
                    <a:pos x="2" y="18"/>
                  </a:cxn>
                  <a:cxn ang="0">
                    <a:pos x="2" y="18"/>
                  </a:cxn>
                </a:cxnLst>
                <a:rect l="0" t="0" r="r" b="b"/>
                <a:pathLst>
                  <a:path w="68" h="22">
                    <a:moveTo>
                      <a:pt x="2" y="18"/>
                    </a:moveTo>
                    <a:lnTo>
                      <a:pt x="2" y="18"/>
                    </a:lnTo>
                    <a:lnTo>
                      <a:pt x="6" y="22"/>
                    </a:lnTo>
                    <a:lnTo>
                      <a:pt x="10" y="22"/>
                    </a:lnTo>
                    <a:lnTo>
                      <a:pt x="12" y="22"/>
                    </a:lnTo>
                    <a:lnTo>
                      <a:pt x="12" y="22"/>
                    </a:lnTo>
                    <a:lnTo>
                      <a:pt x="16" y="20"/>
                    </a:lnTo>
                    <a:lnTo>
                      <a:pt x="18" y="18"/>
                    </a:lnTo>
                    <a:lnTo>
                      <a:pt x="18" y="16"/>
                    </a:lnTo>
                    <a:lnTo>
                      <a:pt x="18" y="16"/>
                    </a:lnTo>
                    <a:lnTo>
                      <a:pt x="12" y="14"/>
                    </a:lnTo>
                    <a:lnTo>
                      <a:pt x="12" y="12"/>
                    </a:lnTo>
                    <a:lnTo>
                      <a:pt x="18" y="14"/>
                    </a:lnTo>
                    <a:lnTo>
                      <a:pt x="18" y="14"/>
                    </a:lnTo>
                    <a:lnTo>
                      <a:pt x="36" y="16"/>
                    </a:lnTo>
                    <a:lnTo>
                      <a:pt x="40" y="16"/>
                    </a:lnTo>
                    <a:lnTo>
                      <a:pt x="44" y="16"/>
                    </a:lnTo>
                    <a:lnTo>
                      <a:pt x="44" y="16"/>
                    </a:lnTo>
                    <a:lnTo>
                      <a:pt x="48" y="12"/>
                    </a:lnTo>
                    <a:lnTo>
                      <a:pt x="54" y="8"/>
                    </a:lnTo>
                    <a:lnTo>
                      <a:pt x="66" y="4"/>
                    </a:lnTo>
                    <a:lnTo>
                      <a:pt x="66" y="4"/>
                    </a:lnTo>
                    <a:lnTo>
                      <a:pt x="68" y="4"/>
                    </a:lnTo>
                    <a:lnTo>
                      <a:pt x="66" y="2"/>
                    </a:lnTo>
                    <a:lnTo>
                      <a:pt x="52" y="2"/>
                    </a:lnTo>
                    <a:lnTo>
                      <a:pt x="52" y="2"/>
                    </a:lnTo>
                    <a:lnTo>
                      <a:pt x="36" y="0"/>
                    </a:lnTo>
                    <a:lnTo>
                      <a:pt x="28" y="0"/>
                    </a:lnTo>
                    <a:lnTo>
                      <a:pt x="22" y="0"/>
                    </a:lnTo>
                    <a:lnTo>
                      <a:pt x="22" y="0"/>
                    </a:lnTo>
                    <a:lnTo>
                      <a:pt x="12" y="4"/>
                    </a:lnTo>
                    <a:lnTo>
                      <a:pt x="8" y="6"/>
                    </a:lnTo>
                    <a:lnTo>
                      <a:pt x="6" y="10"/>
                    </a:lnTo>
                    <a:lnTo>
                      <a:pt x="6" y="10"/>
                    </a:lnTo>
                    <a:lnTo>
                      <a:pt x="6" y="12"/>
                    </a:lnTo>
                    <a:lnTo>
                      <a:pt x="2" y="14"/>
                    </a:lnTo>
                    <a:lnTo>
                      <a:pt x="0" y="16"/>
                    </a:lnTo>
                    <a:lnTo>
                      <a:pt x="2" y="18"/>
                    </a:lnTo>
                    <a:lnTo>
                      <a:pt x="2" y="1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7" name="Freeform 114">
                <a:extLst>
                  <a:ext uri="{FF2B5EF4-FFF2-40B4-BE49-F238E27FC236}">
                    <a16:creationId xmlns:a16="http://schemas.microsoft.com/office/drawing/2014/main" id="{0D420BA3-BD35-452F-9ADC-C00317105FDC}"/>
                  </a:ext>
                </a:extLst>
              </p:cNvPr>
              <p:cNvSpPr>
                <a:spLocks/>
              </p:cNvSpPr>
              <p:nvPr/>
            </p:nvSpPr>
            <p:spPr bwMode="auto">
              <a:xfrm>
                <a:off x="2136607" y="280149"/>
                <a:ext cx="284895" cy="43720"/>
              </a:xfrm>
              <a:custGeom>
                <a:avLst/>
                <a:gdLst/>
                <a:ahLst/>
                <a:cxnLst>
                  <a:cxn ang="0">
                    <a:pos x="34" y="30"/>
                  </a:cxn>
                  <a:cxn ang="0">
                    <a:pos x="48" y="26"/>
                  </a:cxn>
                  <a:cxn ang="0">
                    <a:pos x="54" y="26"/>
                  </a:cxn>
                  <a:cxn ang="0">
                    <a:pos x="58" y="30"/>
                  </a:cxn>
                  <a:cxn ang="0">
                    <a:pos x="66" y="30"/>
                  </a:cxn>
                  <a:cxn ang="0">
                    <a:pos x="78" y="28"/>
                  </a:cxn>
                  <a:cxn ang="0">
                    <a:pos x="88" y="24"/>
                  </a:cxn>
                  <a:cxn ang="0">
                    <a:pos x="90" y="24"/>
                  </a:cxn>
                  <a:cxn ang="0">
                    <a:pos x="88" y="26"/>
                  </a:cxn>
                  <a:cxn ang="0">
                    <a:pos x="90" y="30"/>
                  </a:cxn>
                  <a:cxn ang="0">
                    <a:pos x="100" y="30"/>
                  </a:cxn>
                  <a:cxn ang="0">
                    <a:pos x="108" y="26"/>
                  </a:cxn>
                  <a:cxn ang="0">
                    <a:pos x="112" y="26"/>
                  </a:cxn>
                  <a:cxn ang="0">
                    <a:pos x="138" y="26"/>
                  </a:cxn>
                  <a:cxn ang="0">
                    <a:pos x="144" y="26"/>
                  </a:cxn>
                  <a:cxn ang="0">
                    <a:pos x="152" y="28"/>
                  </a:cxn>
                  <a:cxn ang="0">
                    <a:pos x="156" y="28"/>
                  </a:cxn>
                  <a:cxn ang="0">
                    <a:pos x="158" y="26"/>
                  </a:cxn>
                  <a:cxn ang="0">
                    <a:pos x="156" y="20"/>
                  </a:cxn>
                  <a:cxn ang="0">
                    <a:pos x="160" y="22"/>
                  </a:cxn>
                  <a:cxn ang="0">
                    <a:pos x="178" y="26"/>
                  </a:cxn>
                  <a:cxn ang="0">
                    <a:pos x="194" y="24"/>
                  </a:cxn>
                  <a:cxn ang="0">
                    <a:pos x="194" y="22"/>
                  </a:cxn>
                  <a:cxn ang="0">
                    <a:pos x="188" y="18"/>
                  </a:cxn>
                  <a:cxn ang="0">
                    <a:pos x="180" y="12"/>
                  </a:cxn>
                  <a:cxn ang="0">
                    <a:pos x="174" y="10"/>
                  </a:cxn>
                  <a:cxn ang="0">
                    <a:pos x="164" y="12"/>
                  </a:cxn>
                  <a:cxn ang="0">
                    <a:pos x="160" y="12"/>
                  </a:cxn>
                  <a:cxn ang="0">
                    <a:pos x="156" y="12"/>
                  </a:cxn>
                  <a:cxn ang="0">
                    <a:pos x="142" y="14"/>
                  </a:cxn>
                  <a:cxn ang="0">
                    <a:pos x="136" y="14"/>
                  </a:cxn>
                  <a:cxn ang="0">
                    <a:pos x="124" y="14"/>
                  </a:cxn>
                  <a:cxn ang="0">
                    <a:pos x="112" y="14"/>
                  </a:cxn>
                  <a:cxn ang="0">
                    <a:pos x="104" y="12"/>
                  </a:cxn>
                  <a:cxn ang="0">
                    <a:pos x="88" y="14"/>
                  </a:cxn>
                  <a:cxn ang="0">
                    <a:pos x="82" y="14"/>
                  </a:cxn>
                  <a:cxn ang="0">
                    <a:pos x="72" y="16"/>
                  </a:cxn>
                  <a:cxn ang="0">
                    <a:pos x="62" y="16"/>
                  </a:cxn>
                  <a:cxn ang="0">
                    <a:pos x="60" y="14"/>
                  </a:cxn>
                  <a:cxn ang="0">
                    <a:pos x="52" y="16"/>
                  </a:cxn>
                  <a:cxn ang="0">
                    <a:pos x="50" y="14"/>
                  </a:cxn>
                  <a:cxn ang="0">
                    <a:pos x="42" y="12"/>
                  </a:cxn>
                  <a:cxn ang="0">
                    <a:pos x="40" y="10"/>
                  </a:cxn>
                  <a:cxn ang="0">
                    <a:pos x="46" y="10"/>
                  </a:cxn>
                  <a:cxn ang="0">
                    <a:pos x="52" y="4"/>
                  </a:cxn>
                  <a:cxn ang="0">
                    <a:pos x="46" y="2"/>
                  </a:cxn>
                  <a:cxn ang="0">
                    <a:pos x="36" y="0"/>
                  </a:cxn>
                  <a:cxn ang="0">
                    <a:pos x="28" y="0"/>
                  </a:cxn>
                  <a:cxn ang="0">
                    <a:pos x="14" y="0"/>
                  </a:cxn>
                  <a:cxn ang="0">
                    <a:pos x="2" y="2"/>
                  </a:cxn>
                  <a:cxn ang="0">
                    <a:pos x="0" y="4"/>
                  </a:cxn>
                  <a:cxn ang="0">
                    <a:pos x="6" y="8"/>
                  </a:cxn>
                  <a:cxn ang="0">
                    <a:pos x="6" y="12"/>
                  </a:cxn>
                  <a:cxn ang="0">
                    <a:pos x="6" y="12"/>
                  </a:cxn>
                  <a:cxn ang="0">
                    <a:pos x="12" y="14"/>
                  </a:cxn>
                  <a:cxn ang="0">
                    <a:pos x="24" y="12"/>
                  </a:cxn>
                  <a:cxn ang="0">
                    <a:pos x="28" y="14"/>
                  </a:cxn>
                  <a:cxn ang="0">
                    <a:pos x="28" y="18"/>
                  </a:cxn>
                  <a:cxn ang="0">
                    <a:pos x="24" y="20"/>
                  </a:cxn>
                  <a:cxn ang="0">
                    <a:pos x="20" y="26"/>
                  </a:cxn>
                  <a:cxn ang="0">
                    <a:pos x="34" y="30"/>
                  </a:cxn>
                </a:cxnLst>
                <a:rect l="0" t="0" r="r" b="b"/>
                <a:pathLst>
                  <a:path w="198" h="30">
                    <a:moveTo>
                      <a:pt x="34" y="30"/>
                    </a:moveTo>
                    <a:lnTo>
                      <a:pt x="34" y="30"/>
                    </a:lnTo>
                    <a:lnTo>
                      <a:pt x="42" y="28"/>
                    </a:lnTo>
                    <a:lnTo>
                      <a:pt x="48" y="26"/>
                    </a:lnTo>
                    <a:lnTo>
                      <a:pt x="52" y="26"/>
                    </a:lnTo>
                    <a:lnTo>
                      <a:pt x="54" y="26"/>
                    </a:lnTo>
                    <a:lnTo>
                      <a:pt x="54" y="26"/>
                    </a:lnTo>
                    <a:lnTo>
                      <a:pt x="58" y="30"/>
                    </a:lnTo>
                    <a:lnTo>
                      <a:pt x="66" y="30"/>
                    </a:lnTo>
                    <a:lnTo>
                      <a:pt x="66" y="30"/>
                    </a:lnTo>
                    <a:lnTo>
                      <a:pt x="74" y="30"/>
                    </a:lnTo>
                    <a:lnTo>
                      <a:pt x="78" y="28"/>
                    </a:lnTo>
                    <a:lnTo>
                      <a:pt x="84" y="26"/>
                    </a:lnTo>
                    <a:lnTo>
                      <a:pt x="88" y="24"/>
                    </a:lnTo>
                    <a:lnTo>
                      <a:pt x="88" y="24"/>
                    </a:lnTo>
                    <a:lnTo>
                      <a:pt x="90" y="24"/>
                    </a:lnTo>
                    <a:lnTo>
                      <a:pt x="90" y="24"/>
                    </a:lnTo>
                    <a:lnTo>
                      <a:pt x="88" y="26"/>
                    </a:lnTo>
                    <a:lnTo>
                      <a:pt x="86" y="28"/>
                    </a:lnTo>
                    <a:lnTo>
                      <a:pt x="90" y="30"/>
                    </a:lnTo>
                    <a:lnTo>
                      <a:pt x="90" y="30"/>
                    </a:lnTo>
                    <a:lnTo>
                      <a:pt x="100" y="30"/>
                    </a:lnTo>
                    <a:lnTo>
                      <a:pt x="106" y="28"/>
                    </a:lnTo>
                    <a:lnTo>
                      <a:pt x="108" y="26"/>
                    </a:lnTo>
                    <a:lnTo>
                      <a:pt x="112" y="26"/>
                    </a:lnTo>
                    <a:lnTo>
                      <a:pt x="112" y="26"/>
                    </a:lnTo>
                    <a:lnTo>
                      <a:pt x="126" y="28"/>
                    </a:lnTo>
                    <a:lnTo>
                      <a:pt x="138" y="26"/>
                    </a:lnTo>
                    <a:lnTo>
                      <a:pt x="138" y="26"/>
                    </a:lnTo>
                    <a:lnTo>
                      <a:pt x="144" y="26"/>
                    </a:lnTo>
                    <a:lnTo>
                      <a:pt x="148" y="26"/>
                    </a:lnTo>
                    <a:lnTo>
                      <a:pt x="152" y="28"/>
                    </a:lnTo>
                    <a:lnTo>
                      <a:pt x="156" y="28"/>
                    </a:lnTo>
                    <a:lnTo>
                      <a:pt x="156" y="28"/>
                    </a:lnTo>
                    <a:lnTo>
                      <a:pt x="158" y="26"/>
                    </a:lnTo>
                    <a:lnTo>
                      <a:pt x="158" y="26"/>
                    </a:lnTo>
                    <a:lnTo>
                      <a:pt x="158" y="22"/>
                    </a:lnTo>
                    <a:lnTo>
                      <a:pt x="156" y="20"/>
                    </a:lnTo>
                    <a:lnTo>
                      <a:pt x="160" y="22"/>
                    </a:lnTo>
                    <a:lnTo>
                      <a:pt x="160" y="22"/>
                    </a:lnTo>
                    <a:lnTo>
                      <a:pt x="170" y="26"/>
                    </a:lnTo>
                    <a:lnTo>
                      <a:pt x="178" y="26"/>
                    </a:lnTo>
                    <a:lnTo>
                      <a:pt x="178" y="26"/>
                    </a:lnTo>
                    <a:lnTo>
                      <a:pt x="194" y="24"/>
                    </a:lnTo>
                    <a:lnTo>
                      <a:pt x="198" y="24"/>
                    </a:lnTo>
                    <a:lnTo>
                      <a:pt x="194" y="22"/>
                    </a:lnTo>
                    <a:lnTo>
                      <a:pt x="194" y="22"/>
                    </a:lnTo>
                    <a:lnTo>
                      <a:pt x="188" y="18"/>
                    </a:lnTo>
                    <a:lnTo>
                      <a:pt x="184" y="14"/>
                    </a:lnTo>
                    <a:lnTo>
                      <a:pt x="180" y="12"/>
                    </a:lnTo>
                    <a:lnTo>
                      <a:pt x="174" y="10"/>
                    </a:lnTo>
                    <a:lnTo>
                      <a:pt x="174" y="10"/>
                    </a:lnTo>
                    <a:lnTo>
                      <a:pt x="168" y="10"/>
                    </a:lnTo>
                    <a:lnTo>
                      <a:pt x="164" y="12"/>
                    </a:lnTo>
                    <a:lnTo>
                      <a:pt x="164" y="12"/>
                    </a:lnTo>
                    <a:lnTo>
                      <a:pt x="160" y="12"/>
                    </a:lnTo>
                    <a:lnTo>
                      <a:pt x="160" y="12"/>
                    </a:lnTo>
                    <a:lnTo>
                      <a:pt x="156" y="12"/>
                    </a:lnTo>
                    <a:lnTo>
                      <a:pt x="150" y="14"/>
                    </a:lnTo>
                    <a:lnTo>
                      <a:pt x="142" y="14"/>
                    </a:lnTo>
                    <a:lnTo>
                      <a:pt x="136" y="14"/>
                    </a:lnTo>
                    <a:lnTo>
                      <a:pt x="136" y="14"/>
                    </a:lnTo>
                    <a:lnTo>
                      <a:pt x="130" y="14"/>
                    </a:lnTo>
                    <a:lnTo>
                      <a:pt x="124" y="14"/>
                    </a:lnTo>
                    <a:lnTo>
                      <a:pt x="118" y="14"/>
                    </a:lnTo>
                    <a:lnTo>
                      <a:pt x="112" y="14"/>
                    </a:lnTo>
                    <a:lnTo>
                      <a:pt x="112" y="14"/>
                    </a:lnTo>
                    <a:lnTo>
                      <a:pt x="104" y="12"/>
                    </a:lnTo>
                    <a:lnTo>
                      <a:pt x="96" y="14"/>
                    </a:lnTo>
                    <a:lnTo>
                      <a:pt x="88" y="14"/>
                    </a:lnTo>
                    <a:lnTo>
                      <a:pt x="82" y="14"/>
                    </a:lnTo>
                    <a:lnTo>
                      <a:pt x="82" y="14"/>
                    </a:lnTo>
                    <a:lnTo>
                      <a:pt x="78" y="14"/>
                    </a:lnTo>
                    <a:lnTo>
                      <a:pt x="72" y="16"/>
                    </a:lnTo>
                    <a:lnTo>
                      <a:pt x="66" y="16"/>
                    </a:lnTo>
                    <a:lnTo>
                      <a:pt x="62" y="16"/>
                    </a:lnTo>
                    <a:lnTo>
                      <a:pt x="62" y="16"/>
                    </a:lnTo>
                    <a:lnTo>
                      <a:pt x="60" y="14"/>
                    </a:lnTo>
                    <a:lnTo>
                      <a:pt x="56" y="14"/>
                    </a:lnTo>
                    <a:lnTo>
                      <a:pt x="52" y="16"/>
                    </a:lnTo>
                    <a:lnTo>
                      <a:pt x="50" y="14"/>
                    </a:lnTo>
                    <a:lnTo>
                      <a:pt x="50" y="14"/>
                    </a:lnTo>
                    <a:lnTo>
                      <a:pt x="46" y="12"/>
                    </a:lnTo>
                    <a:lnTo>
                      <a:pt x="42" y="12"/>
                    </a:lnTo>
                    <a:lnTo>
                      <a:pt x="38" y="12"/>
                    </a:lnTo>
                    <a:lnTo>
                      <a:pt x="40" y="10"/>
                    </a:lnTo>
                    <a:lnTo>
                      <a:pt x="40" y="10"/>
                    </a:lnTo>
                    <a:lnTo>
                      <a:pt x="46" y="10"/>
                    </a:lnTo>
                    <a:lnTo>
                      <a:pt x="50" y="6"/>
                    </a:lnTo>
                    <a:lnTo>
                      <a:pt x="52" y="4"/>
                    </a:lnTo>
                    <a:lnTo>
                      <a:pt x="46" y="2"/>
                    </a:lnTo>
                    <a:lnTo>
                      <a:pt x="46" y="2"/>
                    </a:lnTo>
                    <a:lnTo>
                      <a:pt x="40" y="2"/>
                    </a:lnTo>
                    <a:lnTo>
                      <a:pt x="36" y="0"/>
                    </a:lnTo>
                    <a:lnTo>
                      <a:pt x="34" y="0"/>
                    </a:lnTo>
                    <a:lnTo>
                      <a:pt x="28" y="0"/>
                    </a:lnTo>
                    <a:lnTo>
                      <a:pt x="28" y="0"/>
                    </a:lnTo>
                    <a:lnTo>
                      <a:pt x="14" y="0"/>
                    </a:lnTo>
                    <a:lnTo>
                      <a:pt x="2" y="2"/>
                    </a:lnTo>
                    <a:lnTo>
                      <a:pt x="2" y="2"/>
                    </a:lnTo>
                    <a:lnTo>
                      <a:pt x="0" y="2"/>
                    </a:lnTo>
                    <a:lnTo>
                      <a:pt x="0" y="4"/>
                    </a:lnTo>
                    <a:lnTo>
                      <a:pt x="4" y="6"/>
                    </a:lnTo>
                    <a:lnTo>
                      <a:pt x="6" y="8"/>
                    </a:lnTo>
                    <a:lnTo>
                      <a:pt x="8" y="10"/>
                    </a:lnTo>
                    <a:lnTo>
                      <a:pt x="6" y="12"/>
                    </a:lnTo>
                    <a:lnTo>
                      <a:pt x="6" y="12"/>
                    </a:lnTo>
                    <a:lnTo>
                      <a:pt x="6" y="12"/>
                    </a:lnTo>
                    <a:lnTo>
                      <a:pt x="8" y="14"/>
                    </a:lnTo>
                    <a:lnTo>
                      <a:pt x="12" y="14"/>
                    </a:lnTo>
                    <a:lnTo>
                      <a:pt x="18" y="14"/>
                    </a:lnTo>
                    <a:lnTo>
                      <a:pt x="24" y="12"/>
                    </a:lnTo>
                    <a:lnTo>
                      <a:pt x="24" y="12"/>
                    </a:lnTo>
                    <a:lnTo>
                      <a:pt x="28" y="14"/>
                    </a:lnTo>
                    <a:lnTo>
                      <a:pt x="28" y="16"/>
                    </a:lnTo>
                    <a:lnTo>
                      <a:pt x="28" y="18"/>
                    </a:lnTo>
                    <a:lnTo>
                      <a:pt x="24" y="20"/>
                    </a:lnTo>
                    <a:lnTo>
                      <a:pt x="24" y="20"/>
                    </a:lnTo>
                    <a:lnTo>
                      <a:pt x="20" y="22"/>
                    </a:lnTo>
                    <a:lnTo>
                      <a:pt x="20" y="26"/>
                    </a:lnTo>
                    <a:lnTo>
                      <a:pt x="24" y="30"/>
                    </a:lnTo>
                    <a:lnTo>
                      <a:pt x="34" y="30"/>
                    </a:lnTo>
                    <a:lnTo>
                      <a:pt x="34" y="3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8" name="Freeform 115">
                <a:extLst>
                  <a:ext uri="{FF2B5EF4-FFF2-40B4-BE49-F238E27FC236}">
                    <a16:creationId xmlns:a16="http://schemas.microsoft.com/office/drawing/2014/main" id="{1D11E04B-C5FB-4F0E-BAF7-6DA9F089C374}"/>
                  </a:ext>
                </a:extLst>
              </p:cNvPr>
              <p:cNvSpPr>
                <a:spLocks/>
              </p:cNvSpPr>
              <p:nvPr/>
            </p:nvSpPr>
            <p:spPr bwMode="auto">
              <a:xfrm>
                <a:off x="1428692" y="320954"/>
                <a:ext cx="201439" cy="58293"/>
              </a:xfrm>
              <a:custGeom>
                <a:avLst/>
                <a:gdLst/>
                <a:ahLst/>
                <a:cxnLst>
                  <a:cxn ang="0">
                    <a:pos x="48" y="28"/>
                  </a:cxn>
                  <a:cxn ang="0">
                    <a:pos x="48" y="28"/>
                  </a:cxn>
                  <a:cxn ang="0">
                    <a:pos x="54" y="24"/>
                  </a:cxn>
                  <a:cxn ang="0">
                    <a:pos x="58" y="24"/>
                  </a:cxn>
                  <a:cxn ang="0">
                    <a:pos x="62" y="22"/>
                  </a:cxn>
                  <a:cxn ang="0">
                    <a:pos x="70" y="20"/>
                  </a:cxn>
                  <a:cxn ang="0">
                    <a:pos x="70" y="20"/>
                  </a:cxn>
                  <a:cxn ang="0">
                    <a:pos x="78" y="18"/>
                  </a:cxn>
                  <a:cxn ang="0">
                    <a:pos x="84" y="18"/>
                  </a:cxn>
                  <a:cxn ang="0">
                    <a:pos x="92" y="18"/>
                  </a:cxn>
                  <a:cxn ang="0">
                    <a:pos x="104" y="14"/>
                  </a:cxn>
                  <a:cxn ang="0">
                    <a:pos x="104" y="14"/>
                  </a:cxn>
                  <a:cxn ang="0">
                    <a:pos x="114" y="12"/>
                  </a:cxn>
                  <a:cxn ang="0">
                    <a:pos x="120" y="12"/>
                  </a:cxn>
                  <a:cxn ang="0">
                    <a:pos x="132" y="10"/>
                  </a:cxn>
                  <a:cxn ang="0">
                    <a:pos x="132" y="10"/>
                  </a:cxn>
                  <a:cxn ang="0">
                    <a:pos x="138" y="8"/>
                  </a:cxn>
                  <a:cxn ang="0">
                    <a:pos x="140" y="6"/>
                  </a:cxn>
                  <a:cxn ang="0">
                    <a:pos x="138" y="2"/>
                  </a:cxn>
                  <a:cxn ang="0">
                    <a:pos x="134" y="0"/>
                  </a:cxn>
                  <a:cxn ang="0">
                    <a:pos x="134" y="0"/>
                  </a:cxn>
                  <a:cxn ang="0">
                    <a:pos x="124" y="2"/>
                  </a:cxn>
                  <a:cxn ang="0">
                    <a:pos x="114" y="4"/>
                  </a:cxn>
                  <a:cxn ang="0">
                    <a:pos x="114" y="4"/>
                  </a:cxn>
                  <a:cxn ang="0">
                    <a:pos x="98" y="0"/>
                  </a:cxn>
                  <a:cxn ang="0">
                    <a:pos x="86" y="0"/>
                  </a:cxn>
                  <a:cxn ang="0">
                    <a:pos x="76" y="0"/>
                  </a:cxn>
                  <a:cxn ang="0">
                    <a:pos x="76" y="0"/>
                  </a:cxn>
                  <a:cxn ang="0">
                    <a:pos x="48" y="2"/>
                  </a:cxn>
                  <a:cxn ang="0">
                    <a:pos x="48" y="2"/>
                  </a:cxn>
                  <a:cxn ang="0">
                    <a:pos x="44" y="2"/>
                  </a:cxn>
                  <a:cxn ang="0">
                    <a:pos x="46" y="4"/>
                  </a:cxn>
                  <a:cxn ang="0">
                    <a:pos x="44" y="6"/>
                  </a:cxn>
                  <a:cxn ang="0">
                    <a:pos x="38" y="10"/>
                  </a:cxn>
                  <a:cxn ang="0">
                    <a:pos x="38" y="10"/>
                  </a:cxn>
                  <a:cxn ang="0">
                    <a:pos x="30" y="14"/>
                  </a:cxn>
                  <a:cxn ang="0">
                    <a:pos x="28" y="16"/>
                  </a:cxn>
                  <a:cxn ang="0">
                    <a:pos x="30" y="16"/>
                  </a:cxn>
                  <a:cxn ang="0">
                    <a:pos x="30" y="16"/>
                  </a:cxn>
                  <a:cxn ang="0">
                    <a:pos x="30" y="18"/>
                  </a:cxn>
                  <a:cxn ang="0">
                    <a:pos x="28" y="18"/>
                  </a:cxn>
                  <a:cxn ang="0">
                    <a:pos x="18" y="22"/>
                  </a:cxn>
                  <a:cxn ang="0">
                    <a:pos x="18" y="22"/>
                  </a:cxn>
                  <a:cxn ang="0">
                    <a:pos x="10" y="26"/>
                  </a:cxn>
                  <a:cxn ang="0">
                    <a:pos x="4" y="26"/>
                  </a:cxn>
                  <a:cxn ang="0">
                    <a:pos x="0" y="26"/>
                  </a:cxn>
                  <a:cxn ang="0">
                    <a:pos x="2" y="30"/>
                  </a:cxn>
                  <a:cxn ang="0">
                    <a:pos x="2" y="30"/>
                  </a:cxn>
                  <a:cxn ang="0">
                    <a:pos x="4" y="34"/>
                  </a:cxn>
                  <a:cxn ang="0">
                    <a:pos x="4" y="38"/>
                  </a:cxn>
                  <a:cxn ang="0">
                    <a:pos x="4" y="40"/>
                  </a:cxn>
                  <a:cxn ang="0">
                    <a:pos x="8" y="40"/>
                  </a:cxn>
                  <a:cxn ang="0">
                    <a:pos x="8" y="40"/>
                  </a:cxn>
                  <a:cxn ang="0">
                    <a:pos x="16" y="40"/>
                  </a:cxn>
                  <a:cxn ang="0">
                    <a:pos x="26" y="38"/>
                  </a:cxn>
                  <a:cxn ang="0">
                    <a:pos x="26" y="38"/>
                  </a:cxn>
                  <a:cxn ang="0">
                    <a:pos x="34" y="40"/>
                  </a:cxn>
                  <a:cxn ang="0">
                    <a:pos x="38" y="38"/>
                  </a:cxn>
                  <a:cxn ang="0">
                    <a:pos x="40" y="36"/>
                  </a:cxn>
                  <a:cxn ang="0">
                    <a:pos x="40" y="36"/>
                  </a:cxn>
                  <a:cxn ang="0">
                    <a:pos x="42" y="32"/>
                  </a:cxn>
                  <a:cxn ang="0">
                    <a:pos x="48" y="28"/>
                  </a:cxn>
                  <a:cxn ang="0">
                    <a:pos x="48" y="28"/>
                  </a:cxn>
                </a:cxnLst>
                <a:rect l="0" t="0" r="r" b="b"/>
                <a:pathLst>
                  <a:path w="140" h="40">
                    <a:moveTo>
                      <a:pt x="48" y="28"/>
                    </a:moveTo>
                    <a:lnTo>
                      <a:pt x="48" y="28"/>
                    </a:lnTo>
                    <a:lnTo>
                      <a:pt x="54" y="24"/>
                    </a:lnTo>
                    <a:lnTo>
                      <a:pt x="58" y="24"/>
                    </a:lnTo>
                    <a:lnTo>
                      <a:pt x="62" y="22"/>
                    </a:lnTo>
                    <a:lnTo>
                      <a:pt x="70" y="20"/>
                    </a:lnTo>
                    <a:lnTo>
                      <a:pt x="70" y="20"/>
                    </a:lnTo>
                    <a:lnTo>
                      <a:pt x="78" y="18"/>
                    </a:lnTo>
                    <a:lnTo>
                      <a:pt x="84" y="18"/>
                    </a:lnTo>
                    <a:lnTo>
                      <a:pt x="92" y="18"/>
                    </a:lnTo>
                    <a:lnTo>
                      <a:pt x="104" y="14"/>
                    </a:lnTo>
                    <a:lnTo>
                      <a:pt x="104" y="14"/>
                    </a:lnTo>
                    <a:lnTo>
                      <a:pt x="114" y="12"/>
                    </a:lnTo>
                    <a:lnTo>
                      <a:pt x="120" y="12"/>
                    </a:lnTo>
                    <a:lnTo>
                      <a:pt x="132" y="10"/>
                    </a:lnTo>
                    <a:lnTo>
                      <a:pt x="132" y="10"/>
                    </a:lnTo>
                    <a:lnTo>
                      <a:pt x="138" y="8"/>
                    </a:lnTo>
                    <a:lnTo>
                      <a:pt x="140" y="6"/>
                    </a:lnTo>
                    <a:lnTo>
                      <a:pt x="138" y="2"/>
                    </a:lnTo>
                    <a:lnTo>
                      <a:pt x="134" y="0"/>
                    </a:lnTo>
                    <a:lnTo>
                      <a:pt x="134" y="0"/>
                    </a:lnTo>
                    <a:lnTo>
                      <a:pt x="124" y="2"/>
                    </a:lnTo>
                    <a:lnTo>
                      <a:pt x="114" y="4"/>
                    </a:lnTo>
                    <a:lnTo>
                      <a:pt x="114" y="4"/>
                    </a:lnTo>
                    <a:lnTo>
                      <a:pt x="98" y="0"/>
                    </a:lnTo>
                    <a:lnTo>
                      <a:pt x="86" y="0"/>
                    </a:lnTo>
                    <a:lnTo>
                      <a:pt x="76" y="0"/>
                    </a:lnTo>
                    <a:lnTo>
                      <a:pt x="76" y="0"/>
                    </a:lnTo>
                    <a:lnTo>
                      <a:pt x="48" y="2"/>
                    </a:lnTo>
                    <a:lnTo>
                      <a:pt x="48" y="2"/>
                    </a:lnTo>
                    <a:lnTo>
                      <a:pt x="44" y="2"/>
                    </a:lnTo>
                    <a:lnTo>
                      <a:pt x="46" y="4"/>
                    </a:lnTo>
                    <a:lnTo>
                      <a:pt x="44" y="6"/>
                    </a:lnTo>
                    <a:lnTo>
                      <a:pt x="38" y="10"/>
                    </a:lnTo>
                    <a:lnTo>
                      <a:pt x="38" y="10"/>
                    </a:lnTo>
                    <a:lnTo>
                      <a:pt x="30" y="14"/>
                    </a:lnTo>
                    <a:lnTo>
                      <a:pt x="28" y="16"/>
                    </a:lnTo>
                    <a:lnTo>
                      <a:pt x="30" y="16"/>
                    </a:lnTo>
                    <a:lnTo>
                      <a:pt x="30" y="16"/>
                    </a:lnTo>
                    <a:lnTo>
                      <a:pt x="30" y="18"/>
                    </a:lnTo>
                    <a:lnTo>
                      <a:pt x="28" y="18"/>
                    </a:lnTo>
                    <a:lnTo>
                      <a:pt x="18" y="22"/>
                    </a:lnTo>
                    <a:lnTo>
                      <a:pt x="18" y="22"/>
                    </a:lnTo>
                    <a:lnTo>
                      <a:pt x="10" y="26"/>
                    </a:lnTo>
                    <a:lnTo>
                      <a:pt x="4" y="26"/>
                    </a:lnTo>
                    <a:lnTo>
                      <a:pt x="0" y="26"/>
                    </a:lnTo>
                    <a:lnTo>
                      <a:pt x="2" y="30"/>
                    </a:lnTo>
                    <a:lnTo>
                      <a:pt x="2" y="30"/>
                    </a:lnTo>
                    <a:lnTo>
                      <a:pt x="4" y="34"/>
                    </a:lnTo>
                    <a:lnTo>
                      <a:pt x="4" y="38"/>
                    </a:lnTo>
                    <a:lnTo>
                      <a:pt x="4" y="40"/>
                    </a:lnTo>
                    <a:lnTo>
                      <a:pt x="8" y="40"/>
                    </a:lnTo>
                    <a:lnTo>
                      <a:pt x="8" y="40"/>
                    </a:lnTo>
                    <a:lnTo>
                      <a:pt x="16" y="40"/>
                    </a:lnTo>
                    <a:lnTo>
                      <a:pt x="26" y="38"/>
                    </a:lnTo>
                    <a:lnTo>
                      <a:pt x="26" y="38"/>
                    </a:lnTo>
                    <a:lnTo>
                      <a:pt x="34" y="40"/>
                    </a:lnTo>
                    <a:lnTo>
                      <a:pt x="38" y="38"/>
                    </a:lnTo>
                    <a:lnTo>
                      <a:pt x="40" y="36"/>
                    </a:lnTo>
                    <a:lnTo>
                      <a:pt x="40" y="36"/>
                    </a:lnTo>
                    <a:lnTo>
                      <a:pt x="42" y="32"/>
                    </a:lnTo>
                    <a:lnTo>
                      <a:pt x="48" y="28"/>
                    </a:lnTo>
                    <a:lnTo>
                      <a:pt x="48" y="2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59" name="Freeform 116">
                <a:extLst>
                  <a:ext uri="{FF2B5EF4-FFF2-40B4-BE49-F238E27FC236}">
                    <a16:creationId xmlns:a16="http://schemas.microsoft.com/office/drawing/2014/main" id="{12847FDD-FD03-4A07-8C45-5DBAD738A64D}"/>
                  </a:ext>
                </a:extLst>
              </p:cNvPr>
              <p:cNvSpPr>
                <a:spLocks/>
              </p:cNvSpPr>
              <p:nvPr/>
            </p:nvSpPr>
            <p:spPr bwMode="auto">
              <a:xfrm>
                <a:off x="1621497" y="268491"/>
                <a:ext cx="115109" cy="29147"/>
              </a:xfrm>
              <a:custGeom>
                <a:avLst/>
                <a:gdLst/>
                <a:ahLst/>
                <a:cxnLst>
                  <a:cxn ang="0">
                    <a:pos x="4" y="12"/>
                  </a:cxn>
                  <a:cxn ang="0">
                    <a:pos x="4" y="12"/>
                  </a:cxn>
                  <a:cxn ang="0">
                    <a:pos x="12" y="10"/>
                  </a:cxn>
                  <a:cxn ang="0">
                    <a:pos x="18" y="8"/>
                  </a:cxn>
                  <a:cxn ang="0">
                    <a:pos x="22" y="8"/>
                  </a:cxn>
                  <a:cxn ang="0">
                    <a:pos x="30" y="6"/>
                  </a:cxn>
                  <a:cxn ang="0">
                    <a:pos x="30" y="6"/>
                  </a:cxn>
                  <a:cxn ang="0">
                    <a:pos x="54" y="0"/>
                  </a:cxn>
                  <a:cxn ang="0">
                    <a:pos x="66" y="0"/>
                  </a:cxn>
                  <a:cxn ang="0">
                    <a:pos x="70" y="0"/>
                  </a:cxn>
                  <a:cxn ang="0">
                    <a:pos x="72" y="2"/>
                  </a:cxn>
                  <a:cxn ang="0">
                    <a:pos x="72" y="2"/>
                  </a:cxn>
                  <a:cxn ang="0">
                    <a:pos x="72" y="4"/>
                  </a:cxn>
                  <a:cxn ang="0">
                    <a:pos x="74" y="2"/>
                  </a:cxn>
                  <a:cxn ang="0">
                    <a:pos x="74" y="0"/>
                  </a:cxn>
                  <a:cxn ang="0">
                    <a:pos x="78" y="2"/>
                  </a:cxn>
                  <a:cxn ang="0">
                    <a:pos x="78" y="2"/>
                  </a:cxn>
                  <a:cxn ang="0">
                    <a:pos x="80" y="4"/>
                  </a:cxn>
                  <a:cxn ang="0">
                    <a:pos x="78" y="6"/>
                  </a:cxn>
                  <a:cxn ang="0">
                    <a:pos x="66" y="10"/>
                  </a:cxn>
                  <a:cxn ang="0">
                    <a:pos x="66" y="10"/>
                  </a:cxn>
                  <a:cxn ang="0">
                    <a:pos x="60" y="12"/>
                  </a:cxn>
                  <a:cxn ang="0">
                    <a:pos x="54" y="14"/>
                  </a:cxn>
                  <a:cxn ang="0">
                    <a:pos x="50" y="12"/>
                  </a:cxn>
                  <a:cxn ang="0">
                    <a:pos x="52" y="10"/>
                  </a:cxn>
                  <a:cxn ang="0">
                    <a:pos x="52" y="10"/>
                  </a:cxn>
                  <a:cxn ang="0">
                    <a:pos x="56" y="8"/>
                  </a:cxn>
                  <a:cxn ang="0">
                    <a:pos x="56" y="8"/>
                  </a:cxn>
                  <a:cxn ang="0">
                    <a:pos x="46" y="10"/>
                  </a:cxn>
                  <a:cxn ang="0">
                    <a:pos x="46" y="10"/>
                  </a:cxn>
                  <a:cxn ang="0">
                    <a:pos x="42" y="12"/>
                  </a:cxn>
                  <a:cxn ang="0">
                    <a:pos x="40" y="14"/>
                  </a:cxn>
                  <a:cxn ang="0">
                    <a:pos x="40" y="14"/>
                  </a:cxn>
                  <a:cxn ang="0">
                    <a:pos x="36" y="16"/>
                  </a:cxn>
                  <a:cxn ang="0">
                    <a:pos x="36" y="16"/>
                  </a:cxn>
                  <a:cxn ang="0">
                    <a:pos x="22" y="20"/>
                  </a:cxn>
                  <a:cxn ang="0">
                    <a:pos x="18" y="20"/>
                  </a:cxn>
                  <a:cxn ang="0">
                    <a:pos x="18" y="20"/>
                  </a:cxn>
                  <a:cxn ang="0">
                    <a:pos x="16" y="18"/>
                  </a:cxn>
                  <a:cxn ang="0">
                    <a:pos x="16" y="18"/>
                  </a:cxn>
                  <a:cxn ang="0">
                    <a:pos x="12" y="16"/>
                  </a:cxn>
                  <a:cxn ang="0">
                    <a:pos x="4" y="16"/>
                  </a:cxn>
                  <a:cxn ang="0">
                    <a:pos x="0" y="14"/>
                  </a:cxn>
                  <a:cxn ang="0">
                    <a:pos x="0" y="14"/>
                  </a:cxn>
                  <a:cxn ang="0">
                    <a:pos x="4" y="12"/>
                  </a:cxn>
                  <a:cxn ang="0">
                    <a:pos x="4" y="12"/>
                  </a:cxn>
                </a:cxnLst>
                <a:rect l="0" t="0" r="r" b="b"/>
                <a:pathLst>
                  <a:path w="80" h="20">
                    <a:moveTo>
                      <a:pt x="4" y="12"/>
                    </a:moveTo>
                    <a:lnTo>
                      <a:pt x="4" y="12"/>
                    </a:lnTo>
                    <a:lnTo>
                      <a:pt x="12" y="10"/>
                    </a:lnTo>
                    <a:lnTo>
                      <a:pt x="18" y="8"/>
                    </a:lnTo>
                    <a:lnTo>
                      <a:pt x="22" y="8"/>
                    </a:lnTo>
                    <a:lnTo>
                      <a:pt x="30" y="6"/>
                    </a:lnTo>
                    <a:lnTo>
                      <a:pt x="30" y="6"/>
                    </a:lnTo>
                    <a:lnTo>
                      <a:pt x="54" y="0"/>
                    </a:lnTo>
                    <a:lnTo>
                      <a:pt x="66" y="0"/>
                    </a:lnTo>
                    <a:lnTo>
                      <a:pt x="70" y="0"/>
                    </a:lnTo>
                    <a:lnTo>
                      <a:pt x="72" y="2"/>
                    </a:lnTo>
                    <a:lnTo>
                      <a:pt x="72" y="2"/>
                    </a:lnTo>
                    <a:lnTo>
                      <a:pt x="72" y="4"/>
                    </a:lnTo>
                    <a:lnTo>
                      <a:pt x="74" y="2"/>
                    </a:lnTo>
                    <a:lnTo>
                      <a:pt x="74" y="0"/>
                    </a:lnTo>
                    <a:lnTo>
                      <a:pt x="78" y="2"/>
                    </a:lnTo>
                    <a:lnTo>
                      <a:pt x="78" y="2"/>
                    </a:lnTo>
                    <a:lnTo>
                      <a:pt x="80" y="4"/>
                    </a:lnTo>
                    <a:lnTo>
                      <a:pt x="78" y="6"/>
                    </a:lnTo>
                    <a:lnTo>
                      <a:pt x="66" y="10"/>
                    </a:lnTo>
                    <a:lnTo>
                      <a:pt x="66" y="10"/>
                    </a:lnTo>
                    <a:lnTo>
                      <a:pt x="60" y="12"/>
                    </a:lnTo>
                    <a:lnTo>
                      <a:pt x="54" y="14"/>
                    </a:lnTo>
                    <a:lnTo>
                      <a:pt x="50" y="12"/>
                    </a:lnTo>
                    <a:lnTo>
                      <a:pt x="52" y="10"/>
                    </a:lnTo>
                    <a:lnTo>
                      <a:pt x="52" y="10"/>
                    </a:lnTo>
                    <a:lnTo>
                      <a:pt x="56" y="8"/>
                    </a:lnTo>
                    <a:lnTo>
                      <a:pt x="56" y="8"/>
                    </a:lnTo>
                    <a:lnTo>
                      <a:pt x="46" y="10"/>
                    </a:lnTo>
                    <a:lnTo>
                      <a:pt x="46" y="10"/>
                    </a:lnTo>
                    <a:lnTo>
                      <a:pt x="42" y="12"/>
                    </a:lnTo>
                    <a:lnTo>
                      <a:pt x="40" y="14"/>
                    </a:lnTo>
                    <a:lnTo>
                      <a:pt x="40" y="14"/>
                    </a:lnTo>
                    <a:lnTo>
                      <a:pt x="36" y="16"/>
                    </a:lnTo>
                    <a:lnTo>
                      <a:pt x="36" y="16"/>
                    </a:lnTo>
                    <a:lnTo>
                      <a:pt x="22" y="20"/>
                    </a:lnTo>
                    <a:lnTo>
                      <a:pt x="18" y="20"/>
                    </a:lnTo>
                    <a:lnTo>
                      <a:pt x="18" y="20"/>
                    </a:lnTo>
                    <a:lnTo>
                      <a:pt x="16" y="18"/>
                    </a:lnTo>
                    <a:lnTo>
                      <a:pt x="16" y="18"/>
                    </a:lnTo>
                    <a:lnTo>
                      <a:pt x="12" y="16"/>
                    </a:lnTo>
                    <a:lnTo>
                      <a:pt x="4" y="16"/>
                    </a:lnTo>
                    <a:lnTo>
                      <a:pt x="0" y="14"/>
                    </a:lnTo>
                    <a:lnTo>
                      <a:pt x="0" y="14"/>
                    </a:lnTo>
                    <a:lnTo>
                      <a:pt x="4" y="12"/>
                    </a:lnTo>
                    <a:lnTo>
                      <a:pt x="4" y="1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0" name="Freeform 117">
                <a:extLst>
                  <a:ext uri="{FF2B5EF4-FFF2-40B4-BE49-F238E27FC236}">
                    <a16:creationId xmlns:a16="http://schemas.microsoft.com/office/drawing/2014/main" id="{FC27DABF-1159-4423-9026-51BF91638E3D}"/>
                  </a:ext>
                </a:extLst>
              </p:cNvPr>
              <p:cNvSpPr>
                <a:spLocks/>
              </p:cNvSpPr>
              <p:nvPr/>
            </p:nvSpPr>
            <p:spPr bwMode="auto">
              <a:xfrm>
                <a:off x="1696317" y="280149"/>
                <a:ext cx="198562" cy="46633"/>
              </a:xfrm>
              <a:custGeom>
                <a:avLst/>
                <a:gdLst/>
                <a:ahLst/>
                <a:cxnLst>
                  <a:cxn ang="0">
                    <a:pos x="18" y="6"/>
                  </a:cxn>
                  <a:cxn ang="0">
                    <a:pos x="30" y="2"/>
                  </a:cxn>
                  <a:cxn ang="0">
                    <a:pos x="30" y="4"/>
                  </a:cxn>
                  <a:cxn ang="0">
                    <a:pos x="36" y="4"/>
                  </a:cxn>
                  <a:cxn ang="0">
                    <a:pos x="44" y="6"/>
                  </a:cxn>
                  <a:cxn ang="0">
                    <a:pos x="48" y="12"/>
                  </a:cxn>
                  <a:cxn ang="0">
                    <a:pos x="58" y="18"/>
                  </a:cxn>
                  <a:cxn ang="0">
                    <a:pos x="64" y="18"/>
                  </a:cxn>
                  <a:cxn ang="0">
                    <a:pos x="76" y="18"/>
                  </a:cxn>
                  <a:cxn ang="0">
                    <a:pos x="78" y="16"/>
                  </a:cxn>
                  <a:cxn ang="0">
                    <a:pos x="80" y="14"/>
                  </a:cxn>
                  <a:cxn ang="0">
                    <a:pos x="84" y="12"/>
                  </a:cxn>
                  <a:cxn ang="0">
                    <a:pos x="84" y="6"/>
                  </a:cxn>
                  <a:cxn ang="0">
                    <a:pos x="90" y="6"/>
                  </a:cxn>
                  <a:cxn ang="0">
                    <a:pos x="122" y="0"/>
                  </a:cxn>
                  <a:cxn ang="0">
                    <a:pos x="120" y="4"/>
                  </a:cxn>
                  <a:cxn ang="0">
                    <a:pos x="116" y="8"/>
                  </a:cxn>
                  <a:cxn ang="0">
                    <a:pos x="118" y="12"/>
                  </a:cxn>
                  <a:cxn ang="0">
                    <a:pos x="116" y="14"/>
                  </a:cxn>
                  <a:cxn ang="0">
                    <a:pos x="118" y="12"/>
                  </a:cxn>
                  <a:cxn ang="0">
                    <a:pos x="128" y="12"/>
                  </a:cxn>
                  <a:cxn ang="0">
                    <a:pos x="138" y="16"/>
                  </a:cxn>
                  <a:cxn ang="0">
                    <a:pos x="136" y="18"/>
                  </a:cxn>
                  <a:cxn ang="0">
                    <a:pos x="126" y="20"/>
                  </a:cxn>
                  <a:cxn ang="0">
                    <a:pos x="110" y="28"/>
                  </a:cxn>
                  <a:cxn ang="0">
                    <a:pos x="104" y="28"/>
                  </a:cxn>
                  <a:cxn ang="0">
                    <a:pos x="88" y="28"/>
                  </a:cxn>
                  <a:cxn ang="0">
                    <a:pos x="78" y="26"/>
                  </a:cxn>
                  <a:cxn ang="0">
                    <a:pos x="58" y="30"/>
                  </a:cxn>
                  <a:cxn ang="0">
                    <a:pos x="32" y="32"/>
                  </a:cxn>
                  <a:cxn ang="0">
                    <a:pos x="22" y="30"/>
                  </a:cxn>
                  <a:cxn ang="0">
                    <a:pos x="16" y="26"/>
                  </a:cxn>
                  <a:cxn ang="0">
                    <a:pos x="20" y="26"/>
                  </a:cxn>
                  <a:cxn ang="0">
                    <a:pos x="44" y="24"/>
                  </a:cxn>
                  <a:cxn ang="0">
                    <a:pos x="44" y="22"/>
                  </a:cxn>
                  <a:cxn ang="0">
                    <a:pos x="38" y="22"/>
                  </a:cxn>
                  <a:cxn ang="0">
                    <a:pos x="32" y="20"/>
                  </a:cxn>
                  <a:cxn ang="0">
                    <a:pos x="32" y="18"/>
                  </a:cxn>
                  <a:cxn ang="0">
                    <a:pos x="32" y="16"/>
                  </a:cxn>
                  <a:cxn ang="0">
                    <a:pos x="30" y="16"/>
                  </a:cxn>
                  <a:cxn ang="0">
                    <a:pos x="22" y="20"/>
                  </a:cxn>
                  <a:cxn ang="0">
                    <a:pos x="18" y="22"/>
                  </a:cxn>
                  <a:cxn ang="0">
                    <a:pos x="8" y="20"/>
                  </a:cxn>
                  <a:cxn ang="0">
                    <a:pos x="2" y="16"/>
                  </a:cxn>
                  <a:cxn ang="0">
                    <a:pos x="4" y="12"/>
                  </a:cxn>
                  <a:cxn ang="0">
                    <a:pos x="18" y="6"/>
                  </a:cxn>
                </a:cxnLst>
                <a:rect l="0" t="0" r="r" b="b"/>
                <a:pathLst>
                  <a:path w="138" h="32">
                    <a:moveTo>
                      <a:pt x="18" y="6"/>
                    </a:moveTo>
                    <a:lnTo>
                      <a:pt x="18" y="6"/>
                    </a:lnTo>
                    <a:lnTo>
                      <a:pt x="28" y="2"/>
                    </a:lnTo>
                    <a:lnTo>
                      <a:pt x="30" y="2"/>
                    </a:lnTo>
                    <a:lnTo>
                      <a:pt x="30" y="4"/>
                    </a:lnTo>
                    <a:lnTo>
                      <a:pt x="30" y="4"/>
                    </a:lnTo>
                    <a:lnTo>
                      <a:pt x="32" y="6"/>
                    </a:lnTo>
                    <a:lnTo>
                      <a:pt x="36" y="4"/>
                    </a:lnTo>
                    <a:lnTo>
                      <a:pt x="40" y="4"/>
                    </a:lnTo>
                    <a:lnTo>
                      <a:pt x="44" y="6"/>
                    </a:lnTo>
                    <a:lnTo>
                      <a:pt x="44" y="6"/>
                    </a:lnTo>
                    <a:lnTo>
                      <a:pt x="48" y="12"/>
                    </a:lnTo>
                    <a:lnTo>
                      <a:pt x="52" y="16"/>
                    </a:lnTo>
                    <a:lnTo>
                      <a:pt x="58" y="18"/>
                    </a:lnTo>
                    <a:lnTo>
                      <a:pt x="64" y="18"/>
                    </a:lnTo>
                    <a:lnTo>
                      <a:pt x="64" y="18"/>
                    </a:lnTo>
                    <a:lnTo>
                      <a:pt x="76" y="18"/>
                    </a:lnTo>
                    <a:lnTo>
                      <a:pt x="76" y="18"/>
                    </a:lnTo>
                    <a:lnTo>
                      <a:pt x="78" y="18"/>
                    </a:lnTo>
                    <a:lnTo>
                      <a:pt x="78" y="16"/>
                    </a:lnTo>
                    <a:lnTo>
                      <a:pt x="78" y="14"/>
                    </a:lnTo>
                    <a:lnTo>
                      <a:pt x="80" y="14"/>
                    </a:lnTo>
                    <a:lnTo>
                      <a:pt x="80" y="14"/>
                    </a:lnTo>
                    <a:lnTo>
                      <a:pt x="84" y="12"/>
                    </a:lnTo>
                    <a:lnTo>
                      <a:pt x="84" y="8"/>
                    </a:lnTo>
                    <a:lnTo>
                      <a:pt x="84" y="6"/>
                    </a:lnTo>
                    <a:lnTo>
                      <a:pt x="90" y="6"/>
                    </a:lnTo>
                    <a:lnTo>
                      <a:pt x="90" y="6"/>
                    </a:lnTo>
                    <a:lnTo>
                      <a:pt x="114" y="2"/>
                    </a:lnTo>
                    <a:lnTo>
                      <a:pt x="122" y="0"/>
                    </a:lnTo>
                    <a:lnTo>
                      <a:pt x="122" y="2"/>
                    </a:lnTo>
                    <a:lnTo>
                      <a:pt x="120" y="4"/>
                    </a:lnTo>
                    <a:lnTo>
                      <a:pt x="120" y="4"/>
                    </a:lnTo>
                    <a:lnTo>
                      <a:pt x="116" y="8"/>
                    </a:lnTo>
                    <a:lnTo>
                      <a:pt x="116" y="10"/>
                    </a:lnTo>
                    <a:lnTo>
                      <a:pt x="118" y="12"/>
                    </a:lnTo>
                    <a:lnTo>
                      <a:pt x="116" y="14"/>
                    </a:lnTo>
                    <a:lnTo>
                      <a:pt x="116" y="14"/>
                    </a:lnTo>
                    <a:lnTo>
                      <a:pt x="116" y="14"/>
                    </a:lnTo>
                    <a:lnTo>
                      <a:pt x="118" y="12"/>
                    </a:lnTo>
                    <a:lnTo>
                      <a:pt x="124" y="12"/>
                    </a:lnTo>
                    <a:lnTo>
                      <a:pt x="128" y="12"/>
                    </a:lnTo>
                    <a:lnTo>
                      <a:pt x="128" y="12"/>
                    </a:lnTo>
                    <a:lnTo>
                      <a:pt x="138" y="16"/>
                    </a:lnTo>
                    <a:lnTo>
                      <a:pt x="138" y="18"/>
                    </a:lnTo>
                    <a:lnTo>
                      <a:pt x="136" y="18"/>
                    </a:lnTo>
                    <a:lnTo>
                      <a:pt x="126" y="20"/>
                    </a:lnTo>
                    <a:lnTo>
                      <a:pt x="126" y="20"/>
                    </a:lnTo>
                    <a:lnTo>
                      <a:pt x="116" y="26"/>
                    </a:lnTo>
                    <a:lnTo>
                      <a:pt x="110" y="28"/>
                    </a:lnTo>
                    <a:lnTo>
                      <a:pt x="104" y="28"/>
                    </a:lnTo>
                    <a:lnTo>
                      <a:pt x="104" y="28"/>
                    </a:lnTo>
                    <a:lnTo>
                      <a:pt x="94" y="28"/>
                    </a:lnTo>
                    <a:lnTo>
                      <a:pt x="88" y="28"/>
                    </a:lnTo>
                    <a:lnTo>
                      <a:pt x="84" y="26"/>
                    </a:lnTo>
                    <a:lnTo>
                      <a:pt x="78" y="26"/>
                    </a:lnTo>
                    <a:lnTo>
                      <a:pt x="78" y="26"/>
                    </a:lnTo>
                    <a:lnTo>
                      <a:pt x="58" y="30"/>
                    </a:lnTo>
                    <a:lnTo>
                      <a:pt x="44" y="30"/>
                    </a:lnTo>
                    <a:lnTo>
                      <a:pt x="32" y="32"/>
                    </a:lnTo>
                    <a:lnTo>
                      <a:pt x="32" y="32"/>
                    </a:lnTo>
                    <a:lnTo>
                      <a:pt x="22" y="30"/>
                    </a:lnTo>
                    <a:lnTo>
                      <a:pt x="16" y="28"/>
                    </a:lnTo>
                    <a:lnTo>
                      <a:pt x="16" y="26"/>
                    </a:lnTo>
                    <a:lnTo>
                      <a:pt x="20" y="26"/>
                    </a:lnTo>
                    <a:lnTo>
                      <a:pt x="20" y="26"/>
                    </a:lnTo>
                    <a:lnTo>
                      <a:pt x="36" y="24"/>
                    </a:lnTo>
                    <a:lnTo>
                      <a:pt x="44" y="24"/>
                    </a:lnTo>
                    <a:lnTo>
                      <a:pt x="44" y="24"/>
                    </a:lnTo>
                    <a:lnTo>
                      <a:pt x="44" y="22"/>
                    </a:lnTo>
                    <a:lnTo>
                      <a:pt x="44" y="22"/>
                    </a:lnTo>
                    <a:lnTo>
                      <a:pt x="38" y="22"/>
                    </a:lnTo>
                    <a:lnTo>
                      <a:pt x="32" y="20"/>
                    </a:lnTo>
                    <a:lnTo>
                      <a:pt x="32" y="20"/>
                    </a:lnTo>
                    <a:lnTo>
                      <a:pt x="32" y="20"/>
                    </a:lnTo>
                    <a:lnTo>
                      <a:pt x="32" y="18"/>
                    </a:lnTo>
                    <a:lnTo>
                      <a:pt x="34" y="16"/>
                    </a:lnTo>
                    <a:lnTo>
                      <a:pt x="32" y="16"/>
                    </a:lnTo>
                    <a:lnTo>
                      <a:pt x="32" y="16"/>
                    </a:lnTo>
                    <a:lnTo>
                      <a:pt x="30" y="16"/>
                    </a:lnTo>
                    <a:lnTo>
                      <a:pt x="26" y="18"/>
                    </a:lnTo>
                    <a:lnTo>
                      <a:pt x="22" y="20"/>
                    </a:lnTo>
                    <a:lnTo>
                      <a:pt x="18" y="22"/>
                    </a:lnTo>
                    <a:lnTo>
                      <a:pt x="18" y="22"/>
                    </a:lnTo>
                    <a:lnTo>
                      <a:pt x="10" y="20"/>
                    </a:lnTo>
                    <a:lnTo>
                      <a:pt x="8" y="20"/>
                    </a:lnTo>
                    <a:lnTo>
                      <a:pt x="2" y="16"/>
                    </a:lnTo>
                    <a:lnTo>
                      <a:pt x="2" y="16"/>
                    </a:lnTo>
                    <a:lnTo>
                      <a:pt x="0" y="14"/>
                    </a:lnTo>
                    <a:lnTo>
                      <a:pt x="4" y="12"/>
                    </a:lnTo>
                    <a:lnTo>
                      <a:pt x="18" y="6"/>
                    </a:lnTo>
                    <a:lnTo>
                      <a:pt x="18"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1" name="Freeform 118">
                <a:extLst>
                  <a:ext uri="{FF2B5EF4-FFF2-40B4-BE49-F238E27FC236}">
                    <a16:creationId xmlns:a16="http://schemas.microsoft.com/office/drawing/2014/main" id="{4633917E-C76F-486C-B5C8-3F2A4F557F8C}"/>
                  </a:ext>
                </a:extLst>
              </p:cNvPr>
              <p:cNvSpPr>
                <a:spLocks/>
              </p:cNvSpPr>
              <p:nvPr/>
            </p:nvSpPr>
            <p:spPr bwMode="auto">
              <a:xfrm>
                <a:off x="2248837" y="201454"/>
                <a:ext cx="604321" cy="90353"/>
              </a:xfrm>
              <a:custGeom>
                <a:avLst/>
                <a:gdLst/>
                <a:ahLst/>
                <a:cxnLst>
                  <a:cxn ang="0">
                    <a:pos x="278" y="6"/>
                  </a:cxn>
                  <a:cxn ang="0">
                    <a:pos x="260" y="4"/>
                  </a:cxn>
                  <a:cxn ang="0">
                    <a:pos x="220" y="6"/>
                  </a:cxn>
                  <a:cxn ang="0">
                    <a:pos x="198" y="6"/>
                  </a:cxn>
                  <a:cxn ang="0">
                    <a:pos x="170" y="8"/>
                  </a:cxn>
                  <a:cxn ang="0">
                    <a:pos x="154" y="6"/>
                  </a:cxn>
                  <a:cxn ang="0">
                    <a:pos x="134" y="6"/>
                  </a:cxn>
                  <a:cxn ang="0">
                    <a:pos x="118" y="10"/>
                  </a:cxn>
                  <a:cxn ang="0">
                    <a:pos x="100" y="16"/>
                  </a:cxn>
                  <a:cxn ang="0">
                    <a:pos x="126" y="14"/>
                  </a:cxn>
                  <a:cxn ang="0">
                    <a:pos x="142" y="12"/>
                  </a:cxn>
                  <a:cxn ang="0">
                    <a:pos x="150" y="12"/>
                  </a:cxn>
                  <a:cxn ang="0">
                    <a:pos x="168" y="14"/>
                  </a:cxn>
                  <a:cxn ang="0">
                    <a:pos x="184" y="14"/>
                  </a:cxn>
                  <a:cxn ang="0">
                    <a:pos x="156" y="16"/>
                  </a:cxn>
                  <a:cxn ang="0">
                    <a:pos x="138" y="20"/>
                  </a:cxn>
                  <a:cxn ang="0">
                    <a:pos x="134" y="30"/>
                  </a:cxn>
                  <a:cxn ang="0">
                    <a:pos x="130" y="30"/>
                  </a:cxn>
                  <a:cxn ang="0">
                    <a:pos x="124" y="26"/>
                  </a:cxn>
                  <a:cxn ang="0">
                    <a:pos x="104" y="26"/>
                  </a:cxn>
                  <a:cxn ang="0">
                    <a:pos x="96" y="30"/>
                  </a:cxn>
                  <a:cxn ang="0">
                    <a:pos x="68" y="34"/>
                  </a:cxn>
                  <a:cxn ang="0">
                    <a:pos x="62" y="40"/>
                  </a:cxn>
                  <a:cxn ang="0">
                    <a:pos x="88" y="38"/>
                  </a:cxn>
                  <a:cxn ang="0">
                    <a:pos x="68" y="42"/>
                  </a:cxn>
                  <a:cxn ang="0">
                    <a:pos x="84" y="46"/>
                  </a:cxn>
                  <a:cxn ang="0">
                    <a:pos x="74" y="46"/>
                  </a:cxn>
                  <a:cxn ang="0">
                    <a:pos x="36" y="44"/>
                  </a:cxn>
                  <a:cxn ang="0">
                    <a:pos x="30" y="48"/>
                  </a:cxn>
                  <a:cxn ang="0">
                    <a:pos x="4" y="52"/>
                  </a:cxn>
                  <a:cxn ang="0">
                    <a:pos x="8" y="58"/>
                  </a:cxn>
                  <a:cxn ang="0">
                    <a:pos x="28" y="56"/>
                  </a:cxn>
                  <a:cxn ang="0">
                    <a:pos x="56" y="62"/>
                  </a:cxn>
                  <a:cxn ang="0">
                    <a:pos x="72" y="58"/>
                  </a:cxn>
                  <a:cxn ang="0">
                    <a:pos x="92" y="58"/>
                  </a:cxn>
                  <a:cxn ang="0">
                    <a:pos x="106" y="58"/>
                  </a:cxn>
                  <a:cxn ang="0">
                    <a:pos x="122" y="62"/>
                  </a:cxn>
                  <a:cxn ang="0">
                    <a:pos x="142" y="56"/>
                  </a:cxn>
                  <a:cxn ang="0">
                    <a:pos x="160" y="54"/>
                  </a:cxn>
                  <a:cxn ang="0">
                    <a:pos x="152" y="46"/>
                  </a:cxn>
                  <a:cxn ang="0">
                    <a:pos x="176" y="46"/>
                  </a:cxn>
                  <a:cxn ang="0">
                    <a:pos x="178" y="40"/>
                  </a:cxn>
                  <a:cxn ang="0">
                    <a:pos x="194" y="40"/>
                  </a:cxn>
                  <a:cxn ang="0">
                    <a:pos x="224" y="44"/>
                  </a:cxn>
                  <a:cxn ang="0">
                    <a:pos x="236" y="38"/>
                  </a:cxn>
                  <a:cxn ang="0">
                    <a:pos x="256" y="40"/>
                  </a:cxn>
                  <a:cxn ang="0">
                    <a:pos x="278" y="36"/>
                  </a:cxn>
                  <a:cxn ang="0">
                    <a:pos x="308" y="36"/>
                  </a:cxn>
                  <a:cxn ang="0">
                    <a:pos x="358" y="24"/>
                  </a:cxn>
                  <a:cxn ang="0">
                    <a:pos x="398" y="16"/>
                  </a:cxn>
                  <a:cxn ang="0">
                    <a:pos x="420" y="8"/>
                  </a:cxn>
                  <a:cxn ang="0">
                    <a:pos x="386" y="4"/>
                  </a:cxn>
                  <a:cxn ang="0">
                    <a:pos x="358" y="0"/>
                  </a:cxn>
                  <a:cxn ang="0">
                    <a:pos x="306" y="6"/>
                  </a:cxn>
                </a:cxnLst>
                <a:rect l="0" t="0" r="r" b="b"/>
                <a:pathLst>
                  <a:path w="420" h="62">
                    <a:moveTo>
                      <a:pt x="306" y="6"/>
                    </a:moveTo>
                    <a:lnTo>
                      <a:pt x="306" y="6"/>
                    </a:lnTo>
                    <a:lnTo>
                      <a:pt x="292" y="4"/>
                    </a:lnTo>
                    <a:lnTo>
                      <a:pt x="278" y="6"/>
                    </a:lnTo>
                    <a:lnTo>
                      <a:pt x="278" y="6"/>
                    </a:lnTo>
                    <a:lnTo>
                      <a:pt x="272" y="6"/>
                    </a:lnTo>
                    <a:lnTo>
                      <a:pt x="266" y="6"/>
                    </a:lnTo>
                    <a:lnTo>
                      <a:pt x="260" y="4"/>
                    </a:lnTo>
                    <a:lnTo>
                      <a:pt x="254" y="4"/>
                    </a:lnTo>
                    <a:lnTo>
                      <a:pt x="254" y="4"/>
                    </a:lnTo>
                    <a:lnTo>
                      <a:pt x="238" y="4"/>
                    </a:lnTo>
                    <a:lnTo>
                      <a:pt x="220" y="6"/>
                    </a:lnTo>
                    <a:lnTo>
                      <a:pt x="220" y="6"/>
                    </a:lnTo>
                    <a:lnTo>
                      <a:pt x="212" y="6"/>
                    </a:lnTo>
                    <a:lnTo>
                      <a:pt x="204" y="6"/>
                    </a:lnTo>
                    <a:lnTo>
                      <a:pt x="198" y="6"/>
                    </a:lnTo>
                    <a:lnTo>
                      <a:pt x="192" y="6"/>
                    </a:lnTo>
                    <a:lnTo>
                      <a:pt x="192" y="6"/>
                    </a:lnTo>
                    <a:lnTo>
                      <a:pt x="180" y="6"/>
                    </a:lnTo>
                    <a:lnTo>
                      <a:pt x="170" y="8"/>
                    </a:lnTo>
                    <a:lnTo>
                      <a:pt x="170" y="8"/>
                    </a:lnTo>
                    <a:lnTo>
                      <a:pt x="164" y="8"/>
                    </a:lnTo>
                    <a:lnTo>
                      <a:pt x="160" y="6"/>
                    </a:lnTo>
                    <a:lnTo>
                      <a:pt x="154" y="6"/>
                    </a:lnTo>
                    <a:lnTo>
                      <a:pt x="150" y="6"/>
                    </a:lnTo>
                    <a:lnTo>
                      <a:pt x="150" y="6"/>
                    </a:lnTo>
                    <a:lnTo>
                      <a:pt x="140" y="6"/>
                    </a:lnTo>
                    <a:lnTo>
                      <a:pt x="134" y="6"/>
                    </a:lnTo>
                    <a:lnTo>
                      <a:pt x="132" y="8"/>
                    </a:lnTo>
                    <a:lnTo>
                      <a:pt x="132" y="8"/>
                    </a:lnTo>
                    <a:lnTo>
                      <a:pt x="126" y="8"/>
                    </a:lnTo>
                    <a:lnTo>
                      <a:pt x="118" y="10"/>
                    </a:lnTo>
                    <a:lnTo>
                      <a:pt x="108" y="12"/>
                    </a:lnTo>
                    <a:lnTo>
                      <a:pt x="102" y="14"/>
                    </a:lnTo>
                    <a:lnTo>
                      <a:pt x="102" y="14"/>
                    </a:lnTo>
                    <a:lnTo>
                      <a:pt x="100" y="16"/>
                    </a:lnTo>
                    <a:lnTo>
                      <a:pt x="102" y="16"/>
                    </a:lnTo>
                    <a:lnTo>
                      <a:pt x="110" y="16"/>
                    </a:lnTo>
                    <a:lnTo>
                      <a:pt x="118" y="14"/>
                    </a:lnTo>
                    <a:lnTo>
                      <a:pt x="126" y="14"/>
                    </a:lnTo>
                    <a:lnTo>
                      <a:pt x="126" y="14"/>
                    </a:lnTo>
                    <a:lnTo>
                      <a:pt x="130" y="16"/>
                    </a:lnTo>
                    <a:lnTo>
                      <a:pt x="134" y="14"/>
                    </a:lnTo>
                    <a:lnTo>
                      <a:pt x="142" y="12"/>
                    </a:lnTo>
                    <a:lnTo>
                      <a:pt x="142" y="12"/>
                    </a:lnTo>
                    <a:lnTo>
                      <a:pt x="148" y="14"/>
                    </a:lnTo>
                    <a:lnTo>
                      <a:pt x="148" y="14"/>
                    </a:lnTo>
                    <a:lnTo>
                      <a:pt x="150" y="12"/>
                    </a:lnTo>
                    <a:lnTo>
                      <a:pt x="150" y="12"/>
                    </a:lnTo>
                    <a:lnTo>
                      <a:pt x="158" y="12"/>
                    </a:lnTo>
                    <a:lnTo>
                      <a:pt x="168" y="14"/>
                    </a:lnTo>
                    <a:lnTo>
                      <a:pt x="168" y="14"/>
                    </a:lnTo>
                    <a:lnTo>
                      <a:pt x="180" y="14"/>
                    </a:lnTo>
                    <a:lnTo>
                      <a:pt x="184" y="14"/>
                    </a:lnTo>
                    <a:lnTo>
                      <a:pt x="184" y="14"/>
                    </a:lnTo>
                    <a:lnTo>
                      <a:pt x="184" y="14"/>
                    </a:lnTo>
                    <a:lnTo>
                      <a:pt x="174" y="16"/>
                    </a:lnTo>
                    <a:lnTo>
                      <a:pt x="162" y="16"/>
                    </a:lnTo>
                    <a:lnTo>
                      <a:pt x="162" y="16"/>
                    </a:lnTo>
                    <a:lnTo>
                      <a:pt x="156" y="16"/>
                    </a:lnTo>
                    <a:lnTo>
                      <a:pt x="150" y="18"/>
                    </a:lnTo>
                    <a:lnTo>
                      <a:pt x="146" y="20"/>
                    </a:lnTo>
                    <a:lnTo>
                      <a:pt x="138" y="20"/>
                    </a:lnTo>
                    <a:lnTo>
                      <a:pt x="138" y="20"/>
                    </a:lnTo>
                    <a:lnTo>
                      <a:pt x="136" y="20"/>
                    </a:lnTo>
                    <a:lnTo>
                      <a:pt x="134" y="22"/>
                    </a:lnTo>
                    <a:lnTo>
                      <a:pt x="134" y="26"/>
                    </a:lnTo>
                    <a:lnTo>
                      <a:pt x="134" y="30"/>
                    </a:lnTo>
                    <a:lnTo>
                      <a:pt x="134" y="32"/>
                    </a:lnTo>
                    <a:lnTo>
                      <a:pt x="134" y="30"/>
                    </a:lnTo>
                    <a:lnTo>
                      <a:pt x="134" y="30"/>
                    </a:lnTo>
                    <a:lnTo>
                      <a:pt x="130" y="30"/>
                    </a:lnTo>
                    <a:lnTo>
                      <a:pt x="126" y="30"/>
                    </a:lnTo>
                    <a:lnTo>
                      <a:pt x="124" y="28"/>
                    </a:lnTo>
                    <a:lnTo>
                      <a:pt x="124" y="26"/>
                    </a:lnTo>
                    <a:lnTo>
                      <a:pt x="124" y="26"/>
                    </a:lnTo>
                    <a:lnTo>
                      <a:pt x="124" y="26"/>
                    </a:lnTo>
                    <a:lnTo>
                      <a:pt x="122" y="26"/>
                    </a:lnTo>
                    <a:lnTo>
                      <a:pt x="116" y="26"/>
                    </a:lnTo>
                    <a:lnTo>
                      <a:pt x="104" y="26"/>
                    </a:lnTo>
                    <a:lnTo>
                      <a:pt x="104" y="26"/>
                    </a:lnTo>
                    <a:lnTo>
                      <a:pt x="94" y="28"/>
                    </a:lnTo>
                    <a:lnTo>
                      <a:pt x="96" y="30"/>
                    </a:lnTo>
                    <a:lnTo>
                      <a:pt x="96" y="30"/>
                    </a:lnTo>
                    <a:lnTo>
                      <a:pt x="94" y="32"/>
                    </a:lnTo>
                    <a:lnTo>
                      <a:pt x="76" y="32"/>
                    </a:lnTo>
                    <a:lnTo>
                      <a:pt x="76" y="32"/>
                    </a:lnTo>
                    <a:lnTo>
                      <a:pt x="68" y="34"/>
                    </a:lnTo>
                    <a:lnTo>
                      <a:pt x="62" y="36"/>
                    </a:lnTo>
                    <a:lnTo>
                      <a:pt x="60" y="38"/>
                    </a:lnTo>
                    <a:lnTo>
                      <a:pt x="62" y="40"/>
                    </a:lnTo>
                    <a:lnTo>
                      <a:pt x="62" y="40"/>
                    </a:lnTo>
                    <a:lnTo>
                      <a:pt x="68" y="40"/>
                    </a:lnTo>
                    <a:lnTo>
                      <a:pt x="74" y="40"/>
                    </a:lnTo>
                    <a:lnTo>
                      <a:pt x="88" y="38"/>
                    </a:lnTo>
                    <a:lnTo>
                      <a:pt x="88" y="38"/>
                    </a:lnTo>
                    <a:lnTo>
                      <a:pt x="90" y="40"/>
                    </a:lnTo>
                    <a:lnTo>
                      <a:pt x="86" y="40"/>
                    </a:lnTo>
                    <a:lnTo>
                      <a:pt x="68" y="42"/>
                    </a:lnTo>
                    <a:lnTo>
                      <a:pt x="68" y="42"/>
                    </a:lnTo>
                    <a:lnTo>
                      <a:pt x="68" y="42"/>
                    </a:lnTo>
                    <a:lnTo>
                      <a:pt x="68" y="42"/>
                    </a:lnTo>
                    <a:lnTo>
                      <a:pt x="76" y="44"/>
                    </a:lnTo>
                    <a:lnTo>
                      <a:pt x="84" y="46"/>
                    </a:lnTo>
                    <a:lnTo>
                      <a:pt x="84" y="46"/>
                    </a:lnTo>
                    <a:lnTo>
                      <a:pt x="84" y="46"/>
                    </a:lnTo>
                    <a:lnTo>
                      <a:pt x="84" y="46"/>
                    </a:lnTo>
                    <a:lnTo>
                      <a:pt x="74" y="46"/>
                    </a:lnTo>
                    <a:lnTo>
                      <a:pt x="62" y="44"/>
                    </a:lnTo>
                    <a:lnTo>
                      <a:pt x="62" y="44"/>
                    </a:lnTo>
                    <a:lnTo>
                      <a:pt x="48" y="42"/>
                    </a:lnTo>
                    <a:lnTo>
                      <a:pt x="36" y="44"/>
                    </a:lnTo>
                    <a:lnTo>
                      <a:pt x="36" y="44"/>
                    </a:lnTo>
                    <a:lnTo>
                      <a:pt x="32" y="44"/>
                    </a:lnTo>
                    <a:lnTo>
                      <a:pt x="30" y="46"/>
                    </a:lnTo>
                    <a:lnTo>
                      <a:pt x="30" y="48"/>
                    </a:lnTo>
                    <a:lnTo>
                      <a:pt x="28" y="48"/>
                    </a:lnTo>
                    <a:lnTo>
                      <a:pt x="28" y="48"/>
                    </a:lnTo>
                    <a:lnTo>
                      <a:pt x="18" y="50"/>
                    </a:lnTo>
                    <a:lnTo>
                      <a:pt x="4" y="52"/>
                    </a:lnTo>
                    <a:lnTo>
                      <a:pt x="4" y="52"/>
                    </a:lnTo>
                    <a:lnTo>
                      <a:pt x="0" y="54"/>
                    </a:lnTo>
                    <a:lnTo>
                      <a:pt x="0" y="56"/>
                    </a:lnTo>
                    <a:lnTo>
                      <a:pt x="8" y="58"/>
                    </a:lnTo>
                    <a:lnTo>
                      <a:pt x="8" y="58"/>
                    </a:lnTo>
                    <a:lnTo>
                      <a:pt x="18" y="58"/>
                    </a:lnTo>
                    <a:lnTo>
                      <a:pt x="22" y="58"/>
                    </a:lnTo>
                    <a:lnTo>
                      <a:pt x="28" y="56"/>
                    </a:lnTo>
                    <a:lnTo>
                      <a:pt x="34" y="58"/>
                    </a:lnTo>
                    <a:lnTo>
                      <a:pt x="34" y="58"/>
                    </a:lnTo>
                    <a:lnTo>
                      <a:pt x="50" y="62"/>
                    </a:lnTo>
                    <a:lnTo>
                      <a:pt x="56" y="62"/>
                    </a:lnTo>
                    <a:lnTo>
                      <a:pt x="62" y="62"/>
                    </a:lnTo>
                    <a:lnTo>
                      <a:pt x="62" y="62"/>
                    </a:lnTo>
                    <a:lnTo>
                      <a:pt x="68" y="60"/>
                    </a:lnTo>
                    <a:lnTo>
                      <a:pt x="72" y="58"/>
                    </a:lnTo>
                    <a:lnTo>
                      <a:pt x="76" y="56"/>
                    </a:lnTo>
                    <a:lnTo>
                      <a:pt x="80" y="56"/>
                    </a:lnTo>
                    <a:lnTo>
                      <a:pt x="80" y="56"/>
                    </a:lnTo>
                    <a:lnTo>
                      <a:pt x="92" y="58"/>
                    </a:lnTo>
                    <a:lnTo>
                      <a:pt x="98" y="60"/>
                    </a:lnTo>
                    <a:lnTo>
                      <a:pt x="102" y="60"/>
                    </a:lnTo>
                    <a:lnTo>
                      <a:pt x="102" y="60"/>
                    </a:lnTo>
                    <a:lnTo>
                      <a:pt x="106" y="58"/>
                    </a:lnTo>
                    <a:lnTo>
                      <a:pt x="112" y="60"/>
                    </a:lnTo>
                    <a:lnTo>
                      <a:pt x="116" y="62"/>
                    </a:lnTo>
                    <a:lnTo>
                      <a:pt x="122" y="62"/>
                    </a:lnTo>
                    <a:lnTo>
                      <a:pt x="122" y="62"/>
                    </a:lnTo>
                    <a:lnTo>
                      <a:pt x="128" y="60"/>
                    </a:lnTo>
                    <a:lnTo>
                      <a:pt x="132" y="58"/>
                    </a:lnTo>
                    <a:lnTo>
                      <a:pt x="136" y="56"/>
                    </a:lnTo>
                    <a:lnTo>
                      <a:pt x="142" y="56"/>
                    </a:lnTo>
                    <a:lnTo>
                      <a:pt x="142" y="56"/>
                    </a:lnTo>
                    <a:lnTo>
                      <a:pt x="154" y="56"/>
                    </a:lnTo>
                    <a:lnTo>
                      <a:pt x="160" y="56"/>
                    </a:lnTo>
                    <a:lnTo>
                      <a:pt x="160" y="54"/>
                    </a:lnTo>
                    <a:lnTo>
                      <a:pt x="158" y="52"/>
                    </a:lnTo>
                    <a:lnTo>
                      <a:pt x="158" y="52"/>
                    </a:lnTo>
                    <a:lnTo>
                      <a:pt x="150" y="46"/>
                    </a:lnTo>
                    <a:lnTo>
                      <a:pt x="152" y="46"/>
                    </a:lnTo>
                    <a:lnTo>
                      <a:pt x="158" y="46"/>
                    </a:lnTo>
                    <a:lnTo>
                      <a:pt x="158" y="46"/>
                    </a:lnTo>
                    <a:lnTo>
                      <a:pt x="172" y="48"/>
                    </a:lnTo>
                    <a:lnTo>
                      <a:pt x="176" y="46"/>
                    </a:lnTo>
                    <a:lnTo>
                      <a:pt x="174" y="42"/>
                    </a:lnTo>
                    <a:lnTo>
                      <a:pt x="174" y="42"/>
                    </a:lnTo>
                    <a:lnTo>
                      <a:pt x="172" y="38"/>
                    </a:lnTo>
                    <a:lnTo>
                      <a:pt x="178" y="40"/>
                    </a:lnTo>
                    <a:lnTo>
                      <a:pt x="178" y="40"/>
                    </a:lnTo>
                    <a:lnTo>
                      <a:pt x="186" y="42"/>
                    </a:lnTo>
                    <a:lnTo>
                      <a:pt x="190" y="40"/>
                    </a:lnTo>
                    <a:lnTo>
                      <a:pt x="194" y="40"/>
                    </a:lnTo>
                    <a:lnTo>
                      <a:pt x="198" y="40"/>
                    </a:lnTo>
                    <a:lnTo>
                      <a:pt x="198" y="40"/>
                    </a:lnTo>
                    <a:lnTo>
                      <a:pt x="214" y="42"/>
                    </a:lnTo>
                    <a:lnTo>
                      <a:pt x="224" y="44"/>
                    </a:lnTo>
                    <a:lnTo>
                      <a:pt x="228" y="42"/>
                    </a:lnTo>
                    <a:lnTo>
                      <a:pt x="230" y="40"/>
                    </a:lnTo>
                    <a:lnTo>
                      <a:pt x="230" y="40"/>
                    </a:lnTo>
                    <a:lnTo>
                      <a:pt x="236" y="38"/>
                    </a:lnTo>
                    <a:lnTo>
                      <a:pt x="240" y="36"/>
                    </a:lnTo>
                    <a:lnTo>
                      <a:pt x="248" y="38"/>
                    </a:lnTo>
                    <a:lnTo>
                      <a:pt x="248" y="38"/>
                    </a:lnTo>
                    <a:lnTo>
                      <a:pt x="256" y="40"/>
                    </a:lnTo>
                    <a:lnTo>
                      <a:pt x="262" y="40"/>
                    </a:lnTo>
                    <a:lnTo>
                      <a:pt x="268" y="38"/>
                    </a:lnTo>
                    <a:lnTo>
                      <a:pt x="268" y="38"/>
                    </a:lnTo>
                    <a:lnTo>
                      <a:pt x="278" y="36"/>
                    </a:lnTo>
                    <a:lnTo>
                      <a:pt x="284" y="38"/>
                    </a:lnTo>
                    <a:lnTo>
                      <a:pt x="294" y="38"/>
                    </a:lnTo>
                    <a:lnTo>
                      <a:pt x="308" y="36"/>
                    </a:lnTo>
                    <a:lnTo>
                      <a:pt x="308" y="36"/>
                    </a:lnTo>
                    <a:lnTo>
                      <a:pt x="324" y="32"/>
                    </a:lnTo>
                    <a:lnTo>
                      <a:pt x="336" y="30"/>
                    </a:lnTo>
                    <a:lnTo>
                      <a:pt x="346" y="28"/>
                    </a:lnTo>
                    <a:lnTo>
                      <a:pt x="358" y="24"/>
                    </a:lnTo>
                    <a:lnTo>
                      <a:pt x="358" y="24"/>
                    </a:lnTo>
                    <a:lnTo>
                      <a:pt x="370" y="20"/>
                    </a:lnTo>
                    <a:lnTo>
                      <a:pt x="380" y="18"/>
                    </a:lnTo>
                    <a:lnTo>
                      <a:pt x="398" y="16"/>
                    </a:lnTo>
                    <a:lnTo>
                      <a:pt x="398" y="16"/>
                    </a:lnTo>
                    <a:lnTo>
                      <a:pt x="408" y="14"/>
                    </a:lnTo>
                    <a:lnTo>
                      <a:pt x="418" y="10"/>
                    </a:lnTo>
                    <a:lnTo>
                      <a:pt x="420" y="8"/>
                    </a:lnTo>
                    <a:lnTo>
                      <a:pt x="418" y="6"/>
                    </a:lnTo>
                    <a:lnTo>
                      <a:pt x="404" y="6"/>
                    </a:lnTo>
                    <a:lnTo>
                      <a:pt x="404" y="6"/>
                    </a:lnTo>
                    <a:lnTo>
                      <a:pt x="386" y="4"/>
                    </a:lnTo>
                    <a:lnTo>
                      <a:pt x="378" y="2"/>
                    </a:lnTo>
                    <a:lnTo>
                      <a:pt x="372" y="0"/>
                    </a:lnTo>
                    <a:lnTo>
                      <a:pt x="358" y="0"/>
                    </a:lnTo>
                    <a:lnTo>
                      <a:pt x="358" y="0"/>
                    </a:lnTo>
                    <a:lnTo>
                      <a:pt x="344" y="2"/>
                    </a:lnTo>
                    <a:lnTo>
                      <a:pt x="330" y="6"/>
                    </a:lnTo>
                    <a:lnTo>
                      <a:pt x="320" y="6"/>
                    </a:lnTo>
                    <a:lnTo>
                      <a:pt x="306" y="6"/>
                    </a:lnTo>
                    <a:lnTo>
                      <a:pt x="306"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2" name="Freeform 119">
                <a:extLst>
                  <a:ext uri="{FF2B5EF4-FFF2-40B4-BE49-F238E27FC236}">
                    <a16:creationId xmlns:a16="http://schemas.microsoft.com/office/drawing/2014/main" id="{9FBD055B-2179-4076-A265-B2B79DDB6F14}"/>
                  </a:ext>
                </a:extLst>
              </p:cNvPr>
              <p:cNvSpPr>
                <a:spLocks/>
              </p:cNvSpPr>
              <p:nvPr/>
            </p:nvSpPr>
            <p:spPr bwMode="auto">
              <a:xfrm>
                <a:off x="2090563" y="297640"/>
                <a:ext cx="54676" cy="20403"/>
              </a:xfrm>
              <a:custGeom>
                <a:avLst/>
                <a:gdLst/>
                <a:ahLst/>
                <a:cxnLst>
                  <a:cxn ang="0">
                    <a:pos x="32" y="2"/>
                  </a:cxn>
                  <a:cxn ang="0">
                    <a:pos x="32" y="2"/>
                  </a:cxn>
                  <a:cxn ang="0">
                    <a:pos x="38" y="4"/>
                  </a:cxn>
                  <a:cxn ang="0">
                    <a:pos x="38" y="6"/>
                  </a:cxn>
                  <a:cxn ang="0">
                    <a:pos x="38" y="8"/>
                  </a:cxn>
                  <a:cxn ang="0">
                    <a:pos x="36" y="10"/>
                  </a:cxn>
                  <a:cxn ang="0">
                    <a:pos x="36" y="10"/>
                  </a:cxn>
                  <a:cxn ang="0">
                    <a:pos x="26" y="12"/>
                  </a:cxn>
                  <a:cxn ang="0">
                    <a:pos x="14" y="14"/>
                  </a:cxn>
                  <a:cxn ang="0">
                    <a:pos x="14" y="14"/>
                  </a:cxn>
                  <a:cxn ang="0">
                    <a:pos x="6" y="12"/>
                  </a:cxn>
                  <a:cxn ang="0">
                    <a:pos x="0" y="12"/>
                  </a:cxn>
                  <a:cxn ang="0">
                    <a:pos x="0" y="10"/>
                  </a:cxn>
                  <a:cxn ang="0">
                    <a:pos x="4" y="8"/>
                  </a:cxn>
                  <a:cxn ang="0">
                    <a:pos x="4" y="8"/>
                  </a:cxn>
                  <a:cxn ang="0">
                    <a:pos x="22" y="8"/>
                  </a:cxn>
                  <a:cxn ang="0">
                    <a:pos x="26" y="6"/>
                  </a:cxn>
                  <a:cxn ang="0">
                    <a:pos x="24" y="6"/>
                  </a:cxn>
                  <a:cxn ang="0">
                    <a:pos x="24" y="6"/>
                  </a:cxn>
                  <a:cxn ang="0">
                    <a:pos x="14" y="6"/>
                  </a:cxn>
                  <a:cxn ang="0">
                    <a:pos x="12" y="6"/>
                  </a:cxn>
                  <a:cxn ang="0">
                    <a:pos x="12" y="6"/>
                  </a:cxn>
                  <a:cxn ang="0">
                    <a:pos x="12" y="6"/>
                  </a:cxn>
                  <a:cxn ang="0">
                    <a:pos x="18" y="2"/>
                  </a:cxn>
                  <a:cxn ang="0">
                    <a:pos x="24" y="0"/>
                  </a:cxn>
                  <a:cxn ang="0">
                    <a:pos x="32" y="2"/>
                  </a:cxn>
                  <a:cxn ang="0">
                    <a:pos x="32" y="2"/>
                  </a:cxn>
                </a:cxnLst>
                <a:rect l="0" t="0" r="r" b="b"/>
                <a:pathLst>
                  <a:path w="38" h="14">
                    <a:moveTo>
                      <a:pt x="32" y="2"/>
                    </a:moveTo>
                    <a:lnTo>
                      <a:pt x="32" y="2"/>
                    </a:lnTo>
                    <a:lnTo>
                      <a:pt x="38" y="4"/>
                    </a:lnTo>
                    <a:lnTo>
                      <a:pt x="38" y="6"/>
                    </a:lnTo>
                    <a:lnTo>
                      <a:pt x="38" y="8"/>
                    </a:lnTo>
                    <a:lnTo>
                      <a:pt x="36" y="10"/>
                    </a:lnTo>
                    <a:lnTo>
                      <a:pt x="36" y="10"/>
                    </a:lnTo>
                    <a:lnTo>
                      <a:pt x="26" y="12"/>
                    </a:lnTo>
                    <a:lnTo>
                      <a:pt x="14" y="14"/>
                    </a:lnTo>
                    <a:lnTo>
                      <a:pt x="14" y="14"/>
                    </a:lnTo>
                    <a:lnTo>
                      <a:pt x="6" y="12"/>
                    </a:lnTo>
                    <a:lnTo>
                      <a:pt x="0" y="12"/>
                    </a:lnTo>
                    <a:lnTo>
                      <a:pt x="0" y="10"/>
                    </a:lnTo>
                    <a:lnTo>
                      <a:pt x="4" y="8"/>
                    </a:lnTo>
                    <a:lnTo>
                      <a:pt x="4" y="8"/>
                    </a:lnTo>
                    <a:lnTo>
                      <a:pt x="22" y="8"/>
                    </a:lnTo>
                    <a:lnTo>
                      <a:pt x="26" y="6"/>
                    </a:lnTo>
                    <a:lnTo>
                      <a:pt x="24" y="6"/>
                    </a:lnTo>
                    <a:lnTo>
                      <a:pt x="24" y="6"/>
                    </a:lnTo>
                    <a:lnTo>
                      <a:pt x="14" y="6"/>
                    </a:lnTo>
                    <a:lnTo>
                      <a:pt x="12" y="6"/>
                    </a:lnTo>
                    <a:lnTo>
                      <a:pt x="12" y="6"/>
                    </a:lnTo>
                    <a:lnTo>
                      <a:pt x="12" y="6"/>
                    </a:lnTo>
                    <a:lnTo>
                      <a:pt x="18" y="2"/>
                    </a:lnTo>
                    <a:lnTo>
                      <a:pt x="24" y="0"/>
                    </a:lnTo>
                    <a:lnTo>
                      <a:pt x="32" y="2"/>
                    </a:lnTo>
                    <a:lnTo>
                      <a:pt x="32"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3" name="Freeform 120">
                <a:extLst>
                  <a:ext uri="{FF2B5EF4-FFF2-40B4-BE49-F238E27FC236}">
                    <a16:creationId xmlns:a16="http://schemas.microsoft.com/office/drawing/2014/main" id="{71133FCD-10AB-4F9D-B254-96930F1E7714}"/>
                  </a:ext>
                </a:extLst>
              </p:cNvPr>
              <p:cNvSpPr>
                <a:spLocks/>
              </p:cNvSpPr>
              <p:nvPr/>
            </p:nvSpPr>
            <p:spPr bwMode="auto">
              <a:xfrm>
                <a:off x="1958189" y="262663"/>
                <a:ext cx="158276" cy="43720"/>
              </a:xfrm>
              <a:custGeom>
                <a:avLst/>
                <a:gdLst/>
                <a:ahLst/>
                <a:cxnLst>
                  <a:cxn ang="0">
                    <a:pos x="78" y="28"/>
                  </a:cxn>
                  <a:cxn ang="0">
                    <a:pos x="66" y="28"/>
                  </a:cxn>
                  <a:cxn ang="0">
                    <a:pos x="60" y="26"/>
                  </a:cxn>
                  <a:cxn ang="0">
                    <a:pos x="54" y="28"/>
                  </a:cxn>
                  <a:cxn ang="0">
                    <a:pos x="46" y="30"/>
                  </a:cxn>
                  <a:cxn ang="0">
                    <a:pos x="44" y="26"/>
                  </a:cxn>
                  <a:cxn ang="0">
                    <a:pos x="40" y="22"/>
                  </a:cxn>
                  <a:cxn ang="0">
                    <a:pos x="26" y="26"/>
                  </a:cxn>
                  <a:cxn ang="0">
                    <a:pos x="18" y="22"/>
                  </a:cxn>
                  <a:cxn ang="0">
                    <a:pos x="16" y="18"/>
                  </a:cxn>
                  <a:cxn ang="0">
                    <a:pos x="20" y="16"/>
                  </a:cxn>
                  <a:cxn ang="0">
                    <a:pos x="18" y="14"/>
                  </a:cxn>
                  <a:cxn ang="0">
                    <a:pos x="4" y="10"/>
                  </a:cxn>
                  <a:cxn ang="0">
                    <a:pos x="6" y="8"/>
                  </a:cxn>
                  <a:cxn ang="0">
                    <a:pos x="22" y="8"/>
                  </a:cxn>
                  <a:cxn ang="0">
                    <a:pos x="32" y="8"/>
                  </a:cxn>
                  <a:cxn ang="0">
                    <a:pos x="38" y="14"/>
                  </a:cxn>
                  <a:cxn ang="0">
                    <a:pos x="38" y="16"/>
                  </a:cxn>
                  <a:cxn ang="0">
                    <a:pos x="38" y="8"/>
                  </a:cxn>
                  <a:cxn ang="0">
                    <a:pos x="44" y="2"/>
                  </a:cxn>
                  <a:cxn ang="0">
                    <a:pos x="62" y="0"/>
                  </a:cxn>
                  <a:cxn ang="0">
                    <a:pos x="66" y="0"/>
                  </a:cxn>
                  <a:cxn ang="0">
                    <a:pos x="66" y="2"/>
                  </a:cxn>
                  <a:cxn ang="0">
                    <a:pos x="60" y="16"/>
                  </a:cxn>
                  <a:cxn ang="0">
                    <a:pos x="62" y="14"/>
                  </a:cxn>
                  <a:cxn ang="0">
                    <a:pos x="74" y="6"/>
                  </a:cxn>
                  <a:cxn ang="0">
                    <a:pos x="80" y="4"/>
                  </a:cxn>
                  <a:cxn ang="0">
                    <a:pos x="110" y="6"/>
                  </a:cxn>
                  <a:cxn ang="0">
                    <a:pos x="110" y="8"/>
                  </a:cxn>
                  <a:cxn ang="0">
                    <a:pos x="102" y="12"/>
                  </a:cxn>
                  <a:cxn ang="0">
                    <a:pos x="90" y="14"/>
                  </a:cxn>
                  <a:cxn ang="0">
                    <a:pos x="88" y="16"/>
                  </a:cxn>
                  <a:cxn ang="0">
                    <a:pos x="78" y="28"/>
                  </a:cxn>
                </a:cxnLst>
                <a:rect l="0" t="0" r="r" b="b"/>
                <a:pathLst>
                  <a:path w="110" h="30">
                    <a:moveTo>
                      <a:pt x="78" y="28"/>
                    </a:moveTo>
                    <a:lnTo>
                      <a:pt x="78" y="28"/>
                    </a:lnTo>
                    <a:lnTo>
                      <a:pt x="70" y="30"/>
                    </a:lnTo>
                    <a:lnTo>
                      <a:pt x="66" y="28"/>
                    </a:lnTo>
                    <a:lnTo>
                      <a:pt x="64" y="26"/>
                    </a:lnTo>
                    <a:lnTo>
                      <a:pt x="60" y="26"/>
                    </a:lnTo>
                    <a:lnTo>
                      <a:pt x="60" y="26"/>
                    </a:lnTo>
                    <a:lnTo>
                      <a:pt x="54" y="28"/>
                    </a:lnTo>
                    <a:lnTo>
                      <a:pt x="48" y="30"/>
                    </a:lnTo>
                    <a:lnTo>
                      <a:pt x="46" y="30"/>
                    </a:lnTo>
                    <a:lnTo>
                      <a:pt x="44" y="26"/>
                    </a:lnTo>
                    <a:lnTo>
                      <a:pt x="44" y="26"/>
                    </a:lnTo>
                    <a:lnTo>
                      <a:pt x="42" y="24"/>
                    </a:lnTo>
                    <a:lnTo>
                      <a:pt x="40" y="22"/>
                    </a:lnTo>
                    <a:lnTo>
                      <a:pt x="34" y="24"/>
                    </a:lnTo>
                    <a:lnTo>
                      <a:pt x="26" y="26"/>
                    </a:lnTo>
                    <a:lnTo>
                      <a:pt x="22" y="24"/>
                    </a:lnTo>
                    <a:lnTo>
                      <a:pt x="18" y="22"/>
                    </a:lnTo>
                    <a:lnTo>
                      <a:pt x="18" y="22"/>
                    </a:lnTo>
                    <a:lnTo>
                      <a:pt x="16" y="18"/>
                    </a:lnTo>
                    <a:lnTo>
                      <a:pt x="18" y="16"/>
                    </a:lnTo>
                    <a:lnTo>
                      <a:pt x="20" y="16"/>
                    </a:lnTo>
                    <a:lnTo>
                      <a:pt x="18" y="14"/>
                    </a:lnTo>
                    <a:lnTo>
                      <a:pt x="18" y="14"/>
                    </a:lnTo>
                    <a:lnTo>
                      <a:pt x="12" y="12"/>
                    </a:lnTo>
                    <a:lnTo>
                      <a:pt x="4" y="10"/>
                    </a:lnTo>
                    <a:lnTo>
                      <a:pt x="0" y="8"/>
                    </a:lnTo>
                    <a:lnTo>
                      <a:pt x="6" y="8"/>
                    </a:lnTo>
                    <a:lnTo>
                      <a:pt x="6" y="8"/>
                    </a:lnTo>
                    <a:lnTo>
                      <a:pt x="22" y="8"/>
                    </a:lnTo>
                    <a:lnTo>
                      <a:pt x="32" y="8"/>
                    </a:lnTo>
                    <a:lnTo>
                      <a:pt x="32" y="8"/>
                    </a:lnTo>
                    <a:lnTo>
                      <a:pt x="36" y="10"/>
                    </a:lnTo>
                    <a:lnTo>
                      <a:pt x="38" y="14"/>
                    </a:lnTo>
                    <a:lnTo>
                      <a:pt x="38" y="16"/>
                    </a:lnTo>
                    <a:lnTo>
                      <a:pt x="38" y="16"/>
                    </a:lnTo>
                    <a:lnTo>
                      <a:pt x="38" y="16"/>
                    </a:lnTo>
                    <a:lnTo>
                      <a:pt x="38" y="8"/>
                    </a:lnTo>
                    <a:lnTo>
                      <a:pt x="40" y="4"/>
                    </a:lnTo>
                    <a:lnTo>
                      <a:pt x="44" y="2"/>
                    </a:lnTo>
                    <a:lnTo>
                      <a:pt x="44" y="2"/>
                    </a:lnTo>
                    <a:lnTo>
                      <a:pt x="62" y="0"/>
                    </a:lnTo>
                    <a:lnTo>
                      <a:pt x="66" y="0"/>
                    </a:lnTo>
                    <a:lnTo>
                      <a:pt x="66" y="0"/>
                    </a:lnTo>
                    <a:lnTo>
                      <a:pt x="66" y="2"/>
                    </a:lnTo>
                    <a:lnTo>
                      <a:pt x="66" y="2"/>
                    </a:lnTo>
                    <a:lnTo>
                      <a:pt x="60" y="12"/>
                    </a:lnTo>
                    <a:lnTo>
                      <a:pt x="60" y="16"/>
                    </a:lnTo>
                    <a:lnTo>
                      <a:pt x="62" y="14"/>
                    </a:lnTo>
                    <a:lnTo>
                      <a:pt x="62" y="14"/>
                    </a:lnTo>
                    <a:lnTo>
                      <a:pt x="68" y="8"/>
                    </a:lnTo>
                    <a:lnTo>
                      <a:pt x="74" y="6"/>
                    </a:lnTo>
                    <a:lnTo>
                      <a:pt x="80" y="4"/>
                    </a:lnTo>
                    <a:lnTo>
                      <a:pt x="80" y="4"/>
                    </a:lnTo>
                    <a:lnTo>
                      <a:pt x="102" y="4"/>
                    </a:lnTo>
                    <a:lnTo>
                      <a:pt x="110" y="6"/>
                    </a:lnTo>
                    <a:lnTo>
                      <a:pt x="110" y="6"/>
                    </a:lnTo>
                    <a:lnTo>
                      <a:pt x="110" y="8"/>
                    </a:lnTo>
                    <a:lnTo>
                      <a:pt x="110" y="8"/>
                    </a:lnTo>
                    <a:lnTo>
                      <a:pt x="102" y="12"/>
                    </a:lnTo>
                    <a:lnTo>
                      <a:pt x="96" y="12"/>
                    </a:lnTo>
                    <a:lnTo>
                      <a:pt x="90" y="14"/>
                    </a:lnTo>
                    <a:lnTo>
                      <a:pt x="88" y="16"/>
                    </a:lnTo>
                    <a:lnTo>
                      <a:pt x="88" y="16"/>
                    </a:lnTo>
                    <a:lnTo>
                      <a:pt x="82" y="24"/>
                    </a:lnTo>
                    <a:lnTo>
                      <a:pt x="78" y="28"/>
                    </a:lnTo>
                    <a:lnTo>
                      <a:pt x="78" y="2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4" name="Freeform 121">
                <a:extLst>
                  <a:ext uri="{FF2B5EF4-FFF2-40B4-BE49-F238E27FC236}">
                    <a16:creationId xmlns:a16="http://schemas.microsoft.com/office/drawing/2014/main" id="{74DB5BBF-5657-4EBA-8905-B6A671695625}"/>
                  </a:ext>
                </a:extLst>
              </p:cNvPr>
              <p:cNvSpPr>
                <a:spLocks/>
              </p:cNvSpPr>
              <p:nvPr/>
            </p:nvSpPr>
            <p:spPr bwMode="auto">
              <a:xfrm>
                <a:off x="2125096" y="248088"/>
                <a:ext cx="48922" cy="17488"/>
              </a:xfrm>
              <a:custGeom>
                <a:avLst/>
                <a:gdLst/>
                <a:ahLst/>
                <a:cxnLst>
                  <a:cxn ang="0">
                    <a:pos x="4" y="10"/>
                  </a:cxn>
                  <a:cxn ang="0">
                    <a:pos x="4" y="10"/>
                  </a:cxn>
                  <a:cxn ang="0">
                    <a:pos x="12" y="4"/>
                  </a:cxn>
                  <a:cxn ang="0">
                    <a:pos x="22" y="0"/>
                  </a:cxn>
                  <a:cxn ang="0">
                    <a:pos x="30" y="0"/>
                  </a:cxn>
                  <a:cxn ang="0">
                    <a:pos x="32" y="0"/>
                  </a:cxn>
                  <a:cxn ang="0">
                    <a:pos x="32" y="0"/>
                  </a:cxn>
                  <a:cxn ang="0">
                    <a:pos x="32" y="0"/>
                  </a:cxn>
                  <a:cxn ang="0">
                    <a:pos x="32" y="2"/>
                  </a:cxn>
                  <a:cxn ang="0">
                    <a:pos x="34" y="6"/>
                  </a:cxn>
                  <a:cxn ang="0">
                    <a:pos x="34" y="8"/>
                  </a:cxn>
                  <a:cxn ang="0">
                    <a:pos x="34" y="8"/>
                  </a:cxn>
                  <a:cxn ang="0">
                    <a:pos x="34" y="8"/>
                  </a:cxn>
                  <a:cxn ang="0">
                    <a:pos x="30" y="10"/>
                  </a:cxn>
                  <a:cxn ang="0">
                    <a:pos x="26" y="8"/>
                  </a:cxn>
                  <a:cxn ang="0">
                    <a:pos x="22" y="8"/>
                  </a:cxn>
                  <a:cxn ang="0">
                    <a:pos x="16" y="10"/>
                  </a:cxn>
                  <a:cxn ang="0">
                    <a:pos x="16" y="10"/>
                  </a:cxn>
                  <a:cxn ang="0">
                    <a:pos x="2" y="12"/>
                  </a:cxn>
                  <a:cxn ang="0">
                    <a:pos x="0" y="12"/>
                  </a:cxn>
                  <a:cxn ang="0">
                    <a:pos x="4" y="10"/>
                  </a:cxn>
                  <a:cxn ang="0">
                    <a:pos x="4" y="10"/>
                  </a:cxn>
                </a:cxnLst>
                <a:rect l="0" t="0" r="r" b="b"/>
                <a:pathLst>
                  <a:path w="34" h="12">
                    <a:moveTo>
                      <a:pt x="4" y="10"/>
                    </a:moveTo>
                    <a:lnTo>
                      <a:pt x="4" y="10"/>
                    </a:lnTo>
                    <a:lnTo>
                      <a:pt x="12" y="4"/>
                    </a:lnTo>
                    <a:lnTo>
                      <a:pt x="22" y="0"/>
                    </a:lnTo>
                    <a:lnTo>
                      <a:pt x="30" y="0"/>
                    </a:lnTo>
                    <a:lnTo>
                      <a:pt x="32" y="0"/>
                    </a:lnTo>
                    <a:lnTo>
                      <a:pt x="32" y="0"/>
                    </a:lnTo>
                    <a:lnTo>
                      <a:pt x="32" y="0"/>
                    </a:lnTo>
                    <a:lnTo>
                      <a:pt x="32" y="2"/>
                    </a:lnTo>
                    <a:lnTo>
                      <a:pt x="34" y="6"/>
                    </a:lnTo>
                    <a:lnTo>
                      <a:pt x="34" y="8"/>
                    </a:lnTo>
                    <a:lnTo>
                      <a:pt x="34" y="8"/>
                    </a:lnTo>
                    <a:lnTo>
                      <a:pt x="34" y="8"/>
                    </a:lnTo>
                    <a:lnTo>
                      <a:pt x="30" y="10"/>
                    </a:lnTo>
                    <a:lnTo>
                      <a:pt x="26" y="8"/>
                    </a:lnTo>
                    <a:lnTo>
                      <a:pt x="22" y="8"/>
                    </a:lnTo>
                    <a:lnTo>
                      <a:pt x="16" y="10"/>
                    </a:lnTo>
                    <a:lnTo>
                      <a:pt x="16" y="10"/>
                    </a:lnTo>
                    <a:lnTo>
                      <a:pt x="2" y="12"/>
                    </a:lnTo>
                    <a:lnTo>
                      <a:pt x="0" y="12"/>
                    </a:lnTo>
                    <a:lnTo>
                      <a:pt x="4" y="10"/>
                    </a:lnTo>
                    <a:lnTo>
                      <a:pt x="4" y="1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5" name="Freeform 122">
                <a:extLst>
                  <a:ext uri="{FF2B5EF4-FFF2-40B4-BE49-F238E27FC236}">
                    <a16:creationId xmlns:a16="http://schemas.microsoft.com/office/drawing/2014/main" id="{C922C698-336F-4CE1-9D1F-A5B67F91C97B}"/>
                  </a:ext>
                </a:extLst>
              </p:cNvPr>
              <p:cNvSpPr>
                <a:spLocks/>
              </p:cNvSpPr>
              <p:nvPr/>
            </p:nvSpPr>
            <p:spPr bwMode="auto">
              <a:xfrm>
                <a:off x="1845959" y="256833"/>
                <a:ext cx="89211" cy="17488"/>
              </a:xfrm>
              <a:custGeom>
                <a:avLst/>
                <a:gdLst/>
                <a:ahLst/>
                <a:cxnLst>
                  <a:cxn ang="0">
                    <a:pos x="2" y="12"/>
                  </a:cxn>
                  <a:cxn ang="0">
                    <a:pos x="2" y="12"/>
                  </a:cxn>
                  <a:cxn ang="0">
                    <a:pos x="12" y="12"/>
                  </a:cxn>
                  <a:cxn ang="0">
                    <a:pos x="20" y="10"/>
                  </a:cxn>
                  <a:cxn ang="0">
                    <a:pos x="36" y="8"/>
                  </a:cxn>
                  <a:cxn ang="0">
                    <a:pos x="36" y="8"/>
                  </a:cxn>
                  <a:cxn ang="0">
                    <a:pos x="56" y="4"/>
                  </a:cxn>
                  <a:cxn ang="0">
                    <a:pos x="62" y="2"/>
                  </a:cxn>
                  <a:cxn ang="0">
                    <a:pos x="58" y="2"/>
                  </a:cxn>
                  <a:cxn ang="0">
                    <a:pos x="58" y="2"/>
                  </a:cxn>
                  <a:cxn ang="0">
                    <a:pos x="46" y="2"/>
                  </a:cxn>
                  <a:cxn ang="0">
                    <a:pos x="36" y="0"/>
                  </a:cxn>
                  <a:cxn ang="0">
                    <a:pos x="36" y="0"/>
                  </a:cxn>
                  <a:cxn ang="0">
                    <a:pos x="24" y="2"/>
                  </a:cxn>
                  <a:cxn ang="0">
                    <a:pos x="22" y="4"/>
                  </a:cxn>
                  <a:cxn ang="0">
                    <a:pos x="24" y="4"/>
                  </a:cxn>
                  <a:cxn ang="0">
                    <a:pos x="24" y="4"/>
                  </a:cxn>
                  <a:cxn ang="0">
                    <a:pos x="24" y="6"/>
                  </a:cxn>
                  <a:cxn ang="0">
                    <a:pos x="22" y="6"/>
                  </a:cxn>
                  <a:cxn ang="0">
                    <a:pos x="12" y="8"/>
                  </a:cxn>
                  <a:cxn ang="0">
                    <a:pos x="2" y="10"/>
                  </a:cxn>
                  <a:cxn ang="0">
                    <a:pos x="0" y="10"/>
                  </a:cxn>
                  <a:cxn ang="0">
                    <a:pos x="2" y="12"/>
                  </a:cxn>
                  <a:cxn ang="0">
                    <a:pos x="2" y="12"/>
                  </a:cxn>
                </a:cxnLst>
                <a:rect l="0" t="0" r="r" b="b"/>
                <a:pathLst>
                  <a:path w="62" h="12">
                    <a:moveTo>
                      <a:pt x="2" y="12"/>
                    </a:moveTo>
                    <a:lnTo>
                      <a:pt x="2" y="12"/>
                    </a:lnTo>
                    <a:lnTo>
                      <a:pt x="12" y="12"/>
                    </a:lnTo>
                    <a:lnTo>
                      <a:pt x="20" y="10"/>
                    </a:lnTo>
                    <a:lnTo>
                      <a:pt x="36" y="8"/>
                    </a:lnTo>
                    <a:lnTo>
                      <a:pt x="36" y="8"/>
                    </a:lnTo>
                    <a:lnTo>
                      <a:pt x="56" y="4"/>
                    </a:lnTo>
                    <a:lnTo>
                      <a:pt x="62" y="2"/>
                    </a:lnTo>
                    <a:lnTo>
                      <a:pt x="58" y="2"/>
                    </a:lnTo>
                    <a:lnTo>
                      <a:pt x="58" y="2"/>
                    </a:lnTo>
                    <a:lnTo>
                      <a:pt x="46" y="2"/>
                    </a:lnTo>
                    <a:lnTo>
                      <a:pt x="36" y="0"/>
                    </a:lnTo>
                    <a:lnTo>
                      <a:pt x="36" y="0"/>
                    </a:lnTo>
                    <a:lnTo>
                      <a:pt x="24" y="2"/>
                    </a:lnTo>
                    <a:lnTo>
                      <a:pt x="22" y="4"/>
                    </a:lnTo>
                    <a:lnTo>
                      <a:pt x="24" y="4"/>
                    </a:lnTo>
                    <a:lnTo>
                      <a:pt x="24" y="4"/>
                    </a:lnTo>
                    <a:lnTo>
                      <a:pt x="24" y="6"/>
                    </a:lnTo>
                    <a:lnTo>
                      <a:pt x="22" y="6"/>
                    </a:lnTo>
                    <a:lnTo>
                      <a:pt x="12" y="8"/>
                    </a:lnTo>
                    <a:lnTo>
                      <a:pt x="2" y="10"/>
                    </a:lnTo>
                    <a:lnTo>
                      <a:pt x="0" y="10"/>
                    </a:lnTo>
                    <a:lnTo>
                      <a:pt x="2" y="12"/>
                    </a:lnTo>
                    <a:lnTo>
                      <a:pt x="2" y="1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6" name="Freeform 123">
                <a:extLst>
                  <a:ext uri="{FF2B5EF4-FFF2-40B4-BE49-F238E27FC236}">
                    <a16:creationId xmlns:a16="http://schemas.microsoft.com/office/drawing/2014/main" id="{1EA6FA1F-EFCE-483F-B68B-958B69CF1A09}"/>
                  </a:ext>
                </a:extLst>
              </p:cNvPr>
              <p:cNvSpPr>
                <a:spLocks/>
              </p:cNvSpPr>
              <p:nvPr/>
            </p:nvSpPr>
            <p:spPr bwMode="auto">
              <a:xfrm>
                <a:off x="2087688" y="236429"/>
                <a:ext cx="60433" cy="26233"/>
              </a:xfrm>
              <a:custGeom>
                <a:avLst/>
                <a:gdLst/>
                <a:ahLst/>
                <a:cxnLst>
                  <a:cxn ang="0">
                    <a:pos x="4" y="18"/>
                  </a:cxn>
                  <a:cxn ang="0">
                    <a:pos x="4" y="18"/>
                  </a:cxn>
                  <a:cxn ang="0">
                    <a:pos x="12" y="18"/>
                  </a:cxn>
                  <a:cxn ang="0">
                    <a:pos x="18" y="16"/>
                  </a:cxn>
                  <a:cxn ang="0">
                    <a:pos x="26" y="12"/>
                  </a:cxn>
                  <a:cxn ang="0">
                    <a:pos x="26" y="12"/>
                  </a:cxn>
                  <a:cxn ang="0">
                    <a:pos x="36" y="10"/>
                  </a:cxn>
                  <a:cxn ang="0">
                    <a:pos x="40" y="8"/>
                  </a:cxn>
                  <a:cxn ang="0">
                    <a:pos x="42" y="6"/>
                  </a:cxn>
                  <a:cxn ang="0">
                    <a:pos x="42" y="6"/>
                  </a:cxn>
                  <a:cxn ang="0">
                    <a:pos x="42" y="4"/>
                  </a:cxn>
                  <a:cxn ang="0">
                    <a:pos x="42" y="0"/>
                  </a:cxn>
                  <a:cxn ang="0">
                    <a:pos x="40" y="0"/>
                  </a:cxn>
                  <a:cxn ang="0">
                    <a:pos x="32" y="2"/>
                  </a:cxn>
                  <a:cxn ang="0">
                    <a:pos x="32" y="2"/>
                  </a:cxn>
                  <a:cxn ang="0">
                    <a:pos x="8" y="6"/>
                  </a:cxn>
                  <a:cxn ang="0">
                    <a:pos x="0" y="8"/>
                  </a:cxn>
                  <a:cxn ang="0">
                    <a:pos x="0" y="10"/>
                  </a:cxn>
                  <a:cxn ang="0">
                    <a:pos x="0" y="10"/>
                  </a:cxn>
                  <a:cxn ang="0">
                    <a:pos x="0" y="10"/>
                  </a:cxn>
                  <a:cxn ang="0">
                    <a:pos x="4" y="12"/>
                  </a:cxn>
                  <a:cxn ang="0">
                    <a:pos x="8" y="12"/>
                  </a:cxn>
                  <a:cxn ang="0">
                    <a:pos x="10" y="12"/>
                  </a:cxn>
                  <a:cxn ang="0">
                    <a:pos x="8" y="12"/>
                  </a:cxn>
                  <a:cxn ang="0">
                    <a:pos x="8" y="12"/>
                  </a:cxn>
                  <a:cxn ang="0">
                    <a:pos x="0" y="16"/>
                  </a:cxn>
                  <a:cxn ang="0">
                    <a:pos x="0" y="18"/>
                  </a:cxn>
                  <a:cxn ang="0">
                    <a:pos x="4" y="18"/>
                  </a:cxn>
                  <a:cxn ang="0">
                    <a:pos x="4" y="18"/>
                  </a:cxn>
                </a:cxnLst>
                <a:rect l="0" t="0" r="r" b="b"/>
                <a:pathLst>
                  <a:path w="42" h="18">
                    <a:moveTo>
                      <a:pt x="4" y="18"/>
                    </a:moveTo>
                    <a:lnTo>
                      <a:pt x="4" y="18"/>
                    </a:lnTo>
                    <a:lnTo>
                      <a:pt x="12" y="18"/>
                    </a:lnTo>
                    <a:lnTo>
                      <a:pt x="18" y="16"/>
                    </a:lnTo>
                    <a:lnTo>
                      <a:pt x="26" y="12"/>
                    </a:lnTo>
                    <a:lnTo>
                      <a:pt x="26" y="12"/>
                    </a:lnTo>
                    <a:lnTo>
                      <a:pt x="36" y="10"/>
                    </a:lnTo>
                    <a:lnTo>
                      <a:pt x="40" y="8"/>
                    </a:lnTo>
                    <a:lnTo>
                      <a:pt x="42" y="6"/>
                    </a:lnTo>
                    <a:lnTo>
                      <a:pt x="42" y="6"/>
                    </a:lnTo>
                    <a:lnTo>
                      <a:pt x="42" y="4"/>
                    </a:lnTo>
                    <a:lnTo>
                      <a:pt x="42" y="0"/>
                    </a:lnTo>
                    <a:lnTo>
                      <a:pt x="40" y="0"/>
                    </a:lnTo>
                    <a:lnTo>
                      <a:pt x="32" y="2"/>
                    </a:lnTo>
                    <a:lnTo>
                      <a:pt x="32" y="2"/>
                    </a:lnTo>
                    <a:lnTo>
                      <a:pt x="8" y="6"/>
                    </a:lnTo>
                    <a:lnTo>
                      <a:pt x="0" y="8"/>
                    </a:lnTo>
                    <a:lnTo>
                      <a:pt x="0" y="10"/>
                    </a:lnTo>
                    <a:lnTo>
                      <a:pt x="0" y="10"/>
                    </a:lnTo>
                    <a:lnTo>
                      <a:pt x="0" y="10"/>
                    </a:lnTo>
                    <a:lnTo>
                      <a:pt x="4" y="12"/>
                    </a:lnTo>
                    <a:lnTo>
                      <a:pt x="8" y="12"/>
                    </a:lnTo>
                    <a:lnTo>
                      <a:pt x="10" y="12"/>
                    </a:lnTo>
                    <a:lnTo>
                      <a:pt x="8" y="12"/>
                    </a:lnTo>
                    <a:lnTo>
                      <a:pt x="8" y="12"/>
                    </a:lnTo>
                    <a:lnTo>
                      <a:pt x="0" y="16"/>
                    </a:lnTo>
                    <a:lnTo>
                      <a:pt x="0" y="18"/>
                    </a:lnTo>
                    <a:lnTo>
                      <a:pt x="4" y="18"/>
                    </a:lnTo>
                    <a:lnTo>
                      <a:pt x="4" y="1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7" name="Freeform 124">
                <a:extLst>
                  <a:ext uri="{FF2B5EF4-FFF2-40B4-BE49-F238E27FC236}">
                    <a16:creationId xmlns:a16="http://schemas.microsoft.com/office/drawing/2014/main" id="{8A82FBD0-081F-4D14-BC60-645F6D976F47}"/>
                  </a:ext>
                </a:extLst>
              </p:cNvPr>
              <p:cNvSpPr>
                <a:spLocks/>
              </p:cNvSpPr>
              <p:nvPr/>
            </p:nvSpPr>
            <p:spPr bwMode="auto">
              <a:xfrm>
                <a:off x="2222939" y="216026"/>
                <a:ext cx="155397" cy="52463"/>
              </a:xfrm>
              <a:custGeom>
                <a:avLst/>
                <a:gdLst/>
                <a:ahLst/>
                <a:cxnLst>
                  <a:cxn ang="0">
                    <a:pos x="10" y="36"/>
                  </a:cxn>
                  <a:cxn ang="0">
                    <a:pos x="10" y="36"/>
                  </a:cxn>
                  <a:cxn ang="0">
                    <a:pos x="0" y="32"/>
                  </a:cxn>
                  <a:cxn ang="0">
                    <a:pos x="0" y="32"/>
                  </a:cxn>
                  <a:cxn ang="0">
                    <a:pos x="4" y="30"/>
                  </a:cxn>
                  <a:cxn ang="0">
                    <a:pos x="4" y="30"/>
                  </a:cxn>
                  <a:cxn ang="0">
                    <a:pos x="6" y="28"/>
                  </a:cxn>
                  <a:cxn ang="0">
                    <a:pos x="8" y="28"/>
                  </a:cxn>
                  <a:cxn ang="0">
                    <a:pos x="14" y="26"/>
                  </a:cxn>
                  <a:cxn ang="0">
                    <a:pos x="14" y="26"/>
                  </a:cxn>
                  <a:cxn ang="0">
                    <a:pos x="18" y="26"/>
                  </a:cxn>
                  <a:cxn ang="0">
                    <a:pos x="20" y="24"/>
                  </a:cxn>
                  <a:cxn ang="0">
                    <a:pos x="18" y="22"/>
                  </a:cxn>
                  <a:cxn ang="0">
                    <a:pos x="18" y="18"/>
                  </a:cxn>
                  <a:cxn ang="0">
                    <a:pos x="18" y="16"/>
                  </a:cxn>
                  <a:cxn ang="0">
                    <a:pos x="22" y="14"/>
                  </a:cxn>
                  <a:cxn ang="0">
                    <a:pos x="22" y="14"/>
                  </a:cxn>
                  <a:cxn ang="0">
                    <a:pos x="30" y="12"/>
                  </a:cxn>
                  <a:cxn ang="0">
                    <a:pos x="38" y="12"/>
                  </a:cxn>
                  <a:cxn ang="0">
                    <a:pos x="44" y="12"/>
                  </a:cxn>
                  <a:cxn ang="0">
                    <a:pos x="50" y="10"/>
                  </a:cxn>
                  <a:cxn ang="0">
                    <a:pos x="50" y="10"/>
                  </a:cxn>
                  <a:cxn ang="0">
                    <a:pos x="58" y="6"/>
                  </a:cxn>
                  <a:cxn ang="0">
                    <a:pos x="70" y="4"/>
                  </a:cxn>
                  <a:cxn ang="0">
                    <a:pos x="70" y="4"/>
                  </a:cxn>
                  <a:cxn ang="0">
                    <a:pos x="84" y="0"/>
                  </a:cxn>
                  <a:cxn ang="0">
                    <a:pos x="86" y="2"/>
                  </a:cxn>
                  <a:cxn ang="0">
                    <a:pos x="84" y="6"/>
                  </a:cxn>
                  <a:cxn ang="0">
                    <a:pos x="84" y="6"/>
                  </a:cxn>
                  <a:cxn ang="0">
                    <a:pos x="82" y="8"/>
                  </a:cxn>
                  <a:cxn ang="0">
                    <a:pos x="84" y="8"/>
                  </a:cxn>
                  <a:cxn ang="0">
                    <a:pos x="92" y="6"/>
                  </a:cxn>
                  <a:cxn ang="0">
                    <a:pos x="104" y="6"/>
                  </a:cxn>
                  <a:cxn ang="0">
                    <a:pos x="106" y="6"/>
                  </a:cxn>
                  <a:cxn ang="0">
                    <a:pos x="108" y="10"/>
                  </a:cxn>
                  <a:cxn ang="0">
                    <a:pos x="108" y="10"/>
                  </a:cxn>
                  <a:cxn ang="0">
                    <a:pos x="104" y="14"/>
                  </a:cxn>
                  <a:cxn ang="0">
                    <a:pos x="100" y="16"/>
                  </a:cxn>
                  <a:cxn ang="0">
                    <a:pos x="98" y="16"/>
                  </a:cxn>
                  <a:cxn ang="0">
                    <a:pos x="100" y="16"/>
                  </a:cxn>
                  <a:cxn ang="0">
                    <a:pos x="100" y="16"/>
                  </a:cxn>
                  <a:cxn ang="0">
                    <a:pos x="102" y="18"/>
                  </a:cxn>
                  <a:cxn ang="0">
                    <a:pos x="100" y="18"/>
                  </a:cxn>
                  <a:cxn ang="0">
                    <a:pos x="88" y="20"/>
                  </a:cxn>
                  <a:cxn ang="0">
                    <a:pos x="88" y="20"/>
                  </a:cxn>
                  <a:cxn ang="0">
                    <a:pos x="74" y="24"/>
                  </a:cxn>
                  <a:cxn ang="0">
                    <a:pos x="66" y="28"/>
                  </a:cxn>
                  <a:cxn ang="0">
                    <a:pos x="60" y="28"/>
                  </a:cxn>
                  <a:cxn ang="0">
                    <a:pos x="60" y="28"/>
                  </a:cxn>
                  <a:cxn ang="0">
                    <a:pos x="42" y="26"/>
                  </a:cxn>
                  <a:cxn ang="0">
                    <a:pos x="36" y="26"/>
                  </a:cxn>
                  <a:cxn ang="0">
                    <a:pos x="36" y="28"/>
                  </a:cxn>
                  <a:cxn ang="0">
                    <a:pos x="36" y="28"/>
                  </a:cxn>
                  <a:cxn ang="0">
                    <a:pos x="36" y="28"/>
                  </a:cxn>
                  <a:cxn ang="0">
                    <a:pos x="36" y="30"/>
                  </a:cxn>
                  <a:cxn ang="0">
                    <a:pos x="34" y="32"/>
                  </a:cxn>
                  <a:cxn ang="0">
                    <a:pos x="26" y="34"/>
                  </a:cxn>
                  <a:cxn ang="0">
                    <a:pos x="26" y="34"/>
                  </a:cxn>
                  <a:cxn ang="0">
                    <a:pos x="20" y="32"/>
                  </a:cxn>
                  <a:cxn ang="0">
                    <a:pos x="18" y="34"/>
                  </a:cxn>
                  <a:cxn ang="0">
                    <a:pos x="16" y="36"/>
                  </a:cxn>
                  <a:cxn ang="0">
                    <a:pos x="10" y="36"/>
                  </a:cxn>
                  <a:cxn ang="0">
                    <a:pos x="10" y="36"/>
                  </a:cxn>
                </a:cxnLst>
                <a:rect l="0" t="0" r="r" b="b"/>
                <a:pathLst>
                  <a:path w="108" h="36">
                    <a:moveTo>
                      <a:pt x="10" y="36"/>
                    </a:moveTo>
                    <a:lnTo>
                      <a:pt x="10" y="36"/>
                    </a:lnTo>
                    <a:lnTo>
                      <a:pt x="0" y="32"/>
                    </a:lnTo>
                    <a:lnTo>
                      <a:pt x="0" y="32"/>
                    </a:lnTo>
                    <a:lnTo>
                      <a:pt x="4" y="30"/>
                    </a:lnTo>
                    <a:lnTo>
                      <a:pt x="4" y="30"/>
                    </a:lnTo>
                    <a:lnTo>
                      <a:pt x="6" y="28"/>
                    </a:lnTo>
                    <a:lnTo>
                      <a:pt x="8" y="28"/>
                    </a:lnTo>
                    <a:lnTo>
                      <a:pt x="14" y="26"/>
                    </a:lnTo>
                    <a:lnTo>
                      <a:pt x="14" y="26"/>
                    </a:lnTo>
                    <a:lnTo>
                      <a:pt x="18" y="26"/>
                    </a:lnTo>
                    <a:lnTo>
                      <a:pt x="20" y="24"/>
                    </a:lnTo>
                    <a:lnTo>
                      <a:pt x="18" y="22"/>
                    </a:lnTo>
                    <a:lnTo>
                      <a:pt x="18" y="18"/>
                    </a:lnTo>
                    <a:lnTo>
                      <a:pt x="18" y="16"/>
                    </a:lnTo>
                    <a:lnTo>
                      <a:pt x="22" y="14"/>
                    </a:lnTo>
                    <a:lnTo>
                      <a:pt x="22" y="14"/>
                    </a:lnTo>
                    <a:lnTo>
                      <a:pt x="30" y="12"/>
                    </a:lnTo>
                    <a:lnTo>
                      <a:pt x="38" y="12"/>
                    </a:lnTo>
                    <a:lnTo>
                      <a:pt x="44" y="12"/>
                    </a:lnTo>
                    <a:lnTo>
                      <a:pt x="50" y="10"/>
                    </a:lnTo>
                    <a:lnTo>
                      <a:pt x="50" y="10"/>
                    </a:lnTo>
                    <a:lnTo>
                      <a:pt x="58" y="6"/>
                    </a:lnTo>
                    <a:lnTo>
                      <a:pt x="70" y="4"/>
                    </a:lnTo>
                    <a:lnTo>
                      <a:pt x="70" y="4"/>
                    </a:lnTo>
                    <a:lnTo>
                      <a:pt x="84" y="0"/>
                    </a:lnTo>
                    <a:lnTo>
                      <a:pt x="86" y="2"/>
                    </a:lnTo>
                    <a:lnTo>
                      <a:pt x="84" y="6"/>
                    </a:lnTo>
                    <a:lnTo>
                      <a:pt x="84" y="6"/>
                    </a:lnTo>
                    <a:lnTo>
                      <a:pt x="82" y="8"/>
                    </a:lnTo>
                    <a:lnTo>
                      <a:pt x="84" y="8"/>
                    </a:lnTo>
                    <a:lnTo>
                      <a:pt x="92" y="6"/>
                    </a:lnTo>
                    <a:lnTo>
                      <a:pt x="104" y="6"/>
                    </a:lnTo>
                    <a:lnTo>
                      <a:pt x="106" y="6"/>
                    </a:lnTo>
                    <a:lnTo>
                      <a:pt x="108" y="10"/>
                    </a:lnTo>
                    <a:lnTo>
                      <a:pt x="108" y="10"/>
                    </a:lnTo>
                    <a:lnTo>
                      <a:pt x="104" y="14"/>
                    </a:lnTo>
                    <a:lnTo>
                      <a:pt x="100" y="16"/>
                    </a:lnTo>
                    <a:lnTo>
                      <a:pt x="98" y="16"/>
                    </a:lnTo>
                    <a:lnTo>
                      <a:pt x="100" y="16"/>
                    </a:lnTo>
                    <a:lnTo>
                      <a:pt x="100" y="16"/>
                    </a:lnTo>
                    <a:lnTo>
                      <a:pt x="102" y="18"/>
                    </a:lnTo>
                    <a:lnTo>
                      <a:pt x="100" y="18"/>
                    </a:lnTo>
                    <a:lnTo>
                      <a:pt x="88" y="20"/>
                    </a:lnTo>
                    <a:lnTo>
                      <a:pt x="88" y="20"/>
                    </a:lnTo>
                    <a:lnTo>
                      <a:pt x="74" y="24"/>
                    </a:lnTo>
                    <a:lnTo>
                      <a:pt x="66" y="28"/>
                    </a:lnTo>
                    <a:lnTo>
                      <a:pt x="60" y="28"/>
                    </a:lnTo>
                    <a:lnTo>
                      <a:pt x="60" y="28"/>
                    </a:lnTo>
                    <a:lnTo>
                      <a:pt x="42" y="26"/>
                    </a:lnTo>
                    <a:lnTo>
                      <a:pt x="36" y="26"/>
                    </a:lnTo>
                    <a:lnTo>
                      <a:pt x="36" y="28"/>
                    </a:lnTo>
                    <a:lnTo>
                      <a:pt x="36" y="28"/>
                    </a:lnTo>
                    <a:lnTo>
                      <a:pt x="36" y="28"/>
                    </a:lnTo>
                    <a:lnTo>
                      <a:pt x="36" y="30"/>
                    </a:lnTo>
                    <a:lnTo>
                      <a:pt x="34" y="32"/>
                    </a:lnTo>
                    <a:lnTo>
                      <a:pt x="26" y="34"/>
                    </a:lnTo>
                    <a:lnTo>
                      <a:pt x="26" y="34"/>
                    </a:lnTo>
                    <a:lnTo>
                      <a:pt x="20" y="32"/>
                    </a:lnTo>
                    <a:lnTo>
                      <a:pt x="18" y="34"/>
                    </a:lnTo>
                    <a:lnTo>
                      <a:pt x="16" y="36"/>
                    </a:lnTo>
                    <a:lnTo>
                      <a:pt x="10" y="36"/>
                    </a:lnTo>
                    <a:lnTo>
                      <a:pt x="10" y="3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8" name="Freeform 125">
                <a:extLst>
                  <a:ext uri="{FF2B5EF4-FFF2-40B4-BE49-F238E27FC236}">
                    <a16:creationId xmlns:a16="http://schemas.microsoft.com/office/drawing/2014/main" id="{B4B214B1-AAFD-41F4-B2F0-947A05F6C09B}"/>
                  </a:ext>
                </a:extLst>
              </p:cNvPr>
              <p:cNvSpPr>
                <a:spLocks/>
              </p:cNvSpPr>
              <p:nvPr/>
            </p:nvSpPr>
            <p:spPr bwMode="auto">
              <a:xfrm>
                <a:off x="2677616" y="218943"/>
                <a:ext cx="1010079" cy="399305"/>
              </a:xfrm>
              <a:custGeom>
                <a:avLst/>
                <a:gdLst/>
                <a:ahLst/>
                <a:cxnLst>
                  <a:cxn ang="0">
                    <a:pos x="214" y="6"/>
                  </a:cxn>
                  <a:cxn ang="0">
                    <a:pos x="292" y="10"/>
                  </a:cxn>
                  <a:cxn ang="0">
                    <a:pos x="354" y="4"/>
                  </a:cxn>
                  <a:cxn ang="0">
                    <a:pos x="406" y="8"/>
                  </a:cxn>
                  <a:cxn ang="0">
                    <a:pos x="474" y="4"/>
                  </a:cxn>
                  <a:cxn ang="0">
                    <a:pos x="540" y="8"/>
                  </a:cxn>
                  <a:cxn ang="0">
                    <a:pos x="606" y="10"/>
                  </a:cxn>
                  <a:cxn ang="0">
                    <a:pos x="640" y="8"/>
                  </a:cxn>
                  <a:cxn ang="0">
                    <a:pos x="648" y="18"/>
                  </a:cxn>
                  <a:cxn ang="0">
                    <a:pos x="658" y="12"/>
                  </a:cxn>
                  <a:cxn ang="0">
                    <a:pos x="692" y="18"/>
                  </a:cxn>
                  <a:cxn ang="0">
                    <a:pos x="674" y="32"/>
                  </a:cxn>
                  <a:cxn ang="0">
                    <a:pos x="684" y="40"/>
                  </a:cxn>
                  <a:cxn ang="0">
                    <a:pos x="650" y="54"/>
                  </a:cxn>
                  <a:cxn ang="0">
                    <a:pos x="650" y="76"/>
                  </a:cxn>
                  <a:cxn ang="0">
                    <a:pos x="608" y="80"/>
                  </a:cxn>
                  <a:cxn ang="0">
                    <a:pos x="568" y="88"/>
                  </a:cxn>
                  <a:cxn ang="0">
                    <a:pos x="592" y="98"/>
                  </a:cxn>
                  <a:cxn ang="0">
                    <a:pos x="616" y="106"/>
                  </a:cxn>
                  <a:cxn ang="0">
                    <a:pos x="576" y="106"/>
                  </a:cxn>
                  <a:cxn ang="0">
                    <a:pos x="550" y="104"/>
                  </a:cxn>
                  <a:cxn ang="0">
                    <a:pos x="536" y="122"/>
                  </a:cxn>
                  <a:cxn ang="0">
                    <a:pos x="582" y="120"/>
                  </a:cxn>
                  <a:cxn ang="0">
                    <a:pos x="578" y="130"/>
                  </a:cxn>
                  <a:cxn ang="0">
                    <a:pos x="542" y="138"/>
                  </a:cxn>
                  <a:cxn ang="0">
                    <a:pos x="500" y="148"/>
                  </a:cxn>
                  <a:cxn ang="0">
                    <a:pos x="454" y="152"/>
                  </a:cxn>
                  <a:cxn ang="0">
                    <a:pos x="432" y="150"/>
                  </a:cxn>
                  <a:cxn ang="0">
                    <a:pos x="398" y="170"/>
                  </a:cxn>
                  <a:cxn ang="0">
                    <a:pos x="360" y="176"/>
                  </a:cxn>
                  <a:cxn ang="0">
                    <a:pos x="324" y="182"/>
                  </a:cxn>
                  <a:cxn ang="0">
                    <a:pos x="290" y="198"/>
                  </a:cxn>
                  <a:cxn ang="0">
                    <a:pos x="280" y="214"/>
                  </a:cxn>
                  <a:cxn ang="0">
                    <a:pos x="260" y="226"/>
                  </a:cxn>
                  <a:cxn ang="0">
                    <a:pos x="244" y="248"/>
                  </a:cxn>
                  <a:cxn ang="0">
                    <a:pos x="224" y="262"/>
                  </a:cxn>
                  <a:cxn ang="0">
                    <a:pos x="196" y="270"/>
                  </a:cxn>
                  <a:cxn ang="0">
                    <a:pos x="174" y="260"/>
                  </a:cxn>
                  <a:cxn ang="0">
                    <a:pos x="140" y="248"/>
                  </a:cxn>
                  <a:cxn ang="0">
                    <a:pos x="122" y="226"/>
                  </a:cxn>
                  <a:cxn ang="0">
                    <a:pos x="134" y="200"/>
                  </a:cxn>
                  <a:cxn ang="0">
                    <a:pos x="108" y="186"/>
                  </a:cxn>
                  <a:cxn ang="0">
                    <a:pos x="108" y="168"/>
                  </a:cxn>
                  <a:cxn ang="0">
                    <a:pos x="122" y="154"/>
                  </a:cxn>
                  <a:cxn ang="0">
                    <a:pos x="152" y="146"/>
                  </a:cxn>
                  <a:cxn ang="0">
                    <a:pos x="166" y="136"/>
                  </a:cxn>
                  <a:cxn ang="0">
                    <a:pos x="166" y="124"/>
                  </a:cxn>
                  <a:cxn ang="0">
                    <a:pos x="152" y="114"/>
                  </a:cxn>
                  <a:cxn ang="0">
                    <a:pos x="176" y="110"/>
                  </a:cxn>
                  <a:cxn ang="0">
                    <a:pos x="160" y="106"/>
                  </a:cxn>
                  <a:cxn ang="0">
                    <a:pos x="128" y="106"/>
                  </a:cxn>
                  <a:cxn ang="0">
                    <a:pos x="146" y="86"/>
                  </a:cxn>
                  <a:cxn ang="0">
                    <a:pos x="142" y="72"/>
                  </a:cxn>
                  <a:cxn ang="0">
                    <a:pos x="108" y="60"/>
                  </a:cxn>
                  <a:cxn ang="0">
                    <a:pos x="44" y="56"/>
                  </a:cxn>
                  <a:cxn ang="0">
                    <a:pos x="30" y="48"/>
                  </a:cxn>
                  <a:cxn ang="0">
                    <a:pos x="28" y="42"/>
                  </a:cxn>
                  <a:cxn ang="0">
                    <a:pos x="42" y="30"/>
                  </a:cxn>
                  <a:cxn ang="0">
                    <a:pos x="84" y="16"/>
                  </a:cxn>
                  <a:cxn ang="0">
                    <a:pos x="166" y="12"/>
                  </a:cxn>
                </a:cxnLst>
                <a:rect l="0" t="0" r="r" b="b"/>
                <a:pathLst>
                  <a:path w="702" h="274">
                    <a:moveTo>
                      <a:pt x="166" y="12"/>
                    </a:moveTo>
                    <a:lnTo>
                      <a:pt x="166" y="12"/>
                    </a:lnTo>
                    <a:lnTo>
                      <a:pt x="172" y="10"/>
                    </a:lnTo>
                    <a:lnTo>
                      <a:pt x="178" y="10"/>
                    </a:lnTo>
                    <a:lnTo>
                      <a:pt x="182" y="10"/>
                    </a:lnTo>
                    <a:lnTo>
                      <a:pt x="188" y="10"/>
                    </a:lnTo>
                    <a:lnTo>
                      <a:pt x="188" y="10"/>
                    </a:lnTo>
                    <a:lnTo>
                      <a:pt x="194" y="8"/>
                    </a:lnTo>
                    <a:lnTo>
                      <a:pt x="200" y="8"/>
                    </a:lnTo>
                    <a:lnTo>
                      <a:pt x="206" y="8"/>
                    </a:lnTo>
                    <a:lnTo>
                      <a:pt x="214" y="6"/>
                    </a:lnTo>
                    <a:lnTo>
                      <a:pt x="214" y="6"/>
                    </a:lnTo>
                    <a:lnTo>
                      <a:pt x="224" y="6"/>
                    </a:lnTo>
                    <a:lnTo>
                      <a:pt x="230" y="8"/>
                    </a:lnTo>
                    <a:lnTo>
                      <a:pt x="236" y="10"/>
                    </a:lnTo>
                    <a:lnTo>
                      <a:pt x="242" y="8"/>
                    </a:lnTo>
                    <a:lnTo>
                      <a:pt x="242" y="8"/>
                    </a:lnTo>
                    <a:lnTo>
                      <a:pt x="250" y="8"/>
                    </a:lnTo>
                    <a:lnTo>
                      <a:pt x="254" y="8"/>
                    </a:lnTo>
                    <a:lnTo>
                      <a:pt x="260" y="10"/>
                    </a:lnTo>
                    <a:lnTo>
                      <a:pt x="268" y="10"/>
                    </a:lnTo>
                    <a:lnTo>
                      <a:pt x="268" y="10"/>
                    </a:lnTo>
                    <a:lnTo>
                      <a:pt x="280" y="8"/>
                    </a:lnTo>
                    <a:lnTo>
                      <a:pt x="292" y="10"/>
                    </a:lnTo>
                    <a:lnTo>
                      <a:pt x="300" y="10"/>
                    </a:lnTo>
                    <a:lnTo>
                      <a:pt x="302" y="10"/>
                    </a:lnTo>
                    <a:lnTo>
                      <a:pt x="302" y="8"/>
                    </a:lnTo>
                    <a:lnTo>
                      <a:pt x="302" y="8"/>
                    </a:lnTo>
                    <a:lnTo>
                      <a:pt x="302" y="6"/>
                    </a:lnTo>
                    <a:lnTo>
                      <a:pt x="306" y="4"/>
                    </a:lnTo>
                    <a:lnTo>
                      <a:pt x="314" y="4"/>
                    </a:lnTo>
                    <a:lnTo>
                      <a:pt x="322" y="6"/>
                    </a:lnTo>
                    <a:lnTo>
                      <a:pt x="322" y="6"/>
                    </a:lnTo>
                    <a:lnTo>
                      <a:pt x="332" y="8"/>
                    </a:lnTo>
                    <a:lnTo>
                      <a:pt x="340" y="8"/>
                    </a:lnTo>
                    <a:lnTo>
                      <a:pt x="354" y="4"/>
                    </a:lnTo>
                    <a:lnTo>
                      <a:pt x="354" y="4"/>
                    </a:lnTo>
                    <a:lnTo>
                      <a:pt x="362" y="4"/>
                    </a:lnTo>
                    <a:lnTo>
                      <a:pt x="368" y="6"/>
                    </a:lnTo>
                    <a:lnTo>
                      <a:pt x="372" y="8"/>
                    </a:lnTo>
                    <a:lnTo>
                      <a:pt x="380" y="6"/>
                    </a:lnTo>
                    <a:lnTo>
                      <a:pt x="380" y="6"/>
                    </a:lnTo>
                    <a:lnTo>
                      <a:pt x="386" y="6"/>
                    </a:lnTo>
                    <a:lnTo>
                      <a:pt x="390" y="8"/>
                    </a:lnTo>
                    <a:lnTo>
                      <a:pt x="394" y="10"/>
                    </a:lnTo>
                    <a:lnTo>
                      <a:pt x="400" y="8"/>
                    </a:lnTo>
                    <a:lnTo>
                      <a:pt x="400" y="8"/>
                    </a:lnTo>
                    <a:lnTo>
                      <a:pt x="406" y="8"/>
                    </a:lnTo>
                    <a:lnTo>
                      <a:pt x="408" y="8"/>
                    </a:lnTo>
                    <a:lnTo>
                      <a:pt x="412" y="8"/>
                    </a:lnTo>
                    <a:lnTo>
                      <a:pt x="424" y="6"/>
                    </a:lnTo>
                    <a:lnTo>
                      <a:pt x="424" y="6"/>
                    </a:lnTo>
                    <a:lnTo>
                      <a:pt x="450" y="2"/>
                    </a:lnTo>
                    <a:lnTo>
                      <a:pt x="456" y="4"/>
                    </a:lnTo>
                    <a:lnTo>
                      <a:pt x="458" y="4"/>
                    </a:lnTo>
                    <a:lnTo>
                      <a:pt x="456" y="6"/>
                    </a:lnTo>
                    <a:lnTo>
                      <a:pt x="456" y="6"/>
                    </a:lnTo>
                    <a:lnTo>
                      <a:pt x="452" y="10"/>
                    </a:lnTo>
                    <a:lnTo>
                      <a:pt x="454" y="10"/>
                    </a:lnTo>
                    <a:lnTo>
                      <a:pt x="474" y="4"/>
                    </a:lnTo>
                    <a:lnTo>
                      <a:pt x="474" y="4"/>
                    </a:lnTo>
                    <a:lnTo>
                      <a:pt x="482" y="2"/>
                    </a:lnTo>
                    <a:lnTo>
                      <a:pt x="486" y="0"/>
                    </a:lnTo>
                    <a:lnTo>
                      <a:pt x="494" y="2"/>
                    </a:lnTo>
                    <a:lnTo>
                      <a:pt x="500" y="6"/>
                    </a:lnTo>
                    <a:lnTo>
                      <a:pt x="504" y="6"/>
                    </a:lnTo>
                    <a:lnTo>
                      <a:pt x="508" y="6"/>
                    </a:lnTo>
                    <a:lnTo>
                      <a:pt x="508" y="6"/>
                    </a:lnTo>
                    <a:lnTo>
                      <a:pt x="518" y="4"/>
                    </a:lnTo>
                    <a:lnTo>
                      <a:pt x="524" y="6"/>
                    </a:lnTo>
                    <a:lnTo>
                      <a:pt x="530" y="8"/>
                    </a:lnTo>
                    <a:lnTo>
                      <a:pt x="540" y="8"/>
                    </a:lnTo>
                    <a:lnTo>
                      <a:pt x="540" y="8"/>
                    </a:lnTo>
                    <a:lnTo>
                      <a:pt x="550" y="8"/>
                    </a:lnTo>
                    <a:lnTo>
                      <a:pt x="556" y="10"/>
                    </a:lnTo>
                    <a:lnTo>
                      <a:pt x="560" y="12"/>
                    </a:lnTo>
                    <a:lnTo>
                      <a:pt x="568" y="10"/>
                    </a:lnTo>
                    <a:lnTo>
                      <a:pt x="568" y="10"/>
                    </a:lnTo>
                    <a:lnTo>
                      <a:pt x="576" y="8"/>
                    </a:lnTo>
                    <a:lnTo>
                      <a:pt x="584" y="8"/>
                    </a:lnTo>
                    <a:lnTo>
                      <a:pt x="592" y="10"/>
                    </a:lnTo>
                    <a:lnTo>
                      <a:pt x="600" y="10"/>
                    </a:lnTo>
                    <a:lnTo>
                      <a:pt x="600" y="10"/>
                    </a:lnTo>
                    <a:lnTo>
                      <a:pt x="606" y="10"/>
                    </a:lnTo>
                    <a:lnTo>
                      <a:pt x="612" y="10"/>
                    </a:lnTo>
                    <a:lnTo>
                      <a:pt x="618" y="14"/>
                    </a:lnTo>
                    <a:lnTo>
                      <a:pt x="618" y="14"/>
                    </a:lnTo>
                    <a:lnTo>
                      <a:pt x="618" y="14"/>
                    </a:lnTo>
                    <a:lnTo>
                      <a:pt x="620" y="12"/>
                    </a:lnTo>
                    <a:lnTo>
                      <a:pt x="622" y="10"/>
                    </a:lnTo>
                    <a:lnTo>
                      <a:pt x="624" y="8"/>
                    </a:lnTo>
                    <a:lnTo>
                      <a:pt x="624" y="8"/>
                    </a:lnTo>
                    <a:lnTo>
                      <a:pt x="630" y="8"/>
                    </a:lnTo>
                    <a:lnTo>
                      <a:pt x="636" y="8"/>
                    </a:lnTo>
                    <a:lnTo>
                      <a:pt x="640" y="8"/>
                    </a:lnTo>
                    <a:lnTo>
                      <a:pt x="640" y="8"/>
                    </a:lnTo>
                    <a:lnTo>
                      <a:pt x="646" y="12"/>
                    </a:lnTo>
                    <a:lnTo>
                      <a:pt x="646" y="12"/>
                    </a:lnTo>
                    <a:lnTo>
                      <a:pt x="640" y="14"/>
                    </a:lnTo>
                    <a:lnTo>
                      <a:pt x="640" y="14"/>
                    </a:lnTo>
                    <a:lnTo>
                      <a:pt x="634" y="16"/>
                    </a:lnTo>
                    <a:lnTo>
                      <a:pt x="630" y="18"/>
                    </a:lnTo>
                    <a:lnTo>
                      <a:pt x="630" y="22"/>
                    </a:lnTo>
                    <a:lnTo>
                      <a:pt x="630" y="22"/>
                    </a:lnTo>
                    <a:lnTo>
                      <a:pt x="634" y="18"/>
                    </a:lnTo>
                    <a:lnTo>
                      <a:pt x="640" y="18"/>
                    </a:lnTo>
                    <a:lnTo>
                      <a:pt x="648" y="18"/>
                    </a:lnTo>
                    <a:lnTo>
                      <a:pt x="648" y="18"/>
                    </a:lnTo>
                    <a:lnTo>
                      <a:pt x="650" y="20"/>
                    </a:lnTo>
                    <a:lnTo>
                      <a:pt x="650" y="22"/>
                    </a:lnTo>
                    <a:lnTo>
                      <a:pt x="638" y="32"/>
                    </a:lnTo>
                    <a:lnTo>
                      <a:pt x="638" y="32"/>
                    </a:lnTo>
                    <a:lnTo>
                      <a:pt x="636" y="34"/>
                    </a:lnTo>
                    <a:lnTo>
                      <a:pt x="638" y="34"/>
                    </a:lnTo>
                    <a:lnTo>
                      <a:pt x="652" y="26"/>
                    </a:lnTo>
                    <a:lnTo>
                      <a:pt x="652" y="26"/>
                    </a:lnTo>
                    <a:lnTo>
                      <a:pt x="654" y="22"/>
                    </a:lnTo>
                    <a:lnTo>
                      <a:pt x="654" y="20"/>
                    </a:lnTo>
                    <a:lnTo>
                      <a:pt x="654" y="16"/>
                    </a:lnTo>
                    <a:lnTo>
                      <a:pt x="658" y="12"/>
                    </a:lnTo>
                    <a:lnTo>
                      <a:pt x="658" y="12"/>
                    </a:lnTo>
                    <a:lnTo>
                      <a:pt x="664" y="8"/>
                    </a:lnTo>
                    <a:lnTo>
                      <a:pt x="672" y="8"/>
                    </a:lnTo>
                    <a:lnTo>
                      <a:pt x="680" y="8"/>
                    </a:lnTo>
                    <a:lnTo>
                      <a:pt x="688" y="8"/>
                    </a:lnTo>
                    <a:lnTo>
                      <a:pt x="688" y="8"/>
                    </a:lnTo>
                    <a:lnTo>
                      <a:pt x="700" y="8"/>
                    </a:lnTo>
                    <a:lnTo>
                      <a:pt x="702" y="10"/>
                    </a:lnTo>
                    <a:lnTo>
                      <a:pt x="702" y="10"/>
                    </a:lnTo>
                    <a:lnTo>
                      <a:pt x="696" y="14"/>
                    </a:lnTo>
                    <a:lnTo>
                      <a:pt x="696" y="14"/>
                    </a:lnTo>
                    <a:lnTo>
                      <a:pt x="692" y="18"/>
                    </a:lnTo>
                    <a:lnTo>
                      <a:pt x="692" y="20"/>
                    </a:lnTo>
                    <a:lnTo>
                      <a:pt x="694" y="20"/>
                    </a:lnTo>
                    <a:lnTo>
                      <a:pt x="690" y="22"/>
                    </a:lnTo>
                    <a:lnTo>
                      <a:pt x="690" y="22"/>
                    </a:lnTo>
                    <a:lnTo>
                      <a:pt x="688" y="24"/>
                    </a:lnTo>
                    <a:lnTo>
                      <a:pt x="690" y="26"/>
                    </a:lnTo>
                    <a:lnTo>
                      <a:pt x="690" y="28"/>
                    </a:lnTo>
                    <a:lnTo>
                      <a:pt x="686" y="32"/>
                    </a:lnTo>
                    <a:lnTo>
                      <a:pt x="686" y="32"/>
                    </a:lnTo>
                    <a:lnTo>
                      <a:pt x="680" y="34"/>
                    </a:lnTo>
                    <a:lnTo>
                      <a:pt x="678" y="34"/>
                    </a:lnTo>
                    <a:lnTo>
                      <a:pt x="674" y="32"/>
                    </a:lnTo>
                    <a:lnTo>
                      <a:pt x="668" y="34"/>
                    </a:lnTo>
                    <a:lnTo>
                      <a:pt x="668" y="34"/>
                    </a:lnTo>
                    <a:lnTo>
                      <a:pt x="662" y="38"/>
                    </a:lnTo>
                    <a:lnTo>
                      <a:pt x="660" y="40"/>
                    </a:lnTo>
                    <a:lnTo>
                      <a:pt x="660" y="42"/>
                    </a:lnTo>
                    <a:lnTo>
                      <a:pt x="664" y="40"/>
                    </a:lnTo>
                    <a:lnTo>
                      <a:pt x="664" y="40"/>
                    </a:lnTo>
                    <a:lnTo>
                      <a:pt x="668" y="38"/>
                    </a:lnTo>
                    <a:lnTo>
                      <a:pt x="672" y="40"/>
                    </a:lnTo>
                    <a:lnTo>
                      <a:pt x="676" y="40"/>
                    </a:lnTo>
                    <a:lnTo>
                      <a:pt x="684" y="40"/>
                    </a:lnTo>
                    <a:lnTo>
                      <a:pt x="684" y="40"/>
                    </a:lnTo>
                    <a:lnTo>
                      <a:pt x="690" y="42"/>
                    </a:lnTo>
                    <a:lnTo>
                      <a:pt x="688" y="42"/>
                    </a:lnTo>
                    <a:lnTo>
                      <a:pt x="670" y="48"/>
                    </a:lnTo>
                    <a:lnTo>
                      <a:pt x="670" y="48"/>
                    </a:lnTo>
                    <a:lnTo>
                      <a:pt x="664" y="50"/>
                    </a:lnTo>
                    <a:lnTo>
                      <a:pt x="660" y="48"/>
                    </a:lnTo>
                    <a:lnTo>
                      <a:pt x="658" y="46"/>
                    </a:lnTo>
                    <a:lnTo>
                      <a:pt x="654" y="46"/>
                    </a:lnTo>
                    <a:lnTo>
                      <a:pt x="654" y="46"/>
                    </a:lnTo>
                    <a:lnTo>
                      <a:pt x="648" y="48"/>
                    </a:lnTo>
                    <a:lnTo>
                      <a:pt x="648" y="52"/>
                    </a:lnTo>
                    <a:lnTo>
                      <a:pt x="650" y="54"/>
                    </a:lnTo>
                    <a:lnTo>
                      <a:pt x="656" y="58"/>
                    </a:lnTo>
                    <a:lnTo>
                      <a:pt x="656" y="58"/>
                    </a:lnTo>
                    <a:lnTo>
                      <a:pt x="658" y="58"/>
                    </a:lnTo>
                    <a:lnTo>
                      <a:pt x="658" y="60"/>
                    </a:lnTo>
                    <a:lnTo>
                      <a:pt x="654" y="62"/>
                    </a:lnTo>
                    <a:lnTo>
                      <a:pt x="648" y="64"/>
                    </a:lnTo>
                    <a:lnTo>
                      <a:pt x="648" y="66"/>
                    </a:lnTo>
                    <a:lnTo>
                      <a:pt x="650" y="68"/>
                    </a:lnTo>
                    <a:lnTo>
                      <a:pt x="650" y="68"/>
                    </a:lnTo>
                    <a:lnTo>
                      <a:pt x="656" y="72"/>
                    </a:lnTo>
                    <a:lnTo>
                      <a:pt x="650" y="76"/>
                    </a:lnTo>
                    <a:lnTo>
                      <a:pt x="650" y="76"/>
                    </a:lnTo>
                    <a:lnTo>
                      <a:pt x="646" y="76"/>
                    </a:lnTo>
                    <a:lnTo>
                      <a:pt x="640" y="76"/>
                    </a:lnTo>
                    <a:lnTo>
                      <a:pt x="638" y="74"/>
                    </a:lnTo>
                    <a:lnTo>
                      <a:pt x="640" y="76"/>
                    </a:lnTo>
                    <a:lnTo>
                      <a:pt x="640" y="76"/>
                    </a:lnTo>
                    <a:lnTo>
                      <a:pt x="640" y="78"/>
                    </a:lnTo>
                    <a:lnTo>
                      <a:pt x="640" y="80"/>
                    </a:lnTo>
                    <a:lnTo>
                      <a:pt x="632" y="82"/>
                    </a:lnTo>
                    <a:lnTo>
                      <a:pt x="624" y="82"/>
                    </a:lnTo>
                    <a:lnTo>
                      <a:pt x="614" y="82"/>
                    </a:lnTo>
                    <a:lnTo>
                      <a:pt x="614" y="82"/>
                    </a:lnTo>
                    <a:lnTo>
                      <a:pt x="608" y="80"/>
                    </a:lnTo>
                    <a:lnTo>
                      <a:pt x="604" y="82"/>
                    </a:lnTo>
                    <a:lnTo>
                      <a:pt x="598" y="82"/>
                    </a:lnTo>
                    <a:lnTo>
                      <a:pt x="590" y="82"/>
                    </a:lnTo>
                    <a:lnTo>
                      <a:pt x="590" y="82"/>
                    </a:lnTo>
                    <a:lnTo>
                      <a:pt x="584" y="80"/>
                    </a:lnTo>
                    <a:lnTo>
                      <a:pt x="580" y="80"/>
                    </a:lnTo>
                    <a:lnTo>
                      <a:pt x="570" y="82"/>
                    </a:lnTo>
                    <a:lnTo>
                      <a:pt x="570" y="82"/>
                    </a:lnTo>
                    <a:lnTo>
                      <a:pt x="564" y="84"/>
                    </a:lnTo>
                    <a:lnTo>
                      <a:pt x="562" y="86"/>
                    </a:lnTo>
                    <a:lnTo>
                      <a:pt x="564" y="88"/>
                    </a:lnTo>
                    <a:lnTo>
                      <a:pt x="568" y="88"/>
                    </a:lnTo>
                    <a:lnTo>
                      <a:pt x="568" y="88"/>
                    </a:lnTo>
                    <a:lnTo>
                      <a:pt x="574" y="88"/>
                    </a:lnTo>
                    <a:lnTo>
                      <a:pt x="574" y="92"/>
                    </a:lnTo>
                    <a:lnTo>
                      <a:pt x="574" y="94"/>
                    </a:lnTo>
                    <a:lnTo>
                      <a:pt x="578" y="94"/>
                    </a:lnTo>
                    <a:lnTo>
                      <a:pt x="578" y="94"/>
                    </a:lnTo>
                    <a:lnTo>
                      <a:pt x="580" y="94"/>
                    </a:lnTo>
                    <a:lnTo>
                      <a:pt x="582" y="94"/>
                    </a:lnTo>
                    <a:lnTo>
                      <a:pt x="584" y="96"/>
                    </a:lnTo>
                    <a:lnTo>
                      <a:pt x="588" y="96"/>
                    </a:lnTo>
                    <a:lnTo>
                      <a:pt x="588" y="96"/>
                    </a:lnTo>
                    <a:lnTo>
                      <a:pt x="592" y="98"/>
                    </a:lnTo>
                    <a:lnTo>
                      <a:pt x="598" y="94"/>
                    </a:lnTo>
                    <a:lnTo>
                      <a:pt x="598" y="94"/>
                    </a:lnTo>
                    <a:lnTo>
                      <a:pt x="602" y="92"/>
                    </a:lnTo>
                    <a:lnTo>
                      <a:pt x="604" y="94"/>
                    </a:lnTo>
                    <a:lnTo>
                      <a:pt x="606" y="98"/>
                    </a:lnTo>
                    <a:lnTo>
                      <a:pt x="608" y="96"/>
                    </a:lnTo>
                    <a:lnTo>
                      <a:pt x="608" y="96"/>
                    </a:lnTo>
                    <a:lnTo>
                      <a:pt x="612" y="96"/>
                    </a:lnTo>
                    <a:lnTo>
                      <a:pt x="614" y="98"/>
                    </a:lnTo>
                    <a:lnTo>
                      <a:pt x="616" y="100"/>
                    </a:lnTo>
                    <a:lnTo>
                      <a:pt x="616" y="106"/>
                    </a:lnTo>
                    <a:lnTo>
                      <a:pt x="616" y="106"/>
                    </a:lnTo>
                    <a:lnTo>
                      <a:pt x="614" y="110"/>
                    </a:lnTo>
                    <a:lnTo>
                      <a:pt x="612" y="112"/>
                    </a:lnTo>
                    <a:lnTo>
                      <a:pt x="608" y="112"/>
                    </a:lnTo>
                    <a:lnTo>
                      <a:pt x="606" y="114"/>
                    </a:lnTo>
                    <a:lnTo>
                      <a:pt x="606" y="114"/>
                    </a:lnTo>
                    <a:lnTo>
                      <a:pt x="604" y="116"/>
                    </a:lnTo>
                    <a:lnTo>
                      <a:pt x="602" y="116"/>
                    </a:lnTo>
                    <a:lnTo>
                      <a:pt x="594" y="116"/>
                    </a:lnTo>
                    <a:lnTo>
                      <a:pt x="586" y="112"/>
                    </a:lnTo>
                    <a:lnTo>
                      <a:pt x="582" y="108"/>
                    </a:lnTo>
                    <a:lnTo>
                      <a:pt x="582" y="108"/>
                    </a:lnTo>
                    <a:lnTo>
                      <a:pt x="576" y="106"/>
                    </a:lnTo>
                    <a:lnTo>
                      <a:pt x="570" y="104"/>
                    </a:lnTo>
                    <a:lnTo>
                      <a:pt x="558" y="102"/>
                    </a:lnTo>
                    <a:lnTo>
                      <a:pt x="558" y="102"/>
                    </a:lnTo>
                    <a:lnTo>
                      <a:pt x="546" y="100"/>
                    </a:lnTo>
                    <a:lnTo>
                      <a:pt x="540" y="98"/>
                    </a:lnTo>
                    <a:lnTo>
                      <a:pt x="532" y="98"/>
                    </a:lnTo>
                    <a:lnTo>
                      <a:pt x="532" y="98"/>
                    </a:lnTo>
                    <a:lnTo>
                      <a:pt x="528" y="100"/>
                    </a:lnTo>
                    <a:lnTo>
                      <a:pt x="532" y="100"/>
                    </a:lnTo>
                    <a:lnTo>
                      <a:pt x="542" y="102"/>
                    </a:lnTo>
                    <a:lnTo>
                      <a:pt x="550" y="104"/>
                    </a:lnTo>
                    <a:lnTo>
                      <a:pt x="550" y="104"/>
                    </a:lnTo>
                    <a:lnTo>
                      <a:pt x="552" y="106"/>
                    </a:lnTo>
                    <a:lnTo>
                      <a:pt x="550" y="108"/>
                    </a:lnTo>
                    <a:lnTo>
                      <a:pt x="544" y="108"/>
                    </a:lnTo>
                    <a:lnTo>
                      <a:pt x="536" y="110"/>
                    </a:lnTo>
                    <a:lnTo>
                      <a:pt x="536" y="110"/>
                    </a:lnTo>
                    <a:lnTo>
                      <a:pt x="526" y="116"/>
                    </a:lnTo>
                    <a:lnTo>
                      <a:pt x="524" y="118"/>
                    </a:lnTo>
                    <a:lnTo>
                      <a:pt x="526" y="118"/>
                    </a:lnTo>
                    <a:lnTo>
                      <a:pt x="532" y="118"/>
                    </a:lnTo>
                    <a:lnTo>
                      <a:pt x="532" y="118"/>
                    </a:lnTo>
                    <a:lnTo>
                      <a:pt x="538" y="120"/>
                    </a:lnTo>
                    <a:lnTo>
                      <a:pt x="536" y="122"/>
                    </a:lnTo>
                    <a:lnTo>
                      <a:pt x="532" y="124"/>
                    </a:lnTo>
                    <a:lnTo>
                      <a:pt x="532" y="124"/>
                    </a:lnTo>
                    <a:lnTo>
                      <a:pt x="534" y="124"/>
                    </a:lnTo>
                    <a:lnTo>
                      <a:pt x="534" y="124"/>
                    </a:lnTo>
                    <a:lnTo>
                      <a:pt x="544" y="120"/>
                    </a:lnTo>
                    <a:lnTo>
                      <a:pt x="552" y="116"/>
                    </a:lnTo>
                    <a:lnTo>
                      <a:pt x="552" y="116"/>
                    </a:lnTo>
                    <a:lnTo>
                      <a:pt x="556" y="116"/>
                    </a:lnTo>
                    <a:lnTo>
                      <a:pt x="564" y="118"/>
                    </a:lnTo>
                    <a:lnTo>
                      <a:pt x="572" y="120"/>
                    </a:lnTo>
                    <a:lnTo>
                      <a:pt x="582" y="120"/>
                    </a:lnTo>
                    <a:lnTo>
                      <a:pt x="582" y="120"/>
                    </a:lnTo>
                    <a:lnTo>
                      <a:pt x="592" y="120"/>
                    </a:lnTo>
                    <a:lnTo>
                      <a:pt x="594" y="122"/>
                    </a:lnTo>
                    <a:lnTo>
                      <a:pt x="594" y="122"/>
                    </a:lnTo>
                    <a:lnTo>
                      <a:pt x="594" y="122"/>
                    </a:lnTo>
                    <a:lnTo>
                      <a:pt x="592" y="124"/>
                    </a:lnTo>
                    <a:lnTo>
                      <a:pt x="586" y="124"/>
                    </a:lnTo>
                    <a:lnTo>
                      <a:pt x="580" y="126"/>
                    </a:lnTo>
                    <a:lnTo>
                      <a:pt x="578" y="128"/>
                    </a:lnTo>
                    <a:lnTo>
                      <a:pt x="580" y="128"/>
                    </a:lnTo>
                    <a:lnTo>
                      <a:pt x="580" y="128"/>
                    </a:lnTo>
                    <a:lnTo>
                      <a:pt x="580" y="130"/>
                    </a:lnTo>
                    <a:lnTo>
                      <a:pt x="578" y="130"/>
                    </a:lnTo>
                    <a:lnTo>
                      <a:pt x="570" y="132"/>
                    </a:lnTo>
                    <a:lnTo>
                      <a:pt x="564" y="132"/>
                    </a:lnTo>
                    <a:lnTo>
                      <a:pt x="562" y="132"/>
                    </a:lnTo>
                    <a:lnTo>
                      <a:pt x="562" y="134"/>
                    </a:lnTo>
                    <a:lnTo>
                      <a:pt x="562" y="134"/>
                    </a:lnTo>
                    <a:lnTo>
                      <a:pt x="562" y="136"/>
                    </a:lnTo>
                    <a:lnTo>
                      <a:pt x="560" y="136"/>
                    </a:lnTo>
                    <a:lnTo>
                      <a:pt x="552" y="136"/>
                    </a:lnTo>
                    <a:lnTo>
                      <a:pt x="544" y="136"/>
                    </a:lnTo>
                    <a:lnTo>
                      <a:pt x="542" y="136"/>
                    </a:lnTo>
                    <a:lnTo>
                      <a:pt x="542" y="138"/>
                    </a:lnTo>
                    <a:lnTo>
                      <a:pt x="542" y="138"/>
                    </a:lnTo>
                    <a:lnTo>
                      <a:pt x="544" y="140"/>
                    </a:lnTo>
                    <a:lnTo>
                      <a:pt x="542" y="140"/>
                    </a:lnTo>
                    <a:lnTo>
                      <a:pt x="534" y="140"/>
                    </a:lnTo>
                    <a:lnTo>
                      <a:pt x="526" y="142"/>
                    </a:lnTo>
                    <a:lnTo>
                      <a:pt x="524" y="142"/>
                    </a:lnTo>
                    <a:lnTo>
                      <a:pt x="524" y="144"/>
                    </a:lnTo>
                    <a:lnTo>
                      <a:pt x="524" y="144"/>
                    </a:lnTo>
                    <a:lnTo>
                      <a:pt x="524" y="146"/>
                    </a:lnTo>
                    <a:lnTo>
                      <a:pt x="522" y="146"/>
                    </a:lnTo>
                    <a:lnTo>
                      <a:pt x="516" y="146"/>
                    </a:lnTo>
                    <a:lnTo>
                      <a:pt x="508" y="146"/>
                    </a:lnTo>
                    <a:lnTo>
                      <a:pt x="500" y="148"/>
                    </a:lnTo>
                    <a:lnTo>
                      <a:pt x="500" y="148"/>
                    </a:lnTo>
                    <a:lnTo>
                      <a:pt x="494" y="148"/>
                    </a:lnTo>
                    <a:lnTo>
                      <a:pt x="490" y="148"/>
                    </a:lnTo>
                    <a:lnTo>
                      <a:pt x="486" y="148"/>
                    </a:lnTo>
                    <a:lnTo>
                      <a:pt x="482" y="150"/>
                    </a:lnTo>
                    <a:lnTo>
                      <a:pt x="482" y="150"/>
                    </a:lnTo>
                    <a:lnTo>
                      <a:pt x="476" y="152"/>
                    </a:lnTo>
                    <a:lnTo>
                      <a:pt x="472" y="150"/>
                    </a:lnTo>
                    <a:lnTo>
                      <a:pt x="466" y="150"/>
                    </a:lnTo>
                    <a:lnTo>
                      <a:pt x="460" y="152"/>
                    </a:lnTo>
                    <a:lnTo>
                      <a:pt x="460" y="152"/>
                    </a:lnTo>
                    <a:lnTo>
                      <a:pt x="454" y="152"/>
                    </a:lnTo>
                    <a:lnTo>
                      <a:pt x="450" y="150"/>
                    </a:lnTo>
                    <a:lnTo>
                      <a:pt x="448" y="146"/>
                    </a:lnTo>
                    <a:lnTo>
                      <a:pt x="444" y="144"/>
                    </a:lnTo>
                    <a:lnTo>
                      <a:pt x="444" y="144"/>
                    </a:lnTo>
                    <a:lnTo>
                      <a:pt x="442" y="144"/>
                    </a:lnTo>
                    <a:lnTo>
                      <a:pt x="442" y="144"/>
                    </a:lnTo>
                    <a:lnTo>
                      <a:pt x="442" y="148"/>
                    </a:lnTo>
                    <a:lnTo>
                      <a:pt x="442" y="150"/>
                    </a:lnTo>
                    <a:lnTo>
                      <a:pt x="440" y="150"/>
                    </a:lnTo>
                    <a:lnTo>
                      <a:pt x="436" y="150"/>
                    </a:lnTo>
                    <a:lnTo>
                      <a:pt x="436" y="150"/>
                    </a:lnTo>
                    <a:lnTo>
                      <a:pt x="432" y="150"/>
                    </a:lnTo>
                    <a:lnTo>
                      <a:pt x="430" y="152"/>
                    </a:lnTo>
                    <a:lnTo>
                      <a:pt x="426" y="156"/>
                    </a:lnTo>
                    <a:lnTo>
                      <a:pt x="422" y="162"/>
                    </a:lnTo>
                    <a:lnTo>
                      <a:pt x="420" y="164"/>
                    </a:lnTo>
                    <a:lnTo>
                      <a:pt x="418" y="162"/>
                    </a:lnTo>
                    <a:lnTo>
                      <a:pt x="418" y="162"/>
                    </a:lnTo>
                    <a:lnTo>
                      <a:pt x="414" y="162"/>
                    </a:lnTo>
                    <a:lnTo>
                      <a:pt x="412" y="162"/>
                    </a:lnTo>
                    <a:lnTo>
                      <a:pt x="408" y="166"/>
                    </a:lnTo>
                    <a:lnTo>
                      <a:pt x="402" y="170"/>
                    </a:lnTo>
                    <a:lnTo>
                      <a:pt x="398" y="170"/>
                    </a:lnTo>
                    <a:lnTo>
                      <a:pt x="398" y="170"/>
                    </a:lnTo>
                    <a:lnTo>
                      <a:pt x="390" y="170"/>
                    </a:lnTo>
                    <a:lnTo>
                      <a:pt x="384" y="170"/>
                    </a:lnTo>
                    <a:lnTo>
                      <a:pt x="380" y="172"/>
                    </a:lnTo>
                    <a:lnTo>
                      <a:pt x="378" y="174"/>
                    </a:lnTo>
                    <a:lnTo>
                      <a:pt x="380" y="176"/>
                    </a:lnTo>
                    <a:lnTo>
                      <a:pt x="380" y="176"/>
                    </a:lnTo>
                    <a:lnTo>
                      <a:pt x="380" y="178"/>
                    </a:lnTo>
                    <a:lnTo>
                      <a:pt x="378" y="178"/>
                    </a:lnTo>
                    <a:lnTo>
                      <a:pt x="372" y="180"/>
                    </a:lnTo>
                    <a:lnTo>
                      <a:pt x="362" y="180"/>
                    </a:lnTo>
                    <a:lnTo>
                      <a:pt x="362" y="180"/>
                    </a:lnTo>
                    <a:lnTo>
                      <a:pt x="360" y="176"/>
                    </a:lnTo>
                    <a:lnTo>
                      <a:pt x="360" y="176"/>
                    </a:lnTo>
                    <a:lnTo>
                      <a:pt x="356" y="172"/>
                    </a:lnTo>
                    <a:lnTo>
                      <a:pt x="350" y="172"/>
                    </a:lnTo>
                    <a:lnTo>
                      <a:pt x="344" y="174"/>
                    </a:lnTo>
                    <a:lnTo>
                      <a:pt x="344" y="176"/>
                    </a:lnTo>
                    <a:lnTo>
                      <a:pt x="344" y="178"/>
                    </a:lnTo>
                    <a:lnTo>
                      <a:pt x="344" y="178"/>
                    </a:lnTo>
                    <a:lnTo>
                      <a:pt x="344" y="180"/>
                    </a:lnTo>
                    <a:lnTo>
                      <a:pt x="344" y="182"/>
                    </a:lnTo>
                    <a:lnTo>
                      <a:pt x="338" y="182"/>
                    </a:lnTo>
                    <a:lnTo>
                      <a:pt x="324" y="182"/>
                    </a:lnTo>
                    <a:lnTo>
                      <a:pt x="324" y="182"/>
                    </a:lnTo>
                    <a:lnTo>
                      <a:pt x="318" y="182"/>
                    </a:lnTo>
                    <a:lnTo>
                      <a:pt x="312" y="184"/>
                    </a:lnTo>
                    <a:lnTo>
                      <a:pt x="310" y="188"/>
                    </a:lnTo>
                    <a:lnTo>
                      <a:pt x="314" y="190"/>
                    </a:lnTo>
                    <a:lnTo>
                      <a:pt x="314" y="190"/>
                    </a:lnTo>
                    <a:lnTo>
                      <a:pt x="314" y="192"/>
                    </a:lnTo>
                    <a:lnTo>
                      <a:pt x="312" y="194"/>
                    </a:lnTo>
                    <a:lnTo>
                      <a:pt x="296" y="192"/>
                    </a:lnTo>
                    <a:lnTo>
                      <a:pt x="296" y="192"/>
                    </a:lnTo>
                    <a:lnTo>
                      <a:pt x="290" y="192"/>
                    </a:lnTo>
                    <a:lnTo>
                      <a:pt x="288" y="194"/>
                    </a:lnTo>
                    <a:lnTo>
                      <a:pt x="290" y="198"/>
                    </a:lnTo>
                    <a:lnTo>
                      <a:pt x="296" y="202"/>
                    </a:lnTo>
                    <a:lnTo>
                      <a:pt x="296" y="202"/>
                    </a:lnTo>
                    <a:lnTo>
                      <a:pt x="298" y="204"/>
                    </a:lnTo>
                    <a:lnTo>
                      <a:pt x="296" y="204"/>
                    </a:lnTo>
                    <a:lnTo>
                      <a:pt x="292" y="206"/>
                    </a:lnTo>
                    <a:lnTo>
                      <a:pt x="286" y="208"/>
                    </a:lnTo>
                    <a:lnTo>
                      <a:pt x="284" y="208"/>
                    </a:lnTo>
                    <a:lnTo>
                      <a:pt x="284" y="210"/>
                    </a:lnTo>
                    <a:lnTo>
                      <a:pt x="284" y="210"/>
                    </a:lnTo>
                    <a:lnTo>
                      <a:pt x="286" y="210"/>
                    </a:lnTo>
                    <a:lnTo>
                      <a:pt x="284" y="212"/>
                    </a:lnTo>
                    <a:lnTo>
                      <a:pt x="280" y="214"/>
                    </a:lnTo>
                    <a:lnTo>
                      <a:pt x="274" y="216"/>
                    </a:lnTo>
                    <a:lnTo>
                      <a:pt x="274" y="218"/>
                    </a:lnTo>
                    <a:lnTo>
                      <a:pt x="274" y="218"/>
                    </a:lnTo>
                    <a:lnTo>
                      <a:pt x="274" y="218"/>
                    </a:lnTo>
                    <a:lnTo>
                      <a:pt x="274" y="218"/>
                    </a:lnTo>
                    <a:lnTo>
                      <a:pt x="272" y="220"/>
                    </a:lnTo>
                    <a:lnTo>
                      <a:pt x="266" y="220"/>
                    </a:lnTo>
                    <a:lnTo>
                      <a:pt x="260" y="222"/>
                    </a:lnTo>
                    <a:lnTo>
                      <a:pt x="260" y="224"/>
                    </a:lnTo>
                    <a:lnTo>
                      <a:pt x="260" y="224"/>
                    </a:lnTo>
                    <a:lnTo>
                      <a:pt x="260" y="224"/>
                    </a:lnTo>
                    <a:lnTo>
                      <a:pt x="260" y="226"/>
                    </a:lnTo>
                    <a:lnTo>
                      <a:pt x="258" y="226"/>
                    </a:lnTo>
                    <a:lnTo>
                      <a:pt x="252" y="228"/>
                    </a:lnTo>
                    <a:lnTo>
                      <a:pt x="248" y="230"/>
                    </a:lnTo>
                    <a:lnTo>
                      <a:pt x="246" y="232"/>
                    </a:lnTo>
                    <a:lnTo>
                      <a:pt x="250" y="236"/>
                    </a:lnTo>
                    <a:lnTo>
                      <a:pt x="250" y="236"/>
                    </a:lnTo>
                    <a:lnTo>
                      <a:pt x="252" y="238"/>
                    </a:lnTo>
                    <a:lnTo>
                      <a:pt x="252" y="240"/>
                    </a:lnTo>
                    <a:lnTo>
                      <a:pt x="248" y="242"/>
                    </a:lnTo>
                    <a:lnTo>
                      <a:pt x="244" y="246"/>
                    </a:lnTo>
                    <a:lnTo>
                      <a:pt x="242" y="246"/>
                    </a:lnTo>
                    <a:lnTo>
                      <a:pt x="244" y="248"/>
                    </a:lnTo>
                    <a:lnTo>
                      <a:pt x="244" y="248"/>
                    </a:lnTo>
                    <a:lnTo>
                      <a:pt x="246" y="250"/>
                    </a:lnTo>
                    <a:lnTo>
                      <a:pt x="244" y="250"/>
                    </a:lnTo>
                    <a:lnTo>
                      <a:pt x="238" y="252"/>
                    </a:lnTo>
                    <a:lnTo>
                      <a:pt x="234" y="254"/>
                    </a:lnTo>
                    <a:lnTo>
                      <a:pt x="232" y="256"/>
                    </a:lnTo>
                    <a:lnTo>
                      <a:pt x="234" y="256"/>
                    </a:lnTo>
                    <a:lnTo>
                      <a:pt x="234" y="256"/>
                    </a:lnTo>
                    <a:lnTo>
                      <a:pt x="236" y="258"/>
                    </a:lnTo>
                    <a:lnTo>
                      <a:pt x="236" y="258"/>
                    </a:lnTo>
                    <a:lnTo>
                      <a:pt x="230" y="260"/>
                    </a:lnTo>
                    <a:lnTo>
                      <a:pt x="224" y="262"/>
                    </a:lnTo>
                    <a:lnTo>
                      <a:pt x="222" y="264"/>
                    </a:lnTo>
                    <a:lnTo>
                      <a:pt x="222" y="268"/>
                    </a:lnTo>
                    <a:lnTo>
                      <a:pt x="222" y="268"/>
                    </a:lnTo>
                    <a:lnTo>
                      <a:pt x="222" y="274"/>
                    </a:lnTo>
                    <a:lnTo>
                      <a:pt x="220" y="274"/>
                    </a:lnTo>
                    <a:lnTo>
                      <a:pt x="214" y="274"/>
                    </a:lnTo>
                    <a:lnTo>
                      <a:pt x="204" y="274"/>
                    </a:lnTo>
                    <a:lnTo>
                      <a:pt x="204" y="274"/>
                    </a:lnTo>
                    <a:lnTo>
                      <a:pt x="198" y="274"/>
                    </a:lnTo>
                    <a:lnTo>
                      <a:pt x="198" y="274"/>
                    </a:lnTo>
                    <a:lnTo>
                      <a:pt x="198" y="270"/>
                    </a:lnTo>
                    <a:lnTo>
                      <a:pt x="196" y="270"/>
                    </a:lnTo>
                    <a:lnTo>
                      <a:pt x="196" y="270"/>
                    </a:lnTo>
                    <a:lnTo>
                      <a:pt x="194" y="268"/>
                    </a:lnTo>
                    <a:lnTo>
                      <a:pt x="194" y="266"/>
                    </a:lnTo>
                    <a:lnTo>
                      <a:pt x="192" y="264"/>
                    </a:lnTo>
                    <a:lnTo>
                      <a:pt x="188" y="262"/>
                    </a:lnTo>
                    <a:lnTo>
                      <a:pt x="188" y="262"/>
                    </a:lnTo>
                    <a:lnTo>
                      <a:pt x="182" y="260"/>
                    </a:lnTo>
                    <a:lnTo>
                      <a:pt x="182" y="258"/>
                    </a:lnTo>
                    <a:lnTo>
                      <a:pt x="184" y="256"/>
                    </a:lnTo>
                    <a:lnTo>
                      <a:pt x="182" y="256"/>
                    </a:lnTo>
                    <a:lnTo>
                      <a:pt x="182" y="256"/>
                    </a:lnTo>
                    <a:lnTo>
                      <a:pt x="174" y="260"/>
                    </a:lnTo>
                    <a:lnTo>
                      <a:pt x="166" y="262"/>
                    </a:lnTo>
                    <a:lnTo>
                      <a:pt x="166" y="262"/>
                    </a:lnTo>
                    <a:lnTo>
                      <a:pt x="164" y="262"/>
                    </a:lnTo>
                    <a:lnTo>
                      <a:pt x="162" y="262"/>
                    </a:lnTo>
                    <a:lnTo>
                      <a:pt x="160" y="260"/>
                    </a:lnTo>
                    <a:lnTo>
                      <a:pt x="154" y="258"/>
                    </a:lnTo>
                    <a:lnTo>
                      <a:pt x="154" y="258"/>
                    </a:lnTo>
                    <a:lnTo>
                      <a:pt x="148" y="256"/>
                    </a:lnTo>
                    <a:lnTo>
                      <a:pt x="148" y="254"/>
                    </a:lnTo>
                    <a:lnTo>
                      <a:pt x="146" y="250"/>
                    </a:lnTo>
                    <a:lnTo>
                      <a:pt x="140" y="248"/>
                    </a:lnTo>
                    <a:lnTo>
                      <a:pt x="140" y="248"/>
                    </a:lnTo>
                    <a:lnTo>
                      <a:pt x="138" y="246"/>
                    </a:lnTo>
                    <a:lnTo>
                      <a:pt x="136" y="246"/>
                    </a:lnTo>
                    <a:lnTo>
                      <a:pt x="136" y="242"/>
                    </a:lnTo>
                    <a:lnTo>
                      <a:pt x="136" y="238"/>
                    </a:lnTo>
                    <a:lnTo>
                      <a:pt x="136" y="236"/>
                    </a:lnTo>
                    <a:lnTo>
                      <a:pt x="132" y="236"/>
                    </a:lnTo>
                    <a:lnTo>
                      <a:pt x="132" y="236"/>
                    </a:lnTo>
                    <a:lnTo>
                      <a:pt x="128" y="234"/>
                    </a:lnTo>
                    <a:lnTo>
                      <a:pt x="128" y="232"/>
                    </a:lnTo>
                    <a:lnTo>
                      <a:pt x="126" y="230"/>
                    </a:lnTo>
                    <a:lnTo>
                      <a:pt x="122" y="226"/>
                    </a:lnTo>
                    <a:lnTo>
                      <a:pt x="122" y="226"/>
                    </a:lnTo>
                    <a:lnTo>
                      <a:pt x="118" y="224"/>
                    </a:lnTo>
                    <a:lnTo>
                      <a:pt x="116" y="222"/>
                    </a:lnTo>
                    <a:lnTo>
                      <a:pt x="116" y="212"/>
                    </a:lnTo>
                    <a:lnTo>
                      <a:pt x="116" y="212"/>
                    </a:lnTo>
                    <a:lnTo>
                      <a:pt x="116" y="210"/>
                    </a:lnTo>
                    <a:lnTo>
                      <a:pt x="120" y="208"/>
                    </a:lnTo>
                    <a:lnTo>
                      <a:pt x="122" y="208"/>
                    </a:lnTo>
                    <a:lnTo>
                      <a:pt x="124" y="206"/>
                    </a:lnTo>
                    <a:lnTo>
                      <a:pt x="124" y="206"/>
                    </a:lnTo>
                    <a:lnTo>
                      <a:pt x="124" y="204"/>
                    </a:lnTo>
                    <a:lnTo>
                      <a:pt x="126" y="202"/>
                    </a:lnTo>
                    <a:lnTo>
                      <a:pt x="134" y="200"/>
                    </a:lnTo>
                    <a:lnTo>
                      <a:pt x="134" y="200"/>
                    </a:lnTo>
                    <a:lnTo>
                      <a:pt x="130" y="198"/>
                    </a:lnTo>
                    <a:lnTo>
                      <a:pt x="126" y="200"/>
                    </a:lnTo>
                    <a:lnTo>
                      <a:pt x="114" y="204"/>
                    </a:lnTo>
                    <a:lnTo>
                      <a:pt x="114" y="204"/>
                    </a:lnTo>
                    <a:lnTo>
                      <a:pt x="112" y="206"/>
                    </a:lnTo>
                    <a:lnTo>
                      <a:pt x="112" y="204"/>
                    </a:lnTo>
                    <a:lnTo>
                      <a:pt x="110" y="200"/>
                    </a:lnTo>
                    <a:lnTo>
                      <a:pt x="110" y="192"/>
                    </a:lnTo>
                    <a:lnTo>
                      <a:pt x="110" y="190"/>
                    </a:lnTo>
                    <a:lnTo>
                      <a:pt x="108" y="186"/>
                    </a:lnTo>
                    <a:lnTo>
                      <a:pt x="108" y="186"/>
                    </a:lnTo>
                    <a:lnTo>
                      <a:pt x="104" y="182"/>
                    </a:lnTo>
                    <a:lnTo>
                      <a:pt x="104" y="180"/>
                    </a:lnTo>
                    <a:lnTo>
                      <a:pt x="106" y="178"/>
                    </a:lnTo>
                    <a:lnTo>
                      <a:pt x="112" y="178"/>
                    </a:lnTo>
                    <a:lnTo>
                      <a:pt x="112" y="178"/>
                    </a:lnTo>
                    <a:lnTo>
                      <a:pt x="116" y="178"/>
                    </a:lnTo>
                    <a:lnTo>
                      <a:pt x="118" y="178"/>
                    </a:lnTo>
                    <a:lnTo>
                      <a:pt x="116" y="174"/>
                    </a:lnTo>
                    <a:lnTo>
                      <a:pt x="112" y="172"/>
                    </a:lnTo>
                    <a:lnTo>
                      <a:pt x="112" y="172"/>
                    </a:lnTo>
                    <a:lnTo>
                      <a:pt x="108" y="168"/>
                    </a:lnTo>
                    <a:lnTo>
                      <a:pt x="108" y="168"/>
                    </a:lnTo>
                    <a:lnTo>
                      <a:pt x="112" y="166"/>
                    </a:lnTo>
                    <a:lnTo>
                      <a:pt x="114" y="164"/>
                    </a:lnTo>
                    <a:lnTo>
                      <a:pt x="114" y="164"/>
                    </a:lnTo>
                    <a:lnTo>
                      <a:pt x="112" y="162"/>
                    </a:lnTo>
                    <a:lnTo>
                      <a:pt x="112" y="162"/>
                    </a:lnTo>
                    <a:lnTo>
                      <a:pt x="112" y="160"/>
                    </a:lnTo>
                    <a:lnTo>
                      <a:pt x="112" y="158"/>
                    </a:lnTo>
                    <a:lnTo>
                      <a:pt x="118" y="156"/>
                    </a:lnTo>
                    <a:lnTo>
                      <a:pt x="122" y="156"/>
                    </a:lnTo>
                    <a:lnTo>
                      <a:pt x="124" y="154"/>
                    </a:lnTo>
                    <a:lnTo>
                      <a:pt x="122" y="154"/>
                    </a:lnTo>
                    <a:lnTo>
                      <a:pt x="122" y="154"/>
                    </a:lnTo>
                    <a:lnTo>
                      <a:pt x="120" y="152"/>
                    </a:lnTo>
                    <a:lnTo>
                      <a:pt x="122" y="150"/>
                    </a:lnTo>
                    <a:lnTo>
                      <a:pt x="136" y="146"/>
                    </a:lnTo>
                    <a:lnTo>
                      <a:pt x="136" y="146"/>
                    </a:lnTo>
                    <a:lnTo>
                      <a:pt x="142" y="146"/>
                    </a:lnTo>
                    <a:lnTo>
                      <a:pt x="146" y="148"/>
                    </a:lnTo>
                    <a:lnTo>
                      <a:pt x="150" y="150"/>
                    </a:lnTo>
                    <a:lnTo>
                      <a:pt x="156" y="150"/>
                    </a:lnTo>
                    <a:lnTo>
                      <a:pt x="156" y="150"/>
                    </a:lnTo>
                    <a:lnTo>
                      <a:pt x="158" y="148"/>
                    </a:lnTo>
                    <a:lnTo>
                      <a:pt x="156" y="148"/>
                    </a:lnTo>
                    <a:lnTo>
                      <a:pt x="152" y="146"/>
                    </a:lnTo>
                    <a:lnTo>
                      <a:pt x="146" y="144"/>
                    </a:lnTo>
                    <a:lnTo>
                      <a:pt x="146" y="144"/>
                    </a:lnTo>
                    <a:lnTo>
                      <a:pt x="146" y="142"/>
                    </a:lnTo>
                    <a:lnTo>
                      <a:pt x="146" y="142"/>
                    </a:lnTo>
                    <a:lnTo>
                      <a:pt x="152" y="140"/>
                    </a:lnTo>
                    <a:lnTo>
                      <a:pt x="160" y="140"/>
                    </a:lnTo>
                    <a:lnTo>
                      <a:pt x="166" y="140"/>
                    </a:lnTo>
                    <a:lnTo>
                      <a:pt x="166" y="140"/>
                    </a:lnTo>
                    <a:lnTo>
                      <a:pt x="166" y="138"/>
                    </a:lnTo>
                    <a:lnTo>
                      <a:pt x="166" y="138"/>
                    </a:lnTo>
                    <a:lnTo>
                      <a:pt x="166" y="138"/>
                    </a:lnTo>
                    <a:lnTo>
                      <a:pt x="166" y="136"/>
                    </a:lnTo>
                    <a:lnTo>
                      <a:pt x="170" y="136"/>
                    </a:lnTo>
                    <a:lnTo>
                      <a:pt x="174" y="134"/>
                    </a:lnTo>
                    <a:lnTo>
                      <a:pt x="174" y="134"/>
                    </a:lnTo>
                    <a:lnTo>
                      <a:pt x="174" y="132"/>
                    </a:lnTo>
                    <a:lnTo>
                      <a:pt x="174" y="132"/>
                    </a:lnTo>
                    <a:lnTo>
                      <a:pt x="172" y="130"/>
                    </a:lnTo>
                    <a:lnTo>
                      <a:pt x="174" y="128"/>
                    </a:lnTo>
                    <a:lnTo>
                      <a:pt x="176" y="126"/>
                    </a:lnTo>
                    <a:lnTo>
                      <a:pt x="174" y="124"/>
                    </a:lnTo>
                    <a:lnTo>
                      <a:pt x="174" y="124"/>
                    </a:lnTo>
                    <a:lnTo>
                      <a:pt x="172" y="122"/>
                    </a:lnTo>
                    <a:lnTo>
                      <a:pt x="166" y="124"/>
                    </a:lnTo>
                    <a:lnTo>
                      <a:pt x="158" y="126"/>
                    </a:lnTo>
                    <a:lnTo>
                      <a:pt x="158" y="126"/>
                    </a:lnTo>
                    <a:lnTo>
                      <a:pt x="150" y="124"/>
                    </a:lnTo>
                    <a:lnTo>
                      <a:pt x="142" y="120"/>
                    </a:lnTo>
                    <a:lnTo>
                      <a:pt x="142" y="120"/>
                    </a:lnTo>
                    <a:lnTo>
                      <a:pt x="136" y="118"/>
                    </a:lnTo>
                    <a:lnTo>
                      <a:pt x="136" y="116"/>
                    </a:lnTo>
                    <a:lnTo>
                      <a:pt x="140" y="114"/>
                    </a:lnTo>
                    <a:lnTo>
                      <a:pt x="140" y="114"/>
                    </a:lnTo>
                    <a:lnTo>
                      <a:pt x="146" y="114"/>
                    </a:lnTo>
                    <a:lnTo>
                      <a:pt x="148" y="114"/>
                    </a:lnTo>
                    <a:lnTo>
                      <a:pt x="152" y="114"/>
                    </a:lnTo>
                    <a:lnTo>
                      <a:pt x="154" y="114"/>
                    </a:lnTo>
                    <a:lnTo>
                      <a:pt x="154" y="114"/>
                    </a:lnTo>
                    <a:lnTo>
                      <a:pt x="160" y="114"/>
                    </a:lnTo>
                    <a:lnTo>
                      <a:pt x="168" y="114"/>
                    </a:lnTo>
                    <a:lnTo>
                      <a:pt x="174" y="116"/>
                    </a:lnTo>
                    <a:lnTo>
                      <a:pt x="180" y="114"/>
                    </a:lnTo>
                    <a:lnTo>
                      <a:pt x="180" y="114"/>
                    </a:lnTo>
                    <a:lnTo>
                      <a:pt x="182" y="114"/>
                    </a:lnTo>
                    <a:lnTo>
                      <a:pt x="180" y="112"/>
                    </a:lnTo>
                    <a:lnTo>
                      <a:pt x="176" y="112"/>
                    </a:lnTo>
                    <a:lnTo>
                      <a:pt x="176" y="112"/>
                    </a:lnTo>
                    <a:lnTo>
                      <a:pt x="176" y="110"/>
                    </a:lnTo>
                    <a:lnTo>
                      <a:pt x="176" y="110"/>
                    </a:lnTo>
                    <a:lnTo>
                      <a:pt x="178" y="110"/>
                    </a:lnTo>
                    <a:lnTo>
                      <a:pt x="176" y="110"/>
                    </a:lnTo>
                    <a:lnTo>
                      <a:pt x="170" y="110"/>
                    </a:lnTo>
                    <a:lnTo>
                      <a:pt x="166" y="110"/>
                    </a:lnTo>
                    <a:lnTo>
                      <a:pt x="166" y="110"/>
                    </a:lnTo>
                    <a:lnTo>
                      <a:pt x="168" y="108"/>
                    </a:lnTo>
                    <a:lnTo>
                      <a:pt x="168" y="108"/>
                    </a:lnTo>
                    <a:lnTo>
                      <a:pt x="170" y="104"/>
                    </a:lnTo>
                    <a:lnTo>
                      <a:pt x="170" y="104"/>
                    </a:lnTo>
                    <a:lnTo>
                      <a:pt x="160" y="106"/>
                    </a:lnTo>
                    <a:lnTo>
                      <a:pt x="160" y="106"/>
                    </a:lnTo>
                    <a:lnTo>
                      <a:pt x="156" y="108"/>
                    </a:lnTo>
                    <a:lnTo>
                      <a:pt x="152" y="108"/>
                    </a:lnTo>
                    <a:lnTo>
                      <a:pt x="148" y="106"/>
                    </a:lnTo>
                    <a:lnTo>
                      <a:pt x="150" y="104"/>
                    </a:lnTo>
                    <a:lnTo>
                      <a:pt x="150" y="104"/>
                    </a:lnTo>
                    <a:lnTo>
                      <a:pt x="152" y="104"/>
                    </a:lnTo>
                    <a:lnTo>
                      <a:pt x="150" y="104"/>
                    </a:lnTo>
                    <a:lnTo>
                      <a:pt x="146" y="106"/>
                    </a:lnTo>
                    <a:lnTo>
                      <a:pt x="140" y="108"/>
                    </a:lnTo>
                    <a:lnTo>
                      <a:pt x="140" y="108"/>
                    </a:lnTo>
                    <a:lnTo>
                      <a:pt x="130" y="108"/>
                    </a:lnTo>
                    <a:lnTo>
                      <a:pt x="128" y="106"/>
                    </a:lnTo>
                    <a:lnTo>
                      <a:pt x="128" y="104"/>
                    </a:lnTo>
                    <a:lnTo>
                      <a:pt x="128" y="104"/>
                    </a:lnTo>
                    <a:lnTo>
                      <a:pt x="128" y="100"/>
                    </a:lnTo>
                    <a:lnTo>
                      <a:pt x="134" y="98"/>
                    </a:lnTo>
                    <a:lnTo>
                      <a:pt x="134" y="98"/>
                    </a:lnTo>
                    <a:lnTo>
                      <a:pt x="138" y="96"/>
                    </a:lnTo>
                    <a:lnTo>
                      <a:pt x="140" y="94"/>
                    </a:lnTo>
                    <a:lnTo>
                      <a:pt x="142" y="92"/>
                    </a:lnTo>
                    <a:lnTo>
                      <a:pt x="144" y="90"/>
                    </a:lnTo>
                    <a:lnTo>
                      <a:pt x="144" y="90"/>
                    </a:lnTo>
                    <a:lnTo>
                      <a:pt x="148" y="88"/>
                    </a:lnTo>
                    <a:lnTo>
                      <a:pt x="146" y="86"/>
                    </a:lnTo>
                    <a:lnTo>
                      <a:pt x="146" y="84"/>
                    </a:lnTo>
                    <a:lnTo>
                      <a:pt x="148" y="82"/>
                    </a:lnTo>
                    <a:lnTo>
                      <a:pt x="148" y="82"/>
                    </a:lnTo>
                    <a:lnTo>
                      <a:pt x="148" y="80"/>
                    </a:lnTo>
                    <a:lnTo>
                      <a:pt x="148" y="80"/>
                    </a:lnTo>
                    <a:lnTo>
                      <a:pt x="144" y="78"/>
                    </a:lnTo>
                    <a:lnTo>
                      <a:pt x="140" y="78"/>
                    </a:lnTo>
                    <a:lnTo>
                      <a:pt x="140" y="76"/>
                    </a:lnTo>
                    <a:lnTo>
                      <a:pt x="140" y="74"/>
                    </a:lnTo>
                    <a:lnTo>
                      <a:pt x="140" y="74"/>
                    </a:lnTo>
                    <a:lnTo>
                      <a:pt x="142" y="74"/>
                    </a:lnTo>
                    <a:lnTo>
                      <a:pt x="142" y="72"/>
                    </a:lnTo>
                    <a:lnTo>
                      <a:pt x="136" y="72"/>
                    </a:lnTo>
                    <a:lnTo>
                      <a:pt x="132" y="70"/>
                    </a:lnTo>
                    <a:lnTo>
                      <a:pt x="132" y="68"/>
                    </a:lnTo>
                    <a:lnTo>
                      <a:pt x="134" y="68"/>
                    </a:lnTo>
                    <a:lnTo>
                      <a:pt x="134" y="68"/>
                    </a:lnTo>
                    <a:lnTo>
                      <a:pt x="136" y="66"/>
                    </a:lnTo>
                    <a:lnTo>
                      <a:pt x="134" y="62"/>
                    </a:lnTo>
                    <a:lnTo>
                      <a:pt x="130" y="62"/>
                    </a:lnTo>
                    <a:lnTo>
                      <a:pt x="122" y="60"/>
                    </a:lnTo>
                    <a:lnTo>
                      <a:pt x="122" y="60"/>
                    </a:lnTo>
                    <a:lnTo>
                      <a:pt x="116" y="60"/>
                    </a:lnTo>
                    <a:lnTo>
                      <a:pt x="108" y="60"/>
                    </a:lnTo>
                    <a:lnTo>
                      <a:pt x="108" y="60"/>
                    </a:lnTo>
                    <a:lnTo>
                      <a:pt x="100" y="60"/>
                    </a:lnTo>
                    <a:lnTo>
                      <a:pt x="94" y="58"/>
                    </a:lnTo>
                    <a:lnTo>
                      <a:pt x="84" y="56"/>
                    </a:lnTo>
                    <a:lnTo>
                      <a:pt x="74" y="56"/>
                    </a:lnTo>
                    <a:lnTo>
                      <a:pt x="74" y="56"/>
                    </a:lnTo>
                    <a:lnTo>
                      <a:pt x="68" y="56"/>
                    </a:lnTo>
                    <a:lnTo>
                      <a:pt x="64" y="54"/>
                    </a:lnTo>
                    <a:lnTo>
                      <a:pt x="60" y="54"/>
                    </a:lnTo>
                    <a:lnTo>
                      <a:pt x="54" y="54"/>
                    </a:lnTo>
                    <a:lnTo>
                      <a:pt x="54" y="54"/>
                    </a:lnTo>
                    <a:lnTo>
                      <a:pt x="44" y="56"/>
                    </a:lnTo>
                    <a:lnTo>
                      <a:pt x="36" y="56"/>
                    </a:lnTo>
                    <a:lnTo>
                      <a:pt x="36" y="56"/>
                    </a:lnTo>
                    <a:lnTo>
                      <a:pt x="30" y="58"/>
                    </a:lnTo>
                    <a:lnTo>
                      <a:pt x="28" y="62"/>
                    </a:lnTo>
                    <a:lnTo>
                      <a:pt x="24" y="62"/>
                    </a:lnTo>
                    <a:lnTo>
                      <a:pt x="18" y="60"/>
                    </a:lnTo>
                    <a:lnTo>
                      <a:pt x="18" y="60"/>
                    </a:lnTo>
                    <a:lnTo>
                      <a:pt x="8" y="56"/>
                    </a:lnTo>
                    <a:lnTo>
                      <a:pt x="12" y="56"/>
                    </a:lnTo>
                    <a:lnTo>
                      <a:pt x="20" y="52"/>
                    </a:lnTo>
                    <a:lnTo>
                      <a:pt x="20" y="52"/>
                    </a:lnTo>
                    <a:lnTo>
                      <a:pt x="30" y="48"/>
                    </a:lnTo>
                    <a:lnTo>
                      <a:pt x="46" y="46"/>
                    </a:lnTo>
                    <a:lnTo>
                      <a:pt x="46" y="46"/>
                    </a:lnTo>
                    <a:lnTo>
                      <a:pt x="66" y="44"/>
                    </a:lnTo>
                    <a:lnTo>
                      <a:pt x="56" y="44"/>
                    </a:lnTo>
                    <a:lnTo>
                      <a:pt x="56" y="44"/>
                    </a:lnTo>
                    <a:lnTo>
                      <a:pt x="48" y="42"/>
                    </a:lnTo>
                    <a:lnTo>
                      <a:pt x="48" y="42"/>
                    </a:lnTo>
                    <a:lnTo>
                      <a:pt x="50" y="40"/>
                    </a:lnTo>
                    <a:lnTo>
                      <a:pt x="50" y="40"/>
                    </a:lnTo>
                    <a:lnTo>
                      <a:pt x="48" y="40"/>
                    </a:lnTo>
                    <a:lnTo>
                      <a:pt x="48" y="40"/>
                    </a:lnTo>
                    <a:lnTo>
                      <a:pt x="28" y="42"/>
                    </a:lnTo>
                    <a:lnTo>
                      <a:pt x="20" y="42"/>
                    </a:lnTo>
                    <a:lnTo>
                      <a:pt x="14" y="40"/>
                    </a:lnTo>
                    <a:lnTo>
                      <a:pt x="14" y="40"/>
                    </a:lnTo>
                    <a:lnTo>
                      <a:pt x="8" y="38"/>
                    </a:lnTo>
                    <a:lnTo>
                      <a:pt x="2" y="38"/>
                    </a:lnTo>
                    <a:lnTo>
                      <a:pt x="0" y="38"/>
                    </a:lnTo>
                    <a:lnTo>
                      <a:pt x="0" y="36"/>
                    </a:lnTo>
                    <a:lnTo>
                      <a:pt x="8" y="34"/>
                    </a:lnTo>
                    <a:lnTo>
                      <a:pt x="8" y="34"/>
                    </a:lnTo>
                    <a:lnTo>
                      <a:pt x="18" y="30"/>
                    </a:lnTo>
                    <a:lnTo>
                      <a:pt x="26" y="30"/>
                    </a:lnTo>
                    <a:lnTo>
                      <a:pt x="42" y="30"/>
                    </a:lnTo>
                    <a:lnTo>
                      <a:pt x="42" y="30"/>
                    </a:lnTo>
                    <a:lnTo>
                      <a:pt x="54" y="30"/>
                    </a:lnTo>
                    <a:lnTo>
                      <a:pt x="62" y="30"/>
                    </a:lnTo>
                    <a:lnTo>
                      <a:pt x="62" y="30"/>
                    </a:lnTo>
                    <a:lnTo>
                      <a:pt x="66" y="28"/>
                    </a:lnTo>
                    <a:lnTo>
                      <a:pt x="68" y="26"/>
                    </a:lnTo>
                    <a:lnTo>
                      <a:pt x="70" y="24"/>
                    </a:lnTo>
                    <a:lnTo>
                      <a:pt x="78" y="22"/>
                    </a:lnTo>
                    <a:lnTo>
                      <a:pt x="78" y="22"/>
                    </a:lnTo>
                    <a:lnTo>
                      <a:pt x="84" y="20"/>
                    </a:lnTo>
                    <a:lnTo>
                      <a:pt x="84" y="18"/>
                    </a:lnTo>
                    <a:lnTo>
                      <a:pt x="84" y="16"/>
                    </a:lnTo>
                    <a:lnTo>
                      <a:pt x="84" y="16"/>
                    </a:lnTo>
                    <a:lnTo>
                      <a:pt x="94" y="14"/>
                    </a:lnTo>
                    <a:lnTo>
                      <a:pt x="94" y="14"/>
                    </a:lnTo>
                    <a:lnTo>
                      <a:pt x="108" y="14"/>
                    </a:lnTo>
                    <a:lnTo>
                      <a:pt x="118" y="14"/>
                    </a:lnTo>
                    <a:lnTo>
                      <a:pt x="126" y="14"/>
                    </a:lnTo>
                    <a:lnTo>
                      <a:pt x="136" y="14"/>
                    </a:lnTo>
                    <a:lnTo>
                      <a:pt x="136" y="14"/>
                    </a:lnTo>
                    <a:lnTo>
                      <a:pt x="146" y="12"/>
                    </a:lnTo>
                    <a:lnTo>
                      <a:pt x="152" y="14"/>
                    </a:lnTo>
                    <a:lnTo>
                      <a:pt x="158" y="14"/>
                    </a:lnTo>
                    <a:lnTo>
                      <a:pt x="166" y="12"/>
                    </a:lnTo>
                    <a:lnTo>
                      <a:pt x="166" y="1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69" name="Freeform 127">
                <a:extLst>
                  <a:ext uri="{FF2B5EF4-FFF2-40B4-BE49-F238E27FC236}">
                    <a16:creationId xmlns:a16="http://schemas.microsoft.com/office/drawing/2014/main" id="{7470575A-0B06-46BF-900B-8E0D70C95B3B}"/>
                  </a:ext>
                </a:extLst>
              </p:cNvPr>
              <p:cNvSpPr>
                <a:spLocks/>
              </p:cNvSpPr>
              <p:nvPr/>
            </p:nvSpPr>
            <p:spPr bwMode="auto">
              <a:xfrm>
                <a:off x="2844526" y="396734"/>
                <a:ext cx="51799" cy="20403"/>
              </a:xfrm>
              <a:custGeom>
                <a:avLst/>
                <a:gdLst/>
                <a:ahLst/>
                <a:cxnLst>
                  <a:cxn ang="0">
                    <a:pos x="24" y="2"/>
                  </a:cxn>
                  <a:cxn ang="0">
                    <a:pos x="24" y="2"/>
                  </a:cxn>
                  <a:cxn ang="0">
                    <a:pos x="16" y="2"/>
                  </a:cxn>
                  <a:cxn ang="0">
                    <a:pos x="16" y="2"/>
                  </a:cxn>
                  <a:cxn ang="0">
                    <a:pos x="6" y="0"/>
                  </a:cxn>
                  <a:cxn ang="0">
                    <a:pos x="6" y="0"/>
                  </a:cxn>
                  <a:cxn ang="0">
                    <a:pos x="2" y="2"/>
                  </a:cxn>
                  <a:cxn ang="0">
                    <a:pos x="2" y="2"/>
                  </a:cxn>
                  <a:cxn ang="0">
                    <a:pos x="2" y="2"/>
                  </a:cxn>
                  <a:cxn ang="0">
                    <a:pos x="0" y="6"/>
                  </a:cxn>
                  <a:cxn ang="0">
                    <a:pos x="4" y="8"/>
                  </a:cxn>
                  <a:cxn ang="0">
                    <a:pos x="4" y="8"/>
                  </a:cxn>
                  <a:cxn ang="0">
                    <a:pos x="6" y="8"/>
                  </a:cxn>
                  <a:cxn ang="0">
                    <a:pos x="10" y="10"/>
                  </a:cxn>
                  <a:cxn ang="0">
                    <a:pos x="10" y="10"/>
                  </a:cxn>
                  <a:cxn ang="0">
                    <a:pos x="14" y="12"/>
                  </a:cxn>
                  <a:cxn ang="0">
                    <a:pos x="18" y="12"/>
                  </a:cxn>
                  <a:cxn ang="0">
                    <a:pos x="18" y="12"/>
                  </a:cxn>
                  <a:cxn ang="0">
                    <a:pos x="24" y="14"/>
                  </a:cxn>
                  <a:cxn ang="0">
                    <a:pos x="32" y="12"/>
                  </a:cxn>
                  <a:cxn ang="0">
                    <a:pos x="32" y="12"/>
                  </a:cxn>
                  <a:cxn ang="0">
                    <a:pos x="34" y="12"/>
                  </a:cxn>
                  <a:cxn ang="0">
                    <a:pos x="36" y="10"/>
                  </a:cxn>
                  <a:cxn ang="0">
                    <a:pos x="36" y="8"/>
                  </a:cxn>
                  <a:cxn ang="0">
                    <a:pos x="34" y="6"/>
                  </a:cxn>
                  <a:cxn ang="0">
                    <a:pos x="34" y="6"/>
                  </a:cxn>
                  <a:cxn ang="0">
                    <a:pos x="28" y="4"/>
                  </a:cxn>
                  <a:cxn ang="0">
                    <a:pos x="24" y="2"/>
                  </a:cxn>
                  <a:cxn ang="0">
                    <a:pos x="24" y="2"/>
                  </a:cxn>
                </a:cxnLst>
                <a:rect l="0" t="0" r="r" b="b"/>
                <a:pathLst>
                  <a:path w="36" h="14">
                    <a:moveTo>
                      <a:pt x="24" y="2"/>
                    </a:moveTo>
                    <a:lnTo>
                      <a:pt x="24" y="2"/>
                    </a:lnTo>
                    <a:lnTo>
                      <a:pt x="16" y="2"/>
                    </a:lnTo>
                    <a:lnTo>
                      <a:pt x="16" y="2"/>
                    </a:lnTo>
                    <a:lnTo>
                      <a:pt x="6" y="0"/>
                    </a:lnTo>
                    <a:lnTo>
                      <a:pt x="6" y="0"/>
                    </a:lnTo>
                    <a:lnTo>
                      <a:pt x="2" y="2"/>
                    </a:lnTo>
                    <a:lnTo>
                      <a:pt x="2" y="2"/>
                    </a:lnTo>
                    <a:lnTo>
                      <a:pt x="2" y="2"/>
                    </a:lnTo>
                    <a:lnTo>
                      <a:pt x="0" y="6"/>
                    </a:lnTo>
                    <a:lnTo>
                      <a:pt x="4" y="8"/>
                    </a:lnTo>
                    <a:lnTo>
                      <a:pt x="4" y="8"/>
                    </a:lnTo>
                    <a:lnTo>
                      <a:pt x="6" y="8"/>
                    </a:lnTo>
                    <a:lnTo>
                      <a:pt x="10" y="10"/>
                    </a:lnTo>
                    <a:lnTo>
                      <a:pt x="10" y="10"/>
                    </a:lnTo>
                    <a:lnTo>
                      <a:pt x="14" y="12"/>
                    </a:lnTo>
                    <a:lnTo>
                      <a:pt x="18" y="12"/>
                    </a:lnTo>
                    <a:lnTo>
                      <a:pt x="18" y="12"/>
                    </a:lnTo>
                    <a:lnTo>
                      <a:pt x="24" y="14"/>
                    </a:lnTo>
                    <a:lnTo>
                      <a:pt x="32" y="12"/>
                    </a:lnTo>
                    <a:lnTo>
                      <a:pt x="32" y="12"/>
                    </a:lnTo>
                    <a:lnTo>
                      <a:pt x="34" y="12"/>
                    </a:lnTo>
                    <a:lnTo>
                      <a:pt x="36" y="10"/>
                    </a:lnTo>
                    <a:lnTo>
                      <a:pt x="36" y="8"/>
                    </a:lnTo>
                    <a:lnTo>
                      <a:pt x="34" y="6"/>
                    </a:lnTo>
                    <a:lnTo>
                      <a:pt x="34" y="6"/>
                    </a:lnTo>
                    <a:lnTo>
                      <a:pt x="28" y="4"/>
                    </a:lnTo>
                    <a:lnTo>
                      <a:pt x="24" y="2"/>
                    </a:lnTo>
                    <a:lnTo>
                      <a:pt x="24"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0" name="Freeform 129">
                <a:extLst>
                  <a:ext uri="{FF2B5EF4-FFF2-40B4-BE49-F238E27FC236}">
                    <a16:creationId xmlns:a16="http://schemas.microsoft.com/office/drawing/2014/main" id="{3FADCA78-B147-48FD-A6AC-1EEDB4450CD0}"/>
                  </a:ext>
                </a:extLst>
              </p:cNvPr>
              <p:cNvSpPr>
                <a:spLocks/>
              </p:cNvSpPr>
              <p:nvPr/>
            </p:nvSpPr>
            <p:spPr bwMode="auto">
              <a:xfrm>
                <a:off x="5115042" y="323869"/>
                <a:ext cx="152519" cy="64120"/>
              </a:xfrm>
              <a:custGeom>
                <a:avLst/>
                <a:gdLst/>
                <a:ahLst/>
                <a:cxnLst>
                  <a:cxn ang="0">
                    <a:pos x="102" y="34"/>
                  </a:cxn>
                  <a:cxn ang="0">
                    <a:pos x="74" y="30"/>
                  </a:cxn>
                  <a:cxn ang="0">
                    <a:pos x="68" y="28"/>
                  </a:cxn>
                  <a:cxn ang="0">
                    <a:pos x="52" y="18"/>
                  </a:cxn>
                  <a:cxn ang="0">
                    <a:pos x="52" y="16"/>
                  </a:cxn>
                  <a:cxn ang="0">
                    <a:pos x="54" y="10"/>
                  </a:cxn>
                  <a:cxn ang="0">
                    <a:pos x="54" y="10"/>
                  </a:cxn>
                  <a:cxn ang="0">
                    <a:pos x="56" y="6"/>
                  </a:cxn>
                  <a:cxn ang="0">
                    <a:pos x="60" y="4"/>
                  </a:cxn>
                  <a:cxn ang="0">
                    <a:pos x="58" y="4"/>
                  </a:cxn>
                  <a:cxn ang="0">
                    <a:pos x="36" y="0"/>
                  </a:cxn>
                  <a:cxn ang="0">
                    <a:pos x="32" y="2"/>
                  </a:cxn>
                  <a:cxn ang="0">
                    <a:pos x="26" y="2"/>
                  </a:cxn>
                  <a:cxn ang="0">
                    <a:pos x="20" y="4"/>
                  </a:cxn>
                  <a:cxn ang="0">
                    <a:pos x="18" y="6"/>
                  </a:cxn>
                  <a:cxn ang="0">
                    <a:pos x="18" y="8"/>
                  </a:cxn>
                  <a:cxn ang="0">
                    <a:pos x="12" y="12"/>
                  </a:cxn>
                  <a:cxn ang="0">
                    <a:pos x="10" y="18"/>
                  </a:cxn>
                  <a:cxn ang="0">
                    <a:pos x="6" y="18"/>
                  </a:cxn>
                  <a:cxn ang="0">
                    <a:pos x="2" y="20"/>
                  </a:cxn>
                  <a:cxn ang="0">
                    <a:pos x="0" y="26"/>
                  </a:cxn>
                  <a:cxn ang="0">
                    <a:pos x="2" y="28"/>
                  </a:cxn>
                  <a:cxn ang="0">
                    <a:pos x="6" y="28"/>
                  </a:cxn>
                  <a:cxn ang="0">
                    <a:pos x="12" y="26"/>
                  </a:cxn>
                  <a:cxn ang="0">
                    <a:pos x="14" y="28"/>
                  </a:cxn>
                  <a:cxn ang="0">
                    <a:pos x="18" y="28"/>
                  </a:cxn>
                  <a:cxn ang="0">
                    <a:pos x="20" y="30"/>
                  </a:cxn>
                  <a:cxn ang="0">
                    <a:pos x="22" y="32"/>
                  </a:cxn>
                  <a:cxn ang="0">
                    <a:pos x="26" y="30"/>
                  </a:cxn>
                  <a:cxn ang="0">
                    <a:pos x="28" y="32"/>
                  </a:cxn>
                  <a:cxn ang="0">
                    <a:pos x="30" y="34"/>
                  </a:cxn>
                  <a:cxn ang="0">
                    <a:pos x="34" y="36"/>
                  </a:cxn>
                  <a:cxn ang="0">
                    <a:pos x="34" y="38"/>
                  </a:cxn>
                  <a:cxn ang="0">
                    <a:pos x="32" y="38"/>
                  </a:cxn>
                  <a:cxn ang="0">
                    <a:pos x="32" y="38"/>
                  </a:cxn>
                  <a:cxn ang="0">
                    <a:pos x="30" y="42"/>
                  </a:cxn>
                  <a:cxn ang="0">
                    <a:pos x="32" y="44"/>
                  </a:cxn>
                  <a:cxn ang="0">
                    <a:pos x="40" y="42"/>
                  </a:cxn>
                  <a:cxn ang="0">
                    <a:pos x="46" y="44"/>
                  </a:cxn>
                  <a:cxn ang="0">
                    <a:pos x="52" y="44"/>
                  </a:cxn>
                  <a:cxn ang="0">
                    <a:pos x="56" y="42"/>
                  </a:cxn>
                  <a:cxn ang="0">
                    <a:pos x="56" y="42"/>
                  </a:cxn>
                  <a:cxn ang="0">
                    <a:pos x="62" y="42"/>
                  </a:cxn>
                  <a:cxn ang="0">
                    <a:pos x="68" y="42"/>
                  </a:cxn>
                  <a:cxn ang="0">
                    <a:pos x="68" y="42"/>
                  </a:cxn>
                  <a:cxn ang="0">
                    <a:pos x="72" y="38"/>
                  </a:cxn>
                  <a:cxn ang="0">
                    <a:pos x="80" y="40"/>
                  </a:cxn>
                  <a:cxn ang="0">
                    <a:pos x="88" y="42"/>
                  </a:cxn>
                  <a:cxn ang="0">
                    <a:pos x="88" y="40"/>
                  </a:cxn>
                  <a:cxn ang="0">
                    <a:pos x="86" y="38"/>
                  </a:cxn>
                  <a:cxn ang="0">
                    <a:pos x="92" y="38"/>
                  </a:cxn>
                  <a:cxn ang="0">
                    <a:pos x="96" y="38"/>
                  </a:cxn>
                  <a:cxn ang="0">
                    <a:pos x="106" y="36"/>
                  </a:cxn>
                  <a:cxn ang="0">
                    <a:pos x="102" y="34"/>
                  </a:cxn>
                </a:cxnLst>
                <a:rect l="0" t="0" r="r" b="b"/>
                <a:pathLst>
                  <a:path w="106" h="44">
                    <a:moveTo>
                      <a:pt x="102" y="34"/>
                    </a:moveTo>
                    <a:lnTo>
                      <a:pt x="102" y="34"/>
                    </a:lnTo>
                    <a:lnTo>
                      <a:pt x="82" y="32"/>
                    </a:lnTo>
                    <a:lnTo>
                      <a:pt x="74" y="30"/>
                    </a:lnTo>
                    <a:lnTo>
                      <a:pt x="68" y="28"/>
                    </a:lnTo>
                    <a:lnTo>
                      <a:pt x="68" y="28"/>
                    </a:lnTo>
                    <a:lnTo>
                      <a:pt x="56" y="22"/>
                    </a:lnTo>
                    <a:lnTo>
                      <a:pt x="52" y="18"/>
                    </a:lnTo>
                    <a:lnTo>
                      <a:pt x="52" y="16"/>
                    </a:lnTo>
                    <a:lnTo>
                      <a:pt x="52" y="16"/>
                    </a:lnTo>
                    <a:lnTo>
                      <a:pt x="54" y="12"/>
                    </a:lnTo>
                    <a:lnTo>
                      <a:pt x="54" y="10"/>
                    </a:lnTo>
                    <a:lnTo>
                      <a:pt x="54" y="10"/>
                    </a:lnTo>
                    <a:lnTo>
                      <a:pt x="54" y="10"/>
                    </a:lnTo>
                    <a:lnTo>
                      <a:pt x="54" y="8"/>
                    </a:lnTo>
                    <a:lnTo>
                      <a:pt x="56" y="6"/>
                    </a:lnTo>
                    <a:lnTo>
                      <a:pt x="60" y="4"/>
                    </a:lnTo>
                    <a:lnTo>
                      <a:pt x="60" y="4"/>
                    </a:lnTo>
                    <a:lnTo>
                      <a:pt x="58" y="4"/>
                    </a:lnTo>
                    <a:lnTo>
                      <a:pt x="58" y="4"/>
                    </a:lnTo>
                    <a:lnTo>
                      <a:pt x="48" y="2"/>
                    </a:lnTo>
                    <a:lnTo>
                      <a:pt x="36" y="0"/>
                    </a:lnTo>
                    <a:lnTo>
                      <a:pt x="36" y="0"/>
                    </a:lnTo>
                    <a:lnTo>
                      <a:pt x="32" y="2"/>
                    </a:lnTo>
                    <a:lnTo>
                      <a:pt x="26" y="2"/>
                    </a:lnTo>
                    <a:lnTo>
                      <a:pt x="26" y="2"/>
                    </a:lnTo>
                    <a:lnTo>
                      <a:pt x="22" y="2"/>
                    </a:lnTo>
                    <a:lnTo>
                      <a:pt x="20" y="4"/>
                    </a:lnTo>
                    <a:lnTo>
                      <a:pt x="18" y="4"/>
                    </a:lnTo>
                    <a:lnTo>
                      <a:pt x="18" y="6"/>
                    </a:lnTo>
                    <a:lnTo>
                      <a:pt x="18" y="6"/>
                    </a:lnTo>
                    <a:lnTo>
                      <a:pt x="18" y="8"/>
                    </a:lnTo>
                    <a:lnTo>
                      <a:pt x="18" y="8"/>
                    </a:lnTo>
                    <a:lnTo>
                      <a:pt x="12" y="12"/>
                    </a:lnTo>
                    <a:lnTo>
                      <a:pt x="12" y="12"/>
                    </a:lnTo>
                    <a:lnTo>
                      <a:pt x="10" y="18"/>
                    </a:lnTo>
                    <a:lnTo>
                      <a:pt x="8" y="18"/>
                    </a:lnTo>
                    <a:lnTo>
                      <a:pt x="6" y="18"/>
                    </a:lnTo>
                    <a:lnTo>
                      <a:pt x="6" y="18"/>
                    </a:lnTo>
                    <a:lnTo>
                      <a:pt x="2" y="20"/>
                    </a:lnTo>
                    <a:lnTo>
                      <a:pt x="0" y="22"/>
                    </a:lnTo>
                    <a:lnTo>
                      <a:pt x="0" y="26"/>
                    </a:lnTo>
                    <a:lnTo>
                      <a:pt x="0" y="28"/>
                    </a:lnTo>
                    <a:lnTo>
                      <a:pt x="2" y="28"/>
                    </a:lnTo>
                    <a:lnTo>
                      <a:pt x="2" y="28"/>
                    </a:lnTo>
                    <a:lnTo>
                      <a:pt x="6" y="28"/>
                    </a:lnTo>
                    <a:lnTo>
                      <a:pt x="10" y="26"/>
                    </a:lnTo>
                    <a:lnTo>
                      <a:pt x="12" y="26"/>
                    </a:lnTo>
                    <a:lnTo>
                      <a:pt x="14" y="28"/>
                    </a:lnTo>
                    <a:lnTo>
                      <a:pt x="14" y="28"/>
                    </a:lnTo>
                    <a:lnTo>
                      <a:pt x="16" y="30"/>
                    </a:lnTo>
                    <a:lnTo>
                      <a:pt x="18" y="28"/>
                    </a:lnTo>
                    <a:lnTo>
                      <a:pt x="20" y="28"/>
                    </a:lnTo>
                    <a:lnTo>
                      <a:pt x="20" y="30"/>
                    </a:lnTo>
                    <a:lnTo>
                      <a:pt x="20" y="30"/>
                    </a:lnTo>
                    <a:lnTo>
                      <a:pt x="22" y="32"/>
                    </a:lnTo>
                    <a:lnTo>
                      <a:pt x="24" y="30"/>
                    </a:lnTo>
                    <a:lnTo>
                      <a:pt x="26" y="30"/>
                    </a:lnTo>
                    <a:lnTo>
                      <a:pt x="28" y="32"/>
                    </a:lnTo>
                    <a:lnTo>
                      <a:pt x="28" y="32"/>
                    </a:lnTo>
                    <a:lnTo>
                      <a:pt x="28" y="34"/>
                    </a:lnTo>
                    <a:lnTo>
                      <a:pt x="30" y="34"/>
                    </a:lnTo>
                    <a:lnTo>
                      <a:pt x="34" y="34"/>
                    </a:lnTo>
                    <a:lnTo>
                      <a:pt x="34" y="36"/>
                    </a:lnTo>
                    <a:lnTo>
                      <a:pt x="34" y="36"/>
                    </a:lnTo>
                    <a:lnTo>
                      <a:pt x="34" y="38"/>
                    </a:lnTo>
                    <a:lnTo>
                      <a:pt x="32" y="38"/>
                    </a:lnTo>
                    <a:lnTo>
                      <a:pt x="32" y="38"/>
                    </a:lnTo>
                    <a:lnTo>
                      <a:pt x="32" y="38"/>
                    </a:lnTo>
                    <a:lnTo>
                      <a:pt x="32" y="38"/>
                    </a:lnTo>
                    <a:lnTo>
                      <a:pt x="30" y="40"/>
                    </a:lnTo>
                    <a:lnTo>
                      <a:pt x="30" y="42"/>
                    </a:lnTo>
                    <a:lnTo>
                      <a:pt x="30" y="42"/>
                    </a:lnTo>
                    <a:lnTo>
                      <a:pt x="32" y="44"/>
                    </a:lnTo>
                    <a:lnTo>
                      <a:pt x="32" y="44"/>
                    </a:lnTo>
                    <a:lnTo>
                      <a:pt x="40" y="42"/>
                    </a:lnTo>
                    <a:lnTo>
                      <a:pt x="44" y="42"/>
                    </a:lnTo>
                    <a:lnTo>
                      <a:pt x="46" y="44"/>
                    </a:lnTo>
                    <a:lnTo>
                      <a:pt x="46" y="44"/>
                    </a:lnTo>
                    <a:lnTo>
                      <a:pt x="52" y="44"/>
                    </a:lnTo>
                    <a:lnTo>
                      <a:pt x="56" y="44"/>
                    </a:lnTo>
                    <a:lnTo>
                      <a:pt x="56" y="42"/>
                    </a:lnTo>
                    <a:lnTo>
                      <a:pt x="56" y="42"/>
                    </a:lnTo>
                    <a:lnTo>
                      <a:pt x="56" y="42"/>
                    </a:lnTo>
                    <a:lnTo>
                      <a:pt x="56" y="42"/>
                    </a:lnTo>
                    <a:lnTo>
                      <a:pt x="62" y="42"/>
                    </a:lnTo>
                    <a:lnTo>
                      <a:pt x="66" y="42"/>
                    </a:lnTo>
                    <a:lnTo>
                      <a:pt x="68" y="42"/>
                    </a:lnTo>
                    <a:lnTo>
                      <a:pt x="68" y="42"/>
                    </a:lnTo>
                    <a:lnTo>
                      <a:pt x="68" y="42"/>
                    </a:lnTo>
                    <a:lnTo>
                      <a:pt x="68" y="40"/>
                    </a:lnTo>
                    <a:lnTo>
                      <a:pt x="72" y="38"/>
                    </a:lnTo>
                    <a:lnTo>
                      <a:pt x="76" y="38"/>
                    </a:lnTo>
                    <a:lnTo>
                      <a:pt x="80" y="40"/>
                    </a:lnTo>
                    <a:lnTo>
                      <a:pt x="80" y="40"/>
                    </a:lnTo>
                    <a:lnTo>
                      <a:pt x="88" y="42"/>
                    </a:lnTo>
                    <a:lnTo>
                      <a:pt x="88" y="42"/>
                    </a:lnTo>
                    <a:lnTo>
                      <a:pt x="88" y="40"/>
                    </a:lnTo>
                    <a:lnTo>
                      <a:pt x="88" y="40"/>
                    </a:lnTo>
                    <a:lnTo>
                      <a:pt x="86" y="38"/>
                    </a:lnTo>
                    <a:lnTo>
                      <a:pt x="88" y="38"/>
                    </a:lnTo>
                    <a:lnTo>
                      <a:pt x="92" y="38"/>
                    </a:lnTo>
                    <a:lnTo>
                      <a:pt x="92" y="38"/>
                    </a:lnTo>
                    <a:lnTo>
                      <a:pt x="96" y="38"/>
                    </a:lnTo>
                    <a:lnTo>
                      <a:pt x="102" y="38"/>
                    </a:lnTo>
                    <a:lnTo>
                      <a:pt x="106" y="36"/>
                    </a:lnTo>
                    <a:lnTo>
                      <a:pt x="102" y="34"/>
                    </a:lnTo>
                    <a:lnTo>
                      <a:pt x="102" y="3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1" name="Freeform 130">
                <a:extLst>
                  <a:ext uri="{FF2B5EF4-FFF2-40B4-BE49-F238E27FC236}">
                    <a16:creationId xmlns:a16="http://schemas.microsoft.com/office/drawing/2014/main" id="{CA855319-AB53-4B51-8F6D-FF86B4C67230}"/>
                  </a:ext>
                </a:extLst>
              </p:cNvPr>
              <p:cNvSpPr>
                <a:spLocks/>
              </p:cNvSpPr>
              <p:nvPr/>
            </p:nvSpPr>
            <p:spPr bwMode="auto">
              <a:xfrm>
                <a:off x="5149573" y="268491"/>
                <a:ext cx="227340" cy="55378"/>
              </a:xfrm>
              <a:custGeom>
                <a:avLst/>
                <a:gdLst/>
                <a:ahLst/>
                <a:cxnLst>
                  <a:cxn ang="0">
                    <a:pos x="4" y="38"/>
                  </a:cxn>
                  <a:cxn ang="0">
                    <a:pos x="22" y="38"/>
                  </a:cxn>
                  <a:cxn ang="0">
                    <a:pos x="30" y="38"/>
                  </a:cxn>
                  <a:cxn ang="0">
                    <a:pos x="36" y="38"/>
                  </a:cxn>
                  <a:cxn ang="0">
                    <a:pos x="38" y="32"/>
                  </a:cxn>
                  <a:cxn ang="0">
                    <a:pos x="44" y="32"/>
                  </a:cxn>
                  <a:cxn ang="0">
                    <a:pos x="52" y="32"/>
                  </a:cxn>
                  <a:cxn ang="0">
                    <a:pos x="50" y="30"/>
                  </a:cxn>
                  <a:cxn ang="0">
                    <a:pos x="58" y="30"/>
                  </a:cxn>
                  <a:cxn ang="0">
                    <a:pos x="64" y="30"/>
                  </a:cxn>
                  <a:cxn ang="0">
                    <a:pos x="64" y="28"/>
                  </a:cxn>
                  <a:cxn ang="0">
                    <a:pos x="64" y="28"/>
                  </a:cxn>
                  <a:cxn ang="0">
                    <a:pos x="74" y="28"/>
                  </a:cxn>
                  <a:cxn ang="0">
                    <a:pos x="74" y="26"/>
                  </a:cxn>
                  <a:cxn ang="0">
                    <a:pos x="74" y="24"/>
                  </a:cxn>
                  <a:cxn ang="0">
                    <a:pos x="82" y="24"/>
                  </a:cxn>
                  <a:cxn ang="0">
                    <a:pos x="88" y="24"/>
                  </a:cxn>
                  <a:cxn ang="0">
                    <a:pos x="88" y="22"/>
                  </a:cxn>
                  <a:cxn ang="0">
                    <a:pos x="88" y="20"/>
                  </a:cxn>
                  <a:cxn ang="0">
                    <a:pos x="100" y="20"/>
                  </a:cxn>
                  <a:cxn ang="0">
                    <a:pos x="104" y="20"/>
                  </a:cxn>
                  <a:cxn ang="0">
                    <a:pos x="110" y="18"/>
                  </a:cxn>
                  <a:cxn ang="0">
                    <a:pos x="116" y="18"/>
                  </a:cxn>
                  <a:cxn ang="0">
                    <a:pos x="114" y="18"/>
                  </a:cxn>
                  <a:cxn ang="0">
                    <a:pos x="116" y="16"/>
                  </a:cxn>
                  <a:cxn ang="0">
                    <a:pos x="130" y="16"/>
                  </a:cxn>
                  <a:cxn ang="0">
                    <a:pos x="132" y="16"/>
                  </a:cxn>
                  <a:cxn ang="0">
                    <a:pos x="134" y="14"/>
                  </a:cxn>
                  <a:cxn ang="0">
                    <a:pos x="140" y="14"/>
                  </a:cxn>
                  <a:cxn ang="0">
                    <a:pos x="148" y="14"/>
                  </a:cxn>
                  <a:cxn ang="0">
                    <a:pos x="148" y="14"/>
                  </a:cxn>
                  <a:cxn ang="0">
                    <a:pos x="150" y="12"/>
                  </a:cxn>
                  <a:cxn ang="0">
                    <a:pos x="158" y="10"/>
                  </a:cxn>
                  <a:cxn ang="0">
                    <a:pos x="158" y="6"/>
                  </a:cxn>
                  <a:cxn ang="0">
                    <a:pos x="154" y="2"/>
                  </a:cxn>
                  <a:cxn ang="0">
                    <a:pos x="140" y="4"/>
                  </a:cxn>
                  <a:cxn ang="0">
                    <a:pos x="130" y="6"/>
                  </a:cxn>
                  <a:cxn ang="0">
                    <a:pos x="116" y="8"/>
                  </a:cxn>
                  <a:cxn ang="0">
                    <a:pos x="90" y="6"/>
                  </a:cxn>
                  <a:cxn ang="0">
                    <a:pos x="90" y="8"/>
                  </a:cxn>
                  <a:cxn ang="0">
                    <a:pos x="90" y="8"/>
                  </a:cxn>
                  <a:cxn ang="0">
                    <a:pos x="82" y="10"/>
                  </a:cxn>
                  <a:cxn ang="0">
                    <a:pos x="74" y="10"/>
                  </a:cxn>
                  <a:cxn ang="0">
                    <a:pos x="74" y="10"/>
                  </a:cxn>
                  <a:cxn ang="0">
                    <a:pos x="58" y="10"/>
                  </a:cxn>
                  <a:cxn ang="0">
                    <a:pos x="58" y="10"/>
                  </a:cxn>
                  <a:cxn ang="0">
                    <a:pos x="58" y="12"/>
                  </a:cxn>
                  <a:cxn ang="0">
                    <a:pos x="48" y="14"/>
                  </a:cxn>
                  <a:cxn ang="0">
                    <a:pos x="36" y="18"/>
                  </a:cxn>
                  <a:cxn ang="0">
                    <a:pos x="38" y="18"/>
                  </a:cxn>
                  <a:cxn ang="0">
                    <a:pos x="18" y="20"/>
                  </a:cxn>
                  <a:cxn ang="0">
                    <a:pos x="16" y="22"/>
                  </a:cxn>
                  <a:cxn ang="0">
                    <a:pos x="16" y="22"/>
                  </a:cxn>
                  <a:cxn ang="0">
                    <a:pos x="8" y="26"/>
                  </a:cxn>
                  <a:cxn ang="0">
                    <a:pos x="2" y="28"/>
                  </a:cxn>
                  <a:cxn ang="0">
                    <a:pos x="2" y="30"/>
                  </a:cxn>
                  <a:cxn ang="0">
                    <a:pos x="0" y="36"/>
                  </a:cxn>
                  <a:cxn ang="0">
                    <a:pos x="4" y="38"/>
                  </a:cxn>
                </a:cxnLst>
                <a:rect l="0" t="0" r="r" b="b"/>
                <a:pathLst>
                  <a:path w="158" h="38">
                    <a:moveTo>
                      <a:pt x="4" y="38"/>
                    </a:moveTo>
                    <a:lnTo>
                      <a:pt x="4" y="38"/>
                    </a:lnTo>
                    <a:lnTo>
                      <a:pt x="14" y="36"/>
                    </a:lnTo>
                    <a:lnTo>
                      <a:pt x="22" y="38"/>
                    </a:lnTo>
                    <a:lnTo>
                      <a:pt x="22" y="38"/>
                    </a:lnTo>
                    <a:lnTo>
                      <a:pt x="30" y="38"/>
                    </a:lnTo>
                    <a:lnTo>
                      <a:pt x="36" y="38"/>
                    </a:lnTo>
                    <a:lnTo>
                      <a:pt x="36" y="38"/>
                    </a:lnTo>
                    <a:lnTo>
                      <a:pt x="40" y="34"/>
                    </a:lnTo>
                    <a:lnTo>
                      <a:pt x="38" y="32"/>
                    </a:lnTo>
                    <a:lnTo>
                      <a:pt x="38" y="32"/>
                    </a:lnTo>
                    <a:lnTo>
                      <a:pt x="44" y="32"/>
                    </a:lnTo>
                    <a:lnTo>
                      <a:pt x="50" y="32"/>
                    </a:lnTo>
                    <a:lnTo>
                      <a:pt x="52" y="32"/>
                    </a:lnTo>
                    <a:lnTo>
                      <a:pt x="52" y="32"/>
                    </a:lnTo>
                    <a:lnTo>
                      <a:pt x="50" y="30"/>
                    </a:lnTo>
                    <a:lnTo>
                      <a:pt x="52" y="30"/>
                    </a:lnTo>
                    <a:lnTo>
                      <a:pt x="58" y="30"/>
                    </a:lnTo>
                    <a:lnTo>
                      <a:pt x="62" y="30"/>
                    </a:lnTo>
                    <a:lnTo>
                      <a:pt x="64" y="30"/>
                    </a:lnTo>
                    <a:lnTo>
                      <a:pt x="64" y="28"/>
                    </a:lnTo>
                    <a:lnTo>
                      <a:pt x="64" y="28"/>
                    </a:lnTo>
                    <a:lnTo>
                      <a:pt x="64" y="28"/>
                    </a:lnTo>
                    <a:lnTo>
                      <a:pt x="64" y="28"/>
                    </a:lnTo>
                    <a:lnTo>
                      <a:pt x="70" y="28"/>
                    </a:lnTo>
                    <a:lnTo>
                      <a:pt x="74" y="28"/>
                    </a:lnTo>
                    <a:lnTo>
                      <a:pt x="76" y="28"/>
                    </a:lnTo>
                    <a:lnTo>
                      <a:pt x="74" y="26"/>
                    </a:lnTo>
                    <a:lnTo>
                      <a:pt x="74" y="26"/>
                    </a:lnTo>
                    <a:lnTo>
                      <a:pt x="74" y="24"/>
                    </a:lnTo>
                    <a:lnTo>
                      <a:pt x="76" y="24"/>
                    </a:lnTo>
                    <a:lnTo>
                      <a:pt x="82" y="24"/>
                    </a:lnTo>
                    <a:lnTo>
                      <a:pt x="86" y="24"/>
                    </a:lnTo>
                    <a:lnTo>
                      <a:pt x="88" y="24"/>
                    </a:lnTo>
                    <a:lnTo>
                      <a:pt x="88" y="22"/>
                    </a:lnTo>
                    <a:lnTo>
                      <a:pt x="88" y="22"/>
                    </a:lnTo>
                    <a:lnTo>
                      <a:pt x="86" y="20"/>
                    </a:lnTo>
                    <a:lnTo>
                      <a:pt x="88" y="20"/>
                    </a:lnTo>
                    <a:lnTo>
                      <a:pt x="94" y="20"/>
                    </a:lnTo>
                    <a:lnTo>
                      <a:pt x="100" y="20"/>
                    </a:lnTo>
                    <a:lnTo>
                      <a:pt x="104" y="20"/>
                    </a:lnTo>
                    <a:lnTo>
                      <a:pt x="104" y="20"/>
                    </a:lnTo>
                    <a:lnTo>
                      <a:pt x="106" y="18"/>
                    </a:lnTo>
                    <a:lnTo>
                      <a:pt x="110" y="18"/>
                    </a:lnTo>
                    <a:lnTo>
                      <a:pt x="114" y="18"/>
                    </a:lnTo>
                    <a:lnTo>
                      <a:pt x="116" y="18"/>
                    </a:lnTo>
                    <a:lnTo>
                      <a:pt x="114" y="18"/>
                    </a:lnTo>
                    <a:lnTo>
                      <a:pt x="114" y="18"/>
                    </a:lnTo>
                    <a:lnTo>
                      <a:pt x="116" y="16"/>
                    </a:lnTo>
                    <a:lnTo>
                      <a:pt x="116" y="16"/>
                    </a:lnTo>
                    <a:lnTo>
                      <a:pt x="124" y="16"/>
                    </a:lnTo>
                    <a:lnTo>
                      <a:pt x="130" y="16"/>
                    </a:lnTo>
                    <a:lnTo>
                      <a:pt x="132" y="16"/>
                    </a:lnTo>
                    <a:lnTo>
                      <a:pt x="132" y="16"/>
                    </a:lnTo>
                    <a:lnTo>
                      <a:pt x="132" y="16"/>
                    </a:lnTo>
                    <a:lnTo>
                      <a:pt x="134" y="14"/>
                    </a:lnTo>
                    <a:lnTo>
                      <a:pt x="134" y="14"/>
                    </a:lnTo>
                    <a:lnTo>
                      <a:pt x="140" y="14"/>
                    </a:lnTo>
                    <a:lnTo>
                      <a:pt x="146" y="16"/>
                    </a:lnTo>
                    <a:lnTo>
                      <a:pt x="148" y="14"/>
                    </a:lnTo>
                    <a:lnTo>
                      <a:pt x="148" y="14"/>
                    </a:lnTo>
                    <a:lnTo>
                      <a:pt x="148" y="14"/>
                    </a:lnTo>
                    <a:lnTo>
                      <a:pt x="148" y="12"/>
                    </a:lnTo>
                    <a:lnTo>
                      <a:pt x="150" y="12"/>
                    </a:lnTo>
                    <a:lnTo>
                      <a:pt x="154" y="12"/>
                    </a:lnTo>
                    <a:lnTo>
                      <a:pt x="158" y="10"/>
                    </a:lnTo>
                    <a:lnTo>
                      <a:pt x="158" y="8"/>
                    </a:lnTo>
                    <a:lnTo>
                      <a:pt x="158" y="6"/>
                    </a:lnTo>
                    <a:lnTo>
                      <a:pt x="158" y="6"/>
                    </a:lnTo>
                    <a:lnTo>
                      <a:pt x="154" y="2"/>
                    </a:lnTo>
                    <a:lnTo>
                      <a:pt x="148" y="0"/>
                    </a:lnTo>
                    <a:lnTo>
                      <a:pt x="140" y="4"/>
                    </a:lnTo>
                    <a:lnTo>
                      <a:pt x="140" y="4"/>
                    </a:lnTo>
                    <a:lnTo>
                      <a:pt x="130" y="6"/>
                    </a:lnTo>
                    <a:lnTo>
                      <a:pt x="116" y="8"/>
                    </a:lnTo>
                    <a:lnTo>
                      <a:pt x="116" y="8"/>
                    </a:lnTo>
                    <a:lnTo>
                      <a:pt x="98" y="8"/>
                    </a:lnTo>
                    <a:lnTo>
                      <a:pt x="90" y="6"/>
                    </a:lnTo>
                    <a:lnTo>
                      <a:pt x="88" y="8"/>
                    </a:lnTo>
                    <a:lnTo>
                      <a:pt x="90" y="8"/>
                    </a:lnTo>
                    <a:lnTo>
                      <a:pt x="90" y="8"/>
                    </a:lnTo>
                    <a:lnTo>
                      <a:pt x="90" y="8"/>
                    </a:lnTo>
                    <a:lnTo>
                      <a:pt x="88" y="10"/>
                    </a:lnTo>
                    <a:lnTo>
                      <a:pt x="82" y="10"/>
                    </a:lnTo>
                    <a:lnTo>
                      <a:pt x="74" y="10"/>
                    </a:lnTo>
                    <a:lnTo>
                      <a:pt x="74" y="10"/>
                    </a:lnTo>
                    <a:lnTo>
                      <a:pt x="74" y="10"/>
                    </a:lnTo>
                    <a:lnTo>
                      <a:pt x="74" y="10"/>
                    </a:lnTo>
                    <a:lnTo>
                      <a:pt x="64" y="10"/>
                    </a:lnTo>
                    <a:lnTo>
                      <a:pt x="58" y="10"/>
                    </a:lnTo>
                    <a:lnTo>
                      <a:pt x="56" y="10"/>
                    </a:lnTo>
                    <a:lnTo>
                      <a:pt x="58" y="10"/>
                    </a:lnTo>
                    <a:lnTo>
                      <a:pt x="58" y="10"/>
                    </a:lnTo>
                    <a:lnTo>
                      <a:pt x="58" y="12"/>
                    </a:lnTo>
                    <a:lnTo>
                      <a:pt x="56" y="12"/>
                    </a:lnTo>
                    <a:lnTo>
                      <a:pt x="48" y="14"/>
                    </a:lnTo>
                    <a:lnTo>
                      <a:pt x="38" y="16"/>
                    </a:lnTo>
                    <a:lnTo>
                      <a:pt x="36" y="18"/>
                    </a:lnTo>
                    <a:lnTo>
                      <a:pt x="38" y="18"/>
                    </a:lnTo>
                    <a:lnTo>
                      <a:pt x="38" y="18"/>
                    </a:lnTo>
                    <a:lnTo>
                      <a:pt x="28" y="18"/>
                    </a:lnTo>
                    <a:lnTo>
                      <a:pt x="18" y="20"/>
                    </a:lnTo>
                    <a:lnTo>
                      <a:pt x="16" y="20"/>
                    </a:lnTo>
                    <a:lnTo>
                      <a:pt x="16" y="22"/>
                    </a:lnTo>
                    <a:lnTo>
                      <a:pt x="16" y="22"/>
                    </a:lnTo>
                    <a:lnTo>
                      <a:pt x="16" y="22"/>
                    </a:lnTo>
                    <a:lnTo>
                      <a:pt x="14" y="24"/>
                    </a:lnTo>
                    <a:lnTo>
                      <a:pt x="8" y="26"/>
                    </a:lnTo>
                    <a:lnTo>
                      <a:pt x="4" y="28"/>
                    </a:lnTo>
                    <a:lnTo>
                      <a:pt x="2" y="28"/>
                    </a:lnTo>
                    <a:lnTo>
                      <a:pt x="2" y="30"/>
                    </a:lnTo>
                    <a:lnTo>
                      <a:pt x="2" y="30"/>
                    </a:lnTo>
                    <a:lnTo>
                      <a:pt x="2" y="32"/>
                    </a:lnTo>
                    <a:lnTo>
                      <a:pt x="0" y="36"/>
                    </a:lnTo>
                    <a:lnTo>
                      <a:pt x="0" y="38"/>
                    </a:lnTo>
                    <a:lnTo>
                      <a:pt x="4" y="38"/>
                    </a:lnTo>
                    <a:lnTo>
                      <a:pt x="4" y="3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2" name="Freeform 132">
                <a:extLst>
                  <a:ext uri="{FF2B5EF4-FFF2-40B4-BE49-F238E27FC236}">
                    <a16:creationId xmlns:a16="http://schemas.microsoft.com/office/drawing/2014/main" id="{02A3BD70-E5F7-4CB8-B53E-04FEDBE9BE79}"/>
                  </a:ext>
                </a:extLst>
              </p:cNvPr>
              <p:cNvSpPr>
                <a:spLocks/>
              </p:cNvSpPr>
              <p:nvPr/>
            </p:nvSpPr>
            <p:spPr bwMode="auto">
              <a:xfrm>
                <a:off x="8525133" y="2772166"/>
                <a:ext cx="129499" cy="75782"/>
              </a:xfrm>
              <a:custGeom>
                <a:avLst/>
                <a:gdLst/>
                <a:ahLst/>
                <a:cxnLst>
                  <a:cxn ang="0">
                    <a:pos x="10" y="42"/>
                  </a:cxn>
                  <a:cxn ang="0">
                    <a:pos x="0" y="34"/>
                  </a:cxn>
                  <a:cxn ang="0">
                    <a:pos x="2" y="30"/>
                  </a:cxn>
                  <a:cxn ang="0">
                    <a:pos x="10" y="28"/>
                  </a:cxn>
                  <a:cxn ang="0">
                    <a:pos x="18" y="28"/>
                  </a:cxn>
                  <a:cxn ang="0">
                    <a:pos x="22" y="26"/>
                  </a:cxn>
                  <a:cxn ang="0">
                    <a:pos x="24" y="28"/>
                  </a:cxn>
                  <a:cxn ang="0">
                    <a:pos x="26" y="26"/>
                  </a:cxn>
                  <a:cxn ang="0">
                    <a:pos x="30" y="22"/>
                  </a:cxn>
                  <a:cxn ang="0">
                    <a:pos x="32" y="20"/>
                  </a:cxn>
                  <a:cxn ang="0">
                    <a:pos x="34" y="20"/>
                  </a:cxn>
                  <a:cxn ang="0">
                    <a:pos x="34" y="24"/>
                  </a:cxn>
                  <a:cxn ang="0">
                    <a:pos x="36" y="26"/>
                  </a:cxn>
                  <a:cxn ang="0">
                    <a:pos x="42" y="24"/>
                  </a:cxn>
                  <a:cxn ang="0">
                    <a:pos x="48" y="26"/>
                  </a:cxn>
                  <a:cxn ang="0">
                    <a:pos x="54" y="22"/>
                  </a:cxn>
                  <a:cxn ang="0">
                    <a:pos x="64" y="18"/>
                  </a:cxn>
                  <a:cxn ang="0">
                    <a:pos x="66" y="16"/>
                  </a:cxn>
                  <a:cxn ang="0">
                    <a:pos x="66" y="14"/>
                  </a:cxn>
                  <a:cxn ang="0">
                    <a:pos x="72" y="12"/>
                  </a:cxn>
                  <a:cxn ang="0">
                    <a:pos x="70" y="8"/>
                  </a:cxn>
                  <a:cxn ang="0">
                    <a:pos x="66" y="0"/>
                  </a:cxn>
                  <a:cxn ang="0">
                    <a:pos x="70" y="0"/>
                  </a:cxn>
                  <a:cxn ang="0">
                    <a:pos x="76" y="2"/>
                  </a:cxn>
                  <a:cxn ang="0">
                    <a:pos x="80" y="2"/>
                  </a:cxn>
                  <a:cxn ang="0">
                    <a:pos x="82" y="0"/>
                  </a:cxn>
                  <a:cxn ang="0">
                    <a:pos x="86" y="2"/>
                  </a:cxn>
                  <a:cxn ang="0">
                    <a:pos x="86" y="4"/>
                  </a:cxn>
                  <a:cxn ang="0">
                    <a:pos x="88" y="6"/>
                  </a:cxn>
                  <a:cxn ang="0">
                    <a:pos x="90" y="12"/>
                  </a:cxn>
                  <a:cxn ang="0">
                    <a:pos x="88" y="16"/>
                  </a:cxn>
                  <a:cxn ang="0">
                    <a:pos x="84" y="20"/>
                  </a:cxn>
                  <a:cxn ang="0">
                    <a:pos x="86" y="26"/>
                  </a:cxn>
                  <a:cxn ang="0">
                    <a:pos x="80" y="32"/>
                  </a:cxn>
                  <a:cxn ang="0">
                    <a:pos x="80" y="32"/>
                  </a:cxn>
                  <a:cxn ang="0">
                    <a:pos x="76" y="28"/>
                  </a:cxn>
                  <a:cxn ang="0">
                    <a:pos x="74" y="30"/>
                  </a:cxn>
                  <a:cxn ang="0">
                    <a:pos x="76" y="32"/>
                  </a:cxn>
                  <a:cxn ang="0">
                    <a:pos x="74" y="36"/>
                  </a:cxn>
                  <a:cxn ang="0">
                    <a:pos x="66" y="44"/>
                  </a:cxn>
                  <a:cxn ang="0">
                    <a:pos x="58" y="46"/>
                  </a:cxn>
                  <a:cxn ang="0">
                    <a:pos x="54" y="48"/>
                  </a:cxn>
                  <a:cxn ang="0">
                    <a:pos x="46" y="52"/>
                  </a:cxn>
                  <a:cxn ang="0">
                    <a:pos x="38" y="52"/>
                  </a:cxn>
                  <a:cxn ang="0">
                    <a:pos x="34" y="52"/>
                  </a:cxn>
                  <a:cxn ang="0">
                    <a:pos x="26" y="48"/>
                  </a:cxn>
                  <a:cxn ang="0">
                    <a:pos x="22" y="50"/>
                  </a:cxn>
                  <a:cxn ang="0">
                    <a:pos x="16" y="50"/>
                  </a:cxn>
                  <a:cxn ang="0">
                    <a:pos x="10" y="42"/>
                  </a:cxn>
                </a:cxnLst>
                <a:rect l="0" t="0" r="r" b="b"/>
                <a:pathLst>
                  <a:path w="90" h="52">
                    <a:moveTo>
                      <a:pt x="10" y="42"/>
                    </a:moveTo>
                    <a:lnTo>
                      <a:pt x="10" y="42"/>
                    </a:lnTo>
                    <a:lnTo>
                      <a:pt x="2" y="36"/>
                    </a:lnTo>
                    <a:lnTo>
                      <a:pt x="0" y="34"/>
                    </a:lnTo>
                    <a:lnTo>
                      <a:pt x="2" y="30"/>
                    </a:lnTo>
                    <a:lnTo>
                      <a:pt x="2" y="30"/>
                    </a:lnTo>
                    <a:lnTo>
                      <a:pt x="6" y="28"/>
                    </a:lnTo>
                    <a:lnTo>
                      <a:pt x="10" y="28"/>
                    </a:lnTo>
                    <a:lnTo>
                      <a:pt x="14" y="30"/>
                    </a:lnTo>
                    <a:lnTo>
                      <a:pt x="18" y="28"/>
                    </a:lnTo>
                    <a:lnTo>
                      <a:pt x="18" y="28"/>
                    </a:lnTo>
                    <a:lnTo>
                      <a:pt x="22" y="26"/>
                    </a:lnTo>
                    <a:lnTo>
                      <a:pt x="22" y="28"/>
                    </a:lnTo>
                    <a:lnTo>
                      <a:pt x="24" y="28"/>
                    </a:lnTo>
                    <a:lnTo>
                      <a:pt x="26" y="26"/>
                    </a:lnTo>
                    <a:lnTo>
                      <a:pt x="26" y="26"/>
                    </a:lnTo>
                    <a:lnTo>
                      <a:pt x="30" y="24"/>
                    </a:lnTo>
                    <a:lnTo>
                      <a:pt x="30" y="22"/>
                    </a:lnTo>
                    <a:lnTo>
                      <a:pt x="28" y="22"/>
                    </a:lnTo>
                    <a:lnTo>
                      <a:pt x="32" y="20"/>
                    </a:lnTo>
                    <a:lnTo>
                      <a:pt x="32" y="20"/>
                    </a:lnTo>
                    <a:lnTo>
                      <a:pt x="34" y="20"/>
                    </a:lnTo>
                    <a:lnTo>
                      <a:pt x="34" y="20"/>
                    </a:lnTo>
                    <a:lnTo>
                      <a:pt x="34" y="24"/>
                    </a:lnTo>
                    <a:lnTo>
                      <a:pt x="34" y="28"/>
                    </a:lnTo>
                    <a:lnTo>
                      <a:pt x="36" y="26"/>
                    </a:lnTo>
                    <a:lnTo>
                      <a:pt x="36" y="26"/>
                    </a:lnTo>
                    <a:lnTo>
                      <a:pt x="42" y="24"/>
                    </a:lnTo>
                    <a:lnTo>
                      <a:pt x="44" y="24"/>
                    </a:lnTo>
                    <a:lnTo>
                      <a:pt x="48" y="26"/>
                    </a:lnTo>
                    <a:lnTo>
                      <a:pt x="54" y="22"/>
                    </a:lnTo>
                    <a:lnTo>
                      <a:pt x="54" y="22"/>
                    </a:lnTo>
                    <a:lnTo>
                      <a:pt x="60" y="20"/>
                    </a:lnTo>
                    <a:lnTo>
                      <a:pt x="64" y="18"/>
                    </a:lnTo>
                    <a:lnTo>
                      <a:pt x="66" y="18"/>
                    </a:lnTo>
                    <a:lnTo>
                      <a:pt x="66" y="16"/>
                    </a:lnTo>
                    <a:lnTo>
                      <a:pt x="66" y="16"/>
                    </a:lnTo>
                    <a:lnTo>
                      <a:pt x="66" y="14"/>
                    </a:lnTo>
                    <a:lnTo>
                      <a:pt x="70" y="14"/>
                    </a:lnTo>
                    <a:lnTo>
                      <a:pt x="72" y="12"/>
                    </a:lnTo>
                    <a:lnTo>
                      <a:pt x="70" y="8"/>
                    </a:lnTo>
                    <a:lnTo>
                      <a:pt x="70" y="8"/>
                    </a:lnTo>
                    <a:lnTo>
                      <a:pt x="68" y="2"/>
                    </a:lnTo>
                    <a:lnTo>
                      <a:pt x="66" y="0"/>
                    </a:lnTo>
                    <a:lnTo>
                      <a:pt x="70" y="0"/>
                    </a:lnTo>
                    <a:lnTo>
                      <a:pt x="70" y="0"/>
                    </a:lnTo>
                    <a:lnTo>
                      <a:pt x="74" y="0"/>
                    </a:lnTo>
                    <a:lnTo>
                      <a:pt x="76" y="2"/>
                    </a:lnTo>
                    <a:lnTo>
                      <a:pt x="78" y="2"/>
                    </a:lnTo>
                    <a:lnTo>
                      <a:pt x="80" y="2"/>
                    </a:lnTo>
                    <a:lnTo>
                      <a:pt x="80" y="2"/>
                    </a:lnTo>
                    <a:lnTo>
                      <a:pt x="82" y="0"/>
                    </a:lnTo>
                    <a:lnTo>
                      <a:pt x="84" y="2"/>
                    </a:lnTo>
                    <a:lnTo>
                      <a:pt x="86" y="2"/>
                    </a:lnTo>
                    <a:lnTo>
                      <a:pt x="86" y="4"/>
                    </a:lnTo>
                    <a:lnTo>
                      <a:pt x="86" y="4"/>
                    </a:lnTo>
                    <a:lnTo>
                      <a:pt x="88" y="4"/>
                    </a:lnTo>
                    <a:lnTo>
                      <a:pt x="88" y="6"/>
                    </a:lnTo>
                    <a:lnTo>
                      <a:pt x="90" y="12"/>
                    </a:lnTo>
                    <a:lnTo>
                      <a:pt x="90" y="12"/>
                    </a:lnTo>
                    <a:lnTo>
                      <a:pt x="90" y="16"/>
                    </a:lnTo>
                    <a:lnTo>
                      <a:pt x="88" y="16"/>
                    </a:lnTo>
                    <a:lnTo>
                      <a:pt x="84" y="16"/>
                    </a:lnTo>
                    <a:lnTo>
                      <a:pt x="84" y="20"/>
                    </a:lnTo>
                    <a:lnTo>
                      <a:pt x="84" y="20"/>
                    </a:lnTo>
                    <a:lnTo>
                      <a:pt x="86" y="26"/>
                    </a:lnTo>
                    <a:lnTo>
                      <a:pt x="84" y="28"/>
                    </a:lnTo>
                    <a:lnTo>
                      <a:pt x="80" y="32"/>
                    </a:lnTo>
                    <a:lnTo>
                      <a:pt x="80" y="32"/>
                    </a:lnTo>
                    <a:lnTo>
                      <a:pt x="80" y="32"/>
                    </a:lnTo>
                    <a:lnTo>
                      <a:pt x="78" y="30"/>
                    </a:lnTo>
                    <a:lnTo>
                      <a:pt x="76" y="28"/>
                    </a:lnTo>
                    <a:lnTo>
                      <a:pt x="74" y="30"/>
                    </a:lnTo>
                    <a:lnTo>
                      <a:pt x="74" y="30"/>
                    </a:lnTo>
                    <a:lnTo>
                      <a:pt x="72" y="32"/>
                    </a:lnTo>
                    <a:lnTo>
                      <a:pt x="76" y="32"/>
                    </a:lnTo>
                    <a:lnTo>
                      <a:pt x="78" y="32"/>
                    </a:lnTo>
                    <a:lnTo>
                      <a:pt x="74" y="36"/>
                    </a:lnTo>
                    <a:lnTo>
                      <a:pt x="74" y="36"/>
                    </a:lnTo>
                    <a:lnTo>
                      <a:pt x="66" y="44"/>
                    </a:lnTo>
                    <a:lnTo>
                      <a:pt x="60" y="46"/>
                    </a:lnTo>
                    <a:lnTo>
                      <a:pt x="58" y="46"/>
                    </a:lnTo>
                    <a:lnTo>
                      <a:pt x="54" y="48"/>
                    </a:lnTo>
                    <a:lnTo>
                      <a:pt x="54" y="48"/>
                    </a:lnTo>
                    <a:lnTo>
                      <a:pt x="48" y="52"/>
                    </a:lnTo>
                    <a:lnTo>
                      <a:pt x="46" y="52"/>
                    </a:lnTo>
                    <a:lnTo>
                      <a:pt x="44" y="50"/>
                    </a:lnTo>
                    <a:lnTo>
                      <a:pt x="38" y="52"/>
                    </a:lnTo>
                    <a:lnTo>
                      <a:pt x="38" y="52"/>
                    </a:lnTo>
                    <a:lnTo>
                      <a:pt x="34" y="52"/>
                    </a:lnTo>
                    <a:lnTo>
                      <a:pt x="30" y="50"/>
                    </a:lnTo>
                    <a:lnTo>
                      <a:pt x="26" y="48"/>
                    </a:lnTo>
                    <a:lnTo>
                      <a:pt x="22" y="50"/>
                    </a:lnTo>
                    <a:lnTo>
                      <a:pt x="22" y="50"/>
                    </a:lnTo>
                    <a:lnTo>
                      <a:pt x="18" y="52"/>
                    </a:lnTo>
                    <a:lnTo>
                      <a:pt x="16" y="50"/>
                    </a:lnTo>
                    <a:lnTo>
                      <a:pt x="14" y="46"/>
                    </a:lnTo>
                    <a:lnTo>
                      <a:pt x="10" y="42"/>
                    </a:lnTo>
                    <a:lnTo>
                      <a:pt x="10" y="4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3" name="Freeform 141">
                <a:extLst>
                  <a:ext uri="{FF2B5EF4-FFF2-40B4-BE49-F238E27FC236}">
                    <a16:creationId xmlns:a16="http://schemas.microsoft.com/office/drawing/2014/main" id="{BD318602-2F2B-4761-8828-C98EBC1FBADE}"/>
                  </a:ext>
                </a:extLst>
              </p:cNvPr>
              <p:cNvSpPr>
                <a:spLocks/>
              </p:cNvSpPr>
              <p:nvPr/>
            </p:nvSpPr>
            <p:spPr bwMode="auto">
              <a:xfrm>
                <a:off x="5290581" y="3046141"/>
                <a:ext cx="241728" cy="472170"/>
              </a:xfrm>
              <a:custGeom>
                <a:avLst/>
                <a:gdLst/>
                <a:ahLst/>
                <a:cxnLst>
                  <a:cxn ang="0">
                    <a:pos x="146" y="2"/>
                  </a:cxn>
                  <a:cxn ang="0">
                    <a:pos x="150" y="4"/>
                  </a:cxn>
                  <a:cxn ang="0">
                    <a:pos x="154" y="10"/>
                  </a:cxn>
                  <a:cxn ang="0">
                    <a:pos x="162" y="46"/>
                  </a:cxn>
                  <a:cxn ang="0">
                    <a:pos x="166" y="86"/>
                  </a:cxn>
                  <a:cxn ang="0">
                    <a:pos x="158" y="86"/>
                  </a:cxn>
                  <a:cxn ang="0">
                    <a:pos x="152" y="84"/>
                  </a:cxn>
                  <a:cxn ang="0">
                    <a:pos x="152" y="100"/>
                  </a:cxn>
                  <a:cxn ang="0">
                    <a:pos x="154" y="112"/>
                  </a:cxn>
                  <a:cxn ang="0">
                    <a:pos x="146" y="126"/>
                  </a:cxn>
                  <a:cxn ang="0">
                    <a:pos x="136" y="164"/>
                  </a:cxn>
                  <a:cxn ang="0">
                    <a:pos x="122" y="192"/>
                  </a:cxn>
                  <a:cxn ang="0">
                    <a:pos x="110" y="232"/>
                  </a:cxn>
                  <a:cxn ang="0">
                    <a:pos x="94" y="282"/>
                  </a:cxn>
                  <a:cxn ang="0">
                    <a:pos x="84" y="300"/>
                  </a:cxn>
                  <a:cxn ang="0">
                    <a:pos x="60" y="318"/>
                  </a:cxn>
                  <a:cxn ang="0">
                    <a:pos x="44" y="324"/>
                  </a:cxn>
                  <a:cxn ang="0">
                    <a:pos x="20" y="316"/>
                  </a:cxn>
                  <a:cxn ang="0">
                    <a:pos x="8" y="294"/>
                  </a:cxn>
                  <a:cxn ang="0">
                    <a:pos x="6" y="278"/>
                  </a:cxn>
                  <a:cxn ang="0">
                    <a:pos x="0" y="258"/>
                  </a:cxn>
                  <a:cxn ang="0">
                    <a:pos x="2" y="242"/>
                  </a:cxn>
                  <a:cxn ang="0">
                    <a:pos x="14" y="220"/>
                  </a:cxn>
                  <a:cxn ang="0">
                    <a:pos x="22" y="210"/>
                  </a:cxn>
                  <a:cxn ang="0">
                    <a:pos x="28" y="196"/>
                  </a:cxn>
                  <a:cxn ang="0">
                    <a:pos x="30" y="182"/>
                  </a:cxn>
                  <a:cxn ang="0">
                    <a:pos x="30" y="158"/>
                  </a:cxn>
                  <a:cxn ang="0">
                    <a:pos x="30" y="132"/>
                  </a:cxn>
                  <a:cxn ang="0">
                    <a:pos x="40" y="110"/>
                  </a:cxn>
                  <a:cxn ang="0">
                    <a:pos x="46" y="100"/>
                  </a:cxn>
                  <a:cxn ang="0">
                    <a:pos x="54" y="96"/>
                  </a:cxn>
                  <a:cxn ang="0">
                    <a:pos x="60" y="90"/>
                  </a:cxn>
                  <a:cxn ang="0">
                    <a:pos x="82" y="92"/>
                  </a:cxn>
                  <a:cxn ang="0">
                    <a:pos x="86" y="82"/>
                  </a:cxn>
                  <a:cxn ang="0">
                    <a:pos x="94" y="72"/>
                  </a:cxn>
                  <a:cxn ang="0">
                    <a:pos x="98" y="74"/>
                  </a:cxn>
                  <a:cxn ang="0">
                    <a:pos x="104" y="68"/>
                  </a:cxn>
                  <a:cxn ang="0">
                    <a:pos x="110" y="54"/>
                  </a:cxn>
                  <a:cxn ang="0">
                    <a:pos x="114" y="52"/>
                  </a:cxn>
                  <a:cxn ang="0">
                    <a:pos x="112" y="42"/>
                  </a:cxn>
                  <a:cxn ang="0">
                    <a:pos x="114" y="38"/>
                  </a:cxn>
                  <a:cxn ang="0">
                    <a:pos x="120" y="40"/>
                  </a:cxn>
                  <a:cxn ang="0">
                    <a:pos x="124" y="38"/>
                  </a:cxn>
                  <a:cxn ang="0">
                    <a:pos x="136" y="20"/>
                  </a:cxn>
                  <a:cxn ang="0">
                    <a:pos x="134" y="12"/>
                  </a:cxn>
                  <a:cxn ang="0">
                    <a:pos x="140" y="6"/>
                  </a:cxn>
                </a:cxnLst>
                <a:rect l="0" t="0" r="r" b="b"/>
                <a:pathLst>
                  <a:path w="168" h="324">
                    <a:moveTo>
                      <a:pt x="140" y="6"/>
                    </a:moveTo>
                    <a:lnTo>
                      <a:pt x="140" y="6"/>
                    </a:lnTo>
                    <a:lnTo>
                      <a:pt x="146" y="2"/>
                    </a:lnTo>
                    <a:lnTo>
                      <a:pt x="148" y="0"/>
                    </a:lnTo>
                    <a:lnTo>
                      <a:pt x="150" y="2"/>
                    </a:lnTo>
                    <a:lnTo>
                      <a:pt x="150" y="4"/>
                    </a:lnTo>
                    <a:lnTo>
                      <a:pt x="150" y="8"/>
                    </a:lnTo>
                    <a:lnTo>
                      <a:pt x="152" y="10"/>
                    </a:lnTo>
                    <a:lnTo>
                      <a:pt x="154" y="10"/>
                    </a:lnTo>
                    <a:lnTo>
                      <a:pt x="154" y="10"/>
                    </a:lnTo>
                    <a:lnTo>
                      <a:pt x="158" y="20"/>
                    </a:lnTo>
                    <a:lnTo>
                      <a:pt x="162" y="46"/>
                    </a:lnTo>
                    <a:lnTo>
                      <a:pt x="166" y="72"/>
                    </a:lnTo>
                    <a:lnTo>
                      <a:pt x="168" y="82"/>
                    </a:lnTo>
                    <a:lnTo>
                      <a:pt x="166" y="86"/>
                    </a:lnTo>
                    <a:lnTo>
                      <a:pt x="166" y="86"/>
                    </a:lnTo>
                    <a:lnTo>
                      <a:pt x="162" y="88"/>
                    </a:lnTo>
                    <a:lnTo>
                      <a:pt x="158" y="86"/>
                    </a:lnTo>
                    <a:lnTo>
                      <a:pt x="156" y="84"/>
                    </a:lnTo>
                    <a:lnTo>
                      <a:pt x="152" y="84"/>
                    </a:lnTo>
                    <a:lnTo>
                      <a:pt x="152" y="84"/>
                    </a:lnTo>
                    <a:lnTo>
                      <a:pt x="152" y="88"/>
                    </a:lnTo>
                    <a:lnTo>
                      <a:pt x="150" y="92"/>
                    </a:lnTo>
                    <a:lnTo>
                      <a:pt x="152" y="100"/>
                    </a:lnTo>
                    <a:lnTo>
                      <a:pt x="156" y="106"/>
                    </a:lnTo>
                    <a:lnTo>
                      <a:pt x="156" y="110"/>
                    </a:lnTo>
                    <a:lnTo>
                      <a:pt x="154" y="112"/>
                    </a:lnTo>
                    <a:lnTo>
                      <a:pt x="154" y="112"/>
                    </a:lnTo>
                    <a:lnTo>
                      <a:pt x="150" y="120"/>
                    </a:lnTo>
                    <a:lnTo>
                      <a:pt x="146" y="126"/>
                    </a:lnTo>
                    <a:lnTo>
                      <a:pt x="142" y="140"/>
                    </a:lnTo>
                    <a:lnTo>
                      <a:pt x="140" y="154"/>
                    </a:lnTo>
                    <a:lnTo>
                      <a:pt x="136" y="164"/>
                    </a:lnTo>
                    <a:lnTo>
                      <a:pt x="132" y="172"/>
                    </a:lnTo>
                    <a:lnTo>
                      <a:pt x="132" y="172"/>
                    </a:lnTo>
                    <a:lnTo>
                      <a:pt x="122" y="192"/>
                    </a:lnTo>
                    <a:lnTo>
                      <a:pt x="116" y="208"/>
                    </a:lnTo>
                    <a:lnTo>
                      <a:pt x="112" y="220"/>
                    </a:lnTo>
                    <a:lnTo>
                      <a:pt x="110" y="232"/>
                    </a:lnTo>
                    <a:lnTo>
                      <a:pt x="106" y="254"/>
                    </a:lnTo>
                    <a:lnTo>
                      <a:pt x="102" y="266"/>
                    </a:lnTo>
                    <a:lnTo>
                      <a:pt x="94" y="282"/>
                    </a:lnTo>
                    <a:lnTo>
                      <a:pt x="94" y="282"/>
                    </a:lnTo>
                    <a:lnTo>
                      <a:pt x="90" y="294"/>
                    </a:lnTo>
                    <a:lnTo>
                      <a:pt x="84" y="300"/>
                    </a:lnTo>
                    <a:lnTo>
                      <a:pt x="74" y="310"/>
                    </a:lnTo>
                    <a:lnTo>
                      <a:pt x="64" y="316"/>
                    </a:lnTo>
                    <a:lnTo>
                      <a:pt x="60" y="318"/>
                    </a:lnTo>
                    <a:lnTo>
                      <a:pt x="60" y="318"/>
                    </a:lnTo>
                    <a:lnTo>
                      <a:pt x="52" y="322"/>
                    </a:lnTo>
                    <a:lnTo>
                      <a:pt x="44" y="324"/>
                    </a:lnTo>
                    <a:lnTo>
                      <a:pt x="36" y="324"/>
                    </a:lnTo>
                    <a:lnTo>
                      <a:pt x="28" y="322"/>
                    </a:lnTo>
                    <a:lnTo>
                      <a:pt x="20" y="316"/>
                    </a:lnTo>
                    <a:lnTo>
                      <a:pt x="14" y="310"/>
                    </a:lnTo>
                    <a:lnTo>
                      <a:pt x="10" y="302"/>
                    </a:lnTo>
                    <a:lnTo>
                      <a:pt x="8" y="294"/>
                    </a:lnTo>
                    <a:lnTo>
                      <a:pt x="8" y="294"/>
                    </a:lnTo>
                    <a:lnTo>
                      <a:pt x="8" y="286"/>
                    </a:lnTo>
                    <a:lnTo>
                      <a:pt x="6" y="278"/>
                    </a:lnTo>
                    <a:lnTo>
                      <a:pt x="2" y="268"/>
                    </a:lnTo>
                    <a:lnTo>
                      <a:pt x="0" y="264"/>
                    </a:lnTo>
                    <a:lnTo>
                      <a:pt x="0" y="258"/>
                    </a:lnTo>
                    <a:lnTo>
                      <a:pt x="0" y="250"/>
                    </a:lnTo>
                    <a:lnTo>
                      <a:pt x="2" y="242"/>
                    </a:lnTo>
                    <a:lnTo>
                      <a:pt x="2" y="242"/>
                    </a:lnTo>
                    <a:lnTo>
                      <a:pt x="4" y="232"/>
                    </a:lnTo>
                    <a:lnTo>
                      <a:pt x="8" y="226"/>
                    </a:lnTo>
                    <a:lnTo>
                      <a:pt x="14" y="220"/>
                    </a:lnTo>
                    <a:lnTo>
                      <a:pt x="18" y="218"/>
                    </a:lnTo>
                    <a:lnTo>
                      <a:pt x="20" y="214"/>
                    </a:lnTo>
                    <a:lnTo>
                      <a:pt x="22" y="210"/>
                    </a:lnTo>
                    <a:lnTo>
                      <a:pt x="22" y="210"/>
                    </a:lnTo>
                    <a:lnTo>
                      <a:pt x="26" y="200"/>
                    </a:lnTo>
                    <a:lnTo>
                      <a:pt x="28" y="196"/>
                    </a:lnTo>
                    <a:lnTo>
                      <a:pt x="30" y="190"/>
                    </a:lnTo>
                    <a:lnTo>
                      <a:pt x="30" y="182"/>
                    </a:lnTo>
                    <a:lnTo>
                      <a:pt x="30" y="182"/>
                    </a:lnTo>
                    <a:lnTo>
                      <a:pt x="28" y="172"/>
                    </a:lnTo>
                    <a:lnTo>
                      <a:pt x="28" y="164"/>
                    </a:lnTo>
                    <a:lnTo>
                      <a:pt x="30" y="158"/>
                    </a:lnTo>
                    <a:lnTo>
                      <a:pt x="28" y="144"/>
                    </a:lnTo>
                    <a:lnTo>
                      <a:pt x="28" y="144"/>
                    </a:lnTo>
                    <a:lnTo>
                      <a:pt x="30" y="132"/>
                    </a:lnTo>
                    <a:lnTo>
                      <a:pt x="32" y="126"/>
                    </a:lnTo>
                    <a:lnTo>
                      <a:pt x="36" y="118"/>
                    </a:lnTo>
                    <a:lnTo>
                      <a:pt x="40" y="110"/>
                    </a:lnTo>
                    <a:lnTo>
                      <a:pt x="40" y="110"/>
                    </a:lnTo>
                    <a:lnTo>
                      <a:pt x="42" y="102"/>
                    </a:lnTo>
                    <a:lnTo>
                      <a:pt x="46" y="100"/>
                    </a:lnTo>
                    <a:lnTo>
                      <a:pt x="50" y="100"/>
                    </a:lnTo>
                    <a:lnTo>
                      <a:pt x="52" y="100"/>
                    </a:lnTo>
                    <a:lnTo>
                      <a:pt x="54" y="96"/>
                    </a:lnTo>
                    <a:lnTo>
                      <a:pt x="54" y="96"/>
                    </a:lnTo>
                    <a:lnTo>
                      <a:pt x="56" y="92"/>
                    </a:lnTo>
                    <a:lnTo>
                      <a:pt x="60" y="90"/>
                    </a:lnTo>
                    <a:lnTo>
                      <a:pt x="70" y="92"/>
                    </a:lnTo>
                    <a:lnTo>
                      <a:pt x="80" y="92"/>
                    </a:lnTo>
                    <a:lnTo>
                      <a:pt x="82" y="92"/>
                    </a:lnTo>
                    <a:lnTo>
                      <a:pt x="84" y="88"/>
                    </a:lnTo>
                    <a:lnTo>
                      <a:pt x="84" y="88"/>
                    </a:lnTo>
                    <a:lnTo>
                      <a:pt x="86" y="82"/>
                    </a:lnTo>
                    <a:lnTo>
                      <a:pt x="88" y="78"/>
                    </a:lnTo>
                    <a:lnTo>
                      <a:pt x="94" y="72"/>
                    </a:lnTo>
                    <a:lnTo>
                      <a:pt x="94" y="72"/>
                    </a:lnTo>
                    <a:lnTo>
                      <a:pt x="96" y="70"/>
                    </a:lnTo>
                    <a:lnTo>
                      <a:pt x="96" y="74"/>
                    </a:lnTo>
                    <a:lnTo>
                      <a:pt x="98" y="74"/>
                    </a:lnTo>
                    <a:lnTo>
                      <a:pt x="98" y="74"/>
                    </a:lnTo>
                    <a:lnTo>
                      <a:pt x="104" y="68"/>
                    </a:lnTo>
                    <a:lnTo>
                      <a:pt x="104" y="68"/>
                    </a:lnTo>
                    <a:lnTo>
                      <a:pt x="110" y="60"/>
                    </a:lnTo>
                    <a:lnTo>
                      <a:pt x="110" y="54"/>
                    </a:lnTo>
                    <a:lnTo>
                      <a:pt x="110" y="54"/>
                    </a:lnTo>
                    <a:lnTo>
                      <a:pt x="114" y="52"/>
                    </a:lnTo>
                    <a:lnTo>
                      <a:pt x="114" y="52"/>
                    </a:lnTo>
                    <a:lnTo>
                      <a:pt x="114" y="52"/>
                    </a:lnTo>
                    <a:lnTo>
                      <a:pt x="116" y="50"/>
                    </a:lnTo>
                    <a:lnTo>
                      <a:pt x="114" y="46"/>
                    </a:lnTo>
                    <a:lnTo>
                      <a:pt x="112" y="42"/>
                    </a:lnTo>
                    <a:lnTo>
                      <a:pt x="112" y="40"/>
                    </a:lnTo>
                    <a:lnTo>
                      <a:pt x="114" y="38"/>
                    </a:lnTo>
                    <a:lnTo>
                      <a:pt x="114" y="38"/>
                    </a:lnTo>
                    <a:lnTo>
                      <a:pt x="116" y="36"/>
                    </a:lnTo>
                    <a:lnTo>
                      <a:pt x="118" y="36"/>
                    </a:lnTo>
                    <a:lnTo>
                      <a:pt x="120" y="40"/>
                    </a:lnTo>
                    <a:lnTo>
                      <a:pt x="122" y="40"/>
                    </a:lnTo>
                    <a:lnTo>
                      <a:pt x="124" y="38"/>
                    </a:lnTo>
                    <a:lnTo>
                      <a:pt x="124" y="38"/>
                    </a:lnTo>
                    <a:lnTo>
                      <a:pt x="128" y="30"/>
                    </a:lnTo>
                    <a:lnTo>
                      <a:pt x="132" y="26"/>
                    </a:lnTo>
                    <a:lnTo>
                      <a:pt x="136" y="20"/>
                    </a:lnTo>
                    <a:lnTo>
                      <a:pt x="136" y="18"/>
                    </a:lnTo>
                    <a:lnTo>
                      <a:pt x="136" y="18"/>
                    </a:lnTo>
                    <a:lnTo>
                      <a:pt x="134" y="12"/>
                    </a:lnTo>
                    <a:lnTo>
                      <a:pt x="136" y="10"/>
                    </a:lnTo>
                    <a:lnTo>
                      <a:pt x="140" y="6"/>
                    </a:lnTo>
                    <a:lnTo>
                      <a:pt x="140"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4" name="Freeform 143">
                <a:extLst>
                  <a:ext uri="{FF2B5EF4-FFF2-40B4-BE49-F238E27FC236}">
                    <a16:creationId xmlns:a16="http://schemas.microsoft.com/office/drawing/2014/main" id="{09B4E070-3A31-47DB-B8C0-FB2B9307E97C}"/>
                  </a:ext>
                </a:extLst>
              </p:cNvPr>
              <p:cNvSpPr>
                <a:spLocks/>
              </p:cNvSpPr>
              <p:nvPr/>
            </p:nvSpPr>
            <p:spPr bwMode="auto">
              <a:xfrm>
                <a:off x="6441668" y="2241700"/>
                <a:ext cx="74820" cy="136988"/>
              </a:xfrm>
              <a:custGeom>
                <a:avLst/>
                <a:gdLst/>
                <a:ahLst/>
                <a:cxnLst>
                  <a:cxn ang="0">
                    <a:pos x="2" y="2"/>
                  </a:cxn>
                  <a:cxn ang="0">
                    <a:pos x="12" y="2"/>
                  </a:cxn>
                  <a:cxn ang="0">
                    <a:pos x="14" y="2"/>
                  </a:cxn>
                  <a:cxn ang="0">
                    <a:pos x="16" y="6"/>
                  </a:cxn>
                  <a:cxn ang="0">
                    <a:pos x="28" y="18"/>
                  </a:cxn>
                  <a:cxn ang="0">
                    <a:pos x="38" y="34"/>
                  </a:cxn>
                  <a:cxn ang="0">
                    <a:pos x="46" y="46"/>
                  </a:cxn>
                  <a:cxn ang="0">
                    <a:pos x="48" y="48"/>
                  </a:cxn>
                  <a:cxn ang="0">
                    <a:pos x="52" y="66"/>
                  </a:cxn>
                  <a:cxn ang="0">
                    <a:pos x="48" y="82"/>
                  </a:cxn>
                  <a:cxn ang="0">
                    <a:pos x="44" y="84"/>
                  </a:cxn>
                  <a:cxn ang="0">
                    <a:pos x="28" y="94"/>
                  </a:cxn>
                  <a:cxn ang="0">
                    <a:pos x="22" y="94"/>
                  </a:cxn>
                  <a:cxn ang="0">
                    <a:pos x="8" y="86"/>
                  </a:cxn>
                  <a:cxn ang="0">
                    <a:pos x="2" y="76"/>
                  </a:cxn>
                  <a:cxn ang="0">
                    <a:pos x="2" y="74"/>
                  </a:cxn>
                  <a:cxn ang="0">
                    <a:pos x="0" y="60"/>
                  </a:cxn>
                  <a:cxn ang="0">
                    <a:pos x="0" y="46"/>
                  </a:cxn>
                  <a:cxn ang="0">
                    <a:pos x="0" y="46"/>
                  </a:cxn>
                  <a:cxn ang="0">
                    <a:pos x="4" y="50"/>
                  </a:cxn>
                  <a:cxn ang="0">
                    <a:pos x="2" y="46"/>
                  </a:cxn>
                  <a:cxn ang="0">
                    <a:pos x="4" y="40"/>
                  </a:cxn>
                  <a:cxn ang="0">
                    <a:pos x="4" y="36"/>
                  </a:cxn>
                  <a:cxn ang="0">
                    <a:pos x="2" y="30"/>
                  </a:cxn>
                  <a:cxn ang="0">
                    <a:pos x="4" y="28"/>
                  </a:cxn>
                  <a:cxn ang="0">
                    <a:pos x="6" y="22"/>
                  </a:cxn>
                  <a:cxn ang="0">
                    <a:pos x="6" y="18"/>
                  </a:cxn>
                  <a:cxn ang="0">
                    <a:pos x="8" y="16"/>
                  </a:cxn>
                  <a:cxn ang="0">
                    <a:pos x="6" y="12"/>
                  </a:cxn>
                  <a:cxn ang="0">
                    <a:pos x="6" y="10"/>
                  </a:cxn>
                  <a:cxn ang="0">
                    <a:pos x="8" y="6"/>
                  </a:cxn>
                  <a:cxn ang="0">
                    <a:pos x="10" y="6"/>
                  </a:cxn>
                  <a:cxn ang="0">
                    <a:pos x="8" y="4"/>
                  </a:cxn>
                  <a:cxn ang="0">
                    <a:pos x="4" y="6"/>
                  </a:cxn>
                  <a:cxn ang="0">
                    <a:pos x="0" y="6"/>
                  </a:cxn>
                  <a:cxn ang="0">
                    <a:pos x="0" y="4"/>
                  </a:cxn>
                  <a:cxn ang="0">
                    <a:pos x="2" y="2"/>
                  </a:cxn>
                </a:cxnLst>
                <a:rect l="0" t="0" r="r" b="b"/>
                <a:pathLst>
                  <a:path w="52" h="94">
                    <a:moveTo>
                      <a:pt x="2" y="2"/>
                    </a:moveTo>
                    <a:lnTo>
                      <a:pt x="2" y="2"/>
                    </a:lnTo>
                    <a:lnTo>
                      <a:pt x="10" y="0"/>
                    </a:lnTo>
                    <a:lnTo>
                      <a:pt x="12" y="2"/>
                    </a:lnTo>
                    <a:lnTo>
                      <a:pt x="14" y="2"/>
                    </a:lnTo>
                    <a:lnTo>
                      <a:pt x="14" y="2"/>
                    </a:lnTo>
                    <a:lnTo>
                      <a:pt x="14" y="4"/>
                    </a:lnTo>
                    <a:lnTo>
                      <a:pt x="16" y="6"/>
                    </a:lnTo>
                    <a:lnTo>
                      <a:pt x="20" y="8"/>
                    </a:lnTo>
                    <a:lnTo>
                      <a:pt x="28" y="18"/>
                    </a:lnTo>
                    <a:lnTo>
                      <a:pt x="28" y="18"/>
                    </a:lnTo>
                    <a:lnTo>
                      <a:pt x="38" y="34"/>
                    </a:lnTo>
                    <a:lnTo>
                      <a:pt x="42" y="40"/>
                    </a:lnTo>
                    <a:lnTo>
                      <a:pt x="46" y="46"/>
                    </a:lnTo>
                    <a:lnTo>
                      <a:pt x="46" y="46"/>
                    </a:lnTo>
                    <a:lnTo>
                      <a:pt x="48" y="48"/>
                    </a:lnTo>
                    <a:lnTo>
                      <a:pt x="50" y="54"/>
                    </a:lnTo>
                    <a:lnTo>
                      <a:pt x="52" y="66"/>
                    </a:lnTo>
                    <a:lnTo>
                      <a:pt x="50" y="78"/>
                    </a:lnTo>
                    <a:lnTo>
                      <a:pt x="48" y="82"/>
                    </a:lnTo>
                    <a:lnTo>
                      <a:pt x="44" y="84"/>
                    </a:lnTo>
                    <a:lnTo>
                      <a:pt x="44" y="84"/>
                    </a:lnTo>
                    <a:lnTo>
                      <a:pt x="32" y="90"/>
                    </a:lnTo>
                    <a:lnTo>
                      <a:pt x="28" y="94"/>
                    </a:lnTo>
                    <a:lnTo>
                      <a:pt x="22" y="94"/>
                    </a:lnTo>
                    <a:lnTo>
                      <a:pt x="22" y="94"/>
                    </a:lnTo>
                    <a:lnTo>
                      <a:pt x="16" y="92"/>
                    </a:lnTo>
                    <a:lnTo>
                      <a:pt x="8" y="86"/>
                    </a:lnTo>
                    <a:lnTo>
                      <a:pt x="4" y="78"/>
                    </a:lnTo>
                    <a:lnTo>
                      <a:pt x="2" y="76"/>
                    </a:lnTo>
                    <a:lnTo>
                      <a:pt x="2" y="74"/>
                    </a:lnTo>
                    <a:lnTo>
                      <a:pt x="2" y="74"/>
                    </a:lnTo>
                    <a:lnTo>
                      <a:pt x="2" y="68"/>
                    </a:lnTo>
                    <a:lnTo>
                      <a:pt x="0" y="60"/>
                    </a:lnTo>
                    <a:lnTo>
                      <a:pt x="0" y="50"/>
                    </a:lnTo>
                    <a:lnTo>
                      <a:pt x="0" y="46"/>
                    </a:lnTo>
                    <a:lnTo>
                      <a:pt x="0" y="46"/>
                    </a:lnTo>
                    <a:lnTo>
                      <a:pt x="0" y="46"/>
                    </a:lnTo>
                    <a:lnTo>
                      <a:pt x="2" y="48"/>
                    </a:lnTo>
                    <a:lnTo>
                      <a:pt x="4" y="50"/>
                    </a:lnTo>
                    <a:lnTo>
                      <a:pt x="4" y="50"/>
                    </a:lnTo>
                    <a:lnTo>
                      <a:pt x="2" y="46"/>
                    </a:lnTo>
                    <a:lnTo>
                      <a:pt x="2" y="42"/>
                    </a:lnTo>
                    <a:lnTo>
                      <a:pt x="4" y="40"/>
                    </a:lnTo>
                    <a:lnTo>
                      <a:pt x="4" y="40"/>
                    </a:lnTo>
                    <a:lnTo>
                      <a:pt x="4" y="36"/>
                    </a:lnTo>
                    <a:lnTo>
                      <a:pt x="4" y="34"/>
                    </a:lnTo>
                    <a:lnTo>
                      <a:pt x="2" y="30"/>
                    </a:lnTo>
                    <a:lnTo>
                      <a:pt x="4" y="28"/>
                    </a:lnTo>
                    <a:lnTo>
                      <a:pt x="4" y="28"/>
                    </a:lnTo>
                    <a:lnTo>
                      <a:pt x="6" y="26"/>
                    </a:lnTo>
                    <a:lnTo>
                      <a:pt x="6" y="22"/>
                    </a:lnTo>
                    <a:lnTo>
                      <a:pt x="6" y="20"/>
                    </a:lnTo>
                    <a:lnTo>
                      <a:pt x="6" y="18"/>
                    </a:lnTo>
                    <a:lnTo>
                      <a:pt x="6" y="18"/>
                    </a:lnTo>
                    <a:lnTo>
                      <a:pt x="8" y="16"/>
                    </a:lnTo>
                    <a:lnTo>
                      <a:pt x="8" y="14"/>
                    </a:lnTo>
                    <a:lnTo>
                      <a:pt x="6" y="12"/>
                    </a:lnTo>
                    <a:lnTo>
                      <a:pt x="6" y="10"/>
                    </a:lnTo>
                    <a:lnTo>
                      <a:pt x="6" y="10"/>
                    </a:lnTo>
                    <a:lnTo>
                      <a:pt x="8" y="8"/>
                    </a:lnTo>
                    <a:lnTo>
                      <a:pt x="8" y="6"/>
                    </a:lnTo>
                    <a:lnTo>
                      <a:pt x="10" y="6"/>
                    </a:lnTo>
                    <a:lnTo>
                      <a:pt x="10" y="6"/>
                    </a:lnTo>
                    <a:lnTo>
                      <a:pt x="12" y="6"/>
                    </a:lnTo>
                    <a:lnTo>
                      <a:pt x="8" y="4"/>
                    </a:lnTo>
                    <a:lnTo>
                      <a:pt x="8" y="4"/>
                    </a:lnTo>
                    <a:lnTo>
                      <a:pt x="4" y="6"/>
                    </a:lnTo>
                    <a:lnTo>
                      <a:pt x="0" y="6"/>
                    </a:lnTo>
                    <a:lnTo>
                      <a:pt x="0" y="6"/>
                    </a:lnTo>
                    <a:lnTo>
                      <a:pt x="0" y="6"/>
                    </a:lnTo>
                    <a:lnTo>
                      <a:pt x="0" y="4"/>
                    </a:lnTo>
                    <a:lnTo>
                      <a:pt x="2" y="2"/>
                    </a:lnTo>
                    <a:lnTo>
                      <a:pt x="2"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5" name="Freeform 149">
                <a:extLst>
                  <a:ext uri="{FF2B5EF4-FFF2-40B4-BE49-F238E27FC236}">
                    <a16:creationId xmlns:a16="http://schemas.microsoft.com/office/drawing/2014/main" id="{D68B0271-185A-481D-B80F-B3CAA6FE2CFD}"/>
                  </a:ext>
                </a:extLst>
              </p:cNvPr>
              <p:cNvSpPr>
                <a:spLocks/>
              </p:cNvSpPr>
              <p:nvPr/>
            </p:nvSpPr>
            <p:spPr bwMode="auto">
              <a:xfrm>
                <a:off x="3650284" y="1311931"/>
                <a:ext cx="351083" cy="276890"/>
              </a:xfrm>
              <a:custGeom>
                <a:avLst/>
                <a:gdLst/>
                <a:ahLst/>
                <a:cxnLst>
                  <a:cxn ang="0">
                    <a:pos x="4" y="184"/>
                  </a:cxn>
                  <a:cxn ang="0">
                    <a:pos x="22" y="178"/>
                  </a:cxn>
                  <a:cxn ang="0">
                    <a:pos x="40" y="170"/>
                  </a:cxn>
                  <a:cxn ang="0">
                    <a:pos x="48" y="162"/>
                  </a:cxn>
                  <a:cxn ang="0">
                    <a:pos x="72" y="140"/>
                  </a:cxn>
                  <a:cxn ang="0">
                    <a:pos x="76" y="130"/>
                  </a:cxn>
                  <a:cxn ang="0">
                    <a:pos x="66" y="120"/>
                  </a:cxn>
                  <a:cxn ang="0">
                    <a:pos x="66" y="110"/>
                  </a:cxn>
                  <a:cxn ang="0">
                    <a:pos x="84" y="84"/>
                  </a:cxn>
                  <a:cxn ang="0">
                    <a:pos x="92" y="66"/>
                  </a:cxn>
                  <a:cxn ang="0">
                    <a:pos x="112" y="56"/>
                  </a:cxn>
                  <a:cxn ang="0">
                    <a:pos x="136" y="28"/>
                  </a:cxn>
                  <a:cxn ang="0">
                    <a:pos x="146" y="14"/>
                  </a:cxn>
                  <a:cxn ang="0">
                    <a:pos x="154" y="6"/>
                  </a:cxn>
                  <a:cxn ang="0">
                    <a:pos x="164" y="2"/>
                  </a:cxn>
                  <a:cxn ang="0">
                    <a:pos x="166" y="6"/>
                  </a:cxn>
                  <a:cxn ang="0">
                    <a:pos x="174" y="8"/>
                  </a:cxn>
                  <a:cxn ang="0">
                    <a:pos x="188" y="14"/>
                  </a:cxn>
                  <a:cxn ang="0">
                    <a:pos x="196" y="14"/>
                  </a:cxn>
                  <a:cxn ang="0">
                    <a:pos x="208" y="10"/>
                  </a:cxn>
                  <a:cxn ang="0">
                    <a:pos x="208" y="12"/>
                  </a:cxn>
                  <a:cxn ang="0">
                    <a:pos x="214" y="16"/>
                  </a:cxn>
                  <a:cxn ang="0">
                    <a:pos x="220" y="18"/>
                  </a:cxn>
                  <a:cxn ang="0">
                    <a:pos x="224" y="38"/>
                  </a:cxn>
                  <a:cxn ang="0">
                    <a:pos x="222" y="54"/>
                  </a:cxn>
                  <a:cxn ang="0">
                    <a:pos x="228" y="64"/>
                  </a:cxn>
                  <a:cxn ang="0">
                    <a:pos x="242" y="72"/>
                  </a:cxn>
                  <a:cxn ang="0">
                    <a:pos x="240" y="80"/>
                  </a:cxn>
                  <a:cxn ang="0">
                    <a:pos x="242" y="86"/>
                  </a:cxn>
                  <a:cxn ang="0">
                    <a:pos x="224" y="86"/>
                  </a:cxn>
                  <a:cxn ang="0">
                    <a:pos x="202" y="90"/>
                  </a:cxn>
                  <a:cxn ang="0">
                    <a:pos x="188" y="96"/>
                  </a:cxn>
                  <a:cxn ang="0">
                    <a:pos x="188" y="108"/>
                  </a:cxn>
                  <a:cxn ang="0">
                    <a:pos x="190" y="110"/>
                  </a:cxn>
                  <a:cxn ang="0">
                    <a:pos x="158" y="126"/>
                  </a:cxn>
                  <a:cxn ang="0">
                    <a:pos x="142" y="142"/>
                  </a:cxn>
                  <a:cxn ang="0">
                    <a:pos x="126" y="146"/>
                  </a:cxn>
                  <a:cxn ang="0">
                    <a:pos x="122" y="142"/>
                  </a:cxn>
                  <a:cxn ang="0">
                    <a:pos x="110" y="156"/>
                  </a:cxn>
                  <a:cxn ang="0">
                    <a:pos x="104" y="152"/>
                  </a:cxn>
                  <a:cxn ang="0">
                    <a:pos x="96" y="156"/>
                  </a:cxn>
                  <a:cxn ang="0">
                    <a:pos x="92" y="162"/>
                  </a:cxn>
                  <a:cxn ang="0">
                    <a:pos x="82" y="174"/>
                  </a:cxn>
                  <a:cxn ang="0">
                    <a:pos x="0" y="190"/>
                  </a:cxn>
                </a:cxnLst>
                <a:rect l="0" t="0" r="r" b="b"/>
                <a:pathLst>
                  <a:path w="244" h="190">
                    <a:moveTo>
                      <a:pt x="0" y="190"/>
                    </a:moveTo>
                    <a:lnTo>
                      <a:pt x="0" y="190"/>
                    </a:lnTo>
                    <a:lnTo>
                      <a:pt x="4" y="184"/>
                    </a:lnTo>
                    <a:lnTo>
                      <a:pt x="10" y="180"/>
                    </a:lnTo>
                    <a:lnTo>
                      <a:pt x="16" y="180"/>
                    </a:lnTo>
                    <a:lnTo>
                      <a:pt x="22" y="178"/>
                    </a:lnTo>
                    <a:lnTo>
                      <a:pt x="32" y="176"/>
                    </a:lnTo>
                    <a:lnTo>
                      <a:pt x="36" y="174"/>
                    </a:lnTo>
                    <a:lnTo>
                      <a:pt x="40" y="170"/>
                    </a:lnTo>
                    <a:lnTo>
                      <a:pt x="40" y="170"/>
                    </a:lnTo>
                    <a:lnTo>
                      <a:pt x="42" y="166"/>
                    </a:lnTo>
                    <a:lnTo>
                      <a:pt x="48" y="162"/>
                    </a:lnTo>
                    <a:lnTo>
                      <a:pt x="58" y="154"/>
                    </a:lnTo>
                    <a:lnTo>
                      <a:pt x="68" y="146"/>
                    </a:lnTo>
                    <a:lnTo>
                      <a:pt x="72" y="140"/>
                    </a:lnTo>
                    <a:lnTo>
                      <a:pt x="76" y="134"/>
                    </a:lnTo>
                    <a:lnTo>
                      <a:pt x="76" y="134"/>
                    </a:lnTo>
                    <a:lnTo>
                      <a:pt x="76" y="130"/>
                    </a:lnTo>
                    <a:lnTo>
                      <a:pt x="74" y="128"/>
                    </a:lnTo>
                    <a:lnTo>
                      <a:pt x="70" y="124"/>
                    </a:lnTo>
                    <a:lnTo>
                      <a:pt x="66" y="120"/>
                    </a:lnTo>
                    <a:lnTo>
                      <a:pt x="66" y="116"/>
                    </a:lnTo>
                    <a:lnTo>
                      <a:pt x="66" y="110"/>
                    </a:lnTo>
                    <a:lnTo>
                      <a:pt x="66" y="110"/>
                    </a:lnTo>
                    <a:lnTo>
                      <a:pt x="74" y="96"/>
                    </a:lnTo>
                    <a:lnTo>
                      <a:pt x="80" y="90"/>
                    </a:lnTo>
                    <a:lnTo>
                      <a:pt x="84" y="84"/>
                    </a:lnTo>
                    <a:lnTo>
                      <a:pt x="88" y="70"/>
                    </a:lnTo>
                    <a:lnTo>
                      <a:pt x="88" y="70"/>
                    </a:lnTo>
                    <a:lnTo>
                      <a:pt x="92" y="66"/>
                    </a:lnTo>
                    <a:lnTo>
                      <a:pt x="94" y="62"/>
                    </a:lnTo>
                    <a:lnTo>
                      <a:pt x="106" y="58"/>
                    </a:lnTo>
                    <a:lnTo>
                      <a:pt x="112" y="56"/>
                    </a:lnTo>
                    <a:lnTo>
                      <a:pt x="120" y="50"/>
                    </a:lnTo>
                    <a:lnTo>
                      <a:pt x="128" y="42"/>
                    </a:lnTo>
                    <a:lnTo>
                      <a:pt x="136" y="28"/>
                    </a:lnTo>
                    <a:lnTo>
                      <a:pt x="136" y="28"/>
                    </a:lnTo>
                    <a:lnTo>
                      <a:pt x="142" y="18"/>
                    </a:lnTo>
                    <a:lnTo>
                      <a:pt x="146" y="14"/>
                    </a:lnTo>
                    <a:lnTo>
                      <a:pt x="150" y="10"/>
                    </a:lnTo>
                    <a:lnTo>
                      <a:pt x="154" y="6"/>
                    </a:lnTo>
                    <a:lnTo>
                      <a:pt x="154" y="6"/>
                    </a:lnTo>
                    <a:lnTo>
                      <a:pt x="158" y="0"/>
                    </a:lnTo>
                    <a:lnTo>
                      <a:pt x="162" y="0"/>
                    </a:lnTo>
                    <a:lnTo>
                      <a:pt x="164" y="2"/>
                    </a:lnTo>
                    <a:lnTo>
                      <a:pt x="164" y="4"/>
                    </a:lnTo>
                    <a:lnTo>
                      <a:pt x="164" y="4"/>
                    </a:lnTo>
                    <a:lnTo>
                      <a:pt x="166" y="6"/>
                    </a:lnTo>
                    <a:lnTo>
                      <a:pt x="170" y="8"/>
                    </a:lnTo>
                    <a:lnTo>
                      <a:pt x="174" y="8"/>
                    </a:lnTo>
                    <a:lnTo>
                      <a:pt x="174" y="8"/>
                    </a:lnTo>
                    <a:lnTo>
                      <a:pt x="178" y="10"/>
                    </a:lnTo>
                    <a:lnTo>
                      <a:pt x="182" y="12"/>
                    </a:lnTo>
                    <a:lnTo>
                      <a:pt x="188" y="14"/>
                    </a:lnTo>
                    <a:lnTo>
                      <a:pt x="194" y="14"/>
                    </a:lnTo>
                    <a:lnTo>
                      <a:pt x="194" y="14"/>
                    </a:lnTo>
                    <a:lnTo>
                      <a:pt x="196" y="14"/>
                    </a:lnTo>
                    <a:lnTo>
                      <a:pt x="198" y="16"/>
                    </a:lnTo>
                    <a:lnTo>
                      <a:pt x="202" y="16"/>
                    </a:lnTo>
                    <a:lnTo>
                      <a:pt x="208" y="10"/>
                    </a:lnTo>
                    <a:lnTo>
                      <a:pt x="208" y="10"/>
                    </a:lnTo>
                    <a:lnTo>
                      <a:pt x="208" y="8"/>
                    </a:lnTo>
                    <a:lnTo>
                      <a:pt x="208" y="12"/>
                    </a:lnTo>
                    <a:lnTo>
                      <a:pt x="208" y="14"/>
                    </a:lnTo>
                    <a:lnTo>
                      <a:pt x="210" y="16"/>
                    </a:lnTo>
                    <a:lnTo>
                      <a:pt x="214" y="16"/>
                    </a:lnTo>
                    <a:lnTo>
                      <a:pt x="214" y="16"/>
                    </a:lnTo>
                    <a:lnTo>
                      <a:pt x="220" y="18"/>
                    </a:lnTo>
                    <a:lnTo>
                      <a:pt x="220" y="18"/>
                    </a:lnTo>
                    <a:lnTo>
                      <a:pt x="222" y="22"/>
                    </a:lnTo>
                    <a:lnTo>
                      <a:pt x="222" y="26"/>
                    </a:lnTo>
                    <a:lnTo>
                      <a:pt x="224" y="38"/>
                    </a:lnTo>
                    <a:lnTo>
                      <a:pt x="224" y="38"/>
                    </a:lnTo>
                    <a:lnTo>
                      <a:pt x="222" y="46"/>
                    </a:lnTo>
                    <a:lnTo>
                      <a:pt x="222" y="54"/>
                    </a:lnTo>
                    <a:lnTo>
                      <a:pt x="222" y="58"/>
                    </a:lnTo>
                    <a:lnTo>
                      <a:pt x="224" y="62"/>
                    </a:lnTo>
                    <a:lnTo>
                      <a:pt x="228" y="64"/>
                    </a:lnTo>
                    <a:lnTo>
                      <a:pt x="234" y="68"/>
                    </a:lnTo>
                    <a:lnTo>
                      <a:pt x="234" y="68"/>
                    </a:lnTo>
                    <a:lnTo>
                      <a:pt x="242" y="72"/>
                    </a:lnTo>
                    <a:lnTo>
                      <a:pt x="244" y="76"/>
                    </a:lnTo>
                    <a:lnTo>
                      <a:pt x="242" y="78"/>
                    </a:lnTo>
                    <a:lnTo>
                      <a:pt x="240" y="80"/>
                    </a:lnTo>
                    <a:lnTo>
                      <a:pt x="240" y="80"/>
                    </a:lnTo>
                    <a:lnTo>
                      <a:pt x="240" y="84"/>
                    </a:lnTo>
                    <a:lnTo>
                      <a:pt x="242" y="86"/>
                    </a:lnTo>
                    <a:lnTo>
                      <a:pt x="238" y="88"/>
                    </a:lnTo>
                    <a:lnTo>
                      <a:pt x="224" y="86"/>
                    </a:lnTo>
                    <a:lnTo>
                      <a:pt x="224" y="86"/>
                    </a:lnTo>
                    <a:lnTo>
                      <a:pt x="214" y="86"/>
                    </a:lnTo>
                    <a:lnTo>
                      <a:pt x="206" y="88"/>
                    </a:lnTo>
                    <a:lnTo>
                      <a:pt x="202" y="90"/>
                    </a:lnTo>
                    <a:lnTo>
                      <a:pt x="194" y="92"/>
                    </a:lnTo>
                    <a:lnTo>
                      <a:pt x="194" y="92"/>
                    </a:lnTo>
                    <a:lnTo>
                      <a:pt x="188" y="96"/>
                    </a:lnTo>
                    <a:lnTo>
                      <a:pt x="184" y="100"/>
                    </a:lnTo>
                    <a:lnTo>
                      <a:pt x="184" y="104"/>
                    </a:lnTo>
                    <a:lnTo>
                      <a:pt x="188" y="108"/>
                    </a:lnTo>
                    <a:lnTo>
                      <a:pt x="188" y="108"/>
                    </a:lnTo>
                    <a:lnTo>
                      <a:pt x="192" y="108"/>
                    </a:lnTo>
                    <a:lnTo>
                      <a:pt x="190" y="110"/>
                    </a:lnTo>
                    <a:lnTo>
                      <a:pt x="174" y="118"/>
                    </a:lnTo>
                    <a:lnTo>
                      <a:pt x="174" y="118"/>
                    </a:lnTo>
                    <a:lnTo>
                      <a:pt x="158" y="126"/>
                    </a:lnTo>
                    <a:lnTo>
                      <a:pt x="150" y="134"/>
                    </a:lnTo>
                    <a:lnTo>
                      <a:pt x="150" y="134"/>
                    </a:lnTo>
                    <a:lnTo>
                      <a:pt x="142" y="142"/>
                    </a:lnTo>
                    <a:lnTo>
                      <a:pt x="134" y="146"/>
                    </a:lnTo>
                    <a:lnTo>
                      <a:pt x="134" y="146"/>
                    </a:lnTo>
                    <a:lnTo>
                      <a:pt x="126" y="146"/>
                    </a:lnTo>
                    <a:lnTo>
                      <a:pt x="124" y="144"/>
                    </a:lnTo>
                    <a:lnTo>
                      <a:pt x="124" y="144"/>
                    </a:lnTo>
                    <a:lnTo>
                      <a:pt x="122" y="142"/>
                    </a:lnTo>
                    <a:lnTo>
                      <a:pt x="118" y="144"/>
                    </a:lnTo>
                    <a:lnTo>
                      <a:pt x="114" y="150"/>
                    </a:lnTo>
                    <a:lnTo>
                      <a:pt x="110" y="156"/>
                    </a:lnTo>
                    <a:lnTo>
                      <a:pt x="108" y="156"/>
                    </a:lnTo>
                    <a:lnTo>
                      <a:pt x="104" y="152"/>
                    </a:lnTo>
                    <a:lnTo>
                      <a:pt x="104" y="152"/>
                    </a:lnTo>
                    <a:lnTo>
                      <a:pt x="102" y="152"/>
                    </a:lnTo>
                    <a:lnTo>
                      <a:pt x="100" y="152"/>
                    </a:lnTo>
                    <a:lnTo>
                      <a:pt x="96" y="156"/>
                    </a:lnTo>
                    <a:lnTo>
                      <a:pt x="94" y="158"/>
                    </a:lnTo>
                    <a:lnTo>
                      <a:pt x="94" y="158"/>
                    </a:lnTo>
                    <a:lnTo>
                      <a:pt x="92" y="162"/>
                    </a:lnTo>
                    <a:lnTo>
                      <a:pt x="88" y="166"/>
                    </a:lnTo>
                    <a:lnTo>
                      <a:pt x="84" y="168"/>
                    </a:lnTo>
                    <a:lnTo>
                      <a:pt x="82" y="174"/>
                    </a:lnTo>
                    <a:lnTo>
                      <a:pt x="82" y="190"/>
                    </a:lnTo>
                    <a:lnTo>
                      <a:pt x="0" y="190"/>
                    </a:lnTo>
                    <a:lnTo>
                      <a:pt x="0" y="19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6" name="Freeform 150">
                <a:extLst>
                  <a:ext uri="{FF2B5EF4-FFF2-40B4-BE49-F238E27FC236}">
                    <a16:creationId xmlns:a16="http://schemas.microsoft.com/office/drawing/2014/main" id="{7EE1CC1B-FD5D-4054-B4EB-9F21EA01FFFA}"/>
                  </a:ext>
                </a:extLst>
              </p:cNvPr>
              <p:cNvSpPr>
                <a:spLocks/>
              </p:cNvSpPr>
              <p:nvPr/>
            </p:nvSpPr>
            <p:spPr bwMode="auto">
              <a:xfrm>
                <a:off x="3768271" y="1265296"/>
                <a:ext cx="601442" cy="652879"/>
              </a:xfrm>
              <a:custGeom>
                <a:avLst/>
                <a:gdLst/>
                <a:ahLst/>
                <a:cxnLst>
                  <a:cxn ang="0">
                    <a:pos x="292" y="432"/>
                  </a:cxn>
                  <a:cxn ang="0">
                    <a:pos x="316" y="408"/>
                  </a:cxn>
                  <a:cxn ang="0">
                    <a:pos x="418" y="302"/>
                  </a:cxn>
                  <a:cxn ang="0">
                    <a:pos x="394" y="286"/>
                  </a:cxn>
                  <a:cxn ang="0">
                    <a:pos x="378" y="278"/>
                  </a:cxn>
                  <a:cxn ang="0">
                    <a:pos x="374" y="268"/>
                  </a:cxn>
                  <a:cxn ang="0">
                    <a:pos x="360" y="256"/>
                  </a:cxn>
                  <a:cxn ang="0">
                    <a:pos x="372" y="244"/>
                  </a:cxn>
                  <a:cxn ang="0">
                    <a:pos x="372" y="232"/>
                  </a:cxn>
                  <a:cxn ang="0">
                    <a:pos x="374" y="224"/>
                  </a:cxn>
                  <a:cxn ang="0">
                    <a:pos x="362" y="192"/>
                  </a:cxn>
                  <a:cxn ang="0">
                    <a:pos x="354" y="168"/>
                  </a:cxn>
                  <a:cxn ang="0">
                    <a:pos x="348" y="128"/>
                  </a:cxn>
                  <a:cxn ang="0">
                    <a:pos x="336" y="116"/>
                  </a:cxn>
                  <a:cxn ang="0">
                    <a:pos x="324" y="94"/>
                  </a:cxn>
                  <a:cxn ang="0">
                    <a:pos x="320" y="70"/>
                  </a:cxn>
                  <a:cxn ang="0">
                    <a:pos x="330" y="60"/>
                  </a:cxn>
                  <a:cxn ang="0">
                    <a:pos x="334" y="48"/>
                  </a:cxn>
                  <a:cxn ang="0">
                    <a:pos x="332" y="34"/>
                  </a:cxn>
                  <a:cxn ang="0">
                    <a:pos x="330" y="18"/>
                  </a:cxn>
                  <a:cxn ang="0">
                    <a:pos x="338" y="6"/>
                  </a:cxn>
                  <a:cxn ang="0">
                    <a:pos x="326" y="2"/>
                  </a:cxn>
                  <a:cxn ang="0">
                    <a:pos x="314" y="4"/>
                  </a:cxn>
                  <a:cxn ang="0">
                    <a:pos x="306" y="6"/>
                  </a:cxn>
                  <a:cxn ang="0">
                    <a:pos x="290" y="10"/>
                  </a:cxn>
                  <a:cxn ang="0">
                    <a:pos x="276" y="6"/>
                  </a:cxn>
                  <a:cxn ang="0">
                    <a:pos x="256" y="8"/>
                  </a:cxn>
                  <a:cxn ang="0">
                    <a:pos x="242" y="12"/>
                  </a:cxn>
                  <a:cxn ang="0">
                    <a:pos x="214" y="16"/>
                  </a:cxn>
                  <a:cxn ang="0">
                    <a:pos x="192" y="28"/>
                  </a:cxn>
                  <a:cxn ang="0">
                    <a:pos x="176" y="38"/>
                  </a:cxn>
                  <a:cxn ang="0">
                    <a:pos x="166" y="34"/>
                  </a:cxn>
                  <a:cxn ang="0">
                    <a:pos x="152" y="44"/>
                  </a:cxn>
                  <a:cxn ang="0">
                    <a:pos x="142" y="48"/>
                  </a:cxn>
                  <a:cxn ang="0">
                    <a:pos x="140" y="58"/>
                  </a:cxn>
                  <a:cxn ang="0">
                    <a:pos x="140" y="90"/>
                  </a:cxn>
                  <a:cxn ang="0">
                    <a:pos x="160" y="104"/>
                  </a:cxn>
                  <a:cxn ang="0">
                    <a:pos x="158" y="116"/>
                  </a:cxn>
                  <a:cxn ang="0">
                    <a:pos x="132" y="118"/>
                  </a:cxn>
                  <a:cxn ang="0">
                    <a:pos x="106" y="128"/>
                  </a:cxn>
                  <a:cxn ang="0">
                    <a:pos x="110" y="140"/>
                  </a:cxn>
                  <a:cxn ang="0">
                    <a:pos x="68" y="166"/>
                  </a:cxn>
                  <a:cxn ang="0">
                    <a:pos x="44" y="178"/>
                  </a:cxn>
                  <a:cxn ang="0">
                    <a:pos x="32" y="182"/>
                  </a:cxn>
                  <a:cxn ang="0">
                    <a:pos x="20" y="184"/>
                  </a:cxn>
                  <a:cxn ang="0">
                    <a:pos x="10" y="194"/>
                  </a:cxn>
                  <a:cxn ang="0">
                    <a:pos x="0" y="234"/>
                  </a:cxn>
                  <a:cxn ang="0">
                    <a:pos x="224" y="408"/>
                  </a:cxn>
                  <a:cxn ang="0">
                    <a:pos x="232" y="412"/>
                  </a:cxn>
                  <a:cxn ang="0">
                    <a:pos x="236" y="416"/>
                  </a:cxn>
                  <a:cxn ang="0">
                    <a:pos x="244" y="424"/>
                  </a:cxn>
                  <a:cxn ang="0">
                    <a:pos x="246" y="436"/>
                  </a:cxn>
                  <a:cxn ang="0">
                    <a:pos x="248" y="446"/>
                  </a:cxn>
                </a:cxnLst>
                <a:rect l="0" t="0" r="r" b="b"/>
                <a:pathLst>
                  <a:path w="418" h="448">
                    <a:moveTo>
                      <a:pt x="266" y="440"/>
                    </a:moveTo>
                    <a:lnTo>
                      <a:pt x="266" y="440"/>
                    </a:lnTo>
                    <a:lnTo>
                      <a:pt x="288" y="432"/>
                    </a:lnTo>
                    <a:lnTo>
                      <a:pt x="288" y="432"/>
                    </a:lnTo>
                    <a:lnTo>
                      <a:pt x="292" y="432"/>
                    </a:lnTo>
                    <a:lnTo>
                      <a:pt x="294" y="430"/>
                    </a:lnTo>
                    <a:lnTo>
                      <a:pt x="304" y="420"/>
                    </a:lnTo>
                    <a:lnTo>
                      <a:pt x="304" y="420"/>
                    </a:lnTo>
                    <a:lnTo>
                      <a:pt x="312" y="412"/>
                    </a:lnTo>
                    <a:lnTo>
                      <a:pt x="316" y="408"/>
                    </a:lnTo>
                    <a:lnTo>
                      <a:pt x="322" y="404"/>
                    </a:lnTo>
                    <a:lnTo>
                      <a:pt x="330" y="396"/>
                    </a:lnTo>
                    <a:lnTo>
                      <a:pt x="330" y="396"/>
                    </a:lnTo>
                    <a:lnTo>
                      <a:pt x="382" y="340"/>
                    </a:lnTo>
                    <a:lnTo>
                      <a:pt x="418" y="302"/>
                    </a:lnTo>
                    <a:lnTo>
                      <a:pt x="418" y="302"/>
                    </a:lnTo>
                    <a:lnTo>
                      <a:pt x="414" y="300"/>
                    </a:lnTo>
                    <a:lnTo>
                      <a:pt x="400" y="290"/>
                    </a:lnTo>
                    <a:lnTo>
                      <a:pt x="400" y="290"/>
                    </a:lnTo>
                    <a:lnTo>
                      <a:pt x="394" y="286"/>
                    </a:lnTo>
                    <a:lnTo>
                      <a:pt x="390" y="286"/>
                    </a:lnTo>
                    <a:lnTo>
                      <a:pt x="386" y="286"/>
                    </a:lnTo>
                    <a:lnTo>
                      <a:pt x="382" y="282"/>
                    </a:lnTo>
                    <a:lnTo>
                      <a:pt x="382" y="282"/>
                    </a:lnTo>
                    <a:lnTo>
                      <a:pt x="378" y="278"/>
                    </a:lnTo>
                    <a:lnTo>
                      <a:pt x="376" y="276"/>
                    </a:lnTo>
                    <a:lnTo>
                      <a:pt x="374" y="276"/>
                    </a:lnTo>
                    <a:lnTo>
                      <a:pt x="374" y="272"/>
                    </a:lnTo>
                    <a:lnTo>
                      <a:pt x="374" y="272"/>
                    </a:lnTo>
                    <a:lnTo>
                      <a:pt x="374" y="268"/>
                    </a:lnTo>
                    <a:lnTo>
                      <a:pt x="372" y="266"/>
                    </a:lnTo>
                    <a:lnTo>
                      <a:pt x="368" y="264"/>
                    </a:lnTo>
                    <a:lnTo>
                      <a:pt x="360" y="258"/>
                    </a:lnTo>
                    <a:lnTo>
                      <a:pt x="360" y="258"/>
                    </a:lnTo>
                    <a:lnTo>
                      <a:pt x="360" y="256"/>
                    </a:lnTo>
                    <a:lnTo>
                      <a:pt x="360" y="254"/>
                    </a:lnTo>
                    <a:lnTo>
                      <a:pt x="362" y="252"/>
                    </a:lnTo>
                    <a:lnTo>
                      <a:pt x="368" y="250"/>
                    </a:lnTo>
                    <a:lnTo>
                      <a:pt x="370" y="248"/>
                    </a:lnTo>
                    <a:lnTo>
                      <a:pt x="372" y="244"/>
                    </a:lnTo>
                    <a:lnTo>
                      <a:pt x="372" y="244"/>
                    </a:lnTo>
                    <a:lnTo>
                      <a:pt x="374" y="240"/>
                    </a:lnTo>
                    <a:lnTo>
                      <a:pt x="376" y="238"/>
                    </a:lnTo>
                    <a:lnTo>
                      <a:pt x="376" y="236"/>
                    </a:lnTo>
                    <a:lnTo>
                      <a:pt x="372" y="232"/>
                    </a:lnTo>
                    <a:lnTo>
                      <a:pt x="372" y="232"/>
                    </a:lnTo>
                    <a:lnTo>
                      <a:pt x="370" y="228"/>
                    </a:lnTo>
                    <a:lnTo>
                      <a:pt x="372" y="226"/>
                    </a:lnTo>
                    <a:lnTo>
                      <a:pt x="372" y="226"/>
                    </a:lnTo>
                    <a:lnTo>
                      <a:pt x="374" y="224"/>
                    </a:lnTo>
                    <a:lnTo>
                      <a:pt x="376" y="220"/>
                    </a:lnTo>
                    <a:lnTo>
                      <a:pt x="374" y="214"/>
                    </a:lnTo>
                    <a:lnTo>
                      <a:pt x="368" y="202"/>
                    </a:lnTo>
                    <a:lnTo>
                      <a:pt x="368" y="202"/>
                    </a:lnTo>
                    <a:lnTo>
                      <a:pt x="362" y="192"/>
                    </a:lnTo>
                    <a:lnTo>
                      <a:pt x="360" y="184"/>
                    </a:lnTo>
                    <a:lnTo>
                      <a:pt x="360" y="178"/>
                    </a:lnTo>
                    <a:lnTo>
                      <a:pt x="358" y="172"/>
                    </a:lnTo>
                    <a:lnTo>
                      <a:pt x="358" y="172"/>
                    </a:lnTo>
                    <a:lnTo>
                      <a:pt x="354" y="168"/>
                    </a:lnTo>
                    <a:lnTo>
                      <a:pt x="354" y="166"/>
                    </a:lnTo>
                    <a:lnTo>
                      <a:pt x="356" y="166"/>
                    </a:lnTo>
                    <a:lnTo>
                      <a:pt x="356" y="166"/>
                    </a:lnTo>
                    <a:lnTo>
                      <a:pt x="350" y="138"/>
                    </a:lnTo>
                    <a:lnTo>
                      <a:pt x="348" y="128"/>
                    </a:lnTo>
                    <a:lnTo>
                      <a:pt x="346" y="124"/>
                    </a:lnTo>
                    <a:lnTo>
                      <a:pt x="342" y="122"/>
                    </a:lnTo>
                    <a:lnTo>
                      <a:pt x="342" y="122"/>
                    </a:lnTo>
                    <a:lnTo>
                      <a:pt x="338" y="120"/>
                    </a:lnTo>
                    <a:lnTo>
                      <a:pt x="336" y="116"/>
                    </a:lnTo>
                    <a:lnTo>
                      <a:pt x="332" y="108"/>
                    </a:lnTo>
                    <a:lnTo>
                      <a:pt x="330" y="102"/>
                    </a:lnTo>
                    <a:lnTo>
                      <a:pt x="328" y="98"/>
                    </a:lnTo>
                    <a:lnTo>
                      <a:pt x="324" y="94"/>
                    </a:lnTo>
                    <a:lnTo>
                      <a:pt x="324" y="94"/>
                    </a:lnTo>
                    <a:lnTo>
                      <a:pt x="320" y="92"/>
                    </a:lnTo>
                    <a:lnTo>
                      <a:pt x="318" y="88"/>
                    </a:lnTo>
                    <a:lnTo>
                      <a:pt x="316" y="80"/>
                    </a:lnTo>
                    <a:lnTo>
                      <a:pt x="316" y="74"/>
                    </a:lnTo>
                    <a:lnTo>
                      <a:pt x="320" y="70"/>
                    </a:lnTo>
                    <a:lnTo>
                      <a:pt x="320" y="70"/>
                    </a:lnTo>
                    <a:lnTo>
                      <a:pt x="324" y="68"/>
                    </a:lnTo>
                    <a:lnTo>
                      <a:pt x="326" y="66"/>
                    </a:lnTo>
                    <a:lnTo>
                      <a:pt x="326" y="62"/>
                    </a:lnTo>
                    <a:lnTo>
                      <a:pt x="330" y="60"/>
                    </a:lnTo>
                    <a:lnTo>
                      <a:pt x="330" y="60"/>
                    </a:lnTo>
                    <a:lnTo>
                      <a:pt x="334" y="58"/>
                    </a:lnTo>
                    <a:lnTo>
                      <a:pt x="334" y="56"/>
                    </a:lnTo>
                    <a:lnTo>
                      <a:pt x="334" y="52"/>
                    </a:lnTo>
                    <a:lnTo>
                      <a:pt x="334" y="48"/>
                    </a:lnTo>
                    <a:lnTo>
                      <a:pt x="334" y="48"/>
                    </a:lnTo>
                    <a:lnTo>
                      <a:pt x="336" y="46"/>
                    </a:lnTo>
                    <a:lnTo>
                      <a:pt x="334" y="44"/>
                    </a:lnTo>
                    <a:lnTo>
                      <a:pt x="334" y="40"/>
                    </a:lnTo>
                    <a:lnTo>
                      <a:pt x="332" y="34"/>
                    </a:lnTo>
                    <a:lnTo>
                      <a:pt x="332" y="34"/>
                    </a:lnTo>
                    <a:lnTo>
                      <a:pt x="332" y="22"/>
                    </a:lnTo>
                    <a:lnTo>
                      <a:pt x="332" y="20"/>
                    </a:lnTo>
                    <a:lnTo>
                      <a:pt x="330" y="18"/>
                    </a:lnTo>
                    <a:lnTo>
                      <a:pt x="330" y="18"/>
                    </a:lnTo>
                    <a:lnTo>
                      <a:pt x="328" y="18"/>
                    </a:lnTo>
                    <a:lnTo>
                      <a:pt x="330" y="16"/>
                    </a:lnTo>
                    <a:lnTo>
                      <a:pt x="334" y="12"/>
                    </a:lnTo>
                    <a:lnTo>
                      <a:pt x="338" y="6"/>
                    </a:lnTo>
                    <a:lnTo>
                      <a:pt x="338" y="6"/>
                    </a:lnTo>
                    <a:lnTo>
                      <a:pt x="330" y="4"/>
                    </a:lnTo>
                    <a:lnTo>
                      <a:pt x="328" y="4"/>
                    </a:lnTo>
                    <a:lnTo>
                      <a:pt x="328" y="4"/>
                    </a:lnTo>
                    <a:lnTo>
                      <a:pt x="326" y="2"/>
                    </a:lnTo>
                    <a:lnTo>
                      <a:pt x="326" y="2"/>
                    </a:lnTo>
                    <a:lnTo>
                      <a:pt x="318" y="0"/>
                    </a:lnTo>
                    <a:lnTo>
                      <a:pt x="320" y="2"/>
                    </a:lnTo>
                    <a:lnTo>
                      <a:pt x="318" y="4"/>
                    </a:lnTo>
                    <a:lnTo>
                      <a:pt x="318" y="4"/>
                    </a:lnTo>
                    <a:lnTo>
                      <a:pt x="314" y="4"/>
                    </a:lnTo>
                    <a:lnTo>
                      <a:pt x="312" y="2"/>
                    </a:lnTo>
                    <a:lnTo>
                      <a:pt x="310" y="0"/>
                    </a:lnTo>
                    <a:lnTo>
                      <a:pt x="308" y="4"/>
                    </a:lnTo>
                    <a:lnTo>
                      <a:pt x="308" y="4"/>
                    </a:lnTo>
                    <a:lnTo>
                      <a:pt x="306" y="6"/>
                    </a:lnTo>
                    <a:lnTo>
                      <a:pt x="302" y="6"/>
                    </a:lnTo>
                    <a:lnTo>
                      <a:pt x="298" y="6"/>
                    </a:lnTo>
                    <a:lnTo>
                      <a:pt x="294" y="8"/>
                    </a:lnTo>
                    <a:lnTo>
                      <a:pt x="294" y="8"/>
                    </a:lnTo>
                    <a:lnTo>
                      <a:pt x="290" y="10"/>
                    </a:lnTo>
                    <a:lnTo>
                      <a:pt x="290" y="8"/>
                    </a:lnTo>
                    <a:lnTo>
                      <a:pt x="288" y="6"/>
                    </a:lnTo>
                    <a:lnTo>
                      <a:pt x="284" y="6"/>
                    </a:lnTo>
                    <a:lnTo>
                      <a:pt x="284" y="6"/>
                    </a:lnTo>
                    <a:lnTo>
                      <a:pt x="276" y="6"/>
                    </a:lnTo>
                    <a:lnTo>
                      <a:pt x="272" y="6"/>
                    </a:lnTo>
                    <a:lnTo>
                      <a:pt x="266" y="6"/>
                    </a:lnTo>
                    <a:lnTo>
                      <a:pt x="262" y="6"/>
                    </a:lnTo>
                    <a:lnTo>
                      <a:pt x="262" y="6"/>
                    </a:lnTo>
                    <a:lnTo>
                      <a:pt x="256" y="8"/>
                    </a:lnTo>
                    <a:lnTo>
                      <a:pt x="250" y="12"/>
                    </a:lnTo>
                    <a:lnTo>
                      <a:pt x="250" y="12"/>
                    </a:lnTo>
                    <a:lnTo>
                      <a:pt x="248" y="14"/>
                    </a:lnTo>
                    <a:lnTo>
                      <a:pt x="246" y="12"/>
                    </a:lnTo>
                    <a:lnTo>
                      <a:pt x="242" y="12"/>
                    </a:lnTo>
                    <a:lnTo>
                      <a:pt x="230" y="12"/>
                    </a:lnTo>
                    <a:lnTo>
                      <a:pt x="230" y="12"/>
                    </a:lnTo>
                    <a:lnTo>
                      <a:pt x="220" y="12"/>
                    </a:lnTo>
                    <a:lnTo>
                      <a:pt x="216" y="14"/>
                    </a:lnTo>
                    <a:lnTo>
                      <a:pt x="214" y="16"/>
                    </a:lnTo>
                    <a:lnTo>
                      <a:pt x="210" y="16"/>
                    </a:lnTo>
                    <a:lnTo>
                      <a:pt x="210" y="16"/>
                    </a:lnTo>
                    <a:lnTo>
                      <a:pt x="204" y="18"/>
                    </a:lnTo>
                    <a:lnTo>
                      <a:pt x="198" y="22"/>
                    </a:lnTo>
                    <a:lnTo>
                      <a:pt x="192" y="28"/>
                    </a:lnTo>
                    <a:lnTo>
                      <a:pt x="186" y="30"/>
                    </a:lnTo>
                    <a:lnTo>
                      <a:pt x="186" y="30"/>
                    </a:lnTo>
                    <a:lnTo>
                      <a:pt x="184" y="32"/>
                    </a:lnTo>
                    <a:lnTo>
                      <a:pt x="180" y="36"/>
                    </a:lnTo>
                    <a:lnTo>
                      <a:pt x="176" y="38"/>
                    </a:lnTo>
                    <a:lnTo>
                      <a:pt x="174" y="38"/>
                    </a:lnTo>
                    <a:lnTo>
                      <a:pt x="170" y="34"/>
                    </a:lnTo>
                    <a:lnTo>
                      <a:pt x="170" y="34"/>
                    </a:lnTo>
                    <a:lnTo>
                      <a:pt x="166" y="32"/>
                    </a:lnTo>
                    <a:lnTo>
                      <a:pt x="166" y="34"/>
                    </a:lnTo>
                    <a:lnTo>
                      <a:pt x="164" y="38"/>
                    </a:lnTo>
                    <a:lnTo>
                      <a:pt x="160" y="38"/>
                    </a:lnTo>
                    <a:lnTo>
                      <a:pt x="160" y="38"/>
                    </a:lnTo>
                    <a:lnTo>
                      <a:pt x="154" y="40"/>
                    </a:lnTo>
                    <a:lnTo>
                      <a:pt x="152" y="44"/>
                    </a:lnTo>
                    <a:lnTo>
                      <a:pt x="152" y="46"/>
                    </a:lnTo>
                    <a:lnTo>
                      <a:pt x="148" y="48"/>
                    </a:lnTo>
                    <a:lnTo>
                      <a:pt x="148" y="48"/>
                    </a:lnTo>
                    <a:lnTo>
                      <a:pt x="144" y="48"/>
                    </a:lnTo>
                    <a:lnTo>
                      <a:pt x="142" y="48"/>
                    </a:lnTo>
                    <a:lnTo>
                      <a:pt x="142" y="50"/>
                    </a:lnTo>
                    <a:lnTo>
                      <a:pt x="138" y="50"/>
                    </a:lnTo>
                    <a:lnTo>
                      <a:pt x="138" y="50"/>
                    </a:lnTo>
                    <a:lnTo>
                      <a:pt x="140" y="54"/>
                    </a:lnTo>
                    <a:lnTo>
                      <a:pt x="140" y="58"/>
                    </a:lnTo>
                    <a:lnTo>
                      <a:pt x="142" y="70"/>
                    </a:lnTo>
                    <a:lnTo>
                      <a:pt x="142" y="70"/>
                    </a:lnTo>
                    <a:lnTo>
                      <a:pt x="140" y="78"/>
                    </a:lnTo>
                    <a:lnTo>
                      <a:pt x="140" y="86"/>
                    </a:lnTo>
                    <a:lnTo>
                      <a:pt x="140" y="90"/>
                    </a:lnTo>
                    <a:lnTo>
                      <a:pt x="142" y="94"/>
                    </a:lnTo>
                    <a:lnTo>
                      <a:pt x="146" y="96"/>
                    </a:lnTo>
                    <a:lnTo>
                      <a:pt x="152" y="100"/>
                    </a:lnTo>
                    <a:lnTo>
                      <a:pt x="152" y="100"/>
                    </a:lnTo>
                    <a:lnTo>
                      <a:pt x="160" y="104"/>
                    </a:lnTo>
                    <a:lnTo>
                      <a:pt x="162" y="108"/>
                    </a:lnTo>
                    <a:lnTo>
                      <a:pt x="160" y="110"/>
                    </a:lnTo>
                    <a:lnTo>
                      <a:pt x="158" y="112"/>
                    </a:lnTo>
                    <a:lnTo>
                      <a:pt x="158" y="112"/>
                    </a:lnTo>
                    <a:lnTo>
                      <a:pt x="158" y="116"/>
                    </a:lnTo>
                    <a:lnTo>
                      <a:pt x="160" y="118"/>
                    </a:lnTo>
                    <a:lnTo>
                      <a:pt x="156" y="120"/>
                    </a:lnTo>
                    <a:lnTo>
                      <a:pt x="142" y="118"/>
                    </a:lnTo>
                    <a:lnTo>
                      <a:pt x="142" y="118"/>
                    </a:lnTo>
                    <a:lnTo>
                      <a:pt x="132" y="118"/>
                    </a:lnTo>
                    <a:lnTo>
                      <a:pt x="124" y="120"/>
                    </a:lnTo>
                    <a:lnTo>
                      <a:pt x="120" y="122"/>
                    </a:lnTo>
                    <a:lnTo>
                      <a:pt x="112" y="124"/>
                    </a:lnTo>
                    <a:lnTo>
                      <a:pt x="112" y="124"/>
                    </a:lnTo>
                    <a:lnTo>
                      <a:pt x="106" y="128"/>
                    </a:lnTo>
                    <a:lnTo>
                      <a:pt x="102" y="132"/>
                    </a:lnTo>
                    <a:lnTo>
                      <a:pt x="102" y="136"/>
                    </a:lnTo>
                    <a:lnTo>
                      <a:pt x="106" y="140"/>
                    </a:lnTo>
                    <a:lnTo>
                      <a:pt x="106" y="140"/>
                    </a:lnTo>
                    <a:lnTo>
                      <a:pt x="110" y="140"/>
                    </a:lnTo>
                    <a:lnTo>
                      <a:pt x="108" y="142"/>
                    </a:lnTo>
                    <a:lnTo>
                      <a:pt x="92" y="150"/>
                    </a:lnTo>
                    <a:lnTo>
                      <a:pt x="92" y="150"/>
                    </a:lnTo>
                    <a:lnTo>
                      <a:pt x="76" y="158"/>
                    </a:lnTo>
                    <a:lnTo>
                      <a:pt x="68" y="166"/>
                    </a:lnTo>
                    <a:lnTo>
                      <a:pt x="68" y="166"/>
                    </a:lnTo>
                    <a:lnTo>
                      <a:pt x="60" y="174"/>
                    </a:lnTo>
                    <a:lnTo>
                      <a:pt x="52" y="178"/>
                    </a:lnTo>
                    <a:lnTo>
                      <a:pt x="52" y="178"/>
                    </a:lnTo>
                    <a:lnTo>
                      <a:pt x="44" y="178"/>
                    </a:lnTo>
                    <a:lnTo>
                      <a:pt x="42" y="176"/>
                    </a:lnTo>
                    <a:lnTo>
                      <a:pt x="42" y="176"/>
                    </a:lnTo>
                    <a:lnTo>
                      <a:pt x="40" y="174"/>
                    </a:lnTo>
                    <a:lnTo>
                      <a:pt x="36" y="176"/>
                    </a:lnTo>
                    <a:lnTo>
                      <a:pt x="32" y="182"/>
                    </a:lnTo>
                    <a:lnTo>
                      <a:pt x="28" y="188"/>
                    </a:lnTo>
                    <a:lnTo>
                      <a:pt x="26" y="188"/>
                    </a:lnTo>
                    <a:lnTo>
                      <a:pt x="22" y="184"/>
                    </a:lnTo>
                    <a:lnTo>
                      <a:pt x="22" y="184"/>
                    </a:lnTo>
                    <a:lnTo>
                      <a:pt x="20" y="184"/>
                    </a:lnTo>
                    <a:lnTo>
                      <a:pt x="18" y="184"/>
                    </a:lnTo>
                    <a:lnTo>
                      <a:pt x="14" y="188"/>
                    </a:lnTo>
                    <a:lnTo>
                      <a:pt x="12" y="190"/>
                    </a:lnTo>
                    <a:lnTo>
                      <a:pt x="12" y="190"/>
                    </a:lnTo>
                    <a:lnTo>
                      <a:pt x="10" y="194"/>
                    </a:lnTo>
                    <a:lnTo>
                      <a:pt x="6" y="198"/>
                    </a:lnTo>
                    <a:lnTo>
                      <a:pt x="2" y="200"/>
                    </a:lnTo>
                    <a:lnTo>
                      <a:pt x="0" y="206"/>
                    </a:lnTo>
                    <a:lnTo>
                      <a:pt x="0" y="222"/>
                    </a:lnTo>
                    <a:lnTo>
                      <a:pt x="0" y="234"/>
                    </a:lnTo>
                    <a:lnTo>
                      <a:pt x="78" y="296"/>
                    </a:lnTo>
                    <a:lnTo>
                      <a:pt x="78" y="296"/>
                    </a:lnTo>
                    <a:lnTo>
                      <a:pt x="220" y="404"/>
                    </a:lnTo>
                    <a:lnTo>
                      <a:pt x="220" y="404"/>
                    </a:lnTo>
                    <a:lnTo>
                      <a:pt x="224" y="408"/>
                    </a:lnTo>
                    <a:lnTo>
                      <a:pt x="228" y="408"/>
                    </a:lnTo>
                    <a:lnTo>
                      <a:pt x="230" y="408"/>
                    </a:lnTo>
                    <a:lnTo>
                      <a:pt x="232" y="410"/>
                    </a:lnTo>
                    <a:lnTo>
                      <a:pt x="232" y="410"/>
                    </a:lnTo>
                    <a:lnTo>
                      <a:pt x="232" y="412"/>
                    </a:lnTo>
                    <a:lnTo>
                      <a:pt x="232" y="412"/>
                    </a:lnTo>
                    <a:lnTo>
                      <a:pt x="230" y="414"/>
                    </a:lnTo>
                    <a:lnTo>
                      <a:pt x="232" y="416"/>
                    </a:lnTo>
                    <a:lnTo>
                      <a:pt x="232" y="416"/>
                    </a:lnTo>
                    <a:lnTo>
                      <a:pt x="236" y="416"/>
                    </a:lnTo>
                    <a:lnTo>
                      <a:pt x="238" y="418"/>
                    </a:lnTo>
                    <a:lnTo>
                      <a:pt x="240" y="418"/>
                    </a:lnTo>
                    <a:lnTo>
                      <a:pt x="242" y="420"/>
                    </a:lnTo>
                    <a:lnTo>
                      <a:pt x="242" y="420"/>
                    </a:lnTo>
                    <a:lnTo>
                      <a:pt x="244" y="424"/>
                    </a:lnTo>
                    <a:lnTo>
                      <a:pt x="246" y="424"/>
                    </a:lnTo>
                    <a:lnTo>
                      <a:pt x="248" y="426"/>
                    </a:lnTo>
                    <a:lnTo>
                      <a:pt x="248" y="426"/>
                    </a:lnTo>
                    <a:lnTo>
                      <a:pt x="250" y="430"/>
                    </a:lnTo>
                    <a:lnTo>
                      <a:pt x="246" y="436"/>
                    </a:lnTo>
                    <a:lnTo>
                      <a:pt x="244" y="440"/>
                    </a:lnTo>
                    <a:lnTo>
                      <a:pt x="242" y="446"/>
                    </a:lnTo>
                    <a:lnTo>
                      <a:pt x="242" y="446"/>
                    </a:lnTo>
                    <a:lnTo>
                      <a:pt x="244" y="448"/>
                    </a:lnTo>
                    <a:lnTo>
                      <a:pt x="248" y="446"/>
                    </a:lnTo>
                    <a:lnTo>
                      <a:pt x="266" y="440"/>
                    </a:lnTo>
                    <a:lnTo>
                      <a:pt x="266" y="44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7" name="Freeform 151">
                <a:extLst>
                  <a:ext uri="{FF2B5EF4-FFF2-40B4-BE49-F238E27FC236}">
                    <a16:creationId xmlns:a16="http://schemas.microsoft.com/office/drawing/2014/main" id="{B8C788AD-6B95-4E95-A0C8-D0DCBA004805}"/>
                  </a:ext>
                </a:extLst>
              </p:cNvPr>
              <p:cNvSpPr>
                <a:spLocks/>
              </p:cNvSpPr>
              <p:nvPr/>
            </p:nvSpPr>
            <p:spPr bwMode="auto">
              <a:xfrm>
                <a:off x="4222950" y="1259468"/>
                <a:ext cx="120864" cy="247745"/>
              </a:xfrm>
              <a:custGeom>
                <a:avLst/>
                <a:gdLst/>
                <a:ahLst/>
                <a:cxnLst>
                  <a:cxn ang="0">
                    <a:pos x="34" y="142"/>
                  </a:cxn>
                  <a:cxn ang="0">
                    <a:pos x="26" y="126"/>
                  </a:cxn>
                  <a:cxn ang="0">
                    <a:pos x="20" y="120"/>
                  </a:cxn>
                  <a:cxn ang="0">
                    <a:pos x="12" y="102"/>
                  </a:cxn>
                  <a:cxn ang="0">
                    <a:pos x="4" y="96"/>
                  </a:cxn>
                  <a:cxn ang="0">
                    <a:pos x="0" y="78"/>
                  </a:cxn>
                  <a:cxn ang="0">
                    <a:pos x="8" y="72"/>
                  </a:cxn>
                  <a:cxn ang="0">
                    <a:pos x="14" y="64"/>
                  </a:cxn>
                  <a:cxn ang="0">
                    <a:pos x="18" y="60"/>
                  </a:cxn>
                  <a:cxn ang="0">
                    <a:pos x="18" y="52"/>
                  </a:cxn>
                  <a:cxn ang="0">
                    <a:pos x="18" y="44"/>
                  </a:cxn>
                  <a:cxn ang="0">
                    <a:pos x="16" y="26"/>
                  </a:cxn>
                  <a:cxn ang="0">
                    <a:pos x="14" y="22"/>
                  </a:cxn>
                  <a:cxn ang="0">
                    <a:pos x="18" y="16"/>
                  </a:cxn>
                  <a:cxn ang="0">
                    <a:pos x="34" y="4"/>
                  </a:cxn>
                  <a:cxn ang="0">
                    <a:pos x="48" y="0"/>
                  </a:cxn>
                  <a:cxn ang="0">
                    <a:pos x="54" y="4"/>
                  </a:cxn>
                  <a:cxn ang="0">
                    <a:pos x="56" y="4"/>
                  </a:cxn>
                  <a:cxn ang="0">
                    <a:pos x="54" y="10"/>
                  </a:cxn>
                  <a:cxn ang="0">
                    <a:pos x="54" y="14"/>
                  </a:cxn>
                  <a:cxn ang="0">
                    <a:pos x="60" y="12"/>
                  </a:cxn>
                  <a:cxn ang="0">
                    <a:pos x="70" y="12"/>
                  </a:cxn>
                  <a:cxn ang="0">
                    <a:pos x="70" y="14"/>
                  </a:cxn>
                  <a:cxn ang="0">
                    <a:pos x="70" y="18"/>
                  </a:cxn>
                  <a:cxn ang="0">
                    <a:pos x="66" y="24"/>
                  </a:cxn>
                  <a:cxn ang="0">
                    <a:pos x="68" y="36"/>
                  </a:cxn>
                  <a:cxn ang="0">
                    <a:pos x="76" y="46"/>
                  </a:cxn>
                  <a:cxn ang="0">
                    <a:pos x="78" y="52"/>
                  </a:cxn>
                  <a:cxn ang="0">
                    <a:pos x="74" y="64"/>
                  </a:cxn>
                  <a:cxn ang="0">
                    <a:pos x="58" y="72"/>
                  </a:cxn>
                  <a:cxn ang="0">
                    <a:pos x="54" y="80"/>
                  </a:cxn>
                  <a:cxn ang="0">
                    <a:pos x="64" y="88"/>
                  </a:cxn>
                  <a:cxn ang="0">
                    <a:pos x="70" y="86"/>
                  </a:cxn>
                  <a:cxn ang="0">
                    <a:pos x="72" y="86"/>
                  </a:cxn>
                  <a:cxn ang="0">
                    <a:pos x="70" y="90"/>
                  </a:cxn>
                  <a:cxn ang="0">
                    <a:pos x="76" y="94"/>
                  </a:cxn>
                  <a:cxn ang="0">
                    <a:pos x="80" y="110"/>
                  </a:cxn>
                  <a:cxn ang="0">
                    <a:pos x="84" y="112"/>
                  </a:cxn>
                  <a:cxn ang="0">
                    <a:pos x="78" y="118"/>
                  </a:cxn>
                  <a:cxn ang="0">
                    <a:pos x="64" y="128"/>
                  </a:cxn>
                  <a:cxn ang="0">
                    <a:pos x="58" y="136"/>
                  </a:cxn>
                  <a:cxn ang="0">
                    <a:pos x="58" y="146"/>
                  </a:cxn>
                  <a:cxn ang="0">
                    <a:pos x="58" y="158"/>
                  </a:cxn>
                  <a:cxn ang="0">
                    <a:pos x="40" y="170"/>
                  </a:cxn>
                </a:cxnLst>
                <a:rect l="0" t="0" r="r" b="b"/>
                <a:pathLst>
                  <a:path w="84" h="170">
                    <a:moveTo>
                      <a:pt x="40" y="170"/>
                    </a:moveTo>
                    <a:lnTo>
                      <a:pt x="40" y="170"/>
                    </a:lnTo>
                    <a:lnTo>
                      <a:pt x="34" y="142"/>
                    </a:lnTo>
                    <a:lnTo>
                      <a:pt x="32" y="132"/>
                    </a:lnTo>
                    <a:lnTo>
                      <a:pt x="30" y="128"/>
                    </a:lnTo>
                    <a:lnTo>
                      <a:pt x="26" y="126"/>
                    </a:lnTo>
                    <a:lnTo>
                      <a:pt x="26" y="126"/>
                    </a:lnTo>
                    <a:lnTo>
                      <a:pt x="22" y="124"/>
                    </a:lnTo>
                    <a:lnTo>
                      <a:pt x="20" y="120"/>
                    </a:lnTo>
                    <a:lnTo>
                      <a:pt x="16" y="112"/>
                    </a:lnTo>
                    <a:lnTo>
                      <a:pt x="14" y="106"/>
                    </a:lnTo>
                    <a:lnTo>
                      <a:pt x="12" y="102"/>
                    </a:lnTo>
                    <a:lnTo>
                      <a:pt x="8" y="98"/>
                    </a:lnTo>
                    <a:lnTo>
                      <a:pt x="8" y="98"/>
                    </a:lnTo>
                    <a:lnTo>
                      <a:pt x="4" y="96"/>
                    </a:lnTo>
                    <a:lnTo>
                      <a:pt x="2" y="92"/>
                    </a:lnTo>
                    <a:lnTo>
                      <a:pt x="0" y="84"/>
                    </a:lnTo>
                    <a:lnTo>
                      <a:pt x="0" y="78"/>
                    </a:lnTo>
                    <a:lnTo>
                      <a:pt x="4" y="74"/>
                    </a:lnTo>
                    <a:lnTo>
                      <a:pt x="4" y="74"/>
                    </a:lnTo>
                    <a:lnTo>
                      <a:pt x="8" y="72"/>
                    </a:lnTo>
                    <a:lnTo>
                      <a:pt x="10" y="70"/>
                    </a:lnTo>
                    <a:lnTo>
                      <a:pt x="10" y="66"/>
                    </a:lnTo>
                    <a:lnTo>
                      <a:pt x="14" y="64"/>
                    </a:lnTo>
                    <a:lnTo>
                      <a:pt x="14" y="64"/>
                    </a:lnTo>
                    <a:lnTo>
                      <a:pt x="18" y="62"/>
                    </a:lnTo>
                    <a:lnTo>
                      <a:pt x="18" y="60"/>
                    </a:lnTo>
                    <a:lnTo>
                      <a:pt x="18" y="56"/>
                    </a:lnTo>
                    <a:lnTo>
                      <a:pt x="18" y="52"/>
                    </a:lnTo>
                    <a:lnTo>
                      <a:pt x="18" y="52"/>
                    </a:lnTo>
                    <a:lnTo>
                      <a:pt x="20" y="50"/>
                    </a:lnTo>
                    <a:lnTo>
                      <a:pt x="18" y="48"/>
                    </a:lnTo>
                    <a:lnTo>
                      <a:pt x="18" y="44"/>
                    </a:lnTo>
                    <a:lnTo>
                      <a:pt x="16" y="38"/>
                    </a:lnTo>
                    <a:lnTo>
                      <a:pt x="16" y="38"/>
                    </a:lnTo>
                    <a:lnTo>
                      <a:pt x="16" y="26"/>
                    </a:lnTo>
                    <a:lnTo>
                      <a:pt x="16" y="24"/>
                    </a:lnTo>
                    <a:lnTo>
                      <a:pt x="14" y="22"/>
                    </a:lnTo>
                    <a:lnTo>
                      <a:pt x="14" y="22"/>
                    </a:lnTo>
                    <a:lnTo>
                      <a:pt x="12" y="22"/>
                    </a:lnTo>
                    <a:lnTo>
                      <a:pt x="14" y="20"/>
                    </a:lnTo>
                    <a:lnTo>
                      <a:pt x="18" y="16"/>
                    </a:lnTo>
                    <a:lnTo>
                      <a:pt x="22" y="10"/>
                    </a:lnTo>
                    <a:lnTo>
                      <a:pt x="22" y="10"/>
                    </a:lnTo>
                    <a:lnTo>
                      <a:pt x="34" y="4"/>
                    </a:lnTo>
                    <a:lnTo>
                      <a:pt x="42" y="2"/>
                    </a:lnTo>
                    <a:lnTo>
                      <a:pt x="42" y="2"/>
                    </a:lnTo>
                    <a:lnTo>
                      <a:pt x="48" y="0"/>
                    </a:lnTo>
                    <a:lnTo>
                      <a:pt x="50" y="0"/>
                    </a:lnTo>
                    <a:lnTo>
                      <a:pt x="52" y="2"/>
                    </a:lnTo>
                    <a:lnTo>
                      <a:pt x="54" y="4"/>
                    </a:lnTo>
                    <a:lnTo>
                      <a:pt x="54" y="4"/>
                    </a:lnTo>
                    <a:lnTo>
                      <a:pt x="56" y="4"/>
                    </a:lnTo>
                    <a:lnTo>
                      <a:pt x="56" y="4"/>
                    </a:lnTo>
                    <a:lnTo>
                      <a:pt x="54" y="6"/>
                    </a:lnTo>
                    <a:lnTo>
                      <a:pt x="52" y="8"/>
                    </a:lnTo>
                    <a:lnTo>
                      <a:pt x="54" y="10"/>
                    </a:lnTo>
                    <a:lnTo>
                      <a:pt x="54" y="10"/>
                    </a:lnTo>
                    <a:lnTo>
                      <a:pt x="54" y="12"/>
                    </a:lnTo>
                    <a:lnTo>
                      <a:pt x="54" y="14"/>
                    </a:lnTo>
                    <a:lnTo>
                      <a:pt x="54" y="14"/>
                    </a:lnTo>
                    <a:lnTo>
                      <a:pt x="60" y="12"/>
                    </a:lnTo>
                    <a:lnTo>
                      <a:pt x="60" y="12"/>
                    </a:lnTo>
                    <a:lnTo>
                      <a:pt x="68" y="10"/>
                    </a:lnTo>
                    <a:lnTo>
                      <a:pt x="70" y="10"/>
                    </a:lnTo>
                    <a:lnTo>
                      <a:pt x="70" y="12"/>
                    </a:lnTo>
                    <a:lnTo>
                      <a:pt x="70" y="12"/>
                    </a:lnTo>
                    <a:lnTo>
                      <a:pt x="70" y="14"/>
                    </a:lnTo>
                    <a:lnTo>
                      <a:pt x="70" y="14"/>
                    </a:lnTo>
                    <a:lnTo>
                      <a:pt x="70" y="16"/>
                    </a:lnTo>
                    <a:lnTo>
                      <a:pt x="70" y="18"/>
                    </a:lnTo>
                    <a:lnTo>
                      <a:pt x="70" y="18"/>
                    </a:lnTo>
                    <a:lnTo>
                      <a:pt x="68" y="22"/>
                    </a:lnTo>
                    <a:lnTo>
                      <a:pt x="66" y="22"/>
                    </a:lnTo>
                    <a:lnTo>
                      <a:pt x="66" y="24"/>
                    </a:lnTo>
                    <a:lnTo>
                      <a:pt x="66" y="30"/>
                    </a:lnTo>
                    <a:lnTo>
                      <a:pt x="66" y="30"/>
                    </a:lnTo>
                    <a:lnTo>
                      <a:pt x="68" y="36"/>
                    </a:lnTo>
                    <a:lnTo>
                      <a:pt x="72" y="40"/>
                    </a:lnTo>
                    <a:lnTo>
                      <a:pt x="74" y="42"/>
                    </a:lnTo>
                    <a:lnTo>
                      <a:pt x="76" y="46"/>
                    </a:lnTo>
                    <a:lnTo>
                      <a:pt x="76" y="46"/>
                    </a:lnTo>
                    <a:lnTo>
                      <a:pt x="76" y="50"/>
                    </a:lnTo>
                    <a:lnTo>
                      <a:pt x="78" y="52"/>
                    </a:lnTo>
                    <a:lnTo>
                      <a:pt x="78" y="56"/>
                    </a:lnTo>
                    <a:lnTo>
                      <a:pt x="74" y="64"/>
                    </a:lnTo>
                    <a:lnTo>
                      <a:pt x="74" y="64"/>
                    </a:lnTo>
                    <a:lnTo>
                      <a:pt x="68" y="70"/>
                    </a:lnTo>
                    <a:lnTo>
                      <a:pt x="62" y="72"/>
                    </a:lnTo>
                    <a:lnTo>
                      <a:pt x="58" y="72"/>
                    </a:lnTo>
                    <a:lnTo>
                      <a:pt x="54" y="76"/>
                    </a:lnTo>
                    <a:lnTo>
                      <a:pt x="54" y="76"/>
                    </a:lnTo>
                    <a:lnTo>
                      <a:pt x="54" y="80"/>
                    </a:lnTo>
                    <a:lnTo>
                      <a:pt x="54" y="82"/>
                    </a:lnTo>
                    <a:lnTo>
                      <a:pt x="58" y="88"/>
                    </a:lnTo>
                    <a:lnTo>
                      <a:pt x="64" y="88"/>
                    </a:lnTo>
                    <a:lnTo>
                      <a:pt x="68" y="88"/>
                    </a:lnTo>
                    <a:lnTo>
                      <a:pt x="68" y="88"/>
                    </a:lnTo>
                    <a:lnTo>
                      <a:pt x="70" y="86"/>
                    </a:lnTo>
                    <a:lnTo>
                      <a:pt x="68" y="84"/>
                    </a:lnTo>
                    <a:lnTo>
                      <a:pt x="72" y="86"/>
                    </a:lnTo>
                    <a:lnTo>
                      <a:pt x="72" y="86"/>
                    </a:lnTo>
                    <a:lnTo>
                      <a:pt x="74" y="88"/>
                    </a:lnTo>
                    <a:lnTo>
                      <a:pt x="72" y="90"/>
                    </a:lnTo>
                    <a:lnTo>
                      <a:pt x="70" y="90"/>
                    </a:lnTo>
                    <a:lnTo>
                      <a:pt x="72" y="92"/>
                    </a:lnTo>
                    <a:lnTo>
                      <a:pt x="72" y="92"/>
                    </a:lnTo>
                    <a:lnTo>
                      <a:pt x="76" y="94"/>
                    </a:lnTo>
                    <a:lnTo>
                      <a:pt x="78" y="96"/>
                    </a:lnTo>
                    <a:lnTo>
                      <a:pt x="82" y="98"/>
                    </a:lnTo>
                    <a:lnTo>
                      <a:pt x="80" y="110"/>
                    </a:lnTo>
                    <a:lnTo>
                      <a:pt x="80" y="110"/>
                    </a:lnTo>
                    <a:lnTo>
                      <a:pt x="82" y="110"/>
                    </a:lnTo>
                    <a:lnTo>
                      <a:pt x="84" y="112"/>
                    </a:lnTo>
                    <a:lnTo>
                      <a:pt x="82" y="116"/>
                    </a:lnTo>
                    <a:lnTo>
                      <a:pt x="78" y="118"/>
                    </a:lnTo>
                    <a:lnTo>
                      <a:pt x="78" y="118"/>
                    </a:lnTo>
                    <a:lnTo>
                      <a:pt x="70" y="122"/>
                    </a:lnTo>
                    <a:lnTo>
                      <a:pt x="66" y="124"/>
                    </a:lnTo>
                    <a:lnTo>
                      <a:pt x="64" y="128"/>
                    </a:lnTo>
                    <a:lnTo>
                      <a:pt x="64" y="128"/>
                    </a:lnTo>
                    <a:lnTo>
                      <a:pt x="62" y="132"/>
                    </a:lnTo>
                    <a:lnTo>
                      <a:pt x="58" y="136"/>
                    </a:lnTo>
                    <a:lnTo>
                      <a:pt x="56" y="140"/>
                    </a:lnTo>
                    <a:lnTo>
                      <a:pt x="58" y="146"/>
                    </a:lnTo>
                    <a:lnTo>
                      <a:pt x="58" y="146"/>
                    </a:lnTo>
                    <a:lnTo>
                      <a:pt x="60" y="150"/>
                    </a:lnTo>
                    <a:lnTo>
                      <a:pt x="60" y="154"/>
                    </a:lnTo>
                    <a:lnTo>
                      <a:pt x="58" y="158"/>
                    </a:lnTo>
                    <a:lnTo>
                      <a:pt x="54" y="162"/>
                    </a:lnTo>
                    <a:lnTo>
                      <a:pt x="46" y="166"/>
                    </a:lnTo>
                    <a:lnTo>
                      <a:pt x="40" y="170"/>
                    </a:lnTo>
                    <a:lnTo>
                      <a:pt x="40" y="17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8" name="Freeform 152">
                <a:extLst>
                  <a:ext uri="{FF2B5EF4-FFF2-40B4-BE49-F238E27FC236}">
                    <a16:creationId xmlns:a16="http://schemas.microsoft.com/office/drawing/2014/main" id="{13542EF1-CB80-4AA8-B9CE-2F8CEFEF31C4}"/>
                  </a:ext>
                </a:extLst>
              </p:cNvPr>
              <p:cNvSpPr>
                <a:spLocks/>
              </p:cNvSpPr>
              <p:nvPr/>
            </p:nvSpPr>
            <p:spPr bwMode="auto">
              <a:xfrm>
                <a:off x="4910722" y="2643922"/>
                <a:ext cx="74820" cy="75782"/>
              </a:xfrm>
              <a:custGeom>
                <a:avLst/>
                <a:gdLst/>
                <a:ahLst/>
                <a:cxnLst>
                  <a:cxn ang="0">
                    <a:pos x="20" y="6"/>
                  </a:cxn>
                  <a:cxn ang="0">
                    <a:pos x="20" y="6"/>
                  </a:cxn>
                  <a:cxn ang="0">
                    <a:pos x="26" y="4"/>
                  </a:cxn>
                  <a:cxn ang="0">
                    <a:pos x="28" y="4"/>
                  </a:cxn>
                  <a:cxn ang="0">
                    <a:pos x="30" y="6"/>
                  </a:cxn>
                  <a:cxn ang="0">
                    <a:pos x="40" y="2"/>
                  </a:cxn>
                  <a:cxn ang="0">
                    <a:pos x="40" y="2"/>
                  </a:cxn>
                  <a:cxn ang="0">
                    <a:pos x="46" y="0"/>
                  </a:cxn>
                  <a:cxn ang="0">
                    <a:pos x="50" y="0"/>
                  </a:cxn>
                  <a:cxn ang="0">
                    <a:pos x="50" y="0"/>
                  </a:cxn>
                  <a:cxn ang="0">
                    <a:pos x="48" y="4"/>
                  </a:cxn>
                  <a:cxn ang="0">
                    <a:pos x="48" y="8"/>
                  </a:cxn>
                  <a:cxn ang="0">
                    <a:pos x="48" y="16"/>
                  </a:cxn>
                  <a:cxn ang="0">
                    <a:pos x="52" y="22"/>
                  </a:cxn>
                  <a:cxn ang="0">
                    <a:pos x="52" y="26"/>
                  </a:cxn>
                  <a:cxn ang="0">
                    <a:pos x="50" y="32"/>
                  </a:cxn>
                  <a:cxn ang="0">
                    <a:pos x="50" y="32"/>
                  </a:cxn>
                  <a:cxn ang="0">
                    <a:pos x="48" y="38"/>
                  </a:cxn>
                  <a:cxn ang="0">
                    <a:pos x="46" y="42"/>
                  </a:cxn>
                  <a:cxn ang="0">
                    <a:pos x="42" y="44"/>
                  </a:cxn>
                  <a:cxn ang="0">
                    <a:pos x="34" y="42"/>
                  </a:cxn>
                  <a:cxn ang="0">
                    <a:pos x="34" y="42"/>
                  </a:cxn>
                  <a:cxn ang="0">
                    <a:pos x="28" y="40"/>
                  </a:cxn>
                  <a:cxn ang="0">
                    <a:pos x="24" y="40"/>
                  </a:cxn>
                  <a:cxn ang="0">
                    <a:pos x="18" y="40"/>
                  </a:cxn>
                  <a:cxn ang="0">
                    <a:pos x="18" y="42"/>
                  </a:cxn>
                  <a:cxn ang="0">
                    <a:pos x="18" y="46"/>
                  </a:cxn>
                  <a:cxn ang="0">
                    <a:pos x="18" y="46"/>
                  </a:cxn>
                  <a:cxn ang="0">
                    <a:pos x="18" y="52"/>
                  </a:cxn>
                  <a:cxn ang="0">
                    <a:pos x="16" y="52"/>
                  </a:cxn>
                  <a:cxn ang="0">
                    <a:pos x="10" y="50"/>
                  </a:cxn>
                  <a:cxn ang="0">
                    <a:pos x="6" y="50"/>
                  </a:cxn>
                  <a:cxn ang="0">
                    <a:pos x="2" y="50"/>
                  </a:cxn>
                  <a:cxn ang="0">
                    <a:pos x="2" y="50"/>
                  </a:cxn>
                  <a:cxn ang="0">
                    <a:pos x="0" y="42"/>
                  </a:cxn>
                  <a:cxn ang="0">
                    <a:pos x="2" y="38"/>
                  </a:cxn>
                  <a:cxn ang="0">
                    <a:pos x="4" y="36"/>
                  </a:cxn>
                  <a:cxn ang="0">
                    <a:pos x="6" y="36"/>
                  </a:cxn>
                  <a:cxn ang="0">
                    <a:pos x="6" y="36"/>
                  </a:cxn>
                  <a:cxn ang="0">
                    <a:pos x="12" y="32"/>
                  </a:cxn>
                  <a:cxn ang="0">
                    <a:pos x="14" y="28"/>
                  </a:cxn>
                  <a:cxn ang="0">
                    <a:pos x="14" y="26"/>
                  </a:cxn>
                  <a:cxn ang="0">
                    <a:pos x="14" y="22"/>
                  </a:cxn>
                  <a:cxn ang="0">
                    <a:pos x="14" y="14"/>
                  </a:cxn>
                  <a:cxn ang="0">
                    <a:pos x="16" y="10"/>
                  </a:cxn>
                  <a:cxn ang="0">
                    <a:pos x="20" y="6"/>
                  </a:cxn>
                  <a:cxn ang="0">
                    <a:pos x="20" y="6"/>
                  </a:cxn>
                </a:cxnLst>
                <a:rect l="0" t="0" r="r" b="b"/>
                <a:pathLst>
                  <a:path w="52" h="52">
                    <a:moveTo>
                      <a:pt x="20" y="6"/>
                    </a:moveTo>
                    <a:lnTo>
                      <a:pt x="20" y="6"/>
                    </a:lnTo>
                    <a:lnTo>
                      <a:pt x="26" y="4"/>
                    </a:lnTo>
                    <a:lnTo>
                      <a:pt x="28" y="4"/>
                    </a:lnTo>
                    <a:lnTo>
                      <a:pt x="30" y="6"/>
                    </a:lnTo>
                    <a:lnTo>
                      <a:pt x="40" y="2"/>
                    </a:lnTo>
                    <a:lnTo>
                      <a:pt x="40" y="2"/>
                    </a:lnTo>
                    <a:lnTo>
                      <a:pt x="46" y="0"/>
                    </a:lnTo>
                    <a:lnTo>
                      <a:pt x="50" y="0"/>
                    </a:lnTo>
                    <a:lnTo>
                      <a:pt x="50" y="0"/>
                    </a:lnTo>
                    <a:lnTo>
                      <a:pt x="48" y="4"/>
                    </a:lnTo>
                    <a:lnTo>
                      <a:pt x="48" y="8"/>
                    </a:lnTo>
                    <a:lnTo>
                      <a:pt x="48" y="16"/>
                    </a:lnTo>
                    <a:lnTo>
                      <a:pt x="52" y="22"/>
                    </a:lnTo>
                    <a:lnTo>
                      <a:pt x="52" y="26"/>
                    </a:lnTo>
                    <a:lnTo>
                      <a:pt x="50" y="32"/>
                    </a:lnTo>
                    <a:lnTo>
                      <a:pt x="50" y="32"/>
                    </a:lnTo>
                    <a:lnTo>
                      <a:pt x="48" y="38"/>
                    </a:lnTo>
                    <a:lnTo>
                      <a:pt x="46" y="42"/>
                    </a:lnTo>
                    <a:lnTo>
                      <a:pt x="42" y="44"/>
                    </a:lnTo>
                    <a:lnTo>
                      <a:pt x="34" y="42"/>
                    </a:lnTo>
                    <a:lnTo>
                      <a:pt x="34" y="42"/>
                    </a:lnTo>
                    <a:lnTo>
                      <a:pt x="28" y="40"/>
                    </a:lnTo>
                    <a:lnTo>
                      <a:pt x="24" y="40"/>
                    </a:lnTo>
                    <a:lnTo>
                      <a:pt x="18" y="40"/>
                    </a:lnTo>
                    <a:lnTo>
                      <a:pt x="18" y="42"/>
                    </a:lnTo>
                    <a:lnTo>
                      <a:pt x="18" y="46"/>
                    </a:lnTo>
                    <a:lnTo>
                      <a:pt x="18" y="46"/>
                    </a:lnTo>
                    <a:lnTo>
                      <a:pt x="18" y="52"/>
                    </a:lnTo>
                    <a:lnTo>
                      <a:pt x="16" y="52"/>
                    </a:lnTo>
                    <a:lnTo>
                      <a:pt x="10" y="50"/>
                    </a:lnTo>
                    <a:lnTo>
                      <a:pt x="6" y="50"/>
                    </a:lnTo>
                    <a:lnTo>
                      <a:pt x="2" y="50"/>
                    </a:lnTo>
                    <a:lnTo>
                      <a:pt x="2" y="50"/>
                    </a:lnTo>
                    <a:lnTo>
                      <a:pt x="0" y="42"/>
                    </a:lnTo>
                    <a:lnTo>
                      <a:pt x="2" y="38"/>
                    </a:lnTo>
                    <a:lnTo>
                      <a:pt x="4" y="36"/>
                    </a:lnTo>
                    <a:lnTo>
                      <a:pt x="6" y="36"/>
                    </a:lnTo>
                    <a:lnTo>
                      <a:pt x="6" y="36"/>
                    </a:lnTo>
                    <a:lnTo>
                      <a:pt x="12" y="32"/>
                    </a:lnTo>
                    <a:lnTo>
                      <a:pt x="14" y="28"/>
                    </a:lnTo>
                    <a:lnTo>
                      <a:pt x="14" y="26"/>
                    </a:lnTo>
                    <a:lnTo>
                      <a:pt x="14" y="22"/>
                    </a:lnTo>
                    <a:lnTo>
                      <a:pt x="14" y="14"/>
                    </a:lnTo>
                    <a:lnTo>
                      <a:pt x="16" y="10"/>
                    </a:lnTo>
                    <a:lnTo>
                      <a:pt x="20" y="6"/>
                    </a:lnTo>
                    <a:lnTo>
                      <a:pt x="20"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79" name="Freeform 154">
                <a:extLst>
                  <a:ext uri="{FF2B5EF4-FFF2-40B4-BE49-F238E27FC236}">
                    <a16:creationId xmlns:a16="http://schemas.microsoft.com/office/drawing/2014/main" id="{B0807021-F893-4A34-88F9-C95A64926272}"/>
                  </a:ext>
                </a:extLst>
              </p:cNvPr>
              <p:cNvSpPr>
                <a:spLocks/>
              </p:cNvSpPr>
              <p:nvPr/>
            </p:nvSpPr>
            <p:spPr bwMode="auto">
              <a:xfrm>
                <a:off x="7480524" y="2402005"/>
                <a:ext cx="43167" cy="40805"/>
              </a:xfrm>
              <a:custGeom>
                <a:avLst/>
                <a:gdLst/>
                <a:ahLst/>
                <a:cxnLst>
                  <a:cxn ang="0">
                    <a:pos x="0" y="12"/>
                  </a:cxn>
                  <a:cxn ang="0">
                    <a:pos x="0" y="12"/>
                  </a:cxn>
                  <a:cxn ang="0">
                    <a:pos x="4" y="10"/>
                  </a:cxn>
                  <a:cxn ang="0">
                    <a:pos x="6" y="8"/>
                  </a:cxn>
                  <a:cxn ang="0">
                    <a:pos x="10" y="6"/>
                  </a:cxn>
                  <a:cxn ang="0">
                    <a:pos x="18" y="2"/>
                  </a:cxn>
                  <a:cxn ang="0">
                    <a:pos x="18" y="2"/>
                  </a:cxn>
                  <a:cxn ang="0">
                    <a:pos x="24" y="0"/>
                  </a:cxn>
                  <a:cxn ang="0">
                    <a:pos x="28" y="0"/>
                  </a:cxn>
                  <a:cxn ang="0">
                    <a:pos x="28" y="0"/>
                  </a:cxn>
                  <a:cxn ang="0">
                    <a:pos x="28" y="4"/>
                  </a:cxn>
                  <a:cxn ang="0">
                    <a:pos x="30" y="10"/>
                  </a:cxn>
                  <a:cxn ang="0">
                    <a:pos x="30" y="10"/>
                  </a:cxn>
                  <a:cxn ang="0">
                    <a:pos x="30" y="12"/>
                  </a:cxn>
                  <a:cxn ang="0">
                    <a:pos x="30" y="14"/>
                  </a:cxn>
                  <a:cxn ang="0">
                    <a:pos x="28" y="16"/>
                  </a:cxn>
                  <a:cxn ang="0">
                    <a:pos x="28" y="16"/>
                  </a:cxn>
                  <a:cxn ang="0">
                    <a:pos x="26" y="16"/>
                  </a:cxn>
                  <a:cxn ang="0">
                    <a:pos x="26" y="16"/>
                  </a:cxn>
                  <a:cxn ang="0">
                    <a:pos x="24" y="12"/>
                  </a:cxn>
                  <a:cxn ang="0">
                    <a:pos x="24" y="6"/>
                  </a:cxn>
                  <a:cxn ang="0">
                    <a:pos x="22" y="6"/>
                  </a:cxn>
                  <a:cxn ang="0">
                    <a:pos x="20" y="6"/>
                  </a:cxn>
                  <a:cxn ang="0">
                    <a:pos x="20" y="6"/>
                  </a:cxn>
                  <a:cxn ang="0">
                    <a:pos x="18" y="8"/>
                  </a:cxn>
                  <a:cxn ang="0">
                    <a:pos x="18" y="10"/>
                  </a:cxn>
                  <a:cxn ang="0">
                    <a:pos x="18" y="14"/>
                  </a:cxn>
                  <a:cxn ang="0">
                    <a:pos x="20" y="20"/>
                  </a:cxn>
                  <a:cxn ang="0">
                    <a:pos x="18" y="26"/>
                  </a:cxn>
                  <a:cxn ang="0">
                    <a:pos x="18" y="26"/>
                  </a:cxn>
                  <a:cxn ang="0">
                    <a:pos x="16" y="28"/>
                  </a:cxn>
                  <a:cxn ang="0">
                    <a:pos x="12" y="26"/>
                  </a:cxn>
                  <a:cxn ang="0">
                    <a:pos x="8" y="20"/>
                  </a:cxn>
                  <a:cxn ang="0">
                    <a:pos x="8" y="20"/>
                  </a:cxn>
                  <a:cxn ang="0">
                    <a:pos x="6" y="18"/>
                  </a:cxn>
                  <a:cxn ang="0">
                    <a:pos x="6" y="18"/>
                  </a:cxn>
                  <a:cxn ang="0">
                    <a:pos x="6" y="20"/>
                  </a:cxn>
                  <a:cxn ang="0">
                    <a:pos x="4" y="18"/>
                  </a:cxn>
                  <a:cxn ang="0">
                    <a:pos x="4" y="18"/>
                  </a:cxn>
                  <a:cxn ang="0">
                    <a:pos x="4" y="16"/>
                  </a:cxn>
                  <a:cxn ang="0">
                    <a:pos x="2" y="14"/>
                  </a:cxn>
                  <a:cxn ang="0">
                    <a:pos x="0" y="12"/>
                  </a:cxn>
                  <a:cxn ang="0">
                    <a:pos x="0" y="12"/>
                  </a:cxn>
                </a:cxnLst>
                <a:rect l="0" t="0" r="r" b="b"/>
                <a:pathLst>
                  <a:path w="30" h="28">
                    <a:moveTo>
                      <a:pt x="0" y="12"/>
                    </a:moveTo>
                    <a:lnTo>
                      <a:pt x="0" y="12"/>
                    </a:lnTo>
                    <a:lnTo>
                      <a:pt x="4" y="10"/>
                    </a:lnTo>
                    <a:lnTo>
                      <a:pt x="6" y="8"/>
                    </a:lnTo>
                    <a:lnTo>
                      <a:pt x="10" y="6"/>
                    </a:lnTo>
                    <a:lnTo>
                      <a:pt x="18" y="2"/>
                    </a:lnTo>
                    <a:lnTo>
                      <a:pt x="18" y="2"/>
                    </a:lnTo>
                    <a:lnTo>
                      <a:pt x="24" y="0"/>
                    </a:lnTo>
                    <a:lnTo>
                      <a:pt x="28" y="0"/>
                    </a:lnTo>
                    <a:lnTo>
                      <a:pt x="28" y="0"/>
                    </a:lnTo>
                    <a:lnTo>
                      <a:pt x="28" y="4"/>
                    </a:lnTo>
                    <a:lnTo>
                      <a:pt x="30" y="10"/>
                    </a:lnTo>
                    <a:lnTo>
                      <a:pt x="30" y="10"/>
                    </a:lnTo>
                    <a:lnTo>
                      <a:pt x="30" y="12"/>
                    </a:lnTo>
                    <a:lnTo>
                      <a:pt x="30" y="14"/>
                    </a:lnTo>
                    <a:lnTo>
                      <a:pt x="28" y="16"/>
                    </a:lnTo>
                    <a:lnTo>
                      <a:pt x="28" y="16"/>
                    </a:lnTo>
                    <a:lnTo>
                      <a:pt x="26" y="16"/>
                    </a:lnTo>
                    <a:lnTo>
                      <a:pt x="26" y="16"/>
                    </a:lnTo>
                    <a:lnTo>
                      <a:pt x="24" y="12"/>
                    </a:lnTo>
                    <a:lnTo>
                      <a:pt x="24" y="6"/>
                    </a:lnTo>
                    <a:lnTo>
                      <a:pt x="22" y="6"/>
                    </a:lnTo>
                    <a:lnTo>
                      <a:pt x="20" y="6"/>
                    </a:lnTo>
                    <a:lnTo>
                      <a:pt x="20" y="6"/>
                    </a:lnTo>
                    <a:lnTo>
                      <a:pt x="18" y="8"/>
                    </a:lnTo>
                    <a:lnTo>
                      <a:pt x="18" y="10"/>
                    </a:lnTo>
                    <a:lnTo>
                      <a:pt x="18" y="14"/>
                    </a:lnTo>
                    <a:lnTo>
                      <a:pt x="20" y="20"/>
                    </a:lnTo>
                    <a:lnTo>
                      <a:pt x="18" y="26"/>
                    </a:lnTo>
                    <a:lnTo>
                      <a:pt x="18" y="26"/>
                    </a:lnTo>
                    <a:lnTo>
                      <a:pt x="16" y="28"/>
                    </a:lnTo>
                    <a:lnTo>
                      <a:pt x="12" y="26"/>
                    </a:lnTo>
                    <a:lnTo>
                      <a:pt x="8" y="20"/>
                    </a:lnTo>
                    <a:lnTo>
                      <a:pt x="8" y="20"/>
                    </a:lnTo>
                    <a:lnTo>
                      <a:pt x="6" y="18"/>
                    </a:lnTo>
                    <a:lnTo>
                      <a:pt x="6" y="18"/>
                    </a:lnTo>
                    <a:lnTo>
                      <a:pt x="6" y="20"/>
                    </a:lnTo>
                    <a:lnTo>
                      <a:pt x="4" y="18"/>
                    </a:lnTo>
                    <a:lnTo>
                      <a:pt x="4" y="18"/>
                    </a:lnTo>
                    <a:lnTo>
                      <a:pt x="4" y="16"/>
                    </a:lnTo>
                    <a:lnTo>
                      <a:pt x="2" y="14"/>
                    </a:lnTo>
                    <a:lnTo>
                      <a:pt x="0" y="12"/>
                    </a:lnTo>
                    <a:lnTo>
                      <a:pt x="0" y="1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0" name="Freeform 155">
                <a:extLst>
                  <a:ext uri="{FF2B5EF4-FFF2-40B4-BE49-F238E27FC236}">
                    <a16:creationId xmlns:a16="http://schemas.microsoft.com/office/drawing/2014/main" id="{6EB25DAC-2460-4637-9CF5-E1E9B513D81C}"/>
                  </a:ext>
                </a:extLst>
              </p:cNvPr>
              <p:cNvSpPr>
                <a:spLocks/>
              </p:cNvSpPr>
              <p:nvPr/>
            </p:nvSpPr>
            <p:spPr bwMode="auto">
              <a:xfrm>
                <a:off x="3768271" y="2218385"/>
                <a:ext cx="187050" cy="233170"/>
              </a:xfrm>
              <a:custGeom>
                <a:avLst/>
                <a:gdLst/>
                <a:ahLst/>
                <a:cxnLst>
                  <a:cxn ang="0">
                    <a:pos x="112" y="140"/>
                  </a:cxn>
                  <a:cxn ang="0">
                    <a:pos x="104" y="136"/>
                  </a:cxn>
                  <a:cxn ang="0">
                    <a:pos x="94" y="136"/>
                  </a:cxn>
                  <a:cxn ang="0">
                    <a:pos x="98" y="138"/>
                  </a:cxn>
                  <a:cxn ang="0">
                    <a:pos x="108" y="140"/>
                  </a:cxn>
                  <a:cxn ang="0">
                    <a:pos x="86" y="142"/>
                  </a:cxn>
                  <a:cxn ang="0">
                    <a:pos x="60" y="146"/>
                  </a:cxn>
                  <a:cxn ang="0">
                    <a:pos x="52" y="144"/>
                  </a:cxn>
                  <a:cxn ang="0">
                    <a:pos x="48" y="148"/>
                  </a:cxn>
                  <a:cxn ang="0">
                    <a:pos x="24" y="160"/>
                  </a:cxn>
                  <a:cxn ang="0">
                    <a:pos x="16" y="160"/>
                  </a:cxn>
                  <a:cxn ang="0">
                    <a:pos x="16" y="156"/>
                  </a:cxn>
                  <a:cxn ang="0">
                    <a:pos x="18" y="138"/>
                  </a:cxn>
                  <a:cxn ang="0">
                    <a:pos x="24" y="134"/>
                  </a:cxn>
                  <a:cxn ang="0">
                    <a:pos x="22" y="126"/>
                  </a:cxn>
                  <a:cxn ang="0">
                    <a:pos x="16" y="120"/>
                  </a:cxn>
                  <a:cxn ang="0">
                    <a:pos x="8" y="114"/>
                  </a:cxn>
                  <a:cxn ang="0">
                    <a:pos x="4" y="114"/>
                  </a:cxn>
                  <a:cxn ang="0">
                    <a:pos x="0" y="106"/>
                  </a:cxn>
                  <a:cxn ang="0">
                    <a:pos x="2" y="96"/>
                  </a:cxn>
                  <a:cxn ang="0">
                    <a:pos x="2" y="88"/>
                  </a:cxn>
                  <a:cxn ang="0">
                    <a:pos x="4" y="80"/>
                  </a:cxn>
                  <a:cxn ang="0">
                    <a:pos x="8" y="72"/>
                  </a:cxn>
                  <a:cxn ang="0">
                    <a:pos x="8" y="68"/>
                  </a:cxn>
                  <a:cxn ang="0">
                    <a:pos x="4" y="64"/>
                  </a:cxn>
                  <a:cxn ang="0">
                    <a:pos x="10" y="58"/>
                  </a:cxn>
                  <a:cxn ang="0">
                    <a:pos x="16" y="56"/>
                  </a:cxn>
                  <a:cxn ang="0">
                    <a:pos x="16" y="50"/>
                  </a:cxn>
                  <a:cxn ang="0">
                    <a:pos x="16" y="44"/>
                  </a:cxn>
                  <a:cxn ang="0">
                    <a:pos x="16" y="34"/>
                  </a:cxn>
                  <a:cxn ang="0">
                    <a:pos x="14" y="30"/>
                  </a:cxn>
                  <a:cxn ang="0">
                    <a:pos x="10" y="28"/>
                  </a:cxn>
                  <a:cxn ang="0">
                    <a:pos x="6" y="26"/>
                  </a:cxn>
                  <a:cxn ang="0">
                    <a:pos x="6" y="20"/>
                  </a:cxn>
                  <a:cxn ang="0">
                    <a:pos x="14" y="10"/>
                  </a:cxn>
                  <a:cxn ang="0">
                    <a:pos x="20" y="4"/>
                  </a:cxn>
                  <a:cxn ang="0">
                    <a:pos x="28" y="10"/>
                  </a:cxn>
                  <a:cxn ang="0">
                    <a:pos x="34" y="6"/>
                  </a:cxn>
                  <a:cxn ang="0">
                    <a:pos x="42" y="2"/>
                  </a:cxn>
                  <a:cxn ang="0">
                    <a:pos x="50" y="6"/>
                  </a:cxn>
                  <a:cxn ang="0">
                    <a:pos x="56" y="2"/>
                  </a:cxn>
                  <a:cxn ang="0">
                    <a:pos x="66" y="6"/>
                  </a:cxn>
                  <a:cxn ang="0">
                    <a:pos x="74" y="18"/>
                  </a:cxn>
                  <a:cxn ang="0">
                    <a:pos x="84" y="22"/>
                  </a:cxn>
                  <a:cxn ang="0">
                    <a:pos x="100" y="20"/>
                  </a:cxn>
                  <a:cxn ang="0">
                    <a:pos x="110" y="20"/>
                  </a:cxn>
                  <a:cxn ang="0">
                    <a:pos x="114" y="20"/>
                  </a:cxn>
                  <a:cxn ang="0">
                    <a:pos x="122" y="26"/>
                  </a:cxn>
                  <a:cxn ang="0">
                    <a:pos x="126" y="34"/>
                  </a:cxn>
                  <a:cxn ang="0">
                    <a:pos x="128" y="46"/>
                  </a:cxn>
                  <a:cxn ang="0">
                    <a:pos x="124" y="72"/>
                  </a:cxn>
                  <a:cxn ang="0">
                    <a:pos x="120" y="86"/>
                  </a:cxn>
                  <a:cxn ang="0">
                    <a:pos x="118" y="98"/>
                  </a:cxn>
                  <a:cxn ang="0">
                    <a:pos x="116" y="116"/>
                  </a:cxn>
                  <a:cxn ang="0">
                    <a:pos x="120" y="128"/>
                  </a:cxn>
                  <a:cxn ang="0">
                    <a:pos x="124" y="134"/>
                  </a:cxn>
                  <a:cxn ang="0">
                    <a:pos x="122" y="138"/>
                  </a:cxn>
                </a:cxnLst>
                <a:rect l="0" t="0" r="r" b="b"/>
                <a:pathLst>
                  <a:path w="130" h="160">
                    <a:moveTo>
                      <a:pt x="120" y="140"/>
                    </a:moveTo>
                    <a:lnTo>
                      <a:pt x="120" y="140"/>
                    </a:lnTo>
                    <a:lnTo>
                      <a:pt x="112" y="140"/>
                    </a:lnTo>
                    <a:lnTo>
                      <a:pt x="110" y="138"/>
                    </a:lnTo>
                    <a:lnTo>
                      <a:pt x="108" y="136"/>
                    </a:lnTo>
                    <a:lnTo>
                      <a:pt x="104" y="136"/>
                    </a:lnTo>
                    <a:lnTo>
                      <a:pt x="104" y="136"/>
                    </a:lnTo>
                    <a:lnTo>
                      <a:pt x="98" y="136"/>
                    </a:lnTo>
                    <a:lnTo>
                      <a:pt x="94" y="136"/>
                    </a:lnTo>
                    <a:lnTo>
                      <a:pt x="94" y="136"/>
                    </a:lnTo>
                    <a:lnTo>
                      <a:pt x="94" y="136"/>
                    </a:lnTo>
                    <a:lnTo>
                      <a:pt x="98" y="138"/>
                    </a:lnTo>
                    <a:lnTo>
                      <a:pt x="102" y="138"/>
                    </a:lnTo>
                    <a:lnTo>
                      <a:pt x="104" y="138"/>
                    </a:lnTo>
                    <a:lnTo>
                      <a:pt x="108" y="140"/>
                    </a:lnTo>
                    <a:lnTo>
                      <a:pt x="108" y="140"/>
                    </a:lnTo>
                    <a:lnTo>
                      <a:pt x="100" y="140"/>
                    </a:lnTo>
                    <a:lnTo>
                      <a:pt x="86" y="142"/>
                    </a:lnTo>
                    <a:lnTo>
                      <a:pt x="86" y="142"/>
                    </a:lnTo>
                    <a:lnTo>
                      <a:pt x="70" y="144"/>
                    </a:lnTo>
                    <a:lnTo>
                      <a:pt x="60" y="146"/>
                    </a:lnTo>
                    <a:lnTo>
                      <a:pt x="56" y="148"/>
                    </a:lnTo>
                    <a:lnTo>
                      <a:pt x="54" y="146"/>
                    </a:lnTo>
                    <a:lnTo>
                      <a:pt x="52" y="144"/>
                    </a:lnTo>
                    <a:lnTo>
                      <a:pt x="48" y="140"/>
                    </a:lnTo>
                    <a:lnTo>
                      <a:pt x="48" y="140"/>
                    </a:lnTo>
                    <a:lnTo>
                      <a:pt x="48" y="148"/>
                    </a:lnTo>
                    <a:lnTo>
                      <a:pt x="42" y="152"/>
                    </a:lnTo>
                    <a:lnTo>
                      <a:pt x="34" y="156"/>
                    </a:lnTo>
                    <a:lnTo>
                      <a:pt x="24" y="160"/>
                    </a:lnTo>
                    <a:lnTo>
                      <a:pt x="24" y="160"/>
                    </a:lnTo>
                    <a:lnTo>
                      <a:pt x="18" y="160"/>
                    </a:lnTo>
                    <a:lnTo>
                      <a:pt x="16" y="160"/>
                    </a:lnTo>
                    <a:lnTo>
                      <a:pt x="14" y="158"/>
                    </a:lnTo>
                    <a:lnTo>
                      <a:pt x="16" y="156"/>
                    </a:lnTo>
                    <a:lnTo>
                      <a:pt x="16" y="156"/>
                    </a:lnTo>
                    <a:lnTo>
                      <a:pt x="16" y="148"/>
                    </a:lnTo>
                    <a:lnTo>
                      <a:pt x="16" y="142"/>
                    </a:lnTo>
                    <a:lnTo>
                      <a:pt x="18" y="138"/>
                    </a:lnTo>
                    <a:lnTo>
                      <a:pt x="20" y="138"/>
                    </a:lnTo>
                    <a:lnTo>
                      <a:pt x="24" y="136"/>
                    </a:lnTo>
                    <a:lnTo>
                      <a:pt x="24" y="134"/>
                    </a:lnTo>
                    <a:lnTo>
                      <a:pt x="22" y="130"/>
                    </a:lnTo>
                    <a:lnTo>
                      <a:pt x="22" y="130"/>
                    </a:lnTo>
                    <a:lnTo>
                      <a:pt x="22" y="126"/>
                    </a:lnTo>
                    <a:lnTo>
                      <a:pt x="22" y="122"/>
                    </a:lnTo>
                    <a:lnTo>
                      <a:pt x="22" y="122"/>
                    </a:lnTo>
                    <a:lnTo>
                      <a:pt x="16" y="120"/>
                    </a:lnTo>
                    <a:lnTo>
                      <a:pt x="16" y="120"/>
                    </a:lnTo>
                    <a:lnTo>
                      <a:pt x="10" y="116"/>
                    </a:lnTo>
                    <a:lnTo>
                      <a:pt x="8" y="114"/>
                    </a:lnTo>
                    <a:lnTo>
                      <a:pt x="8" y="114"/>
                    </a:lnTo>
                    <a:lnTo>
                      <a:pt x="4" y="114"/>
                    </a:lnTo>
                    <a:lnTo>
                      <a:pt x="4" y="114"/>
                    </a:lnTo>
                    <a:lnTo>
                      <a:pt x="2" y="112"/>
                    </a:lnTo>
                    <a:lnTo>
                      <a:pt x="0" y="112"/>
                    </a:lnTo>
                    <a:lnTo>
                      <a:pt x="0" y="106"/>
                    </a:lnTo>
                    <a:lnTo>
                      <a:pt x="2" y="100"/>
                    </a:lnTo>
                    <a:lnTo>
                      <a:pt x="2" y="96"/>
                    </a:lnTo>
                    <a:lnTo>
                      <a:pt x="2" y="96"/>
                    </a:lnTo>
                    <a:lnTo>
                      <a:pt x="2" y="94"/>
                    </a:lnTo>
                    <a:lnTo>
                      <a:pt x="2" y="90"/>
                    </a:lnTo>
                    <a:lnTo>
                      <a:pt x="2" y="88"/>
                    </a:lnTo>
                    <a:lnTo>
                      <a:pt x="0" y="82"/>
                    </a:lnTo>
                    <a:lnTo>
                      <a:pt x="0" y="82"/>
                    </a:lnTo>
                    <a:lnTo>
                      <a:pt x="4" y="80"/>
                    </a:lnTo>
                    <a:lnTo>
                      <a:pt x="4" y="78"/>
                    </a:lnTo>
                    <a:lnTo>
                      <a:pt x="4" y="76"/>
                    </a:lnTo>
                    <a:lnTo>
                      <a:pt x="8" y="72"/>
                    </a:lnTo>
                    <a:lnTo>
                      <a:pt x="8" y="72"/>
                    </a:lnTo>
                    <a:lnTo>
                      <a:pt x="10" y="70"/>
                    </a:lnTo>
                    <a:lnTo>
                      <a:pt x="8" y="68"/>
                    </a:lnTo>
                    <a:lnTo>
                      <a:pt x="6" y="68"/>
                    </a:lnTo>
                    <a:lnTo>
                      <a:pt x="4" y="64"/>
                    </a:lnTo>
                    <a:lnTo>
                      <a:pt x="4" y="64"/>
                    </a:lnTo>
                    <a:lnTo>
                      <a:pt x="4" y="62"/>
                    </a:lnTo>
                    <a:lnTo>
                      <a:pt x="6" y="60"/>
                    </a:lnTo>
                    <a:lnTo>
                      <a:pt x="10" y="58"/>
                    </a:lnTo>
                    <a:lnTo>
                      <a:pt x="16" y="60"/>
                    </a:lnTo>
                    <a:lnTo>
                      <a:pt x="16" y="58"/>
                    </a:lnTo>
                    <a:lnTo>
                      <a:pt x="16" y="56"/>
                    </a:lnTo>
                    <a:lnTo>
                      <a:pt x="16" y="56"/>
                    </a:lnTo>
                    <a:lnTo>
                      <a:pt x="14" y="52"/>
                    </a:lnTo>
                    <a:lnTo>
                      <a:pt x="16" y="50"/>
                    </a:lnTo>
                    <a:lnTo>
                      <a:pt x="16" y="46"/>
                    </a:lnTo>
                    <a:lnTo>
                      <a:pt x="16" y="44"/>
                    </a:lnTo>
                    <a:lnTo>
                      <a:pt x="16" y="44"/>
                    </a:lnTo>
                    <a:lnTo>
                      <a:pt x="14" y="40"/>
                    </a:lnTo>
                    <a:lnTo>
                      <a:pt x="16" y="36"/>
                    </a:lnTo>
                    <a:lnTo>
                      <a:pt x="16" y="34"/>
                    </a:lnTo>
                    <a:lnTo>
                      <a:pt x="16" y="32"/>
                    </a:lnTo>
                    <a:lnTo>
                      <a:pt x="16" y="32"/>
                    </a:lnTo>
                    <a:lnTo>
                      <a:pt x="14" y="30"/>
                    </a:lnTo>
                    <a:lnTo>
                      <a:pt x="12" y="30"/>
                    </a:lnTo>
                    <a:lnTo>
                      <a:pt x="12" y="32"/>
                    </a:lnTo>
                    <a:lnTo>
                      <a:pt x="10" y="28"/>
                    </a:lnTo>
                    <a:lnTo>
                      <a:pt x="10" y="28"/>
                    </a:lnTo>
                    <a:lnTo>
                      <a:pt x="8" y="26"/>
                    </a:lnTo>
                    <a:lnTo>
                      <a:pt x="6" y="26"/>
                    </a:lnTo>
                    <a:lnTo>
                      <a:pt x="6" y="26"/>
                    </a:lnTo>
                    <a:lnTo>
                      <a:pt x="6" y="20"/>
                    </a:lnTo>
                    <a:lnTo>
                      <a:pt x="6" y="20"/>
                    </a:lnTo>
                    <a:lnTo>
                      <a:pt x="10" y="14"/>
                    </a:lnTo>
                    <a:lnTo>
                      <a:pt x="12" y="10"/>
                    </a:lnTo>
                    <a:lnTo>
                      <a:pt x="14" y="10"/>
                    </a:lnTo>
                    <a:lnTo>
                      <a:pt x="14" y="10"/>
                    </a:lnTo>
                    <a:lnTo>
                      <a:pt x="18" y="6"/>
                    </a:lnTo>
                    <a:lnTo>
                      <a:pt x="20" y="4"/>
                    </a:lnTo>
                    <a:lnTo>
                      <a:pt x="24" y="6"/>
                    </a:lnTo>
                    <a:lnTo>
                      <a:pt x="24" y="6"/>
                    </a:lnTo>
                    <a:lnTo>
                      <a:pt x="28" y="10"/>
                    </a:lnTo>
                    <a:lnTo>
                      <a:pt x="30" y="8"/>
                    </a:lnTo>
                    <a:lnTo>
                      <a:pt x="34" y="6"/>
                    </a:lnTo>
                    <a:lnTo>
                      <a:pt x="34" y="6"/>
                    </a:lnTo>
                    <a:lnTo>
                      <a:pt x="36" y="2"/>
                    </a:lnTo>
                    <a:lnTo>
                      <a:pt x="40" y="0"/>
                    </a:lnTo>
                    <a:lnTo>
                      <a:pt x="42" y="2"/>
                    </a:lnTo>
                    <a:lnTo>
                      <a:pt x="44" y="2"/>
                    </a:lnTo>
                    <a:lnTo>
                      <a:pt x="48" y="6"/>
                    </a:lnTo>
                    <a:lnTo>
                      <a:pt x="50" y="6"/>
                    </a:lnTo>
                    <a:lnTo>
                      <a:pt x="52" y="4"/>
                    </a:lnTo>
                    <a:lnTo>
                      <a:pt x="52" y="4"/>
                    </a:lnTo>
                    <a:lnTo>
                      <a:pt x="56" y="2"/>
                    </a:lnTo>
                    <a:lnTo>
                      <a:pt x="60" y="4"/>
                    </a:lnTo>
                    <a:lnTo>
                      <a:pt x="66" y="6"/>
                    </a:lnTo>
                    <a:lnTo>
                      <a:pt x="66" y="6"/>
                    </a:lnTo>
                    <a:lnTo>
                      <a:pt x="72" y="10"/>
                    </a:lnTo>
                    <a:lnTo>
                      <a:pt x="74" y="14"/>
                    </a:lnTo>
                    <a:lnTo>
                      <a:pt x="74" y="18"/>
                    </a:lnTo>
                    <a:lnTo>
                      <a:pt x="78" y="22"/>
                    </a:lnTo>
                    <a:lnTo>
                      <a:pt x="78" y="22"/>
                    </a:lnTo>
                    <a:lnTo>
                      <a:pt x="84" y="22"/>
                    </a:lnTo>
                    <a:lnTo>
                      <a:pt x="96" y="20"/>
                    </a:lnTo>
                    <a:lnTo>
                      <a:pt x="96" y="20"/>
                    </a:lnTo>
                    <a:lnTo>
                      <a:pt x="100" y="20"/>
                    </a:lnTo>
                    <a:lnTo>
                      <a:pt x="104" y="20"/>
                    </a:lnTo>
                    <a:lnTo>
                      <a:pt x="108" y="22"/>
                    </a:lnTo>
                    <a:lnTo>
                      <a:pt x="110" y="20"/>
                    </a:lnTo>
                    <a:lnTo>
                      <a:pt x="110" y="20"/>
                    </a:lnTo>
                    <a:lnTo>
                      <a:pt x="112" y="20"/>
                    </a:lnTo>
                    <a:lnTo>
                      <a:pt x="114" y="20"/>
                    </a:lnTo>
                    <a:lnTo>
                      <a:pt x="118" y="24"/>
                    </a:lnTo>
                    <a:lnTo>
                      <a:pt x="122" y="26"/>
                    </a:lnTo>
                    <a:lnTo>
                      <a:pt x="122" y="26"/>
                    </a:lnTo>
                    <a:lnTo>
                      <a:pt x="126" y="30"/>
                    </a:lnTo>
                    <a:lnTo>
                      <a:pt x="126" y="32"/>
                    </a:lnTo>
                    <a:lnTo>
                      <a:pt x="126" y="34"/>
                    </a:lnTo>
                    <a:lnTo>
                      <a:pt x="126" y="40"/>
                    </a:lnTo>
                    <a:lnTo>
                      <a:pt x="126" y="40"/>
                    </a:lnTo>
                    <a:lnTo>
                      <a:pt x="128" y="46"/>
                    </a:lnTo>
                    <a:lnTo>
                      <a:pt x="130" y="54"/>
                    </a:lnTo>
                    <a:lnTo>
                      <a:pt x="128" y="62"/>
                    </a:lnTo>
                    <a:lnTo>
                      <a:pt x="124" y="72"/>
                    </a:lnTo>
                    <a:lnTo>
                      <a:pt x="124" y="72"/>
                    </a:lnTo>
                    <a:lnTo>
                      <a:pt x="122" y="80"/>
                    </a:lnTo>
                    <a:lnTo>
                      <a:pt x="120" y="86"/>
                    </a:lnTo>
                    <a:lnTo>
                      <a:pt x="120" y="90"/>
                    </a:lnTo>
                    <a:lnTo>
                      <a:pt x="118" y="98"/>
                    </a:lnTo>
                    <a:lnTo>
                      <a:pt x="118" y="98"/>
                    </a:lnTo>
                    <a:lnTo>
                      <a:pt x="114" y="104"/>
                    </a:lnTo>
                    <a:lnTo>
                      <a:pt x="114" y="110"/>
                    </a:lnTo>
                    <a:lnTo>
                      <a:pt x="116" y="116"/>
                    </a:lnTo>
                    <a:lnTo>
                      <a:pt x="118" y="122"/>
                    </a:lnTo>
                    <a:lnTo>
                      <a:pt x="118" y="122"/>
                    </a:lnTo>
                    <a:lnTo>
                      <a:pt x="120" y="128"/>
                    </a:lnTo>
                    <a:lnTo>
                      <a:pt x="122" y="130"/>
                    </a:lnTo>
                    <a:lnTo>
                      <a:pt x="124" y="130"/>
                    </a:lnTo>
                    <a:lnTo>
                      <a:pt x="124" y="134"/>
                    </a:lnTo>
                    <a:lnTo>
                      <a:pt x="124" y="134"/>
                    </a:lnTo>
                    <a:lnTo>
                      <a:pt x="124" y="136"/>
                    </a:lnTo>
                    <a:lnTo>
                      <a:pt x="122" y="138"/>
                    </a:lnTo>
                    <a:lnTo>
                      <a:pt x="120" y="140"/>
                    </a:lnTo>
                    <a:lnTo>
                      <a:pt x="120" y="14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1" name="Freeform 156">
                <a:extLst>
                  <a:ext uri="{FF2B5EF4-FFF2-40B4-BE49-F238E27FC236}">
                    <a16:creationId xmlns:a16="http://schemas.microsoft.com/office/drawing/2014/main" id="{14613960-F8B4-4F07-B2B7-57874B2B3BFD}"/>
                  </a:ext>
                </a:extLst>
              </p:cNvPr>
              <p:cNvSpPr>
                <a:spLocks/>
              </p:cNvSpPr>
              <p:nvPr/>
            </p:nvSpPr>
            <p:spPr bwMode="auto">
              <a:xfrm>
                <a:off x="4922235" y="3567861"/>
                <a:ext cx="43167" cy="58293"/>
              </a:xfrm>
              <a:custGeom>
                <a:avLst/>
                <a:gdLst/>
                <a:ahLst/>
                <a:cxnLst>
                  <a:cxn ang="0">
                    <a:pos x="30" y="26"/>
                  </a:cxn>
                  <a:cxn ang="0">
                    <a:pos x="30" y="26"/>
                  </a:cxn>
                  <a:cxn ang="0">
                    <a:pos x="28" y="28"/>
                  </a:cxn>
                  <a:cxn ang="0">
                    <a:pos x="30" y="32"/>
                  </a:cxn>
                  <a:cxn ang="0">
                    <a:pos x="30" y="36"/>
                  </a:cxn>
                  <a:cxn ang="0">
                    <a:pos x="28" y="38"/>
                  </a:cxn>
                  <a:cxn ang="0">
                    <a:pos x="28" y="38"/>
                  </a:cxn>
                  <a:cxn ang="0">
                    <a:pos x="24" y="40"/>
                  </a:cxn>
                  <a:cxn ang="0">
                    <a:pos x="20" y="40"/>
                  </a:cxn>
                  <a:cxn ang="0">
                    <a:pos x="16" y="38"/>
                  </a:cxn>
                  <a:cxn ang="0">
                    <a:pos x="8" y="34"/>
                  </a:cxn>
                  <a:cxn ang="0">
                    <a:pos x="8" y="34"/>
                  </a:cxn>
                  <a:cxn ang="0">
                    <a:pos x="0" y="28"/>
                  </a:cxn>
                  <a:cxn ang="0">
                    <a:pos x="0" y="24"/>
                  </a:cxn>
                  <a:cxn ang="0">
                    <a:pos x="0" y="18"/>
                  </a:cxn>
                  <a:cxn ang="0">
                    <a:pos x="4" y="10"/>
                  </a:cxn>
                  <a:cxn ang="0">
                    <a:pos x="4" y="10"/>
                  </a:cxn>
                  <a:cxn ang="0">
                    <a:pos x="8" y="4"/>
                  </a:cxn>
                  <a:cxn ang="0">
                    <a:pos x="10" y="0"/>
                  </a:cxn>
                  <a:cxn ang="0">
                    <a:pos x="14" y="0"/>
                  </a:cxn>
                  <a:cxn ang="0">
                    <a:pos x="22" y="4"/>
                  </a:cxn>
                  <a:cxn ang="0">
                    <a:pos x="22" y="4"/>
                  </a:cxn>
                  <a:cxn ang="0">
                    <a:pos x="26" y="8"/>
                  </a:cxn>
                  <a:cxn ang="0">
                    <a:pos x="28" y="12"/>
                  </a:cxn>
                  <a:cxn ang="0">
                    <a:pos x="28" y="18"/>
                  </a:cxn>
                  <a:cxn ang="0">
                    <a:pos x="30" y="26"/>
                  </a:cxn>
                  <a:cxn ang="0">
                    <a:pos x="30" y="26"/>
                  </a:cxn>
                </a:cxnLst>
                <a:rect l="0" t="0" r="r" b="b"/>
                <a:pathLst>
                  <a:path w="30" h="40">
                    <a:moveTo>
                      <a:pt x="30" y="26"/>
                    </a:moveTo>
                    <a:lnTo>
                      <a:pt x="30" y="26"/>
                    </a:lnTo>
                    <a:lnTo>
                      <a:pt x="28" y="28"/>
                    </a:lnTo>
                    <a:lnTo>
                      <a:pt x="30" y="32"/>
                    </a:lnTo>
                    <a:lnTo>
                      <a:pt x="30" y="36"/>
                    </a:lnTo>
                    <a:lnTo>
                      <a:pt x="28" y="38"/>
                    </a:lnTo>
                    <a:lnTo>
                      <a:pt x="28" y="38"/>
                    </a:lnTo>
                    <a:lnTo>
                      <a:pt x="24" y="40"/>
                    </a:lnTo>
                    <a:lnTo>
                      <a:pt x="20" y="40"/>
                    </a:lnTo>
                    <a:lnTo>
                      <a:pt x="16" y="38"/>
                    </a:lnTo>
                    <a:lnTo>
                      <a:pt x="8" y="34"/>
                    </a:lnTo>
                    <a:lnTo>
                      <a:pt x="8" y="34"/>
                    </a:lnTo>
                    <a:lnTo>
                      <a:pt x="0" y="28"/>
                    </a:lnTo>
                    <a:lnTo>
                      <a:pt x="0" y="24"/>
                    </a:lnTo>
                    <a:lnTo>
                      <a:pt x="0" y="18"/>
                    </a:lnTo>
                    <a:lnTo>
                      <a:pt x="4" y="10"/>
                    </a:lnTo>
                    <a:lnTo>
                      <a:pt x="4" y="10"/>
                    </a:lnTo>
                    <a:lnTo>
                      <a:pt x="8" y="4"/>
                    </a:lnTo>
                    <a:lnTo>
                      <a:pt x="10" y="0"/>
                    </a:lnTo>
                    <a:lnTo>
                      <a:pt x="14" y="0"/>
                    </a:lnTo>
                    <a:lnTo>
                      <a:pt x="22" y="4"/>
                    </a:lnTo>
                    <a:lnTo>
                      <a:pt x="22" y="4"/>
                    </a:lnTo>
                    <a:lnTo>
                      <a:pt x="26" y="8"/>
                    </a:lnTo>
                    <a:lnTo>
                      <a:pt x="28" y="12"/>
                    </a:lnTo>
                    <a:lnTo>
                      <a:pt x="28" y="18"/>
                    </a:lnTo>
                    <a:lnTo>
                      <a:pt x="30" y="26"/>
                    </a:lnTo>
                    <a:lnTo>
                      <a:pt x="30" y="2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2" name="Freeform 158">
                <a:extLst>
                  <a:ext uri="{FF2B5EF4-FFF2-40B4-BE49-F238E27FC236}">
                    <a16:creationId xmlns:a16="http://schemas.microsoft.com/office/drawing/2014/main" id="{15751045-D3C2-406C-88CF-6ADBA8D8E33D}"/>
                  </a:ext>
                </a:extLst>
              </p:cNvPr>
              <p:cNvSpPr>
                <a:spLocks/>
              </p:cNvSpPr>
              <p:nvPr/>
            </p:nvSpPr>
            <p:spPr bwMode="auto">
              <a:xfrm>
                <a:off x="3529420" y="1606308"/>
                <a:ext cx="351083" cy="454682"/>
              </a:xfrm>
              <a:custGeom>
                <a:avLst/>
                <a:gdLst/>
                <a:ahLst/>
                <a:cxnLst>
                  <a:cxn ang="0">
                    <a:pos x="0" y="162"/>
                  </a:cxn>
                  <a:cxn ang="0">
                    <a:pos x="4" y="164"/>
                  </a:cxn>
                  <a:cxn ang="0">
                    <a:pos x="10" y="178"/>
                  </a:cxn>
                  <a:cxn ang="0">
                    <a:pos x="8" y="188"/>
                  </a:cxn>
                  <a:cxn ang="0">
                    <a:pos x="6" y="196"/>
                  </a:cxn>
                  <a:cxn ang="0">
                    <a:pos x="10" y="196"/>
                  </a:cxn>
                  <a:cxn ang="0">
                    <a:pos x="6" y="202"/>
                  </a:cxn>
                  <a:cxn ang="0">
                    <a:pos x="14" y="216"/>
                  </a:cxn>
                  <a:cxn ang="0">
                    <a:pos x="14" y="242"/>
                  </a:cxn>
                  <a:cxn ang="0">
                    <a:pos x="8" y="264"/>
                  </a:cxn>
                  <a:cxn ang="0">
                    <a:pos x="8" y="274"/>
                  </a:cxn>
                  <a:cxn ang="0">
                    <a:pos x="16" y="270"/>
                  </a:cxn>
                  <a:cxn ang="0">
                    <a:pos x="22" y="272"/>
                  </a:cxn>
                  <a:cxn ang="0">
                    <a:pos x="28" y="272"/>
                  </a:cxn>
                  <a:cxn ang="0">
                    <a:pos x="36" y="272"/>
                  </a:cxn>
                  <a:cxn ang="0">
                    <a:pos x="40" y="268"/>
                  </a:cxn>
                  <a:cxn ang="0">
                    <a:pos x="42" y="268"/>
                  </a:cxn>
                  <a:cxn ang="0">
                    <a:pos x="48" y="270"/>
                  </a:cxn>
                  <a:cxn ang="0">
                    <a:pos x="58" y="276"/>
                  </a:cxn>
                  <a:cxn ang="0">
                    <a:pos x="66" y="282"/>
                  </a:cxn>
                  <a:cxn ang="0">
                    <a:pos x="70" y="284"/>
                  </a:cxn>
                  <a:cxn ang="0">
                    <a:pos x="72" y="290"/>
                  </a:cxn>
                  <a:cxn ang="0">
                    <a:pos x="76" y="298"/>
                  </a:cxn>
                  <a:cxn ang="0">
                    <a:pos x="80" y="304"/>
                  </a:cxn>
                  <a:cxn ang="0">
                    <a:pos x="88" y="312"/>
                  </a:cxn>
                  <a:cxn ang="0">
                    <a:pos x="96" y="304"/>
                  </a:cxn>
                  <a:cxn ang="0">
                    <a:pos x="102" y="296"/>
                  </a:cxn>
                  <a:cxn ang="0">
                    <a:pos x="106" y="292"/>
                  </a:cxn>
                  <a:cxn ang="0">
                    <a:pos x="112" y="292"/>
                  </a:cxn>
                  <a:cxn ang="0">
                    <a:pos x="122" y="302"/>
                  </a:cxn>
                  <a:cxn ang="0">
                    <a:pos x="132" y="300"/>
                  </a:cxn>
                  <a:cxn ang="0">
                    <a:pos x="146" y="300"/>
                  </a:cxn>
                  <a:cxn ang="0">
                    <a:pos x="152" y="294"/>
                  </a:cxn>
                  <a:cxn ang="0">
                    <a:pos x="154" y="298"/>
                  </a:cxn>
                  <a:cxn ang="0">
                    <a:pos x="156" y="300"/>
                  </a:cxn>
                  <a:cxn ang="0">
                    <a:pos x="234" y="274"/>
                  </a:cxn>
                  <a:cxn ang="0">
                    <a:pos x="222" y="258"/>
                  </a:cxn>
                  <a:cxn ang="0">
                    <a:pos x="244" y="62"/>
                  </a:cxn>
                  <a:cxn ang="0">
                    <a:pos x="98" y="34"/>
                  </a:cxn>
                  <a:cxn ang="0">
                    <a:pos x="96" y="92"/>
                  </a:cxn>
                  <a:cxn ang="0">
                    <a:pos x="86" y="98"/>
                  </a:cxn>
                  <a:cxn ang="0">
                    <a:pos x="76" y="108"/>
                  </a:cxn>
                  <a:cxn ang="0">
                    <a:pos x="76" y="144"/>
                  </a:cxn>
                  <a:cxn ang="0">
                    <a:pos x="14" y="144"/>
                  </a:cxn>
                  <a:cxn ang="0">
                    <a:pos x="0" y="150"/>
                  </a:cxn>
                </a:cxnLst>
                <a:rect l="0" t="0" r="r" b="b"/>
                <a:pathLst>
                  <a:path w="244" h="312">
                    <a:moveTo>
                      <a:pt x="0" y="150"/>
                    </a:moveTo>
                    <a:lnTo>
                      <a:pt x="0" y="150"/>
                    </a:lnTo>
                    <a:lnTo>
                      <a:pt x="0" y="162"/>
                    </a:lnTo>
                    <a:lnTo>
                      <a:pt x="0" y="164"/>
                    </a:lnTo>
                    <a:lnTo>
                      <a:pt x="4" y="164"/>
                    </a:lnTo>
                    <a:lnTo>
                      <a:pt x="4" y="164"/>
                    </a:lnTo>
                    <a:lnTo>
                      <a:pt x="6" y="166"/>
                    </a:lnTo>
                    <a:lnTo>
                      <a:pt x="8" y="170"/>
                    </a:lnTo>
                    <a:lnTo>
                      <a:pt x="10" y="178"/>
                    </a:lnTo>
                    <a:lnTo>
                      <a:pt x="10" y="178"/>
                    </a:lnTo>
                    <a:lnTo>
                      <a:pt x="10" y="182"/>
                    </a:lnTo>
                    <a:lnTo>
                      <a:pt x="8" y="188"/>
                    </a:lnTo>
                    <a:lnTo>
                      <a:pt x="8" y="188"/>
                    </a:lnTo>
                    <a:lnTo>
                      <a:pt x="6" y="196"/>
                    </a:lnTo>
                    <a:lnTo>
                      <a:pt x="6" y="196"/>
                    </a:lnTo>
                    <a:lnTo>
                      <a:pt x="10" y="196"/>
                    </a:lnTo>
                    <a:lnTo>
                      <a:pt x="10" y="196"/>
                    </a:lnTo>
                    <a:lnTo>
                      <a:pt x="10" y="196"/>
                    </a:lnTo>
                    <a:lnTo>
                      <a:pt x="10" y="198"/>
                    </a:lnTo>
                    <a:lnTo>
                      <a:pt x="6" y="200"/>
                    </a:lnTo>
                    <a:lnTo>
                      <a:pt x="6" y="202"/>
                    </a:lnTo>
                    <a:lnTo>
                      <a:pt x="6" y="202"/>
                    </a:lnTo>
                    <a:lnTo>
                      <a:pt x="10" y="210"/>
                    </a:lnTo>
                    <a:lnTo>
                      <a:pt x="14" y="216"/>
                    </a:lnTo>
                    <a:lnTo>
                      <a:pt x="16" y="226"/>
                    </a:lnTo>
                    <a:lnTo>
                      <a:pt x="14" y="242"/>
                    </a:lnTo>
                    <a:lnTo>
                      <a:pt x="14" y="242"/>
                    </a:lnTo>
                    <a:lnTo>
                      <a:pt x="12" y="252"/>
                    </a:lnTo>
                    <a:lnTo>
                      <a:pt x="10" y="258"/>
                    </a:lnTo>
                    <a:lnTo>
                      <a:pt x="8" y="264"/>
                    </a:lnTo>
                    <a:lnTo>
                      <a:pt x="6" y="268"/>
                    </a:lnTo>
                    <a:lnTo>
                      <a:pt x="8" y="274"/>
                    </a:lnTo>
                    <a:lnTo>
                      <a:pt x="8" y="274"/>
                    </a:lnTo>
                    <a:lnTo>
                      <a:pt x="12" y="270"/>
                    </a:lnTo>
                    <a:lnTo>
                      <a:pt x="14" y="268"/>
                    </a:lnTo>
                    <a:lnTo>
                      <a:pt x="16" y="270"/>
                    </a:lnTo>
                    <a:lnTo>
                      <a:pt x="16" y="270"/>
                    </a:lnTo>
                    <a:lnTo>
                      <a:pt x="20" y="272"/>
                    </a:lnTo>
                    <a:lnTo>
                      <a:pt x="22" y="272"/>
                    </a:lnTo>
                    <a:lnTo>
                      <a:pt x="26" y="272"/>
                    </a:lnTo>
                    <a:lnTo>
                      <a:pt x="26" y="272"/>
                    </a:lnTo>
                    <a:lnTo>
                      <a:pt x="28" y="272"/>
                    </a:lnTo>
                    <a:lnTo>
                      <a:pt x="32" y="272"/>
                    </a:lnTo>
                    <a:lnTo>
                      <a:pt x="32" y="272"/>
                    </a:lnTo>
                    <a:lnTo>
                      <a:pt x="36" y="272"/>
                    </a:lnTo>
                    <a:lnTo>
                      <a:pt x="36" y="270"/>
                    </a:lnTo>
                    <a:lnTo>
                      <a:pt x="38" y="268"/>
                    </a:lnTo>
                    <a:lnTo>
                      <a:pt x="40" y="268"/>
                    </a:lnTo>
                    <a:lnTo>
                      <a:pt x="40" y="268"/>
                    </a:lnTo>
                    <a:lnTo>
                      <a:pt x="42" y="268"/>
                    </a:lnTo>
                    <a:lnTo>
                      <a:pt x="42" y="268"/>
                    </a:lnTo>
                    <a:lnTo>
                      <a:pt x="44" y="270"/>
                    </a:lnTo>
                    <a:lnTo>
                      <a:pt x="48" y="270"/>
                    </a:lnTo>
                    <a:lnTo>
                      <a:pt x="48" y="270"/>
                    </a:lnTo>
                    <a:lnTo>
                      <a:pt x="52" y="272"/>
                    </a:lnTo>
                    <a:lnTo>
                      <a:pt x="56" y="272"/>
                    </a:lnTo>
                    <a:lnTo>
                      <a:pt x="58" y="276"/>
                    </a:lnTo>
                    <a:lnTo>
                      <a:pt x="62" y="280"/>
                    </a:lnTo>
                    <a:lnTo>
                      <a:pt x="64" y="282"/>
                    </a:lnTo>
                    <a:lnTo>
                      <a:pt x="66" y="282"/>
                    </a:lnTo>
                    <a:lnTo>
                      <a:pt x="66" y="282"/>
                    </a:lnTo>
                    <a:lnTo>
                      <a:pt x="70" y="282"/>
                    </a:lnTo>
                    <a:lnTo>
                      <a:pt x="70" y="284"/>
                    </a:lnTo>
                    <a:lnTo>
                      <a:pt x="70" y="288"/>
                    </a:lnTo>
                    <a:lnTo>
                      <a:pt x="72" y="290"/>
                    </a:lnTo>
                    <a:lnTo>
                      <a:pt x="72" y="290"/>
                    </a:lnTo>
                    <a:lnTo>
                      <a:pt x="76" y="292"/>
                    </a:lnTo>
                    <a:lnTo>
                      <a:pt x="76" y="294"/>
                    </a:lnTo>
                    <a:lnTo>
                      <a:pt x="76" y="298"/>
                    </a:lnTo>
                    <a:lnTo>
                      <a:pt x="78" y="300"/>
                    </a:lnTo>
                    <a:lnTo>
                      <a:pt x="78" y="300"/>
                    </a:lnTo>
                    <a:lnTo>
                      <a:pt x="80" y="304"/>
                    </a:lnTo>
                    <a:lnTo>
                      <a:pt x="80" y="306"/>
                    </a:lnTo>
                    <a:lnTo>
                      <a:pt x="82" y="308"/>
                    </a:lnTo>
                    <a:lnTo>
                      <a:pt x="88" y="312"/>
                    </a:lnTo>
                    <a:lnTo>
                      <a:pt x="88" y="312"/>
                    </a:lnTo>
                    <a:lnTo>
                      <a:pt x="92" y="308"/>
                    </a:lnTo>
                    <a:lnTo>
                      <a:pt x="96" y="304"/>
                    </a:lnTo>
                    <a:lnTo>
                      <a:pt x="98" y="298"/>
                    </a:lnTo>
                    <a:lnTo>
                      <a:pt x="102" y="296"/>
                    </a:lnTo>
                    <a:lnTo>
                      <a:pt x="102" y="296"/>
                    </a:lnTo>
                    <a:lnTo>
                      <a:pt x="104" y="294"/>
                    </a:lnTo>
                    <a:lnTo>
                      <a:pt x="104" y="294"/>
                    </a:lnTo>
                    <a:lnTo>
                      <a:pt x="106" y="292"/>
                    </a:lnTo>
                    <a:lnTo>
                      <a:pt x="108" y="292"/>
                    </a:lnTo>
                    <a:lnTo>
                      <a:pt x="108" y="292"/>
                    </a:lnTo>
                    <a:lnTo>
                      <a:pt x="112" y="292"/>
                    </a:lnTo>
                    <a:lnTo>
                      <a:pt x="114" y="296"/>
                    </a:lnTo>
                    <a:lnTo>
                      <a:pt x="116" y="300"/>
                    </a:lnTo>
                    <a:lnTo>
                      <a:pt x="122" y="302"/>
                    </a:lnTo>
                    <a:lnTo>
                      <a:pt x="122" y="302"/>
                    </a:lnTo>
                    <a:lnTo>
                      <a:pt x="126" y="300"/>
                    </a:lnTo>
                    <a:lnTo>
                      <a:pt x="132" y="300"/>
                    </a:lnTo>
                    <a:lnTo>
                      <a:pt x="142" y="300"/>
                    </a:lnTo>
                    <a:lnTo>
                      <a:pt x="142" y="300"/>
                    </a:lnTo>
                    <a:lnTo>
                      <a:pt x="146" y="300"/>
                    </a:lnTo>
                    <a:lnTo>
                      <a:pt x="146" y="298"/>
                    </a:lnTo>
                    <a:lnTo>
                      <a:pt x="148" y="296"/>
                    </a:lnTo>
                    <a:lnTo>
                      <a:pt x="152" y="294"/>
                    </a:lnTo>
                    <a:lnTo>
                      <a:pt x="152" y="294"/>
                    </a:lnTo>
                    <a:lnTo>
                      <a:pt x="154" y="296"/>
                    </a:lnTo>
                    <a:lnTo>
                      <a:pt x="154" y="298"/>
                    </a:lnTo>
                    <a:lnTo>
                      <a:pt x="154" y="298"/>
                    </a:lnTo>
                    <a:lnTo>
                      <a:pt x="156" y="300"/>
                    </a:lnTo>
                    <a:lnTo>
                      <a:pt x="156" y="300"/>
                    </a:lnTo>
                    <a:lnTo>
                      <a:pt x="224" y="300"/>
                    </a:lnTo>
                    <a:lnTo>
                      <a:pt x="234" y="274"/>
                    </a:lnTo>
                    <a:lnTo>
                      <a:pt x="234" y="274"/>
                    </a:lnTo>
                    <a:lnTo>
                      <a:pt x="226" y="268"/>
                    </a:lnTo>
                    <a:lnTo>
                      <a:pt x="222" y="264"/>
                    </a:lnTo>
                    <a:lnTo>
                      <a:pt x="222" y="258"/>
                    </a:lnTo>
                    <a:lnTo>
                      <a:pt x="222" y="258"/>
                    </a:lnTo>
                    <a:lnTo>
                      <a:pt x="218" y="62"/>
                    </a:lnTo>
                    <a:lnTo>
                      <a:pt x="244" y="62"/>
                    </a:lnTo>
                    <a:lnTo>
                      <a:pt x="166" y="0"/>
                    </a:lnTo>
                    <a:lnTo>
                      <a:pt x="166" y="34"/>
                    </a:lnTo>
                    <a:lnTo>
                      <a:pt x="98" y="34"/>
                    </a:lnTo>
                    <a:lnTo>
                      <a:pt x="98" y="34"/>
                    </a:lnTo>
                    <a:lnTo>
                      <a:pt x="96" y="92"/>
                    </a:lnTo>
                    <a:lnTo>
                      <a:pt x="96" y="92"/>
                    </a:lnTo>
                    <a:lnTo>
                      <a:pt x="94" y="96"/>
                    </a:lnTo>
                    <a:lnTo>
                      <a:pt x="92" y="98"/>
                    </a:lnTo>
                    <a:lnTo>
                      <a:pt x="86" y="98"/>
                    </a:lnTo>
                    <a:lnTo>
                      <a:pt x="82" y="100"/>
                    </a:lnTo>
                    <a:lnTo>
                      <a:pt x="78" y="102"/>
                    </a:lnTo>
                    <a:lnTo>
                      <a:pt x="76" y="108"/>
                    </a:lnTo>
                    <a:lnTo>
                      <a:pt x="76" y="116"/>
                    </a:lnTo>
                    <a:lnTo>
                      <a:pt x="76" y="116"/>
                    </a:lnTo>
                    <a:lnTo>
                      <a:pt x="76" y="144"/>
                    </a:lnTo>
                    <a:lnTo>
                      <a:pt x="76" y="144"/>
                    </a:lnTo>
                    <a:lnTo>
                      <a:pt x="14" y="144"/>
                    </a:lnTo>
                    <a:lnTo>
                      <a:pt x="14" y="144"/>
                    </a:lnTo>
                    <a:lnTo>
                      <a:pt x="8" y="144"/>
                    </a:lnTo>
                    <a:lnTo>
                      <a:pt x="4" y="144"/>
                    </a:lnTo>
                    <a:lnTo>
                      <a:pt x="0" y="150"/>
                    </a:lnTo>
                    <a:lnTo>
                      <a:pt x="0" y="15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3" name="Freeform 159">
                <a:extLst>
                  <a:ext uri="{FF2B5EF4-FFF2-40B4-BE49-F238E27FC236}">
                    <a16:creationId xmlns:a16="http://schemas.microsoft.com/office/drawing/2014/main" id="{BD22E8FC-AF12-422C-9087-4F1C08F1FA48}"/>
                  </a:ext>
                </a:extLst>
              </p:cNvPr>
              <p:cNvSpPr>
                <a:spLocks/>
              </p:cNvSpPr>
              <p:nvPr/>
            </p:nvSpPr>
            <p:spPr bwMode="auto">
              <a:xfrm>
                <a:off x="3863235" y="2060994"/>
                <a:ext cx="230217" cy="195280"/>
              </a:xfrm>
              <a:custGeom>
                <a:avLst/>
                <a:gdLst/>
                <a:ahLst/>
                <a:cxnLst>
                  <a:cxn ang="0">
                    <a:pos x="116" y="14"/>
                  </a:cxn>
                  <a:cxn ang="0">
                    <a:pos x="124" y="32"/>
                  </a:cxn>
                  <a:cxn ang="0">
                    <a:pos x="132" y="34"/>
                  </a:cxn>
                  <a:cxn ang="0">
                    <a:pos x="128" y="40"/>
                  </a:cxn>
                  <a:cxn ang="0">
                    <a:pos x="134" y="50"/>
                  </a:cxn>
                  <a:cxn ang="0">
                    <a:pos x="150" y="58"/>
                  </a:cxn>
                  <a:cxn ang="0">
                    <a:pos x="156" y="60"/>
                  </a:cxn>
                  <a:cxn ang="0">
                    <a:pos x="156" y="62"/>
                  </a:cxn>
                  <a:cxn ang="0">
                    <a:pos x="160" y="72"/>
                  </a:cxn>
                  <a:cxn ang="0">
                    <a:pos x="144" y="78"/>
                  </a:cxn>
                  <a:cxn ang="0">
                    <a:pos x="140" y="86"/>
                  </a:cxn>
                  <a:cxn ang="0">
                    <a:pos x="134" y="90"/>
                  </a:cxn>
                  <a:cxn ang="0">
                    <a:pos x="132" y="96"/>
                  </a:cxn>
                  <a:cxn ang="0">
                    <a:pos x="128" y="96"/>
                  </a:cxn>
                  <a:cxn ang="0">
                    <a:pos x="120" y="96"/>
                  </a:cxn>
                  <a:cxn ang="0">
                    <a:pos x="106" y="94"/>
                  </a:cxn>
                  <a:cxn ang="0">
                    <a:pos x="100" y="96"/>
                  </a:cxn>
                  <a:cxn ang="0">
                    <a:pos x="84" y="98"/>
                  </a:cxn>
                  <a:cxn ang="0">
                    <a:pos x="54" y="100"/>
                  </a:cxn>
                  <a:cxn ang="0">
                    <a:pos x="52" y="110"/>
                  </a:cxn>
                  <a:cxn ang="0">
                    <a:pos x="54" y="116"/>
                  </a:cxn>
                  <a:cxn ang="0">
                    <a:pos x="56" y="122"/>
                  </a:cxn>
                  <a:cxn ang="0">
                    <a:pos x="56" y="134"/>
                  </a:cxn>
                  <a:cxn ang="0">
                    <a:pos x="48" y="128"/>
                  </a:cxn>
                  <a:cxn ang="0">
                    <a:pos x="44" y="128"/>
                  </a:cxn>
                  <a:cxn ang="0">
                    <a:pos x="34" y="128"/>
                  </a:cxn>
                  <a:cxn ang="0">
                    <a:pos x="18" y="130"/>
                  </a:cxn>
                  <a:cxn ang="0">
                    <a:pos x="8" y="126"/>
                  </a:cxn>
                  <a:cxn ang="0">
                    <a:pos x="0" y="114"/>
                  </a:cxn>
                  <a:cxn ang="0">
                    <a:pos x="6" y="92"/>
                  </a:cxn>
                  <a:cxn ang="0">
                    <a:pos x="10" y="86"/>
                  </a:cxn>
                  <a:cxn ang="0">
                    <a:pos x="6" y="82"/>
                  </a:cxn>
                  <a:cxn ang="0">
                    <a:pos x="12" y="76"/>
                  </a:cxn>
                  <a:cxn ang="0">
                    <a:pos x="32" y="58"/>
                  </a:cxn>
                  <a:cxn ang="0">
                    <a:pos x="30" y="54"/>
                  </a:cxn>
                  <a:cxn ang="0">
                    <a:pos x="38" y="48"/>
                  </a:cxn>
                  <a:cxn ang="0">
                    <a:pos x="38" y="44"/>
                  </a:cxn>
                  <a:cxn ang="0">
                    <a:pos x="46" y="30"/>
                  </a:cxn>
                  <a:cxn ang="0">
                    <a:pos x="52" y="30"/>
                  </a:cxn>
                  <a:cxn ang="0">
                    <a:pos x="70" y="24"/>
                  </a:cxn>
                  <a:cxn ang="0">
                    <a:pos x="70" y="22"/>
                  </a:cxn>
                  <a:cxn ang="0">
                    <a:pos x="74" y="18"/>
                  </a:cxn>
                  <a:cxn ang="0">
                    <a:pos x="86" y="6"/>
                  </a:cxn>
                  <a:cxn ang="0">
                    <a:pos x="98" y="2"/>
                  </a:cxn>
                  <a:cxn ang="0">
                    <a:pos x="102" y="0"/>
                  </a:cxn>
                </a:cxnLst>
                <a:rect l="0" t="0" r="r" b="b"/>
                <a:pathLst>
                  <a:path w="160" h="134">
                    <a:moveTo>
                      <a:pt x="116" y="4"/>
                    </a:moveTo>
                    <a:lnTo>
                      <a:pt x="116" y="4"/>
                    </a:lnTo>
                    <a:lnTo>
                      <a:pt x="116" y="14"/>
                    </a:lnTo>
                    <a:lnTo>
                      <a:pt x="118" y="22"/>
                    </a:lnTo>
                    <a:lnTo>
                      <a:pt x="122" y="30"/>
                    </a:lnTo>
                    <a:lnTo>
                      <a:pt x="124" y="32"/>
                    </a:lnTo>
                    <a:lnTo>
                      <a:pt x="128" y="34"/>
                    </a:lnTo>
                    <a:lnTo>
                      <a:pt x="128" y="34"/>
                    </a:lnTo>
                    <a:lnTo>
                      <a:pt x="132" y="34"/>
                    </a:lnTo>
                    <a:lnTo>
                      <a:pt x="132" y="36"/>
                    </a:lnTo>
                    <a:lnTo>
                      <a:pt x="128" y="40"/>
                    </a:lnTo>
                    <a:lnTo>
                      <a:pt x="128" y="40"/>
                    </a:lnTo>
                    <a:lnTo>
                      <a:pt x="126" y="42"/>
                    </a:lnTo>
                    <a:lnTo>
                      <a:pt x="126" y="44"/>
                    </a:lnTo>
                    <a:lnTo>
                      <a:pt x="134" y="50"/>
                    </a:lnTo>
                    <a:lnTo>
                      <a:pt x="134" y="50"/>
                    </a:lnTo>
                    <a:lnTo>
                      <a:pt x="144" y="56"/>
                    </a:lnTo>
                    <a:lnTo>
                      <a:pt x="150" y="58"/>
                    </a:lnTo>
                    <a:lnTo>
                      <a:pt x="152" y="58"/>
                    </a:lnTo>
                    <a:lnTo>
                      <a:pt x="156" y="60"/>
                    </a:lnTo>
                    <a:lnTo>
                      <a:pt x="156" y="60"/>
                    </a:lnTo>
                    <a:lnTo>
                      <a:pt x="158" y="62"/>
                    </a:lnTo>
                    <a:lnTo>
                      <a:pt x="156" y="62"/>
                    </a:lnTo>
                    <a:lnTo>
                      <a:pt x="156" y="62"/>
                    </a:lnTo>
                    <a:lnTo>
                      <a:pt x="154" y="64"/>
                    </a:lnTo>
                    <a:lnTo>
                      <a:pt x="160" y="72"/>
                    </a:lnTo>
                    <a:lnTo>
                      <a:pt x="160" y="72"/>
                    </a:lnTo>
                    <a:lnTo>
                      <a:pt x="154" y="76"/>
                    </a:lnTo>
                    <a:lnTo>
                      <a:pt x="150" y="76"/>
                    </a:lnTo>
                    <a:lnTo>
                      <a:pt x="144" y="78"/>
                    </a:lnTo>
                    <a:lnTo>
                      <a:pt x="142" y="82"/>
                    </a:lnTo>
                    <a:lnTo>
                      <a:pt x="142" y="82"/>
                    </a:lnTo>
                    <a:lnTo>
                      <a:pt x="140" y="86"/>
                    </a:lnTo>
                    <a:lnTo>
                      <a:pt x="136" y="88"/>
                    </a:lnTo>
                    <a:lnTo>
                      <a:pt x="136" y="90"/>
                    </a:lnTo>
                    <a:lnTo>
                      <a:pt x="134" y="90"/>
                    </a:lnTo>
                    <a:lnTo>
                      <a:pt x="134" y="90"/>
                    </a:lnTo>
                    <a:lnTo>
                      <a:pt x="134" y="98"/>
                    </a:lnTo>
                    <a:lnTo>
                      <a:pt x="132" y="96"/>
                    </a:lnTo>
                    <a:lnTo>
                      <a:pt x="132" y="96"/>
                    </a:lnTo>
                    <a:lnTo>
                      <a:pt x="128" y="96"/>
                    </a:lnTo>
                    <a:lnTo>
                      <a:pt x="128" y="96"/>
                    </a:lnTo>
                    <a:lnTo>
                      <a:pt x="126" y="98"/>
                    </a:lnTo>
                    <a:lnTo>
                      <a:pt x="124" y="98"/>
                    </a:lnTo>
                    <a:lnTo>
                      <a:pt x="120" y="96"/>
                    </a:lnTo>
                    <a:lnTo>
                      <a:pt x="110" y="96"/>
                    </a:lnTo>
                    <a:lnTo>
                      <a:pt x="110" y="96"/>
                    </a:lnTo>
                    <a:lnTo>
                      <a:pt x="106" y="94"/>
                    </a:lnTo>
                    <a:lnTo>
                      <a:pt x="104" y="94"/>
                    </a:lnTo>
                    <a:lnTo>
                      <a:pt x="102" y="94"/>
                    </a:lnTo>
                    <a:lnTo>
                      <a:pt x="100" y="96"/>
                    </a:lnTo>
                    <a:lnTo>
                      <a:pt x="100" y="96"/>
                    </a:lnTo>
                    <a:lnTo>
                      <a:pt x="94" y="98"/>
                    </a:lnTo>
                    <a:lnTo>
                      <a:pt x="84" y="98"/>
                    </a:lnTo>
                    <a:lnTo>
                      <a:pt x="58" y="98"/>
                    </a:lnTo>
                    <a:lnTo>
                      <a:pt x="58" y="98"/>
                    </a:lnTo>
                    <a:lnTo>
                      <a:pt x="54" y="100"/>
                    </a:lnTo>
                    <a:lnTo>
                      <a:pt x="52" y="104"/>
                    </a:lnTo>
                    <a:lnTo>
                      <a:pt x="52" y="108"/>
                    </a:lnTo>
                    <a:lnTo>
                      <a:pt x="52" y="110"/>
                    </a:lnTo>
                    <a:lnTo>
                      <a:pt x="52" y="110"/>
                    </a:lnTo>
                    <a:lnTo>
                      <a:pt x="54" y="114"/>
                    </a:lnTo>
                    <a:lnTo>
                      <a:pt x="54" y="116"/>
                    </a:lnTo>
                    <a:lnTo>
                      <a:pt x="54" y="118"/>
                    </a:lnTo>
                    <a:lnTo>
                      <a:pt x="56" y="122"/>
                    </a:lnTo>
                    <a:lnTo>
                      <a:pt x="56" y="122"/>
                    </a:lnTo>
                    <a:lnTo>
                      <a:pt x="60" y="130"/>
                    </a:lnTo>
                    <a:lnTo>
                      <a:pt x="60" y="132"/>
                    </a:lnTo>
                    <a:lnTo>
                      <a:pt x="56" y="134"/>
                    </a:lnTo>
                    <a:lnTo>
                      <a:pt x="56" y="134"/>
                    </a:lnTo>
                    <a:lnTo>
                      <a:pt x="52" y="132"/>
                    </a:lnTo>
                    <a:lnTo>
                      <a:pt x="48" y="128"/>
                    </a:lnTo>
                    <a:lnTo>
                      <a:pt x="46" y="128"/>
                    </a:lnTo>
                    <a:lnTo>
                      <a:pt x="44" y="128"/>
                    </a:lnTo>
                    <a:lnTo>
                      <a:pt x="44" y="128"/>
                    </a:lnTo>
                    <a:lnTo>
                      <a:pt x="42" y="130"/>
                    </a:lnTo>
                    <a:lnTo>
                      <a:pt x="38" y="128"/>
                    </a:lnTo>
                    <a:lnTo>
                      <a:pt x="34" y="128"/>
                    </a:lnTo>
                    <a:lnTo>
                      <a:pt x="30" y="128"/>
                    </a:lnTo>
                    <a:lnTo>
                      <a:pt x="30" y="128"/>
                    </a:lnTo>
                    <a:lnTo>
                      <a:pt x="18" y="130"/>
                    </a:lnTo>
                    <a:lnTo>
                      <a:pt x="12" y="130"/>
                    </a:lnTo>
                    <a:lnTo>
                      <a:pt x="12" y="130"/>
                    </a:lnTo>
                    <a:lnTo>
                      <a:pt x="8" y="126"/>
                    </a:lnTo>
                    <a:lnTo>
                      <a:pt x="8" y="122"/>
                    </a:lnTo>
                    <a:lnTo>
                      <a:pt x="6" y="118"/>
                    </a:lnTo>
                    <a:lnTo>
                      <a:pt x="0" y="114"/>
                    </a:lnTo>
                    <a:lnTo>
                      <a:pt x="0" y="114"/>
                    </a:lnTo>
                    <a:lnTo>
                      <a:pt x="4" y="98"/>
                    </a:lnTo>
                    <a:lnTo>
                      <a:pt x="6" y="92"/>
                    </a:lnTo>
                    <a:lnTo>
                      <a:pt x="10" y="90"/>
                    </a:lnTo>
                    <a:lnTo>
                      <a:pt x="10" y="86"/>
                    </a:lnTo>
                    <a:lnTo>
                      <a:pt x="10" y="86"/>
                    </a:lnTo>
                    <a:lnTo>
                      <a:pt x="8" y="82"/>
                    </a:lnTo>
                    <a:lnTo>
                      <a:pt x="6" y="82"/>
                    </a:lnTo>
                    <a:lnTo>
                      <a:pt x="6" y="82"/>
                    </a:lnTo>
                    <a:lnTo>
                      <a:pt x="6" y="80"/>
                    </a:lnTo>
                    <a:lnTo>
                      <a:pt x="12" y="76"/>
                    </a:lnTo>
                    <a:lnTo>
                      <a:pt x="12" y="76"/>
                    </a:lnTo>
                    <a:lnTo>
                      <a:pt x="28" y="66"/>
                    </a:lnTo>
                    <a:lnTo>
                      <a:pt x="32" y="60"/>
                    </a:lnTo>
                    <a:lnTo>
                      <a:pt x="32" y="58"/>
                    </a:lnTo>
                    <a:lnTo>
                      <a:pt x="32" y="56"/>
                    </a:lnTo>
                    <a:lnTo>
                      <a:pt x="32" y="56"/>
                    </a:lnTo>
                    <a:lnTo>
                      <a:pt x="30" y="54"/>
                    </a:lnTo>
                    <a:lnTo>
                      <a:pt x="30" y="52"/>
                    </a:lnTo>
                    <a:lnTo>
                      <a:pt x="34" y="52"/>
                    </a:lnTo>
                    <a:lnTo>
                      <a:pt x="38" y="48"/>
                    </a:lnTo>
                    <a:lnTo>
                      <a:pt x="38" y="46"/>
                    </a:lnTo>
                    <a:lnTo>
                      <a:pt x="38" y="44"/>
                    </a:lnTo>
                    <a:lnTo>
                      <a:pt x="38" y="44"/>
                    </a:lnTo>
                    <a:lnTo>
                      <a:pt x="38" y="40"/>
                    </a:lnTo>
                    <a:lnTo>
                      <a:pt x="40" y="34"/>
                    </a:lnTo>
                    <a:lnTo>
                      <a:pt x="46" y="30"/>
                    </a:lnTo>
                    <a:lnTo>
                      <a:pt x="50" y="30"/>
                    </a:lnTo>
                    <a:lnTo>
                      <a:pt x="52" y="30"/>
                    </a:lnTo>
                    <a:lnTo>
                      <a:pt x="52" y="30"/>
                    </a:lnTo>
                    <a:lnTo>
                      <a:pt x="60" y="30"/>
                    </a:lnTo>
                    <a:lnTo>
                      <a:pt x="68" y="28"/>
                    </a:lnTo>
                    <a:lnTo>
                      <a:pt x="70" y="24"/>
                    </a:lnTo>
                    <a:lnTo>
                      <a:pt x="72" y="24"/>
                    </a:lnTo>
                    <a:lnTo>
                      <a:pt x="70" y="22"/>
                    </a:lnTo>
                    <a:lnTo>
                      <a:pt x="70" y="22"/>
                    </a:lnTo>
                    <a:lnTo>
                      <a:pt x="66" y="20"/>
                    </a:lnTo>
                    <a:lnTo>
                      <a:pt x="70" y="20"/>
                    </a:lnTo>
                    <a:lnTo>
                      <a:pt x="74" y="18"/>
                    </a:lnTo>
                    <a:lnTo>
                      <a:pt x="80" y="14"/>
                    </a:lnTo>
                    <a:lnTo>
                      <a:pt x="80" y="14"/>
                    </a:lnTo>
                    <a:lnTo>
                      <a:pt x="86" y="6"/>
                    </a:lnTo>
                    <a:lnTo>
                      <a:pt x="90" y="6"/>
                    </a:lnTo>
                    <a:lnTo>
                      <a:pt x="94" y="6"/>
                    </a:lnTo>
                    <a:lnTo>
                      <a:pt x="98" y="2"/>
                    </a:lnTo>
                    <a:lnTo>
                      <a:pt x="98" y="2"/>
                    </a:lnTo>
                    <a:lnTo>
                      <a:pt x="100" y="0"/>
                    </a:lnTo>
                    <a:lnTo>
                      <a:pt x="102" y="0"/>
                    </a:lnTo>
                    <a:lnTo>
                      <a:pt x="116" y="4"/>
                    </a:lnTo>
                    <a:lnTo>
                      <a:pt x="116" y="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4" name="Freeform 160">
                <a:extLst>
                  <a:ext uri="{FF2B5EF4-FFF2-40B4-BE49-F238E27FC236}">
                    <a16:creationId xmlns:a16="http://schemas.microsoft.com/office/drawing/2014/main" id="{F19781D2-2C78-41E3-88D2-0D6D6611853D}"/>
                  </a:ext>
                </a:extLst>
              </p:cNvPr>
              <p:cNvSpPr>
                <a:spLocks/>
              </p:cNvSpPr>
              <p:nvPr/>
            </p:nvSpPr>
            <p:spPr bwMode="auto">
              <a:xfrm>
                <a:off x="3656041" y="1696663"/>
                <a:ext cx="494967" cy="536294"/>
              </a:xfrm>
              <a:custGeom>
                <a:avLst/>
                <a:gdLst/>
                <a:ahLst/>
                <a:cxnLst>
                  <a:cxn ang="0">
                    <a:pos x="150" y="342"/>
                  </a:cxn>
                  <a:cxn ang="0">
                    <a:pos x="152" y="332"/>
                  </a:cxn>
                  <a:cxn ang="0">
                    <a:pos x="156" y="326"/>
                  </a:cxn>
                  <a:cxn ang="0">
                    <a:pos x="176" y="308"/>
                  </a:cxn>
                  <a:cxn ang="0">
                    <a:pos x="174" y="302"/>
                  </a:cxn>
                  <a:cxn ang="0">
                    <a:pos x="182" y="294"/>
                  </a:cxn>
                  <a:cxn ang="0">
                    <a:pos x="190" y="280"/>
                  </a:cxn>
                  <a:cxn ang="0">
                    <a:pos x="204" y="280"/>
                  </a:cxn>
                  <a:cxn ang="0">
                    <a:pos x="214" y="272"/>
                  </a:cxn>
                  <a:cxn ang="0">
                    <a:pos x="218" y="268"/>
                  </a:cxn>
                  <a:cxn ang="0">
                    <a:pos x="234" y="256"/>
                  </a:cxn>
                  <a:cxn ang="0">
                    <a:pos x="244" y="250"/>
                  </a:cxn>
                  <a:cxn ang="0">
                    <a:pos x="264" y="254"/>
                  </a:cxn>
                  <a:cxn ang="0">
                    <a:pos x="270" y="250"/>
                  </a:cxn>
                  <a:cxn ang="0">
                    <a:pos x="284" y="244"/>
                  </a:cxn>
                  <a:cxn ang="0">
                    <a:pos x="308" y="238"/>
                  </a:cxn>
                  <a:cxn ang="0">
                    <a:pos x="322" y="232"/>
                  </a:cxn>
                  <a:cxn ang="0">
                    <a:pos x="338" y="222"/>
                  </a:cxn>
                  <a:cxn ang="0">
                    <a:pos x="342" y="204"/>
                  </a:cxn>
                  <a:cxn ang="0">
                    <a:pos x="344" y="198"/>
                  </a:cxn>
                  <a:cxn ang="0">
                    <a:pos x="344" y="144"/>
                  </a:cxn>
                  <a:cxn ang="0">
                    <a:pos x="320" y="150"/>
                  </a:cxn>
                  <a:cxn ang="0">
                    <a:pos x="326" y="130"/>
                  </a:cxn>
                  <a:cxn ang="0">
                    <a:pos x="320" y="124"/>
                  </a:cxn>
                  <a:cxn ang="0">
                    <a:pos x="314" y="120"/>
                  </a:cxn>
                  <a:cxn ang="0">
                    <a:pos x="310" y="116"/>
                  </a:cxn>
                  <a:cxn ang="0">
                    <a:pos x="308" y="112"/>
                  </a:cxn>
                  <a:cxn ang="0">
                    <a:pos x="298" y="108"/>
                  </a:cxn>
                  <a:cxn ang="0">
                    <a:pos x="134" y="196"/>
                  </a:cxn>
                  <a:cxn ang="0">
                    <a:pos x="146" y="212"/>
                  </a:cxn>
                  <a:cxn ang="0">
                    <a:pos x="68" y="238"/>
                  </a:cxn>
                  <a:cxn ang="0">
                    <a:pos x="64" y="232"/>
                  </a:cxn>
                  <a:cxn ang="0">
                    <a:pos x="58" y="238"/>
                  </a:cxn>
                  <a:cxn ang="0">
                    <a:pos x="38" y="238"/>
                  </a:cxn>
                  <a:cxn ang="0">
                    <a:pos x="26" y="234"/>
                  </a:cxn>
                  <a:cxn ang="0">
                    <a:pos x="18" y="230"/>
                  </a:cxn>
                  <a:cxn ang="0">
                    <a:pos x="14" y="234"/>
                  </a:cxn>
                  <a:cxn ang="0">
                    <a:pos x="0" y="250"/>
                  </a:cxn>
                  <a:cxn ang="0">
                    <a:pos x="4" y="260"/>
                  </a:cxn>
                  <a:cxn ang="0">
                    <a:pos x="4" y="280"/>
                  </a:cxn>
                  <a:cxn ang="0">
                    <a:pos x="10" y="282"/>
                  </a:cxn>
                  <a:cxn ang="0">
                    <a:pos x="14" y="314"/>
                  </a:cxn>
                  <a:cxn ang="0">
                    <a:pos x="20" y="318"/>
                  </a:cxn>
                  <a:cxn ang="0">
                    <a:pos x="26" y="320"/>
                  </a:cxn>
                  <a:cxn ang="0">
                    <a:pos x="34" y="318"/>
                  </a:cxn>
                  <a:cxn ang="0">
                    <a:pos x="42" y="320"/>
                  </a:cxn>
                  <a:cxn ang="0">
                    <a:pos x="54" y="318"/>
                  </a:cxn>
                  <a:cxn ang="0">
                    <a:pos x="58" y="312"/>
                  </a:cxn>
                  <a:cxn ang="0">
                    <a:pos x="66" y="318"/>
                  </a:cxn>
                  <a:cxn ang="0">
                    <a:pos x="72" y="328"/>
                  </a:cxn>
                  <a:cxn ang="0">
                    <a:pos x="74" y="334"/>
                  </a:cxn>
                  <a:cxn ang="0">
                    <a:pos x="72" y="348"/>
                  </a:cxn>
                  <a:cxn ang="0">
                    <a:pos x="82" y="358"/>
                  </a:cxn>
                  <a:cxn ang="0">
                    <a:pos x="90" y="366"/>
                  </a:cxn>
                  <a:cxn ang="0">
                    <a:pos x="98" y="362"/>
                  </a:cxn>
                  <a:cxn ang="0">
                    <a:pos x="108" y="366"/>
                  </a:cxn>
                  <a:cxn ang="0">
                    <a:pos x="118" y="358"/>
                  </a:cxn>
                  <a:cxn ang="0">
                    <a:pos x="128" y="364"/>
                  </a:cxn>
                  <a:cxn ang="0">
                    <a:pos x="138" y="362"/>
                  </a:cxn>
                </a:cxnLst>
                <a:rect l="0" t="0" r="r" b="b"/>
                <a:pathLst>
                  <a:path w="344" h="368">
                    <a:moveTo>
                      <a:pt x="144" y="364"/>
                    </a:moveTo>
                    <a:lnTo>
                      <a:pt x="144" y="364"/>
                    </a:lnTo>
                    <a:lnTo>
                      <a:pt x="148" y="348"/>
                    </a:lnTo>
                    <a:lnTo>
                      <a:pt x="150" y="342"/>
                    </a:lnTo>
                    <a:lnTo>
                      <a:pt x="154" y="340"/>
                    </a:lnTo>
                    <a:lnTo>
                      <a:pt x="154" y="336"/>
                    </a:lnTo>
                    <a:lnTo>
                      <a:pt x="154" y="336"/>
                    </a:lnTo>
                    <a:lnTo>
                      <a:pt x="152" y="332"/>
                    </a:lnTo>
                    <a:lnTo>
                      <a:pt x="150" y="332"/>
                    </a:lnTo>
                    <a:lnTo>
                      <a:pt x="150" y="332"/>
                    </a:lnTo>
                    <a:lnTo>
                      <a:pt x="150" y="330"/>
                    </a:lnTo>
                    <a:lnTo>
                      <a:pt x="156" y="326"/>
                    </a:lnTo>
                    <a:lnTo>
                      <a:pt x="156" y="326"/>
                    </a:lnTo>
                    <a:lnTo>
                      <a:pt x="172" y="316"/>
                    </a:lnTo>
                    <a:lnTo>
                      <a:pt x="176" y="310"/>
                    </a:lnTo>
                    <a:lnTo>
                      <a:pt x="176" y="308"/>
                    </a:lnTo>
                    <a:lnTo>
                      <a:pt x="176" y="306"/>
                    </a:lnTo>
                    <a:lnTo>
                      <a:pt x="176" y="306"/>
                    </a:lnTo>
                    <a:lnTo>
                      <a:pt x="174" y="304"/>
                    </a:lnTo>
                    <a:lnTo>
                      <a:pt x="174" y="302"/>
                    </a:lnTo>
                    <a:lnTo>
                      <a:pt x="178" y="302"/>
                    </a:lnTo>
                    <a:lnTo>
                      <a:pt x="182" y="298"/>
                    </a:lnTo>
                    <a:lnTo>
                      <a:pt x="182" y="296"/>
                    </a:lnTo>
                    <a:lnTo>
                      <a:pt x="182" y="294"/>
                    </a:lnTo>
                    <a:lnTo>
                      <a:pt x="182" y="294"/>
                    </a:lnTo>
                    <a:lnTo>
                      <a:pt x="182" y="290"/>
                    </a:lnTo>
                    <a:lnTo>
                      <a:pt x="184" y="284"/>
                    </a:lnTo>
                    <a:lnTo>
                      <a:pt x="190" y="280"/>
                    </a:lnTo>
                    <a:lnTo>
                      <a:pt x="194" y="280"/>
                    </a:lnTo>
                    <a:lnTo>
                      <a:pt x="196" y="280"/>
                    </a:lnTo>
                    <a:lnTo>
                      <a:pt x="196" y="280"/>
                    </a:lnTo>
                    <a:lnTo>
                      <a:pt x="204" y="280"/>
                    </a:lnTo>
                    <a:lnTo>
                      <a:pt x="212" y="278"/>
                    </a:lnTo>
                    <a:lnTo>
                      <a:pt x="214" y="274"/>
                    </a:lnTo>
                    <a:lnTo>
                      <a:pt x="216" y="274"/>
                    </a:lnTo>
                    <a:lnTo>
                      <a:pt x="214" y="272"/>
                    </a:lnTo>
                    <a:lnTo>
                      <a:pt x="214" y="272"/>
                    </a:lnTo>
                    <a:lnTo>
                      <a:pt x="210" y="270"/>
                    </a:lnTo>
                    <a:lnTo>
                      <a:pt x="214" y="270"/>
                    </a:lnTo>
                    <a:lnTo>
                      <a:pt x="218" y="268"/>
                    </a:lnTo>
                    <a:lnTo>
                      <a:pt x="224" y="264"/>
                    </a:lnTo>
                    <a:lnTo>
                      <a:pt x="224" y="264"/>
                    </a:lnTo>
                    <a:lnTo>
                      <a:pt x="230" y="256"/>
                    </a:lnTo>
                    <a:lnTo>
                      <a:pt x="234" y="256"/>
                    </a:lnTo>
                    <a:lnTo>
                      <a:pt x="238" y="256"/>
                    </a:lnTo>
                    <a:lnTo>
                      <a:pt x="242" y="252"/>
                    </a:lnTo>
                    <a:lnTo>
                      <a:pt x="242" y="252"/>
                    </a:lnTo>
                    <a:lnTo>
                      <a:pt x="244" y="250"/>
                    </a:lnTo>
                    <a:lnTo>
                      <a:pt x="246" y="250"/>
                    </a:lnTo>
                    <a:lnTo>
                      <a:pt x="260" y="254"/>
                    </a:lnTo>
                    <a:lnTo>
                      <a:pt x="260" y="254"/>
                    </a:lnTo>
                    <a:lnTo>
                      <a:pt x="264" y="254"/>
                    </a:lnTo>
                    <a:lnTo>
                      <a:pt x="266" y="254"/>
                    </a:lnTo>
                    <a:lnTo>
                      <a:pt x="268" y="252"/>
                    </a:lnTo>
                    <a:lnTo>
                      <a:pt x="268" y="252"/>
                    </a:lnTo>
                    <a:lnTo>
                      <a:pt x="270" y="250"/>
                    </a:lnTo>
                    <a:lnTo>
                      <a:pt x="274" y="250"/>
                    </a:lnTo>
                    <a:lnTo>
                      <a:pt x="278" y="248"/>
                    </a:lnTo>
                    <a:lnTo>
                      <a:pt x="284" y="244"/>
                    </a:lnTo>
                    <a:lnTo>
                      <a:pt x="284" y="244"/>
                    </a:lnTo>
                    <a:lnTo>
                      <a:pt x="288" y="240"/>
                    </a:lnTo>
                    <a:lnTo>
                      <a:pt x="290" y="238"/>
                    </a:lnTo>
                    <a:lnTo>
                      <a:pt x="298" y="238"/>
                    </a:lnTo>
                    <a:lnTo>
                      <a:pt x="308" y="238"/>
                    </a:lnTo>
                    <a:lnTo>
                      <a:pt x="312" y="238"/>
                    </a:lnTo>
                    <a:lnTo>
                      <a:pt x="316" y="234"/>
                    </a:lnTo>
                    <a:lnTo>
                      <a:pt x="316" y="234"/>
                    </a:lnTo>
                    <a:lnTo>
                      <a:pt x="322" y="232"/>
                    </a:lnTo>
                    <a:lnTo>
                      <a:pt x="330" y="228"/>
                    </a:lnTo>
                    <a:lnTo>
                      <a:pt x="336" y="226"/>
                    </a:lnTo>
                    <a:lnTo>
                      <a:pt x="336" y="224"/>
                    </a:lnTo>
                    <a:lnTo>
                      <a:pt x="338" y="222"/>
                    </a:lnTo>
                    <a:lnTo>
                      <a:pt x="338" y="222"/>
                    </a:lnTo>
                    <a:lnTo>
                      <a:pt x="340" y="216"/>
                    </a:lnTo>
                    <a:lnTo>
                      <a:pt x="340" y="212"/>
                    </a:lnTo>
                    <a:lnTo>
                      <a:pt x="342" y="204"/>
                    </a:lnTo>
                    <a:lnTo>
                      <a:pt x="342" y="204"/>
                    </a:lnTo>
                    <a:lnTo>
                      <a:pt x="342" y="200"/>
                    </a:lnTo>
                    <a:lnTo>
                      <a:pt x="342" y="198"/>
                    </a:lnTo>
                    <a:lnTo>
                      <a:pt x="344" y="198"/>
                    </a:lnTo>
                    <a:lnTo>
                      <a:pt x="344" y="194"/>
                    </a:lnTo>
                    <a:lnTo>
                      <a:pt x="344" y="194"/>
                    </a:lnTo>
                    <a:lnTo>
                      <a:pt x="344" y="144"/>
                    </a:lnTo>
                    <a:lnTo>
                      <a:pt x="344" y="144"/>
                    </a:lnTo>
                    <a:lnTo>
                      <a:pt x="326" y="150"/>
                    </a:lnTo>
                    <a:lnTo>
                      <a:pt x="322" y="152"/>
                    </a:lnTo>
                    <a:lnTo>
                      <a:pt x="320" y="150"/>
                    </a:lnTo>
                    <a:lnTo>
                      <a:pt x="320" y="150"/>
                    </a:lnTo>
                    <a:lnTo>
                      <a:pt x="322" y="144"/>
                    </a:lnTo>
                    <a:lnTo>
                      <a:pt x="324" y="140"/>
                    </a:lnTo>
                    <a:lnTo>
                      <a:pt x="328" y="134"/>
                    </a:lnTo>
                    <a:lnTo>
                      <a:pt x="326" y="130"/>
                    </a:lnTo>
                    <a:lnTo>
                      <a:pt x="326" y="130"/>
                    </a:lnTo>
                    <a:lnTo>
                      <a:pt x="324" y="128"/>
                    </a:lnTo>
                    <a:lnTo>
                      <a:pt x="322" y="128"/>
                    </a:lnTo>
                    <a:lnTo>
                      <a:pt x="320" y="124"/>
                    </a:lnTo>
                    <a:lnTo>
                      <a:pt x="320" y="124"/>
                    </a:lnTo>
                    <a:lnTo>
                      <a:pt x="318" y="122"/>
                    </a:lnTo>
                    <a:lnTo>
                      <a:pt x="316" y="122"/>
                    </a:lnTo>
                    <a:lnTo>
                      <a:pt x="314" y="120"/>
                    </a:lnTo>
                    <a:lnTo>
                      <a:pt x="310" y="120"/>
                    </a:lnTo>
                    <a:lnTo>
                      <a:pt x="310" y="120"/>
                    </a:lnTo>
                    <a:lnTo>
                      <a:pt x="308" y="118"/>
                    </a:lnTo>
                    <a:lnTo>
                      <a:pt x="310" y="116"/>
                    </a:lnTo>
                    <a:lnTo>
                      <a:pt x="310" y="116"/>
                    </a:lnTo>
                    <a:lnTo>
                      <a:pt x="310" y="114"/>
                    </a:lnTo>
                    <a:lnTo>
                      <a:pt x="310" y="114"/>
                    </a:lnTo>
                    <a:lnTo>
                      <a:pt x="308" y="112"/>
                    </a:lnTo>
                    <a:lnTo>
                      <a:pt x="306" y="112"/>
                    </a:lnTo>
                    <a:lnTo>
                      <a:pt x="302" y="112"/>
                    </a:lnTo>
                    <a:lnTo>
                      <a:pt x="298" y="108"/>
                    </a:lnTo>
                    <a:lnTo>
                      <a:pt x="298" y="108"/>
                    </a:lnTo>
                    <a:lnTo>
                      <a:pt x="156" y="0"/>
                    </a:lnTo>
                    <a:lnTo>
                      <a:pt x="130" y="0"/>
                    </a:lnTo>
                    <a:lnTo>
                      <a:pt x="130" y="0"/>
                    </a:lnTo>
                    <a:lnTo>
                      <a:pt x="134" y="196"/>
                    </a:lnTo>
                    <a:lnTo>
                      <a:pt x="134" y="196"/>
                    </a:lnTo>
                    <a:lnTo>
                      <a:pt x="134" y="202"/>
                    </a:lnTo>
                    <a:lnTo>
                      <a:pt x="138" y="206"/>
                    </a:lnTo>
                    <a:lnTo>
                      <a:pt x="146" y="212"/>
                    </a:lnTo>
                    <a:lnTo>
                      <a:pt x="136" y="238"/>
                    </a:lnTo>
                    <a:lnTo>
                      <a:pt x="136" y="238"/>
                    </a:lnTo>
                    <a:lnTo>
                      <a:pt x="68" y="238"/>
                    </a:lnTo>
                    <a:lnTo>
                      <a:pt x="68" y="238"/>
                    </a:lnTo>
                    <a:lnTo>
                      <a:pt x="66" y="236"/>
                    </a:lnTo>
                    <a:lnTo>
                      <a:pt x="66" y="236"/>
                    </a:lnTo>
                    <a:lnTo>
                      <a:pt x="66" y="234"/>
                    </a:lnTo>
                    <a:lnTo>
                      <a:pt x="64" y="232"/>
                    </a:lnTo>
                    <a:lnTo>
                      <a:pt x="64" y="232"/>
                    </a:lnTo>
                    <a:lnTo>
                      <a:pt x="60" y="234"/>
                    </a:lnTo>
                    <a:lnTo>
                      <a:pt x="58" y="236"/>
                    </a:lnTo>
                    <a:lnTo>
                      <a:pt x="58" y="238"/>
                    </a:lnTo>
                    <a:lnTo>
                      <a:pt x="54" y="238"/>
                    </a:lnTo>
                    <a:lnTo>
                      <a:pt x="54" y="238"/>
                    </a:lnTo>
                    <a:lnTo>
                      <a:pt x="44" y="238"/>
                    </a:lnTo>
                    <a:lnTo>
                      <a:pt x="38" y="238"/>
                    </a:lnTo>
                    <a:lnTo>
                      <a:pt x="34" y="240"/>
                    </a:lnTo>
                    <a:lnTo>
                      <a:pt x="34" y="240"/>
                    </a:lnTo>
                    <a:lnTo>
                      <a:pt x="28" y="238"/>
                    </a:lnTo>
                    <a:lnTo>
                      <a:pt x="26" y="234"/>
                    </a:lnTo>
                    <a:lnTo>
                      <a:pt x="24" y="230"/>
                    </a:lnTo>
                    <a:lnTo>
                      <a:pt x="20" y="230"/>
                    </a:lnTo>
                    <a:lnTo>
                      <a:pt x="20" y="230"/>
                    </a:lnTo>
                    <a:lnTo>
                      <a:pt x="18" y="230"/>
                    </a:lnTo>
                    <a:lnTo>
                      <a:pt x="16" y="232"/>
                    </a:lnTo>
                    <a:lnTo>
                      <a:pt x="16" y="232"/>
                    </a:lnTo>
                    <a:lnTo>
                      <a:pt x="14" y="234"/>
                    </a:lnTo>
                    <a:lnTo>
                      <a:pt x="14" y="234"/>
                    </a:lnTo>
                    <a:lnTo>
                      <a:pt x="10" y="236"/>
                    </a:lnTo>
                    <a:lnTo>
                      <a:pt x="8" y="242"/>
                    </a:lnTo>
                    <a:lnTo>
                      <a:pt x="4" y="246"/>
                    </a:lnTo>
                    <a:lnTo>
                      <a:pt x="0" y="250"/>
                    </a:lnTo>
                    <a:lnTo>
                      <a:pt x="0" y="250"/>
                    </a:lnTo>
                    <a:lnTo>
                      <a:pt x="0" y="256"/>
                    </a:lnTo>
                    <a:lnTo>
                      <a:pt x="2" y="258"/>
                    </a:lnTo>
                    <a:lnTo>
                      <a:pt x="4" y="260"/>
                    </a:lnTo>
                    <a:lnTo>
                      <a:pt x="2" y="268"/>
                    </a:lnTo>
                    <a:lnTo>
                      <a:pt x="2" y="268"/>
                    </a:lnTo>
                    <a:lnTo>
                      <a:pt x="2" y="274"/>
                    </a:lnTo>
                    <a:lnTo>
                      <a:pt x="4" y="280"/>
                    </a:lnTo>
                    <a:lnTo>
                      <a:pt x="6" y="284"/>
                    </a:lnTo>
                    <a:lnTo>
                      <a:pt x="8" y="284"/>
                    </a:lnTo>
                    <a:lnTo>
                      <a:pt x="10" y="282"/>
                    </a:lnTo>
                    <a:lnTo>
                      <a:pt x="10" y="282"/>
                    </a:lnTo>
                    <a:lnTo>
                      <a:pt x="14" y="290"/>
                    </a:lnTo>
                    <a:lnTo>
                      <a:pt x="16" y="298"/>
                    </a:lnTo>
                    <a:lnTo>
                      <a:pt x="16" y="308"/>
                    </a:lnTo>
                    <a:lnTo>
                      <a:pt x="14" y="314"/>
                    </a:lnTo>
                    <a:lnTo>
                      <a:pt x="14" y="314"/>
                    </a:lnTo>
                    <a:lnTo>
                      <a:pt x="14" y="316"/>
                    </a:lnTo>
                    <a:lnTo>
                      <a:pt x="16" y="318"/>
                    </a:lnTo>
                    <a:lnTo>
                      <a:pt x="20" y="318"/>
                    </a:lnTo>
                    <a:lnTo>
                      <a:pt x="22" y="316"/>
                    </a:lnTo>
                    <a:lnTo>
                      <a:pt x="22" y="316"/>
                    </a:lnTo>
                    <a:lnTo>
                      <a:pt x="24" y="320"/>
                    </a:lnTo>
                    <a:lnTo>
                      <a:pt x="26" y="320"/>
                    </a:lnTo>
                    <a:lnTo>
                      <a:pt x="28" y="318"/>
                    </a:lnTo>
                    <a:lnTo>
                      <a:pt x="30" y="318"/>
                    </a:lnTo>
                    <a:lnTo>
                      <a:pt x="30" y="318"/>
                    </a:lnTo>
                    <a:lnTo>
                      <a:pt x="34" y="318"/>
                    </a:lnTo>
                    <a:lnTo>
                      <a:pt x="36" y="320"/>
                    </a:lnTo>
                    <a:lnTo>
                      <a:pt x="38" y="322"/>
                    </a:lnTo>
                    <a:lnTo>
                      <a:pt x="42" y="320"/>
                    </a:lnTo>
                    <a:lnTo>
                      <a:pt x="42" y="320"/>
                    </a:lnTo>
                    <a:lnTo>
                      <a:pt x="44" y="318"/>
                    </a:lnTo>
                    <a:lnTo>
                      <a:pt x="46" y="320"/>
                    </a:lnTo>
                    <a:lnTo>
                      <a:pt x="48" y="320"/>
                    </a:lnTo>
                    <a:lnTo>
                      <a:pt x="54" y="318"/>
                    </a:lnTo>
                    <a:lnTo>
                      <a:pt x="54" y="318"/>
                    </a:lnTo>
                    <a:lnTo>
                      <a:pt x="54" y="316"/>
                    </a:lnTo>
                    <a:lnTo>
                      <a:pt x="56" y="314"/>
                    </a:lnTo>
                    <a:lnTo>
                      <a:pt x="58" y="312"/>
                    </a:lnTo>
                    <a:lnTo>
                      <a:pt x="62" y="314"/>
                    </a:lnTo>
                    <a:lnTo>
                      <a:pt x="62" y="314"/>
                    </a:lnTo>
                    <a:lnTo>
                      <a:pt x="66" y="316"/>
                    </a:lnTo>
                    <a:lnTo>
                      <a:pt x="66" y="318"/>
                    </a:lnTo>
                    <a:lnTo>
                      <a:pt x="66" y="320"/>
                    </a:lnTo>
                    <a:lnTo>
                      <a:pt x="70" y="324"/>
                    </a:lnTo>
                    <a:lnTo>
                      <a:pt x="70" y="324"/>
                    </a:lnTo>
                    <a:lnTo>
                      <a:pt x="72" y="328"/>
                    </a:lnTo>
                    <a:lnTo>
                      <a:pt x="72" y="330"/>
                    </a:lnTo>
                    <a:lnTo>
                      <a:pt x="72" y="332"/>
                    </a:lnTo>
                    <a:lnTo>
                      <a:pt x="74" y="334"/>
                    </a:lnTo>
                    <a:lnTo>
                      <a:pt x="74" y="334"/>
                    </a:lnTo>
                    <a:lnTo>
                      <a:pt x="78" y="336"/>
                    </a:lnTo>
                    <a:lnTo>
                      <a:pt x="78" y="338"/>
                    </a:lnTo>
                    <a:lnTo>
                      <a:pt x="72" y="348"/>
                    </a:lnTo>
                    <a:lnTo>
                      <a:pt x="72" y="348"/>
                    </a:lnTo>
                    <a:lnTo>
                      <a:pt x="76" y="346"/>
                    </a:lnTo>
                    <a:lnTo>
                      <a:pt x="80" y="348"/>
                    </a:lnTo>
                    <a:lnTo>
                      <a:pt x="80" y="352"/>
                    </a:lnTo>
                    <a:lnTo>
                      <a:pt x="82" y="358"/>
                    </a:lnTo>
                    <a:lnTo>
                      <a:pt x="82" y="358"/>
                    </a:lnTo>
                    <a:lnTo>
                      <a:pt x="84" y="362"/>
                    </a:lnTo>
                    <a:lnTo>
                      <a:pt x="88" y="364"/>
                    </a:lnTo>
                    <a:lnTo>
                      <a:pt x="90" y="366"/>
                    </a:lnTo>
                    <a:lnTo>
                      <a:pt x="92" y="368"/>
                    </a:lnTo>
                    <a:lnTo>
                      <a:pt x="92" y="368"/>
                    </a:lnTo>
                    <a:lnTo>
                      <a:pt x="96" y="364"/>
                    </a:lnTo>
                    <a:lnTo>
                      <a:pt x="98" y="362"/>
                    </a:lnTo>
                    <a:lnTo>
                      <a:pt x="102" y="364"/>
                    </a:lnTo>
                    <a:lnTo>
                      <a:pt x="102" y="364"/>
                    </a:lnTo>
                    <a:lnTo>
                      <a:pt x="106" y="368"/>
                    </a:lnTo>
                    <a:lnTo>
                      <a:pt x="108" y="366"/>
                    </a:lnTo>
                    <a:lnTo>
                      <a:pt x="112" y="364"/>
                    </a:lnTo>
                    <a:lnTo>
                      <a:pt x="112" y="364"/>
                    </a:lnTo>
                    <a:lnTo>
                      <a:pt x="114" y="360"/>
                    </a:lnTo>
                    <a:lnTo>
                      <a:pt x="118" y="358"/>
                    </a:lnTo>
                    <a:lnTo>
                      <a:pt x="120" y="360"/>
                    </a:lnTo>
                    <a:lnTo>
                      <a:pt x="122" y="360"/>
                    </a:lnTo>
                    <a:lnTo>
                      <a:pt x="126" y="364"/>
                    </a:lnTo>
                    <a:lnTo>
                      <a:pt x="128" y="364"/>
                    </a:lnTo>
                    <a:lnTo>
                      <a:pt x="130" y="362"/>
                    </a:lnTo>
                    <a:lnTo>
                      <a:pt x="130" y="362"/>
                    </a:lnTo>
                    <a:lnTo>
                      <a:pt x="134" y="360"/>
                    </a:lnTo>
                    <a:lnTo>
                      <a:pt x="138" y="362"/>
                    </a:lnTo>
                    <a:lnTo>
                      <a:pt x="144" y="364"/>
                    </a:lnTo>
                    <a:lnTo>
                      <a:pt x="144" y="36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5" name="Freeform 161">
                <a:extLst>
                  <a:ext uri="{FF2B5EF4-FFF2-40B4-BE49-F238E27FC236}">
                    <a16:creationId xmlns:a16="http://schemas.microsoft.com/office/drawing/2014/main" id="{9047D94C-4896-4AA6-A354-A1C6CA0069C0}"/>
                  </a:ext>
                </a:extLst>
              </p:cNvPr>
              <p:cNvSpPr>
                <a:spLocks/>
              </p:cNvSpPr>
              <p:nvPr/>
            </p:nvSpPr>
            <p:spPr bwMode="auto">
              <a:xfrm>
                <a:off x="4113596" y="2093055"/>
                <a:ext cx="348204" cy="364328"/>
              </a:xfrm>
              <a:custGeom>
                <a:avLst/>
                <a:gdLst/>
                <a:ahLst/>
                <a:cxnLst>
                  <a:cxn ang="0">
                    <a:pos x="228" y="20"/>
                  </a:cxn>
                  <a:cxn ang="0">
                    <a:pos x="230" y="30"/>
                  </a:cxn>
                  <a:cxn ang="0">
                    <a:pos x="240" y="42"/>
                  </a:cxn>
                  <a:cxn ang="0">
                    <a:pos x="236" y="60"/>
                  </a:cxn>
                  <a:cxn ang="0">
                    <a:pos x="216" y="96"/>
                  </a:cxn>
                  <a:cxn ang="0">
                    <a:pos x="214" y="112"/>
                  </a:cxn>
                  <a:cxn ang="0">
                    <a:pos x="210" y="118"/>
                  </a:cxn>
                  <a:cxn ang="0">
                    <a:pos x="208" y="130"/>
                  </a:cxn>
                  <a:cxn ang="0">
                    <a:pos x="202" y="142"/>
                  </a:cxn>
                  <a:cxn ang="0">
                    <a:pos x="194" y="156"/>
                  </a:cxn>
                  <a:cxn ang="0">
                    <a:pos x="184" y="176"/>
                  </a:cxn>
                  <a:cxn ang="0">
                    <a:pos x="176" y="186"/>
                  </a:cxn>
                  <a:cxn ang="0">
                    <a:pos x="168" y="190"/>
                  </a:cxn>
                  <a:cxn ang="0">
                    <a:pos x="160" y="186"/>
                  </a:cxn>
                  <a:cxn ang="0">
                    <a:pos x="144" y="184"/>
                  </a:cxn>
                  <a:cxn ang="0">
                    <a:pos x="126" y="210"/>
                  </a:cxn>
                  <a:cxn ang="0">
                    <a:pos x="118" y="228"/>
                  </a:cxn>
                  <a:cxn ang="0">
                    <a:pos x="110" y="240"/>
                  </a:cxn>
                  <a:cxn ang="0">
                    <a:pos x="102" y="244"/>
                  </a:cxn>
                  <a:cxn ang="0">
                    <a:pos x="94" y="242"/>
                  </a:cxn>
                  <a:cxn ang="0">
                    <a:pos x="88" y="248"/>
                  </a:cxn>
                  <a:cxn ang="0">
                    <a:pos x="82" y="250"/>
                  </a:cxn>
                  <a:cxn ang="0">
                    <a:pos x="76" y="250"/>
                  </a:cxn>
                  <a:cxn ang="0">
                    <a:pos x="56" y="238"/>
                  </a:cxn>
                  <a:cxn ang="0">
                    <a:pos x="52" y="232"/>
                  </a:cxn>
                  <a:cxn ang="0">
                    <a:pos x="56" y="226"/>
                  </a:cxn>
                  <a:cxn ang="0">
                    <a:pos x="52" y="228"/>
                  </a:cxn>
                  <a:cxn ang="0">
                    <a:pos x="50" y="222"/>
                  </a:cxn>
                  <a:cxn ang="0">
                    <a:pos x="54" y="218"/>
                  </a:cxn>
                  <a:cxn ang="0">
                    <a:pos x="50" y="214"/>
                  </a:cxn>
                  <a:cxn ang="0">
                    <a:pos x="28" y="204"/>
                  </a:cxn>
                  <a:cxn ang="0">
                    <a:pos x="12" y="200"/>
                  </a:cxn>
                  <a:cxn ang="0">
                    <a:pos x="2" y="188"/>
                  </a:cxn>
                  <a:cxn ang="0">
                    <a:pos x="2" y="162"/>
                  </a:cxn>
                  <a:cxn ang="0">
                    <a:pos x="4" y="126"/>
                  </a:cxn>
                  <a:cxn ang="0">
                    <a:pos x="6" y="116"/>
                  </a:cxn>
                  <a:cxn ang="0">
                    <a:pos x="16" y="104"/>
                  </a:cxn>
                  <a:cxn ang="0">
                    <a:pos x="14" y="96"/>
                  </a:cxn>
                  <a:cxn ang="0">
                    <a:pos x="20" y="84"/>
                  </a:cxn>
                  <a:cxn ang="0">
                    <a:pos x="16" y="66"/>
                  </a:cxn>
                  <a:cxn ang="0">
                    <a:pos x="14" y="54"/>
                  </a:cxn>
                  <a:cxn ang="0">
                    <a:pos x="18" y="26"/>
                  </a:cxn>
                  <a:cxn ang="0">
                    <a:pos x="32" y="4"/>
                  </a:cxn>
                  <a:cxn ang="0">
                    <a:pos x="48" y="2"/>
                  </a:cxn>
                  <a:cxn ang="0">
                    <a:pos x="60" y="2"/>
                  </a:cxn>
                  <a:cxn ang="0">
                    <a:pos x="72" y="4"/>
                  </a:cxn>
                  <a:cxn ang="0">
                    <a:pos x="84" y="16"/>
                  </a:cxn>
                  <a:cxn ang="0">
                    <a:pos x="94" y="16"/>
                  </a:cxn>
                  <a:cxn ang="0">
                    <a:pos x="106" y="18"/>
                  </a:cxn>
                  <a:cxn ang="0">
                    <a:pos x="144" y="22"/>
                  </a:cxn>
                  <a:cxn ang="0">
                    <a:pos x="166" y="10"/>
                  </a:cxn>
                  <a:cxn ang="0">
                    <a:pos x="206" y="12"/>
                  </a:cxn>
                  <a:cxn ang="0">
                    <a:pos x="216" y="4"/>
                  </a:cxn>
                </a:cxnLst>
                <a:rect l="0" t="0" r="r" b="b"/>
                <a:pathLst>
                  <a:path w="242" h="250">
                    <a:moveTo>
                      <a:pt x="216" y="4"/>
                    </a:moveTo>
                    <a:lnTo>
                      <a:pt x="216" y="4"/>
                    </a:lnTo>
                    <a:lnTo>
                      <a:pt x="218" y="10"/>
                    </a:lnTo>
                    <a:lnTo>
                      <a:pt x="222" y="16"/>
                    </a:lnTo>
                    <a:lnTo>
                      <a:pt x="228" y="20"/>
                    </a:lnTo>
                    <a:lnTo>
                      <a:pt x="232" y="22"/>
                    </a:lnTo>
                    <a:lnTo>
                      <a:pt x="230" y="24"/>
                    </a:lnTo>
                    <a:lnTo>
                      <a:pt x="230" y="24"/>
                    </a:lnTo>
                    <a:lnTo>
                      <a:pt x="230" y="26"/>
                    </a:lnTo>
                    <a:lnTo>
                      <a:pt x="230" y="30"/>
                    </a:lnTo>
                    <a:lnTo>
                      <a:pt x="232" y="34"/>
                    </a:lnTo>
                    <a:lnTo>
                      <a:pt x="238" y="34"/>
                    </a:lnTo>
                    <a:lnTo>
                      <a:pt x="238" y="34"/>
                    </a:lnTo>
                    <a:lnTo>
                      <a:pt x="238" y="40"/>
                    </a:lnTo>
                    <a:lnTo>
                      <a:pt x="240" y="42"/>
                    </a:lnTo>
                    <a:lnTo>
                      <a:pt x="240" y="42"/>
                    </a:lnTo>
                    <a:lnTo>
                      <a:pt x="242" y="44"/>
                    </a:lnTo>
                    <a:lnTo>
                      <a:pt x="240" y="52"/>
                    </a:lnTo>
                    <a:lnTo>
                      <a:pt x="240" y="52"/>
                    </a:lnTo>
                    <a:lnTo>
                      <a:pt x="236" y="60"/>
                    </a:lnTo>
                    <a:lnTo>
                      <a:pt x="232" y="62"/>
                    </a:lnTo>
                    <a:lnTo>
                      <a:pt x="230" y="64"/>
                    </a:lnTo>
                    <a:lnTo>
                      <a:pt x="226" y="74"/>
                    </a:lnTo>
                    <a:lnTo>
                      <a:pt x="226" y="74"/>
                    </a:lnTo>
                    <a:lnTo>
                      <a:pt x="216" y="96"/>
                    </a:lnTo>
                    <a:lnTo>
                      <a:pt x="216" y="104"/>
                    </a:lnTo>
                    <a:lnTo>
                      <a:pt x="216" y="106"/>
                    </a:lnTo>
                    <a:lnTo>
                      <a:pt x="216" y="110"/>
                    </a:lnTo>
                    <a:lnTo>
                      <a:pt x="216" y="110"/>
                    </a:lnTo>
                    <a:lnTo>
                      <a:pt x="214" y="112"/>
                    </a:lnTo>
                    <a:lnTo>
                      <a:pt x="214" y="112"/>
                    </a:lnTo>
                    <a:lnTo>
                      <a:pt x="212" y="112"/>
                    </a:lnTo>
                    <a:lnTo>
                      <a:pt x="210" y="116"/>
                    </a:lnTo>
                    <a:lnTo>
                      <a:pt x="210" y="116"/>
                    </a:lnTo>
                    <a:lnTo>
                      <a:pt x="210" y="118"/>
                    </a:lnTo>
                    <a:lnTo>
                      <a:pt x="210" y="120"/>
                    </a:lnTo>
                    <a:lnTo>
                      <a:pt x="212" y="122"/>
                    </a:lnTo>
                    <a:lnTo>
                      <a:pt x="212" y="126"/>
                    </a:lnTo>
                    <a:lnTo>
                      <a:pt x="212" y="126"/>
                    </a:lnTo>
                    <a:lnTo>
                      <a:pt x="208" y="130"/>
                    </a:lnTo>
                    <a:lnTo>
                      <a:pt x="206" y="130"/>
                    </a:lnTo>
                    <a:lnTo>
                      <a:pt x="204" y="132"/>
                    </a:lnTo>
                    <a:lnTo>
                      <a:pt x="204" y="138"/>
                    </a:lnTo>
                    <a:lnTo>
                      <a:pt x="204" y="138"/>
                    </a:lnTo>
                    <a:lnTo>
                      <a:pt x="202" y="142"/>
                    </a:lnTo>
                    <a:lnTo>
                      <a:pt x="198" y="144"/>
                    </a:lnTo>
                    <a:lnTo>
                      <a:pt x="196" y="148"/>
                    </a:lnTo>
                    <a:lnTo>
                      <a:pt x="192" y="152"/>
                    </a:lnTo>
                    <a:lnTo>
                      <a:pt x="192" y="152"/>
                    </a:lnTo>
                    <a:lnTo>
                      <a:pt x="194" y="156"/>
                    </a:lnTo>
                    <a:lnTo>
                      <a:pt x="196" y="156"/>
                    </a:lnTo>
                    <a:lnTo>
                      <a:pt x="196" y="160"/>
                    </a:lnTo>
                    <a:lnTo>
                      <a:pt x="190" y="166"/>
                    </a:lnTo>
                    <a:lnTo>
                      <a:pt x="190" y="166"/>
                    </a:lnTo>
                    <a:lnTo>
                      <a:pt x="184" y="176"/>
                    </a:lnTo>
                    <a:lnTo>
                      <a:pt x="182" y="180"/>
                    </a:lnTo>
                    <a:lnTo>
                      <a:pt x="182" y="182"/>
                    </a:lnTo>
                    <a:lnTo>
                      <a:pt x="180" y="184"/>
                    </a:lnTo>
                    <a:lnTo>
                      <a:pt x="180" y="184"/>
                    </a:lnTo>
                    <a:lnTo>
                      <a:pt x="176" y="186"/>
                    </a:lnTo>
                    <a:lnTo>
                      <a:pt x="176" y="190"/>
                    </a:lnTo>
                    <a:lnTo>
                      <a:pt x="174" y="192"/>
                    </a:lnTo>
                    <a:lnTo>
                      <a:pt x="172" y="192"/>
                    </a:lnTo>
                    <a:lnTo>
                      <a:pt x="172" y="192"/>
                    </a:lnTo>
                    <a:lnTo>
                      <a:pt x="168" y="190"/>
                    </a:lnTo>
                    <a:lnTo>
                      <a:pt x="166" y="188"/>
                    </a:lnTo>
                    <a:lnTo>
                      <a:pt x="166" y="186"/>
                    </a:lnTo>
                    <a:lnTo>
                      <a:pt x="162" y="186"/>
                    </a:lnTo>
                    <a:lnTo>
                      <a:pt x="162" y="186"/>
                    </a:lnTo>
                    <a:lnTo>
                      <a:pt x="160" y="186"/>
                    </a:lnTo>
                    <a:lnTo>
                      <a:pt x="158" y="184"/>
                    </a:lnTo>
                    <a:lnTo>
                      <a:pt x="156" y="182"/>
                    </a:lnTo>
                    <a:lnTo>
                      <a:pt x="150" y="182"/>
                    </a:lnTo>
                    <a:lnTo>
                      <a:pt x="150" y="182"/>
                    </a:lnTo>
                    <a:lnTo>
                      <a:pt x="144" y="184"/>
                    </a:lnTo>
                    <a:lnTo>
                      <a:pt x="140" y="188"/>
                    </a:lnTo>
                    <a:lnTo>
                      <a:pt x="138" y="192"/>
                    </a:lnTo>
                    <a:lnTo>
                      <a:pt x="134" y="200"/>
                    </a:lnTo>
                    <a:lnTo>
                      <a:pt x="134" y="200"/>
                    </a:lnTo>
                    <a:lnTo>
                      <a:pt x="126" y="210"/>
                    </a:lnTo>
                    <a:lnTo>
                      <a:pt x="124" y="216"/>
                    </a:lnTo>
                    <a:lnTo>
                      <a:pt x="126" y="220"/>
                    </a:lnTo>
                    <a:lnTo>
                      <a:pt x="122" y="224"/>
                    </a:lnTo>
                    <a:lnTo>
                      <a:pt x="122" y="224"/>
                    </a:lnTo>
                    <a:lnTo>
                      <a:pt x="118" y="228"/>
                    </a:lnTo>
                    <a:lnTo>
                      <a:pt x="116" y="232"/>
                    </a:lnTo>
                    <a:lnTo>
                      <a:pt x="120" y="244"/>
                    </a:lnTo>
                    <a:lnTo>
                      <a:pt x="120" y="244"/>
                    </a:lnTo>
                    <a:lnTo>
                      <a:pt x="114" y="242"/>
                    </a:lnTo>
                    <a:lnTo>
                      <a:pt x="110" y="240"/>
                    </a:lnTo>
                    <a:lnTo>
                      <a:pt x="110" y="240"/>
                    </a:lnTo>
                    <a:lnTo>
                      <a:pt x="112" y="242"/>
                    </a:lnTo>
                    <a:lnTo>
                      <a:pt x="110" y="244"/>
                    </a:lnTo>
                    <a:lnTo>
                      <a:pt x="106" y="246"/>
                    </a:lnTo>
                    <a:lnTo>
                      <a:pt x="102" y="244"/>
                    </a:lnTo>
                    <a:lnTo>
                      <a:pt x="102" y="244"/>
                    </a:lnTo>
                    <a:lnTo>
                      <a:pt x="102" y="246"/>
                    </a:lnTo>
                    <a:lnTo>
                      <a:pt x="100" y="246"/>
                    </a:lnTo>
                    <a:lnTo>
                      <a:pt x="98" y="246"/>
                    </a:lnTo>
                    <a:lnTo>
                      <a:pt x="94" y="242"/>
                    </a:lnTo>
                    <a:lnTo>
                      <a:pt x="94" y="242"/>
                    </a:lnTo>
                    <a:lnTo>
                      <a:pt x="90" y="244"/>
                    </a:lnTo>
                    <a:lnTo>
                      <a:pt x="90" y="246"/>
                    </a:lnTo>
                    <a:lnTo>
                      <a:pt x="90" y="246"/>
                    </a:lnTo>
                    <a:lnTo>
                      <a:pt x="88" y="248"/>
                    </a:lnTo>
                    <a:lnTo>
                      <a:pt x="88" y="248"/>
                    </a:lnTo>
                    <a:lnTo>
                      <a:pt x="86" y="248"/>
                    </a:lnTo>
                    <a:lnTo>
                      <a:pt x="86" y="248"/>
                    </a:lnTo>
                    <a:lnTo>
                      <a:pt x="82" y="250"/>
                    </a:lnTo>
                    <a:lnTo>
                      <a:pt x="82" y="250"/>
                    </a:lnTo>
                    <a:lnTo>
                      <a:pt x="80" y="250"/>
                    </a:lnTo>
                    <a:lnTo>
                      <a:pt x="80" y="250"/>
                    </a:lnTo>
                    <a:lnTo>
                      <a:pt x="78" y="250"/>
                    </a:lnTo>
                    <a:lnTo>
                      <a:pt x="76" y="250"/>
                    </a:lnTo>
                    <a:lnTo>
                      <a:pt x="76" y="250"/>
                    </a:lnTo>
                    <a:lnTo>
                      <a:pt x="70" y="248"/>
                    </a:lnTo>
                    <a:lnTo>
                      <a:pt x="58" y="242"/>
                    </a:lnTo>
                    <a:lnTo>
                      <a:pt x="58" y="242"/>
                    </a:lnTo>
                    <a:lnTo>
                      <a:pt x="56" y="240"/>
                    </a:lnTo>
                    <a:lnTo>
                      <a:pt x="56" y="238"/>
                    </a:lnTo>
                    <a:lnTo>
                      <a:pt x="56" y="238"/>
                    </a:lnTo>
                    <a:lnTo>
                      <a:pt x="54" y="236"/>
                    </a:lnTo>
                    <a:lnTo>
                      <a:pt x="54" y="236"/>
                    </a:lnTo>
                    <a:lnTo>
                      <a:pt x="52" y="234"/>
                    </a:lnTo>
                    <a:lnTo>
                      <a:pt x="52" y="232"/>
                    </a:lnTo>
                    <a:lnTo>
                      <a:pt x="54" y="230"/>
                    </a:lnTo>
                    <a:lnTo>
                      <a:pt x="54" y="230"/>
                    </a:lnTo>
                    <a:lnTo>
                      <a:pt x="56" y="228"/>
                    </a:lnTo>
                    <a:lnTo>
                      <a:pt x="56" y="228"/>
                    </a:lnTo>
                    <a:lnTo>
                      <a:pt x="56" y="226"/>
                    </a:lnTo>
                    <a:lnTo>
                      <a:pt x="60" y="224"/>
                    </a:lnTo>
                    <a:lnTo>
                      <a:pt x="60" y="224"/>
                    </a:lnTo>
                    <a:lnTo>
                      <a:pt x="56" y="224"/>
                    </a:lnTo>
                    <a:lnTo>
                      <a:pt x="56" y="224"/>
                    </a:lnTo>
                    <a:lnTo>
                      <a:pt x="52" y="228"/>
                    </a:lnTo>
                    <a:lnTo>
                      <a:pt x="52" y="228"/>
                    </a:lnTo>
                    <a:lnTo>
                      <a:pt x="52" y="228"/>
                    </a:lnTo>
                    <a:lnTo>
                      <a:pt x="52" y="226"/>
                    </a:lnTo>
                    <a:lnTo>
                      <a:pt x="52" y="224"/>
                    </a:lnTo>
                    <a:lnTo>
                      <a:pt x="50" y="222"/>
                    </a:lnTo>
                    <a:lnTo>
                      <a:pt x="50" y="222"/>
                    </a:lnTo>
                    <a:lnTo>
                      <a:pt x="50" y="222"/>
                    </a:lnTo>
                    <a:lnTo>
                      <a:pt x="50" y="220"/>
                    </a:lnTo>
                    <a:lnTo>
                      <a:pt x="54" y="218"/>
                    </a:lnTo>
                    <a:lnTo>
                      <a:pt x="54" y="218"/>
                    </a:lnTo>
                    <a:lnTo>
                      <a:pt x="50" y="220"/>
                    </a:lnTo>
                    <a:lnTo>
                      <a:pt x="48" y="218"/>
                    </a:lnTo>
                    <a:lnTo>
                      <a:pt x="50" y="216"/>
                    </a:lnTo>
                    <a:lnTo>
                      <a:pt x="50" y="216"/>
                    </a:lnTo>
                    <a:lnTo>
                      <a:pt x="50" y="214"/>
                    </a:lnTo>
                    <a:lnTo>
                      <a:pt x="48" y="212"/>
                    </a:lnTo>
                    <a:lnTo>
                      <a:pt x="44" y="208"/>
                    </a:lnTo>
                    <a:lnTo>
                      <a:pt x="36" y="204"/>
                    </a:lnTo>
                    <a:lnTo>
                      <a:pt x="28" y="204"/>
                    </a:lnTo>
                    <a:lnTo>
                      <a:pt x="28" y="204"/>
                    </a:lnTo>
                    <a:lnTo>
                      <a:pt x="18" y="202"/>
                    </a:lnTo>
                    <a:lnTo>
                      <a:pt x="16" y="202"/>
                    </a:lnTo>
                    <a:lnTo>
                      <a:pt x="20" y="200"/>
                    </a:lnTo>
                    <a:lnTo>
                      <a:pt x="20" y="200"/>
                    </a:lnTo>
                    <a:lnTo>
                      <a:pt x="12" y="200"/>
                    </a:lnTo>
                    <a:lnTo>
                      <a:pt x="12" y="200"/>
                    </a:lnTo>
                    <a:lnTo>
                      <a:pt x="10" y="202"/>
                    </a:lnTo>
                    <a:lnTo>
                      <a:pt x="2" y="202"/>
                    </a:lnTo>
                    <a:lnTo>
                      <a:pt x="2" y="202"/>
                    </a:lnTo>
                    <a:lnTo>
                      <a:pt x="2" y="188"/>
                    </a:lnTo>
                    <a:lnTo>
                      <a:pt x="2" y="176"/>
                    </a:lnTo>
                    <a:lnTo>
                      <a:pt x="2" y="168"/>
                    </a:lnTo>
                    <a:lnTo>
                      <a:pt x="0" y="164"/>
                    </a:lnTo>
                    <a:lnTo>
                      <a:pt x="0" y="164"/>
                    </a:lnTo>
                    <a:lnTo>
                      <a:pt x="2" y="162"/>
                    </a:lnTo>
                    <a:lnTo>
                      <a:pt x="2" y="154"/>
                    </a:lnTo>
                    <a:lnTo>
                      <a:pt x="0" y="132"/>
                    </a:lnTo>
                    <a:lnTo>
                      <a:pt x="0" y="132"/>
                    </a:lnTo>
                    <a:lnTo>
                      <a:pt x="4" y="130"/>
                    </a:lnTo>
                    <a:lnTo>
                      <a:pt x="4" y="126"/>
                    </a:lnTo>
                    <a:lnTo>
                      <a:pt x="2" y="124"/>
                    </a:lnTo>
                    <a:lnTo>
                      <a:pt x="4" y="122"/>
                    </a:lnTo>
                    <a:lnTo>
                      <a:pt x="4" y="122"/>
                    </a:lnTo>
                    <a:lnTo>
                      <a:pt x="6" y="118"/>
                    </a:lnTo>
                    <a:lnTo>
                      <a:pt x="6" y="116"/>
                    </a:lnTo>
                    <a:lnTo>
                      <a:pt x="8" y="114"/>
                    </a:lnTo>
                    <a:lnTo>
                      <a:pt x="10" y="112"/>
                    </a:lnTo>
                    <a:lnTo>
                      <a:pt x="10" y="112"/>
                    </a:lnTo>
                    <a:lnTo>
                      <a:pt x="14" y="108"/>
                    </a:lnTo>
                    <a:lnTo>
                      <a:pt x="16" y="104"/>
                    </a:lnTo>
                    <a:lnTo>
                      <a:pt x="16" y="100"/>
                    </a:lnTo>
                    <a:lnTo>
                      <a:pt x="14" y="98"/>
                    </a:lnTo>
                    <a:lnTo>
                      <a:pt x="14" y="98"/>
                    </a:lnTo>
                    <a:lnTo>
                      <a:pt x="14" y="96"/>
                    </a:lnTo>
                    <a:lnTo>
                      <a:pt x="14" y="96"/>
                    </a:lnTo>
                    <a:lnTo>
                      <a:pt x="16" y="94"/>
                    </a:lnTo>
                    <a:lnTo>
                      <a:pt x="16" y="94"/>
                    </a:lnTo>
                    <a:lnTo>
                      <a:pt x="18" y="92"/>
                    </a:lnTo>
                    <a:lnTo>
                      <a:pt x="20" y="88"/>
                    </a:lnTo>
                    <a:lnTo>
                      <a:pt x="20" y="84"/>
                    </a:lnTo>
                    <a:lnTo>
                      <a:pt x="18" y="78"/>
                    </a:lnTo>
                    <a:lnTo>
                      <a:pt x="18" y="78"/>
                    </a:lnTo>
                    <a:lnTo>
                      <a:pt x="16" y="74"/>
                    </a:lnTo>
                    <a:lnTo>
                      <a:pt x="16" y="70"/>
                    </a:lnTo>
                    <a:lnTo>
                      <a:pt x="16" y="66"/>
                    </a:lnTo>
                    <a:lnTo>
                      <a:pt x="14" y="64"/>
                    </a:lnTo>
                    <a:lnTo>
                      <a:pt x="14" y="64"/>
                    </a:lnTo>
                    <a:lnTo>
                      <a:pt x="12" y="62"/>
                    </a:lnTo>
                    <a:lnTo>
                      <a:pt x="14" y="54"/>
                    </a:lnTo>
                    <a:lnTo>
                      <a:pt x="14" y="54"/>
                    </a:lnTo>
                    <a:lnTo>
                      <a:pt x="14" y="48"/>
                    </a:lnTo>
                    <a:lnTo>
                      <a:pt x="14" y="40"/>
                    </a:lnTo>
                    <a:lnTo>
                      <a:pt x="14" y="34"/>
                    </a:lnTo>
                    <a:lnTo>
                      <a:pt x="14" y="30"/>
                    </a:lnTo>
                    <a:lnTo>
                      <a:pt x="18" y="26"/>
                    </a:lnTo>
                    <a:lnTo>
                      <a:pt x="18" y="26"/>
                    </a:lnTo>
                    <a:lnTo>
                      <a:pt x="22" y="20"/>
                    </a:lnTo>
                    <a:lnTo>
                      <a:pt x="24" y="16"/>
                    </a:lnTo>
                    <a:lnTo>
                      <a:pt x="26" y="10"/>
                    </a:lnTo>
                    <a:lnTo>
                      <a:pt x="32" y="4"/>
                    </a:lnTo>
                    <a:lnTo>
                      <a:pt x="32" y="4"/>
                    </a:lnTo>
                    <a:lnTo>
                      <a:pt x="40" y="0"/>
                    </a:lnTo>
                    <a:lnTo>
                      <a:pt x="44" y="0"/>
                    </a:lnTo>
                    <a:lnTo>
                      <a:pt x="48" y="0"/>
                    </a:lnTo>
                    <a:lnTo>
                      <a:pt x="48" y="2"/>
                    </a:lnTo>
                    <a:lnTo>
                      <a:pt x="48" y="2"/>
                    </a:lnTo>
                    <a:lnTo>
                      <a:pt x="50" y="4"/>
                    </a:lnTo>
                    <a:lnTo>
                      <a:pt x="52" y="4"/>
                    </a:lnTo>
                    <a:lnTo>
                      <a:pt x="56" y="2"/>
                    </a:lnTo>
                    <a:lnTo>
                      <a:pt x="60" y="2"/>
                    </a:lnTo>
                    <a:lnTo>
                      <a:pt x="62" y="2"/>
                    </a:lnTo>
                    <a:lnTo>
                      <a:pt x="66" y="2"/>
                    </a:lnTo>
                    <a:lnTo>
                      <a:pt x="66" y="2"/>
                    </a:lnTo>
                    <a:lnTo>
                      <a:pt x="70" y="6"/>
                    </a:lnTo>
                    <a:lnTo>
                      <a:pt x="72" y="4"/>
                    </a:lnTo>
                    <a:lnTo>
                      <a:pt x="74" y="6"/>
                    </a:lnTo>
                    <a:lnTo>
                      <a:pt x="78" y="12"/>
                    </a:lnTo>
                    <a:lnTo>
                      <a:pt x="78" y="12"/>
                    </a:lnTo>
                    <a:lnTo>
                      <a:pt x="80" y="16"/>
                    </a:lnTo>
                    <a:lnTo>
                      <a:pt x="84" y="16"/>
                    </a:lnTo>
                    <a:lnTo>
                      <a:pt x="86" y="14"/>
                    </a:lnTo>
                    <a:lnTo>
                      <a:pt x="90" y="16"/>
                    </a:lnTo>
                    <a:lnTo>
                      <a:pt x="90" y="16"/>
                    </a:lnTo>
                    <a:lnTo>
                      <a:pt x="92" y="16"/>
                    </a:lnTo>
                    <a:lnTo>
                      <a:pt x="94" y="16"/>
                    </a:lnTo>
                    <a:lnTo>
                      <a:pt x="96" y="12"/>
                    </a:lnTo>
                    <a:lnTo>
                      <a:pt x="96" y="12"/>
                    </a:lnTo>
                    <a:lnTo>
                      <a:pt x="98" y="12"/>
                    </a:lnTo>
                    <a:lnTo>
                      <a:pt x="106" y="18"/>
                    </a:lnTo>
                    <a:lnTo>
                      <a:pt x="106" y="18"/>
                    </a:lnTo>
                    <a:lnTo>
                      <a:pt x="112" y="20"/>
                    </a:lnTo>
                    <a:lnTo>
                      <a:pt x="124" y="24"/>
                    </a:lnTo>
                    <a:lnTo>
                      <a:pt x="132" y="24"/>
                    </a:lnTo>
                    <a:lnTo>
                      <a:pt x="138" y="24"/>
                    </a:lnTo>
                    <a:lnTo>
                      <a:pt x="144" y="22"/>
                    </a:lnTo>
                    <a:lnTo>
                      <a:pt x="148" y="18"/>
                    </a:lnTo>
                    <a:lnTo>
                      <a:pt x="148" y="18"/>
                    </a:lnTo>
                    <a:lnTo>
                      <a:pt x="150" y="16"/>
                    </a:lnTo>
                    <a:lnTo>
                      <a:pt x="154" y="14"/>
                    </a:lnTo>
                    <a:lnTo>
                      <a:pt x="166" y="10"/>
                    </a:lnTo>
                    <a:lnTo>
                      <a:pt x="180" y="10"/>
                    </a:lnTo>
                    <a:lnTo>
                      <a:pt x="196" y="12"/>
                    </a:lnTo>
                    <a:lnTo>
                      <a:pt x="196" y="12"/>
                    </a:lnTo>
                    <a:lnTo>
                      <a:pt x="204" y="14"/>
                    </a:lnTo>
                    <a:lnTo>
                      <a:pt x="206" y="12"/>
                    </a:lnTo>
                    <a:lnTo>
                      <a:pt x="204" y="12"/>
                    </a:lnTo>
                    <a:lnTo>
                      <a:pt x="204" y="8"/>
                    </a:lnTo>
                    <a:lnTo>
                      <a:pt x="206" y="6"/>
                    </a:lnTo>
                    <a:lnTo>
                      <a:pt x="208" y="4"/>
                    </a:lnTo>
                    <a:lnTo>
                      <a:pt x="216" y="4"/>
                    </a:lnTo>
                    <a:lnTo>
                      <a:pt x="216" y="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6" name="Freeform 162">
                <a:extLst>
                  <a:ext uri="{FF2B5EF4-FFF2-40B4-BE49-F238E27FC236}">
                    <a16:creationId xmlns:a16="http://schemas.microsoft.com/office/drawing/2014/main" id="{B3AE14D0-844C-47C0-9298-23DC9AAC5D84}"/>
                  </a:ext>
                </a:extLst>
              </p:cNvPr>
              <p:cNvSpPr>
                <a:spLocks/>
              </p:cNvSpPr>
              <p:nvPr/>
            </p:nvSpPr>
            <p:spPr bwMode="auto">
              <a:xfrm>
                <a:off x="4435901" y="1705407"/>
                <a:ext cx="302160" cy="629562"/>
              </a:xfrm>
              <a:custGeom>
                <a:avLst/>
                <a:gdLst/>
                <a:ahLst/>
                <a:cxnLst>
                  <a:cxn ang="0">
                    <a:pos x="196" y="330"/>
                  </a:cxn>
                  <a:cxn ang="0">
                    <a:pos x="190" y="320"/>
                  </a:cxn>
                  <a:cxn ang="0">
                    <a:pos x="184" y="300"/>
                  </a:cxn>
                  <a:cxn ang="0">
                    <a:pos x="186" y="296"/>
                  </a:cxn>
                  <a:cxn ang="0">
                    <a:pos x="170" y="294"/>
                  </a:cxn>
                  <a:cxn ang="0">
                    <a:pos x="166" y="286"/>
                  </a:cxn>
                  <a:cxn ang="0">
                    <a:pos x="174" y="268"/>
                  </a:cxn>
                  <a:cxn ang="0">
                    <a:pos x="178" y="258"/>
                  </a:cxn>
                  <a:cxn ang="0">
                    <a:pos x="176" y="250"/>
                  </a:cxn>
                  <a:cxn ang="0">
                    <a:pos x="178" y="240"/>
                  </a:cxn>
                  <a:cxn ang="0">
                    <a:pos x="192" y="214"/>
                  </a:cxn>
                  <a:cxn ang="0">
                    <a:pos x="210" y="212"/>
                  </a:cxn>
                  <a:cxn ang="0">
                    <a:pos x="66" y="6"/>
                  </a:cxn>
                  <a:cxn ang="0">
                    <a:pos x="44" y="2"/>
                  </a:cxn>
                  <a:cxn ang="0">
                    <a:pos x="24" y="50"/>
                  </a:cxn>
                  <a:cxn ang="0">
                    <a:pos x="26" y="70"/>
                  </a:cxn>
                  <a:cxn ang="0">
                    <a:pos x="30" y="88"/>
                  </a:cxn>
                  <a:cxn ang="0">
                    <a:pos x="44" y="98"/>
                  </a:cxn>
                  <a:cxn ang="0">
                    <a:pos x="40" y="108"/>
                  </a:cxn>
                  <a:cxn ang="0">
                    <a:pos x="34" y="180"/>
                  </a:cxn>
                  <a:cxn ang="0">
                    <a:pos x="18" y="222"/>
                  </a:cxn>
                  <a:cxn ang="0">
                    <a:pos x="4" y="236"/>
                  </a:cxn>
                  <a:cxn ang="0">
                    <a:pos x="2" y="248"/>
                  </a:cxn>
                  <a:cxn ang="0">
                    <a:pos x="4" y="260"/>
                  </a:cxn>
                  <a:cxn ang="0">
                    <a:pos x="12" y="264"/>
                  </a:cxn>
                  <a:cxn ang="0">
                    <a:pos x="14" y="274"/>
                  </a:cxn>
                  <a:cxn ang="0">
                    <a:pos x="28" y="280"/>
                  </a:cxn>
                  <a:cxn ang="0">
                    <a:pos x="34" y="288"/>
                  </a:cxn>
                  <a:cxn ang="0">
                    <a:pos x="42" y="294"/>
                  </a:cxn>
                  <a:cxn ang="0">
                    <a:pos x="22" y="298"/>
                  </a:cxn>
                  <a:cxn ang="0">
                    <a:pos x="26" y="316"/>
                  </a:cxn>
                  <a:cxn ang="0">
                    <a:pos x="28" y="348"/>
                  </a:cxn>
                  <a:cxn ang="0">
                    <a:pos x="38" y="366"/>
                  </a:cxn>
                  <a:cxn ang="0">
                    <a:pos x="30" y="368"/>
                  </a:cxn>
                  <a:cxn ang="0">
                    <a:pos x="10" y="368"/>
                  </a:cxn>
                  <a:cxn ang="0">
                    <a:pos x="16" y="384"/>
                  </a:cxn>
                  <a:cxn ang="0">
                    <a:pos x="28" y="400"/>
                  </a:cxn>
                  <a:cxn ang="0">
                    <a:pos x="40" y="432"/>
                  </a:cxn>
                  <a:cxn ang="0">
                    <a:pos x="58" y="428"/>
                  </a:cxn>
                  <a:cxn ang="0">
                    <a:pos x="96" y="414"/>
                  </a:cxn>
                  <a:cxn ang="0">
                    <a:pos x="112" y="408"/>
                  </a:cxn>
                  <a:cxn ang="0">
                    <a:pos x="114" y="400"/>
                  </a:cxn>
                  <a:cxn ang="0">
                    <a:pos x="112" y="390"/>
                  </a:cxn>
                  <a:cxn ang="0">
                    <a:pos x="124" y="388"/>
                  </a:cxn>
                  <a:cxn ang="0">
                    <a:pos x="152" y="378"/>
                  </a:cxn>
                  <a:cxn ang="0">
                    <a:pos x="162" y="368"/>
                  </a:cxn>
                  <a:cxn ang="0">
                    <a:pos x="170" y="360"/>
                  </a:cxn>
                  <a:cxn ang="0">
                    <a:pos x="174" y="346"/>
                  </a:cxn>
                  <a:cxn ang="0">
                    <a:pos x="192" y="338"/>
                  </a:cxn>
                </a:cxnLst>
                <a:rect l="0" t="0" r="r" b="b"/>
                <a:pathLst>
                  <a:path w="210" h="432">
                    <a:moveTo>
                      <a:pt x="198" y="338"/>
                    </a:moveTo>
                    <a:lnTo>
                      <a:pt x="198" y="338"/>
                    </a:lnTo>
                    <a:lnTo>
                      <a:pt x="198" y="332"/>
                    </a:lnTo>
                    <a:lnTo>
                      <a:pt x="196" y="330"/>
                    </a:lnTo>
                    <a:lnTo>
                      <a:pt x="194" y="328"/>
                    </a:lnTo>
                    <a:lnTo>
                      <a:pt x="194" y="328"/>
                    </a:lnTo>
                    <a:lnTo>
                      <a:pt x="190" y="326"/>
                    </a:lnTo>
                    <a:lnTo>
                      <a:pt x="190" y="320"/>
                    </a:lnTo>
                    <a:lnTo>
                      <a:pt x="188" y="314"/>
                    </a:lnTo>
                    <a:lnTo>
                      <a:pt x="186" y="306"/>
                    </a:lnTo>
                    <a:lnTo>
                      <a:pt x="186" y="306"/>
                    </a:lnTo>
                    <a:lnTo>
                      <a:pt x="184" y="300"/>
                    </a:lnTo>
                    <a:lnTo>
                      <a:pt x="184" y="298"/>
                    </a:lnTo>
                    <a:lnTo>
                      <a:pt x="186" y="298"/>
                    </a:lnTo>
                    <a:lnTo>
                      <a:pt x="186" y="296"/>
                    </a:lnTo>
                    <a:lnTo>
                      <a:pt x="186" y="296"/>
                    </a:lnTo>
                    <a:lnTo>
                      <a:pt x="182" y="292"/>
                    </a:lnTo>
                    <a:lnTo>
                      <a:pt x="180" y="292"/>
                    </a:lnTo>
                    <a:lnTo>
                      <a:pt x="174" y="292"/>
                    </a:lnTo>
                    <a:lnTo>
                      <a:pt x="170" y="294"/>
                    </a:lnTo>
                    <a:lnTo>
                      <a:pt x="168" y="294"/>
                    </a:lnTo>
                    <a:lnTo>
                      <a:pt x="166" y="292"/>
                    </a:lnTo>
                    <a:lnTo>
                      <a:pt x="166" y="292"/>
                    </a:lnTo>
                    <a:lnTo>
                      <a:pt x="166" y="286"/>
                    </a:lnTo>
                    <a:lnTo>
                      <a:pt x="166" y="280"/>
                    </a:lnTo>
                    <a:lnTo>
                      <a:pt x="168" y="274"/>
                    </a:lnTo>
                    <a:lnTo>
                      <a:pt x="174" y="270"/>
                    </a:lnTo>
                    <a:lnTo>
                      <a:pt x="174" y="268"/>
                    </a:lnTo>
                    <a:lnTo>
                      <a:pt x="174" y="266"/>
                    </a:lnTo>
                    <a:lnTo>
                      <a:pt x="174" y="266"/>
                    </a:lnTo>
                    <a:lnTo>
                      <a:pt x="174" y="262"/>
                    </a:lnTo>
                    <a:lnTo>
                      <a:pt x="178" y="258"/>
                    </a:lnTo>
                    <a:lnTo>
                      <a:pt x="180" y="256"/>
                    </a:lnTo>
                    <a:lnTo>
                      <a:pt x="180" y="254"/>
                    </a:lnTo>
                    <a:lnTo>
                      <a:pt x="180" y="254"/>
                    </a:lnTo>
                    <a:lnTo>
                      <a:pt x="176" y="250"/>
                    </a:lnTo>
                    <a:lnTo>
                      <a:pt x="176" y="248"/>
                    </a:lnTo>
                    <a:lnTo>
                      <a:pt x="178" y="246"/>
                    </a:lnTo>
                    <a:lnTo>
                      <a:pt x="178" y="240"/>
                    </a:lnTo>
                    <a:lnTo>
                      <a:pt x="178" y="240"/>
                    </a:lnTo>
                    <a:lnTo>
                      <a:pt x="180" y="232"/>
                    </a:lnTo>
                    <a:lnTo>
                      <a:pt x="182" y="226"/>
                    </a:lnTo>
                    <a:lnTo>
                      <a:pt x="192" y="214"/>
                    </a:lnTo>
                    <a:lnTo>
                      <a:pt x="192" y="214"/>
                    </a:lnTo>
                    <a:lnTo>
                      <a:pt x="196" y="210"/>
                    </a:lnTo>
                    <a:lnTo>
                      <a:pt x="200" y="212"/>
                    </a:lnTo>
                    <a:lnTo>
                      <a:pt x="202" y="214"/>
                    </a:lnTo>
                    <a:lnTo>
                      <a:pt x="210" y="212"/>
                    </a:lnTo>
                    <a:lnTo>
                      <a:pt x="206" y="114"/>
                    </a:lnTo>
                    <a:lnTo>
                      <a:pt x="206" y="114"/>
                    </a:lnTo>
                    <a:lnTo>
                      <a:pt x="66" y="6"/>
                    </a:lnTo>
                    <a:lnTo>
                      <a:pt x="66" y="6"/>
                    </a:lnTo>
                    <a:lnTo>
                      <a:pt x="56" y="0"/>
                    </a:lnTo>
                    <a:lnTo>
                      <a:pt x="50" y="0"/>
                    </a:lnTo>
                    <a:lnTo>
                      <a:pt x="44" y="2"/>
                    </a:lnTo>
                    <a:lnTo>
                      <a:pt x="44" y="2"/>
                    </a:lnTo>
                    <a:lnTo>
                      <a:pt x="20" y="14"/>
                    </a:lnTo>
                    <a:lnTo>
                      <a:pt x="20" y="14"/>
                    </a:lnTo>
                    <a:lnTo>
                      <a:pt x="24" y="36"/>
                    </a:lnTo>
                    <a:lnTo>
                      <a:pt x="24" y="50"/>
                    </a:lnTo>
                    <a:lnTo>
                      <a:pt x="24" y="64"/>
                    </a:lnTo>
                    <a:lnTo>
                      <a:pt x="24" y="64"/>
                    </a:lnTo>
                    <a:lnTo>
                      <a:pt x="24" y="66"/>
                    </a:lnTo>
                    <a:lnTo>
                      <a:pt x="26" y="70"/>
                    </a:lnTo>
                    <a:lnTo>
                      <a:pt x="28" y="74"/>
                    </a:lnTo>
                    <a:lnTo>
                      <a:pt x="28" y="82"/>
                    </a:lnTo>
                    <a:lnTo>
                      <a:pt x="28" y="82"/>
                    </a:lnTo>
                    <a:lnTo>
                      <a:pt x="30" y="88"/>
                    </a:lnTo>
                    <a:lnTo>
                      <a:pt x="32" y="90"/>
                    </a:lnTo>
                    <a:lnTo>
                      <a:pt x="36" y="94"/>
                    </a:lnTo>
                    <a:lnTo>
                      <a:pt x="42" y="98"/>
                    </a:lnTo>
                    <a:lnTo>
                      <a:pt x="44" y="98"/>
                    </a:lnTo>
                    <a:lnTo>
                      <a:pt x="44" y="102"/>
                    </a:lnTo>
                    <a:lnTo>
                      <a:pt x="44" y="102"/>
                    </a:lnTo>
                    <a:lnTo>
                      <a:pt x="42" y="106"/>
                    </a:lnTo>
                    <a:lnTo>
                      <a:pt x="40" y="108"/>
                    </a:lnTo>
                    <a:lnTo>
                      <a:pt x="36" y="114"/>
                    </a:lnTo>
                    <a:lnTo>
                      <a:pt x="34" y="120"/>
                    </a:lnTo>
                    <a:lnTo>
                      <a:pt x="34" y="120"/>
                    </a:lnTo>
                    <a:lnTo>
                      <a:pt x="34" y="180"/>
                    </a:lnTo>
                    <a:lnTo>
                      <a:pt x="34" y="180"/>
                    </a:lnTo>
                    <a:lnTo>
                      <a:pt x="32" y="190"/>
                    </a:lnTo>
                    <a:lnTo>
                      <a:pt x="30" y="200"/>
                    </a:lnTo>
                    <a:lnTo>
                      <a:pt x="18" y="222"/>
                    </a:lnTo>
                    <a:lnTo>
                      <a:pt x="18" y="222"/>
                    </a:lnTo>
                    <a:lnTo>
                      <a:pt x="12" y="230"/>
                    </a:lnTo>
                    <a:lnTo>
                      <a:pt x="8" y="234"/>
                    </a:lnTo>
                    <a:lnTo>
                      <a:pt x="4" y="236"/>
                    </a:lnTo>
                    <a:lnTo>
                      <a:pt x="4" y="240"/>
                    </a:lnTo>
                    <a:lnTo>
                      <a:pt x="4" y="240"/>
                    </a:lnTo>
                    <a:lnTo>
                      <a:pt x="4" y="246"/>
                    </a:lnTo>
                    <a:lnTo>
                      <a:pt x="2" y="248"/>
                    </a:lnTo>
                    <a:lnTo>
                      <a:pt x="0" y="252"/>
                    </a:lnTo>
                    <a:lnTo>
                      <a:pt x="0" y="256"/>
                    </a:lnTo>
                    <a:lnTo>
                      <a:pt x="0" y="256"/>
                    </a:lnTo>
                    <a:lnTo>
                      <a:pt x="4" y="260"/>
                    </a:lnTo>
                    <a:lnTo>
                      <a:pt x="6" y="262"/>
                    </a:lnTo>
                    <a:lnTo>
                      <a:pt x="8" y="262"/>
                    </a:lnTo>
                    <a:lnTo>
                      <a:pt x="12" y="264"/>
                    </a:lnTo>
                    <a:lnTo>
                      <a:pt x="12" y="264"/>
                    </a:lnTo>
                    <a:lnTo>
                      <a:pt x="16" y="264"/>
                    </a:lnTo>
                    <a:lnTo>
                      <a:pt x="16" y="266"/>
                    </a:lnTo>
                    <a:lnTo>
                      <a:pt x="16" y="270"/>
                    </a:lnTo>
                    <a:lnTo>
                      <a:pt x="14" y="274"/>
                    </a:lnTo>
                    <a:lnTo>
                      <a:pt x="16" y="276"/>
                    </a:lnTo>
                    <a:lnTo>
                      <a:pt x="20" y="278"/>
                    </a:lnTo>
                    <a:lnTo>
                      <a:pt x="20" y="278"/>
                    </a:lnTo>
                    <a:lnTo>
                      <a:pt x="28" y="280"/>
                    </a:lnTo>
                    <a:lnTo>
                      <a:pt x="34" y="282"/>
                    </a:lnTo>
                    <a:lnTo>
                      <a:pt x="34" y="284"/>
                    </a:lnTo>
                    <a:lnTo>
                      <a:pt x="34" y="286"/>
                    </a:lnTo>
                    <a:lnTo>
                      <a:pt x="34" y="288"/>
                    </a:lnTo>
                    <a:lnTo>
                      <a:pt x="34" y="290"/>
                    </a:lnTo>
                    <a:lnTo>
                      <a:pt x="36" y="292"/>
                    </a:lnTo>
                    <a:lnTo>
                      <a:pt x="42" y="294"/>
                    </a:lnTo>
                    <a:lnTo>
                      <a:pt x="42" y="294"/>
                    </a:lnTo>
                    <a:lnTo>
                      <a:pt x="38" y="296"/>
                    </a:lnTo>
                    <a:lnTo>
                      <a:pt x="34" y="294"/>
                    </a:lnTo>
                    <a:lnTo>
                      <a:pt x="30" y="294"/>
                    </a:lnTo>
                    <a:lnTo>
                      <a:pt x="22" y="298"/>
                    </a:lnTo>
                    <a:lnTo>
                      <a:pt x="22" y="298"/>
                    </a:lnTo>
                    <a:lnTo>
                      <a:pt x="22" y="310"/>
                    </a:lnTo>
                    <a:lnTo>
                      <a:pt x="24" y="314"/>
                    </a:lnTo>
                    <a:lnTo>
                      <a:pt x="26" y="316"/>
                    </a:lnTo>
                    <a:lnTo>
                      <a:pt x="26" y="328"/>
                    </a:lnTo>
                    <a:lnTo>
                      <a:pt x="26" y="328"/>
                    </a:lnTo>
                    <a:lnTo>
                      <a:pt x="26" y="338"/>
                    </a:lnTo>
                    <a:lnTo>
                      <a:pt x="28" y="348"/>
                    </a:lnTo>
                    <a:lnTo>
                      <a:pt x="44" y="364"/>
                    </a:lnTo>
                    <a:lnTo>
                      <a:pt x="44" y="364"/>
                    </a:lnTo>
                    <a:lnTo>
                      <a:pt x="40" y="366"/>
                    </a:lnTo>
                    <a:lnTo>
                      <a:pt x="38" y="366"/>
                    </a:lnTo>
                    <a:lnTo>
                      <a:pt x="30" y="364"/>
                    </a:lnTo>
                    <a:lnTo>
                      <a:pt x="30" y="364"/>
                    </a:lnTo>
                    <a:lnTo>
                      <a:pt x="32" y="366"/>
                    </a:lnTo>
                    <a:lnTo>
                      <a:pt x="30" y="368"/>
                    </a:lnTo>
                    <a:lnTo>
                      <a:pt x="20" y="366"/>
                    </a:lnTo>
                    <a:lnTo>
                      <a:pt x="20" y="366"/>
                    </a:lnTo>
                    <a:lnTo>
                      <a:pt x="14" y="366"/>
                    </a:lnTo>
                    <a:lnTo>
                      <a:pt x="10" y="368"/>
                    </a:lnTo>
                    <a:lnTo>
                      <a:pt x="10" y="370"/>
                    </a:lnTo>
                    <a:lnTo>
                      <a:pt x="12" y="376"/>
                    </a:lnTo>
                    <a:lnTo>
                      <a:pt x="12" y="376"/>
                    </a:lnTo>
                    <a:lnTo>
                      <a:pt x="16" y="384"/>
                    </a:lnTo>
                    <a:lnTo>
                      <a:pt x="18" y="388"/>
                    </a:lnTo>
                    <a:lnTo>
                      <a:pt x="22" y="390"/>
                    </a:lnTo>
                    <a:lnTo>
                      <a:pt x="28" y="400"/>
                    </a:lnTo>
                    <a:lnTo>
                      <a:pt x="28" y="400"/>
                    </a:lnTo>
                    <a:lnTo>
                      <a:pt x="40" y="420"/>
                    </a:lnTo>
                    <a:lnTo>
                      <a:pt x="42" y="426"/>
                    </a:lnTo>
                    <a:lnTo>
                      <a:pt x="40" y="432"/>
                    </a:lnTo>
                    <a:lnTo>
                      <a:pt x="40" y="432"/>
                    </a:lnTo>
                    <a:lnTo>
                      <a:pt x="50" y="430"/>
                    </a:lnTo>
                    <a:lnTo>
                      <a:pt x="52" y="430"/>
                    </a:lnTo>
                    <a:lnTo>
                      <a:pt x="54" y="430"/>
                    </a:lnTo>
                    <a:lnTo>
                      <a:pt x="58" y="428"/>
                    </a:lnTo>
                    <a:lnTo>
                      <a:pt x="58" y="428"/>
                    </a:lnTo>
                    <a:lnTo>
                      <a:pt x="70" y="422"/>
                    </a:lnTo>
                    <a:lnTo>
                      <a:pt x="84" y="418"/>
                    </a:lnTo>
                    <a:lnTo>
                      <a:pt x="96" y="414"/>
                    </a:lnTo>
                    <a:lnTo>
                      <a:pt x="104" y="412"/>
                    </a:lnTo>
                    <a:lnTo>
                      <a:pt x="104" y="412"/>
                    </a:lnTo>
                    <a:lnTo>
                      <a:pt x="108" y="408"/>
                    </a:lnTo>
                    <a:lnTo>
                      <a:pt x="112" y="408"/>
                    </a:lnTo>
                    <a:lnTo>
                      <a:pt x="114" y="406"/>
                    </a:lnTo>
                    <a:lnTo>
                      <a:pt x="114" y="402"/>
                    </a:lnTo>
                    <a:lnTo>
                      <a:pt x="114" y="402"/>
                    </a:lnTo>
                    <a:lnTo>
                      <a:pt x="114" y="400"/>
                    </a:lnTo>
                    <a:lnTo>
                      <a:pt x="114" y="398"/>
                    </a:lnTo>
                    <a:lnTo>
                      <a:pt x="110" y="396"/>
                    </a:lnTo>
                    <a:lnTo>
                      <a:pt x="108" y="394"/>
                    </a:lnTo>
                    <a:lnTo>
                      <a:pt x="112" y="390"/>
                    </a:lnTo>
                    <a:lnTo>
                      <a:pt x="112" y="390"/>
                    </a:lnTo>
                    <a:lnTo>
                      <a:pt x="118" y="388"/>
                    </a:lnTo>
                    <a:lnTo>
                      <a:pt x="120" y="388"/>
                    </a:lnTo>
                    <a:lnTo>
                      <a:pt x="124" y="388"/>
                    </a:lnTo>
                    <a:lnTo>
                      <a:pt x="130" y="386"/>
                    </a:lnTo>
                    <a:lnTo>
                      <a:pt x="130" y="386"/>
                    </a:lnTo>
                    <a:lnTo>
                      <a:pt x="146" y="380"/>
                    </a:lnTo>
                    <a:lnTo>
                      <a:pt x="152" y="378"/>
                    </a:lnTo>
                    <a:lnTo>
                      <a:pt x="156" y="376"/>
                    </a:lnTo>
                    <a:lnTo>
                      <a:pt x="156" y="376"/>
                    </a:lnTo>
                    <a:lnTo>
                      <a:pt x="160" y="372"/>
                    </a:lnTo>
                    <a:lnTo>
                      <a:pt x="162" y="368"/>
                    </a:lnTo>
                    <a:lnTo>
                      <a:pt x="164" y="364"/>
                    </a:lnTo>
                    <a:lnTo>
                      <a:pt x="168" y="362"/>
                    </a:lnTo>
                    <a:lnTo>
                      <a:pt x="168" y="362"/>
                    </a:lnTo>
                    <a:lnTo>
                      <a:pt x="170" y="360"/>
                    </a:lnTo>
                    <a:lnTo>
                      <a:pt x="172" y="358"/>
                    </a:lnTo>
                    <a:lnTo>
                      <a:pt x="172" y="354"/>
                    </a:lnTo>
                    <a:lnTo>
                      <a:pt x="172" y="348"/>
                    </a:lnTo>
                    <a:lnTo>
                      <a:pt x="174" y="346"/>
                    </a:lnTo>
                    <a:lnTo>
                      <a:pt x="178" y="344"/>
                    </a:lnTo>
                    <a:lnTo>
                      <a:pt x="178" y="344"/>
                    </a:lnTo>
                    <a:lnTo>
                      <a:pt x="188" y="340"/>
                    </a:lnTo>
                    <a:lnTo>
                      <a:pt x="192" y="338"/>
                    </a:lnTo>
                    <a:lnTo>
                      <a:pt x="194" y="336"/>
                    </a:lnTo>
                    <a:lnTo>
                      <a:pt x="198" y="338"/>
                    </a:lnTo>
                    <a:lnTo>
                      <a:pt x="198" y="33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7" name="Freeform 163">
                <a:extLst>
                  <a:ext uri="{FF2B5EF4-FFF2-40B4-BE49-F238E27FC236}">
                    <a16:creationId xmlns:a16="http://schemas.microsoft.com/office/drawing/2014/main" id="{DC18BBCF-E41C-49C8-9C76-C4CF0734765D}"/>
                  </a:ext>
                </a:extLst>
              </p:cNvPr>
              <p:cNvSpPr>
                <a:spLocks/>
              </p:cNvSpPr>
              <p:nvPr/>
            </p:nvSpPr>
            <p:spPr bwMode="auto">
              <a:xfrm>
                <a:off x="4458922" y="2195065"/>
                <a:ext cx="402880" cy="323525"/>
              </a:xfrm>
              <a:custGeom>
                <a:avLst/>
                <a:gdLst/>
                <a:ahLst/>
                <a:cxnLst>
                  <a:cxn ang="0">
                    <a:pos x="276" y="146"/>
                  </a:cxn>
                  <a:cxn ang="0">
                    <a:pos x="270" y="136"/>
                  </a:cxn>
                  <a:cxn ang="0">
                    <a:pos x="266" y="126"/>
                  </a:cxn>
                  <a:cxn ang="0">
                    <a:pos x="260" y="122"/>
                  </a:cxn>
                  <a:cxn ang="0">
                    <a:pos x="256" y="114"/>
                  </a:cxn>
                  <a:cxn ang="0">
                    <a:pos x="250" y="106"/>
                  </a:cxn>
                  <a:cxn ang="0">
                    <a:pos x="244" y="102"/>
                  </a:cxn>
                  <a:cxn ang="0">
                    <a:pos x="236" y="92"/>
                  </a:cxn>
                  <a:cxn ang="0">
                    <a:pos x="234" y="82"/>
                  </a:cxn>
                  <a:cxn ang="0">
                    <a:pos x="220" y="74"/>
                  </a:cxn>
                  <a:cxn ang="0">
                    <a:pos x="212" y="68"/>
                  </a:cxn>
                  <a:cxn ang="0">
                    <a:pos x="206" y="64"/>
                  </a:cxn>
                  <a:cxn ang="0">
                    <a:pos x="206" y="56"/>
                  </a:cxn>
                  <a:cxn ang="0">
                    <a:pos x="198" y="52"/>
                  </a:cxn>
                  <a:cxn ang="0">
                    <a:pos x="192" y="44"/>
                  </a:cxn>
                  <a:cxn ang="0">
                    <a:pos x="196" y="32"/>
                  </a:cxn>
                  <a:cxn ang="0">
                    <a:pos x="192" y="24"/>
                  </a:cxn>
                  <a:cxn ang="0">
                    <a:pos x="186" y="14"/>
                  </a:cxn>
                  <a:cxn ang="0">
                    <a:pos x="182" y="2"/>
                  </a:cxn>
                  <a:cxn ang="0">
                    <a:pos x="176" y="2"/>
                  </a:cxn>
                  <a:cxn ang="0">
                    <a:pos x="162" y="8"/>
                  </a:cxn>
                  <a:cxn ang="0">
                    <a:pos x="156" y="18"/>
                  </a:cxn>
                  <a:cxn ang="0">
                    <a:pos x="152" y="26"/>
                  </a:cxn>
                  <a:cxn ang="0">
                    <a:pos x="146" y="32"/>
                  </a:cxn>
                  <a:cxn ang="0">
                    <a:pos x="140" y="40"/>
                  </a:cxn>
                  <a:cxn ang="0">
                    <a:pos x="114" y="50"/>
                  </a:cxn>
                  <a:cxn ang="0">
                    <a:pos x="104" y="52"/>
                  </a:cxn>
                  <a:cxn ang="0">
                    <a:pos x="96" y="54"/>
                  </a:cxn>
                  <a:cxn ang="0">
                    <a:pos x="98" y="62"/>
                  </a:cxn>
                  <a:cxn ang="0">
                    <a:pos x="98" y="66"/>
                  </a:cxn>
                  <a:cxn ang="0">
                    <a:pos x="92" y="72"/>
                  </a:cxn>
                  <a:cxn ang="0">
                    <a:pos x="80" y="78"/>
                  </a:cxn>
                  <a:cxn ang="0">
                    <a:pos x="42" y="92"/>
                  </a:cxn>
                  <a:cxn ang="0">
                    <a:pos x="36" y="94"/>
                  </a:cxn>
                  <a:cxn ang="0">
                    <a:pos x="24" y="96"/>
                  </a:cxn>
                  <a:cxn ang="0">
                    <a:pos x="10" y="132"/>
                  </a:cxn>
                  <a:cxn ang="0">
                    <a:pos x="0" y="152"/>
                  </a:cxn>
                  <a:cxn ang="0">
                    <a:pos x="4" y="166"/>
                  </a:cxn>
                  <a:cxn ang="0">
                    <a:pos x="16" y="182"/>
                  </a:cxn>
                  <a:cxn ang="0">
                    <a:pos x="30" y="200"/>
                  </a:cxn>
                  <a:cxn ang="0">
                    <a:pos x="38" y="212"/>
                  </a:cxn>
                  <a:cxn ang="0">
                    <a:pos x="38" y="222"/>
                  </a:cxn>
                  <a:cxn ang="0">
                    <a:pos x="48" y="210"/>
                  </a:cxn>
                  <a:cxn ang="0">
                    <a:pos x="54" y="190"/>
                  </a:cxn>
                  <a:cxn ang="0">
                    <a:pos x="76" y="190"/>
                  </a:cxn>
                  <a:cxn ang="0">
                    <a:pos x="98" y="170"/>
                  </a:cxn>
                  <a:cxn ang="0">
                    <a:pos x="110" y="154"/>
                  </a:cxn>
                  <a:cxn ang="0">
                    <a:pos x="124" y="152"/>
                  </a:cxn>
                  <a:cxn ang="0">
                    <a:pos x="140" y="162"/>
                  </a:cxn>
                  <a:cxn ang="0">
                    <a:pos x="146" y="162"/>
                  </a:cxn>
                  <a:cxn ang="0">
                    <a:pos x="162" y="166"/>
                  </a:cxn>
                  <a:cxn ang="0">
                    <a:pos x="186" y="170"/>
                  </a:cxn>
                  <a:cxn ang="0">
                    <a:pos x="192" y="164"/>
                  </a:cxn>
                  <a:cxn ang="0">
                    <a:pos x="206" y="158"/>
                  </a:cxn>
                  <a:cxn ang="0">
                    <a:pos x="224" y="152"/>
                  </a:cxn>
                  <a:cxn ang="0">
                    <a:pos x="228" y="148"/>
                  </a:cxn>
                  <a:cxn ang="0">
                    <a:pos x="234" y="150"/>
                  </a:cxn>
                  <a:cxn ang="0">
                    <a:pos x="280" y="154"/>
                  </a:cxn>
                </a:cxnLst>
                <a:rect l="0" t="0" r="r" b="b"/>
                <a:pathLst>
                  <a:path w="280" h="222">
                    <a:moveTo>
                      <a:pt x="280" y="154"/>
                    </a:moveTo>
                    <a:lnTo>
                      <a:pt x="280" y="154"/>
                    </a:lnTo>
                    <a:lnTo>
                      <a:pt x="276" y="146"/>
                    </a:lnTo>
                    <a:lnTo>
                      <a:pt x="274" y="144"/>
                    </a:lnTo>
                    <a:lnTo>
                      <a:pt x="270" y="142"/>
                    </a:lnTo>
                    <a:lnTo>
                      <a:pt x="270" y="136"/>
                    </a:lnTo>
                    <a:lnTo>
                      <a:pt x="270" y="136"/>
                    </a:lnTo>
                    <a:lnTo>
                      <a:pt x="268" y="132"/>
                    </a:lnTo>
                    <a:lnTo>
                      <a:pt x="266" y="126"/>
                    </a:lnTo>
                    <a:lnTo>
                      <a:pt x="262" y="124"/>
                    </a:lnTo>
                    <a:lnTo>
                      <a:pt x="260" y="122"/>
                    </a:lnTo>
                    <a:lnTo>
                      <a:pt x="260" y="122"/>
                    </a:lnTo>
                    <a:lnTo>
                      <a:pt x="258" y="120"/>
                    </a:lnTo>
                    <a:lnTo>
                      <a:pt x="258" y="120"/>
                    </a:lnTo>
                    <a:lnTo>
                      <a:pt x="256" y="114"/>
                    </a:lnTo>
                    <a:lnTo>
                      <a:pt x="254" y="108"/>
                    </a:lnTo>
                    <a:lnTo>
                      <a:pt x="252" y="106"/>
                    </a:lnTo>
                    <a:lnTo>
                      <a:pt x="250" y="106"/>
                    </a:lnTo>
                    <a:lnTo>
                      <a:pt x="250" y="106"/>
                    </a:lnTo>
                    <a:lnTo>
                      <a:pt x="246" y="104"/>
                    </a:lnTo>
                    <a:lnTo>
                      <a:pt x="244" y="102"/>
                    </a:lnTo>
                    <a:lnTo>
                      <a:pt x="242" y="98"/>
                    </a:lnTo>
                    <a:lnTo>
                      <a:pt x="236" y="92"/>
                    </a:lnTo>
                    <a:lnTo>
                      <a:pt x="236" y="92"/>
                    </a:lnTo>
                    <a:lnTo>
                      <a:pt x="232" y="88"/>
                    </a:lnTo>
                    <a:lnTo>
                      <a:pt x="234" y="84"/>
                    </a:lnTo>
                    <a:lnTo>
                      <a:pt x="234" y="82"/>
                    </a:lnTo>
                    <a:lnTo>
                      <a:pt x="226" y="78"/>
                    </a:lnTo>
                    <a:lnTo>
                      <a:pt x="226" y="78"/>
                    </a:lnTo>
                    <a:lnTo>
                      <a:pt x="220" y="74"/>
                    </a:lnTo>
                    <a:lnTo>
                      <a:pt x="220" y="72"/>
                    </a:lnTo>
                    <a:lnTo>
                      <a:pt x="220" y="70"/>
                    </a:lnTo>
                    <a:lnTo>
                      <a:pt x="212" y="68"/>
                    </a:lnTo>
                    <a:lnTo>
                      <a:pt x="212" y="68"/>
                    </a:lnTo>
                    <a:lnTo>
                      <a:pt x="208" y="66"/>
                    </a:lnTo>
                    <a:lnTo>
                      <a:pt x="206" y="64"/>
                    </a:lnTo>
                    <a:lnTo>
                      <a:pt x="206" y="60"/>
                    </a:lnTo>
                    <a:lnTo>
                      <a:pt x="206" y="58"/>
                    </a:lnTo>
                    <a:lnTo>
                      <a:pt x="206" y="56"/>
                    </a:lnTo>
                    <a:lnTo>
                      <a:pt x="204" y="54"/>
                    </a:lnTo>
                    <a:lnTo>
                      <a:pt x="198" y="52"/>
                    </a:lnTo>
                    <a:lnTo>
                      <a:pt x="198" y="52"/>
                    </a:lnTo>
                    <a:lnTo>
                      <a:pt x="194" y="50"/>
                    </a:lnTo>
                    <a:lnTo>
                      <a:pt x="192" y="46"/>
                    </a:lnTo>
                    <a:lnTo>
                      <a:pt x="192" y="44"/>
                    </a:lnTo>
                    <a:lnTo>
                      <a:pt x="194" y="42"/>
                    </a:lnTo>
                    <a:lnTo>
                      <a:pt x="196" y="34"/>
                    </a:lnTo>
                    <a:lnTo>
                      <a:pt x="196" y="32"/>
                    </a:lnTo>
                    <a:lnTo>
                      <a:pt x="194" y="28"/>
                    </a:lnTo>
                    <a:lnTo>
                      <a:pt x="194" y="28"/>
                    </a:lnTo>
                    <a:lnTo>
                      <a:pt x="192" y="24"/>
                    </a:lnTo>
                    <a:lnTo>
                      <a:pt x="192" y="22"/>
                    </a:lnTo>
                    <a:lnTo>
                      <a:pt x="190" y="18"/>
                    </a:lnTo>
                    <a:lnTo>
                      <a:pt x="186" y="14"/>
                    </a:lnTo>
                    <a:lnTo>
                      <a:pt x="186" y="14"/>
                    </a:lnTo>
                    <a:lnTo>
                      <a:pt x="182" y="6"/>
                    </a:lnTo>
                    <a:lnTo>
                      <a:pt x="182" y="2"/>
                    </a:lnTo>
                    <a:lnTo>
                      <a:pt x="182" y="2"/>
                    </a:lnTo>
                    <a:lnTo>
                      <a:pt x="178" y="0"/>
                    </a:lnTo>
                    <a:lnTo>
                      <a:pt x="176" y="2"/>
                    </a:lnTo>
                    <a:lnTo>
                      <a:pt x="172" y="4"/>
                    </a:lnTo>
                    <a:lnTo>
                      <a:pt x="162" y="8"/>
                    </a:lnTo>
                    <a:lnTo>
                      <a:pt x="162" y="8"/>
                    </a:lnTo>
                    <a:lnTo>
                      <a:pt x="158" y="10"/>
                    </a:lnTo>
                    <a:lnTo>
                      <a:pt x="156" y="12"/>
                    </a:lnTo>
                    <a:lnTo>
                      <a:pt x="156" y="18"/>
                    </a:lnTo>
                    <a:lnTo>
                      <a:pt x="156" y="22"/>
                    </a:lnTo>
                    <a:lnTo>
                      <a:pt x="154" y="24"/>
                    </a:lnTo>
                    <a:lnTo>
                      <a:pt x="152" y="26"/>
                    </a:lnTo>
                    <a:lnTo>
                      <a:pt x="152" y="26"/>
                    </a:lnTo>
                    <a:lnTo>
                      <a:pt x="148" y="28"/>
                    </a:lnTo>
                    <a:lnTo>
                      <a:pt x="146" y="32"/>
                    </a:lnTo>
                    <a:lnTo>
                      <a:pt x="144" y="36"/>
                    </a:lnTo>
                    <a:lnTo>
                      <a:pt x="140" y="40"/>
                    </a:lnTo>
                    <a:lnTo>
                      <a:pt x="140" y="40"/>
                    </a:lnTo>
                    <a:lnTo>
                      <a:pt x="136" y="42"/>
                    </a:lnTo>
                    <a:lnTo>
                      <a:pt x="130" y="44"/>
                    </a:lnTo>
                    <a:lnTo>
                      <a:pt x="114" y="50"/>
                    </a:lnTo>
                    <a:lnTo>
                      <a:pt x="114" y="50"/>
                    </a:lnTo>
                    <a:lnTo>
                      <a:pt x="108" y="52"/>
                    </a:lnTo>
                    <a:lnTo>
                      <a:pt x="104" y="52"/>
                    </a:lnTo>
                    <a:lnTo>
                      <a:pt x="102" y="52"/>
                    </a:lnTo>
                    <a:lnTo>
                      <a:pt x="96" y="54"/>
                    </a:lnTo>
                    <a:lnTo>
                      <a:pt x="96" y="54"/>
                    </a:lnTo>
                    <a:lnTo>
                      <a:pt x="92" y="58"/>
                    </a:lnTo>
                    <a:lnTo>
                      <a:pt x="94" y="60"/>
                    </a:lnTo>
                    <a:lnTo>
                      <a:pt x="98" y="62"/>
                    </a:lnTo>
                    <a:lnTo>
                      <a:pt x="98" y="64"/>
                    </a:lnTo>
                    <a:lnTo>
                      <a:pt x="98" y="66"/>
                    </a:lnTo>
                    <a:lnTo>
                      <a:pt x="98" y="66"/>
                    </a:lnTo>
                    <a:lnTo>
                      <a:pt x="98" y="70"/>
                    </a:lnTo>
                    <a:lnTo>
                      <a:pt x="96" y="72"/>
                    </a:lnTo>
                    <a:lnTo>
                      <a:pt x="92" y="72"/>
                    </a:lnTo>
                    <a:lnTo>
                      <a:pt x="88" y="76"/>
                    </a:lnTo>
                    <a:lnTo>
                      <a:pt x="88" y="76"/>
                    </a:lnTo>
                    <a:lnTo>
                      <a:pt x="80" y="78"/>
                    </a:lnTo>
                    <a:lnTo>
                      <a:pt x="68" y="82"/>
                    </a:lnTo>
                    <a:lnTo>
                      <a:pt x="54" y="86"/>
                    </a:lnTo>
                    <a:lnTo>
                      <a:pt x="42" y="92"/>
                    </a:lnTo>
                    <a:lnTo>
                      <a:pt x="42" y="92"/>
                    </a:lnTo>
                    <a:lnTo>
                      <a:pt x="38" y="94"/>
                    </a:lnTo>
                    <a:lnTo>
                      <a:pt x="36" y="94"/>
                    </a:lnTo>
                    <a:lnTo>
                      <a:pt x="34" y="94"/>
                    </a:lnTo>
                    <a:lnTo>
                      <a:pt x="24" y="96"/>
                    </a:lnTo>
                    <a:lnTo>
                      <a:pt x="24" y="96"/>
                    </a:lnTo>
                    <a:lnTo>
                      <a:pt x="18" y="104"/>
                    </a:lnTo>
                    <a:lnTo>
                      <a:pt x="14" y="112"/>
                    </a:lnTo>
                    <a:lnTo>
                      <a:pt x="10" y="132"/>
                    </a:lnTo>
                    <a:lnTo>
                      <a:pt x="10" y="132"/>
                    </a:lnTo>
                    <a:lnTo>
                      <a:pt x="4" y="146"/>
                    </a:lnTo>
                    <a:lnTo>
                      <a:pt x="0" y="152"/>
                    </a:lnTo>
                    <a:lnTo>
                      <a:pt x="0" y="156"/>
                    </a:lnTo>
                    <a:lnTo>
                      <a:pt x="4" y="166"/>
                    </a:lnTo>
                    <a:lnTo>
                      <a:pt x="4" y="166"/>
                    </a:lnTo>
                    <a:lnTo>
                      <a:pt x="8" y="176"/>
                    </a:lnTo>
                    <a:lnTo>
                      <a:pt x="12" y="178"/>
                    </a:lnTo>
                    <a:lnTo>
                      <a:pt x="16" y="182"/>
                    </a:lnTo>
                    <a:lnTo>
                      <a:pt x="22" y="190"/>
                    </a:lnTo>
                    <a:lnTo>
                      <a:pt x="22" y="190"/>
                    </a:lnTo>
                    <a:lnTo>
                      <a:pt x="30" y="200"/>
                    </a:lnTo>
                    <a:lnTo>
                      <a:pt x="36" y="204"/>
                    </a:lnTo>
                    <a:lnTo>
                      <a:pt x="40" y="206"/>
                    </a:lnTo>
                    <a:lnTo>
                      <a:pt x="38" y="212"/>
                    </a:lnTo>
                    <a:lnTo>
                      <a:pt x="38" y="212"/>
                    </a:lnTo>
                    <a:lnTo>
                      <a:pt x="38" y="216"/>
                    </a:lnTo>
                    <a:lnTo>
                      <a:pt x="38" y="222"/>
                    </a:lnTo>
                    <a:lnTo>
                      <a:pt x="38" y="222"/>
                    </a:lnTo>
                    <a:lnTo>
                      <a:pt x="44" y="216"/>
                    </a:lnTo>
                    <a:lnTo>
                      <a:pt x="48" y="210"/>
                    </a:lnTo>
                    <a:lnTo>
                      <a:pt x="50" y="200"/>
                    </a:lnTo>
                    <a:lnTo>
                      <a:pt x="52" y="192"/>
                    </a:lnTo>
                    <a:lnTo>
                      <a:pt x="54" y="190"/>
                    </a:lnTo>
                    <a:lnTo>
                      <a:pt x="56" y="190"/>
                    </a:lnTo>
                    <a:lnTo>
                      <a:pt x="56" y="190"/>
                    </a:lnTo>
                    <a:lnTo>
                      <a:pt x="76" y="190"/>
                    </a:lnTo>
                    <a:lnTo>
                      <a:pt x="94" y="190"/>
                    </a:lnTo>
                    <a:lnTo>
                      <a:pt x="94" y="190"/>
                    </a:lnTo>
                    <a:lnTo>
                      <a:pt x="98" y="170"/>
                    </a:lnTo>
                    <a:lnTo>
                      <a:pt x="102" y="160"/>
                    </a:lnTo>
                    <a:lnTo>
                      <a:pt x="106" y="156"/>
                    </a:lnTo>
                    <a:lnTo>
                      <a:pt x="110" y="154"/>
                    </a:lnTo>
                    <a:lnTo>
                      <a:pt x="118" y="152"/>
                    </a:lnTo>
                    <a:lnTo>
                      <a:pt x="118" y="152"/>
                    </a:lnTo>
                    <a:lnTo>
                      <a:pt x="124" y="152"/>
                    </a:lnTo>
                    <a:lnTo>
                      <a:pt x="128" y="154"/>
                    </a:lnTo>
                    <a:lnTo>
                      <a:pt x="134" y="158"/>
                    </a:lnTo>
                    <a:lnTo>
                      <a:pt x="140" y="162"/>
                    </a:lnTo>
                    <a:lnTo>
                      <a:pt x="142" y="164"/>
                    </a:lnTo>
                    <a:lnTo>
                      <a:pt x="146" y="162"/>
                    </a:lnTo>
                    <a:lnTo>
                      <a:pt x="146" y="162"/>
                    </a:lnTo>
                    <a:lnTo>
                      <a:pt x="150" y="162"/>
                    </a:lnTo>
                    <a:lnTo>
                      <a:pt x="154" y="164"/>
                    </a:lnTo>
                    <a:lnTo>
                      <a:pt x="162" y="166"/>
                    </a:lnTo>
                    <a:lnTo>
                      <a:pt x="172" y="170"/>
                    </a:lnTo>
                    <a:lnTo>
                      <a:pt x="178" y="172"/>
                    </a:lnTo>
                    <a:lnTo>
                      <a:pt x="186" y="170"/>
                    </a:lnTo>
                    <a:lnTo>
                      <a:pt x="186" y="170"/>
                    </a:lnTo>
                    <a:lnTo>
                      <a:pt x="188" y="168"/>
                    </a:lnTo>
                    <a:lnTo>
                      <a:pt x="192" y="164"/>
                    </a:lnTo>
                    <a:lnTo>
                      <a:pt x="196" y="160"/>
                    </a:lnTo>
                    <a:lnTo>
                      <a:pt x="206" y="158"/>
                    </a:lnTo>
                    <a:lnTo>
                      <a:pt x="206" y="158"/>
                    </a:lnTo>
                    <a:lnTo>
                      <a:pt x="220" y="156"/>
                    </a:lnTo>
                    <a:lnTo>
                      <a:pt x="222" y="154"/>
                    </a:lnTo>
                    <a:lnTo>
                      <a:pt x="224" y="152"/>
                    </a:lnTo>
                    <a:lnTo>
                      <a:pt x="224" y="150"/>
                    </a:lnTo>
                    <a:lnTo>
                      <a:pt x="224" y="148"/>
                    </a:lnTo>
                    <a:lnTo>
                      <a:pt x="228" y="148"/>
                    </a:lnTo>
                    <a:lnTo>
                      <a:pt x="228" y="148"/>
                    </a:lnTo>
                    <a:lnTo>
                      <a:pt x="230" y="148"/>
                    </a:lnTo>
                    <a:lnTo>
                      <a:pt x="234" y="150"/>
                    </a:lnTo>
                    <a:lnTo>
                      <a:pt x="246" y="152"/>
                    </a:lnTo>
                    <a:lnTo>
                      <a:pt x="280" y="154"/>
                    </a:lnTo>
                    <a:lnTo>
                      <a:pt x="280" y="15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8" name="Freeform 164">
                <a:extLst>
                  <a:ext uri="{FF2B5EF4-FFF2-40B4-BE49-F238E27FC236}">
                    <a16:creationId xmlns:a16="http://schemas.microsoft.com/office/drawing/2014/main" id="{EC28BD88-01E4-4676-8FD7-20050E4FC287}"/>
                  </a:ext>
                </a:extLst>
              </p:cNvPr>
              <p:cNvSpPr>
                <a:spLocks/>
              </p:cNvSpPr>
              <p:nvPr/>
            </p:nvSpPr>
            <p:spPr bwMode="auto">
              <a:xfrm>
                <a:off x="4277627" y="1402285"/>
                <a:ext cx="477700" cy="469257"/>
              </a:xfrm>
              <a:custGeom>
                <a:avLst/>
                <a:gdLst/>
                <a:ahLst/>
                <a:cxnLst>
                  <a:cxn ang="0">
                    <a:pos x="318" y="32"/>
                  </a:cxn>
                  <a:cxn ang="0">
                    <a:pos x="312" y="28"/>
                  </a:cxn>
                  <a:cxn ang="0">
                    <a:pos x="304" y="28"/>
                  </a:cxn>
                  <a:cxn ang="0">
                    <a:pos x="296" y="24"/>
                  </a:cxn>
                  <a:cxn ang="0">
                    <a:pos x="292" y="20"/>
                  </a:cxn>
                  <a:cxn ang="0">
                    <a:pos x="282" y="14"/>
                  </a:cxn>
                  <a:cxn ang="0">
                    <a:pos x="266" y="12"/>
                  </a:cxn>
                  <a:cxn ang="0">
                    <a:pos x="264" y="14"/>
                  </a:cxn>
                  <a:cxn ang="0">
                    <a:pos x="262" y="10"/>
                  </a:cxn>
                  <a:cxn ang="0">
                    <a:pos x="244" y="10"/>
                  </a:cxn>
                  <a:cxn ang="0">
                    <a:pos x="228" y="20"/>
                  </a:cxn>
                  <a:cxn ang="0">
                    <a:pos x="220" y="36"/>
                  </a:cxn>
                  <a:cxn ang="0">
                    <a:pos x="226" y="38"/>
                  </a:cxn>
                  <a:cxn ang="0">
                    <a:pos x="220" y="60"/>
                  </a:cxn>
                  <a:cxn ang="0">
                    <a:pos x="210" y="64"/>
                  </a:cxn>
                  <a:cxn ang="0">
                    <a:pos x="196" y="60"/>
                  </a:cxn>
                  <a:cxn ang="0">
                    <a:pos x="174" y="48"/>
                  </a:cxn>
                  <a:cxn ang="0">
                    <a:pos x="152" y="42"/>
                  </a:cxn>
                  <a:cxn ang="0">
                    <a:pos x="138" y="42"/>
                  </a:cxn>
                  <a:cxn ang="0">
                    <a:pos x="130" y="36"/>
                  </a:cxn>
                  <a:cxn ang="0">
                    <a:pos x="126" y="20"/>
                  </a:cxn>
                  <a:cxn ang="0">
                    <a:pos x="116" y="18"/>
                  </a:cxn>
                  <a:cxn ang="0">
                    <a:pos x="110" y="14"/>
                  </a:cxn>
                  <a:cxn ang="0">
                    <a:pos x="96" y="12"/>
                  </a:cxn>
                  <a:cxn ang="0">
                    <a:pos x="88" y="10"/>
                  </a:cxn>
                  <a:cxn ang="0">
                    <a:pos x="76" y="8"/>
                  </a:cxn>
                  <a:cxn ang="0">
                    <a:pos x="62" y="8"/>
                  </a:cxn>
                  <a:cxn ang="0">
                    <a:pos x="44" y="0"/>
                  </a:cxn>
                  <a:cxn ang="0">
                    <a:pos x="44" y="12"/>
                  </a:cxn>
                  <a:cxn ang="0">
                    <a:pos x="40" y="20"/>
                  </a:cxn>
                  <a:cxn ang="0">
                    <a:pos x="28" y="26"/>
                  </a:cxn>
                  <a:cxn ang="0">
                    <a:pos x="24" y="34"/>
                  </a:cxn>
                  <a:cxn ang="0">
                    <a:pos x="20" y="48"/>
                  </a:cxn>
                  <a:cxn ang="0">
                    <a:pos x="22" y="56"/>
                  </a:cxn>
                  <a:cxn ang="0">
                    <a:pos x="8" y="68"/>
                  </a:cxn>
                  <a:cxn ang="0">
                    <a:pos x="0" y="72"/>
                  </a:cxn>
                  <a:cxn ang="0">
                    <a:pos x="4" y="78"/>
                  </a:cxn>
                  <a:cxn ang="0">
                    <a:pos x="8" y="98"/>
                  </a:cxn>
                  <a:cxn ang="0">
                    <a:pos x="20" y="120"/>
                  </a:cxn>
                  <a:cxn ang="0">
                    <a:pos x="18" y="132"/>
                  </a:cxn>
                  <a:cxn ang="0">
                    <a:pos x="18" y="138"/>
                  </a:cxn>
                  <a:cxn ang="0">
                    <a:pos x="22" y="144"/>
                  </a:cxn>
                  <a:cxn ang="0">
                    <a:pos x="18" y="150"/>
                  </a:cxn>
                  <a:cxn ang="0">
                    <a:pos x="8" y="158"/>
                  </a:cxn>
                  <a:cxn ang="0">
                    <a:pos x="6" y="164"/>
                  </a:cxn>
                  <a:cxn ang="0">
                    <a:pos x="18" y="172"/>
                  </a:cxn>
                  <a:cxn ang="0">
                    <a:pos x="20" y="178"/>
                  </a:cxn>
                  <a:cxn ang="0">
                    <a:pos x="24" y="184"/>
                  </a:cxn>
                  <a:cxn ang="0">
                    <a:pos x="32" y="192"/>
                  </a:cxn>
                  <a:cxn ang="0">
                    <a:pos x="46" y="196"/>
                  </a:cxn>
                  <a:cxn ang="0">
                    <a:pos x="64" y="208"/>
                  </a:cxn>
                  <a:cxn ang="0">
                    <a:pos x="130" y="222"/>
                  </a:cxn>
                  <a:cxn ang="0">
                    <a:pos x="154" y="210"/>
                  </a:cxn>
                  <a:cxn ang="0">
                    <a:pos x="176" y="214"/>
                  </a:cxn>
                  <a:cxn ang="0">
                    <a:pos x="332" y="322"/>
                  </a:cxn>
                  <a:cxn ang="0">
                    <a:pos x="318" y="96"/>
                  </a:cxn>
                  <a:cxn ang="0">
                    <a:pos x="320" y="82"/>
                  </a:cxn>
                  <a:cxn ang="0">
                    <a:pos x="318" y="76"/>
                  </a:cxn>
                  <a:cxn ang="0">
                    <a:pos x="320" y="66"/>
                  </a:cxn>
                  <a:cxn ang="0">
                    <a:pos x="318" y="58"/>
                  </a:cxn>
                  <a:cxn ang="0">
                    <a:pos x="320" y="32"/>
                  </a:cxn>
                </a:cxnLst>
                <a:rect l="0" t="0" r="r" b="b"/>
                <a:pathLst>
                  <a:path w="332" h="322">
                    <a:moveTo>
                      <a:pt x="320" y="32"/>
                    </a:moveTo>
                    <a:lnTo>
                      <a:pt x="320" y="32"/>
                    </a:lnTo>
                    <a:lnTo>
                      <a:pt x="318" y="32"/>
                    </a:lnTo>
                    <a:lnTo>
                      <a:pt x="318" y="30"/>
                    </a:lnTo>
                    <a:lnTo>
                      <a:pt x="316" y="28"/>
                    </a:lnTo>
                    <a:lnTo>
                      <a:pt x="312" y="28"/>
                    </a:lnTo>
                    <a:lnTo>
                      <a:pt x="312" y="28"/>
                    </a:lnTo>
                    <a:lnTo>
                      <a:pt x="306" y="28"/>
                    </a:lnTo>
                    <a:lnTo>
                      <a:pt x="304" y="28"/>
                    </a:lnTo>
                    <a:lnTo>
                      <a:pt x="304" y="24"/>
                    </a:lnTo>
                    <a:lnTo>
                      <a:pt x="296" y="24"/>
                    </a:lnTo>
                    <a:lnTo>
                      <a:pt x="296" y="24"/>
                    </a:lnTo>
                    <a:lnTo>
                      <a:pt x="290" y="24"/>
                    </a:lnTo>
                    <a:lnTo>
                      <a:pt x="290" y="22"/>
                    </a:lnTo>
                    <a:lnTo>
                      <a:pt x="292" y="20"/>
                    </a:lnTo>
                    <a:lnTo>
                      <a:pt x="290" y="18"/>
                    </a:lnTo>
                    <a:lnTo>
                      <a:pt x="288" y="18"/>
                    </a:lnTo>
                    <a:lnTo>
                      <a:pt x="282" y="14"/>
                    </a:lnTo>
                    <a:lnTo>
                      <a:pt x="282" y="14"/>
                    </a:lnTo>
                    <a:lnTo>
                      <a:pt x="270" y="12"/>
                    </a:lnTo>
                    <a:lnTo>
                      <a:pt x="266" y="12"/>
                    </a:lnTo>
                    <a:lnTo>
                      <a:pt x="266" y="14"/>
                    </a:lnTo>
                    <a:lnTo>
                      <a:pt x="264" y="14"/>
                    </a:lnTo>
                    <a:lnTo>
                      <a:pt x="264" y="14"/>
                    </a:lnTo>
                    <a:lnTo>
                      <a:pt x="260" y="12"/>
                    </a:lnTo>
                    <a:lnTo>
                      <a:pt x="262" y="12"/>
                    </a:lnTo>
                    <a:lnTo>
                      <a:pt x="262" y="10"/>
                    </a:lnTo>
                    <a:lnTo>
                      <a:pt x="254" y="10"/>
                    </a:lnTo>
                    <a:lnTo>
                      <a:pt x="254" y="10"/>
                    </a:lnTo>
                    <a:lnTo>
                      <a:pt x="244" y="10"/>
                    </a:lnTo>
                    <a:lnTo>
                      <a:pt x="238" y="12"/>
                    </a:lnTo>
                    <a:lnTo>
                      <a:pt x="228" y="20"/>
                    </a:lnTo>
                    <a:lnTo>
                      <a:pt x="228" y="20"/>
                    </a:lnTo>
                    <a:lnTo>
                      <a:pt x="222" y="26"/>
                    </a:lnTo>
                    <a:lnTo>
                      <a:pt x="220" y="30"/>
                    </a:lnTo>
                    <a:lnTo>
                      <a:pt x="220" y="36"/>
                    </a:lnTo>
                    <a:lnTo>
                      <a:pt x="222" y="38"/>
                    </a:lnTo>
                    <a:lnTo>
                      <a:pt x="222" y="38"/>
                    </a:lnTo>
                    <a:lnTo>
                      <a:pt x="226" y="38"/>
                    </a:lnTo>
                    <a:lnTo>
                      <a:pt x="226" y="42"/>
                    </a:lnTo>
                    <a:lnTo>
                      <a:pt x="226" y="52"/>
                    </a:lnTo>
                    <a:lnTo>
                      <a:pt x="220" y="60"/>
                    </a:lnTo>
                    <a:lnTo>
                      <a:pt x="216" y="64"/>
                    </a:lnTo>
                    <a:lnTo>
                      <a:pt x="210" y="64"/>
                    </a:lnTo>
                    <a:lnTo>
                      <a:pt x="210" y="64"/>
                    </a:lnTo>
                    <a:lnTo>
                      <a:pt x="204" y="66"/>
                    </a:lnTo>
                    <a:lnTo>
                      <a:pt x="200" y="64"/>
                    </a:lnTo>
                    <a:lnTo>
                      <a:pt x="196" y="60"/>
                    </a:lnTo>
                    <a:lnTo>
                      <a:pt x="186" y="54"/>
                    </a:lnTo>
                    <a:lnTo>
                      <a:pt x="186" y="54"/>
                    </a:lnTo>
                    <a:lnTo>
                      <a:pt x="174" y="48"/>
                    </a:lnTo>
                    <a:lnTo>
                      <a:pt x="166" y="46"/>
                    </a:lnTo>
                    <a:lnTo>
                      <a:pt x="158" y="44"/>
                    </a:lnTo>
                    <a:lnTo>
                      <a:pt x="152" y="42"/>
                    </a:lnTo>
                    <a:lnTo>
                      <a:pt x="152" y="42"/>
                    </a:lnTo>
                    <a:lnTo>
                      <a:pt x="146" y="42"/>
                    </a:lnTo>
                    <a:lnTo>
                      <a:pt x="138" y="42"/>
                    </a:lnTo>
                    <a:lnTo>
                      <a:pt x="136" y="42"/>
                    </a:lnTo>
                    <a:lnTo>
                      <a:pt x="132" y="40"/>
                    </a:lnTo>
                    <a:lnTo>
                      <a:pt x="130" y="36"/>
                    </a:lnTo>
                    <a:lnTo>
                      <a:pt x="128" y="28"/>
                    </a:lnTo>
                    <a:lnTo>
                      <a:pt x="128" y="28"/>
                    </a:lnTo>
                    <a:lnTo>
                      <a:pt x="126" y="20"/>
                    </a:lnTo>
                    <a:lnTo>
                      <a:pt x="124" y="20"/>
                    </a:lnTo>
                    <a:lnTo>
                      <a:pt x="118" y="20"/>
                    </a:lnTo>
                    <a:lnTo>
                      <a:pt x="116" y="18"/>
                    </a:lnTo>
                    <a:lnTo>
                      <a:pt x="112" y="16"/>
                    </a:lnTo>
                    <a:lnTo>
                      <a:pt x="112" y="16"/>
                    </a:lnTo>
                    <a:lnTo>
                      <a:pt x="110" y="14"/>
                    </a:lnTo>
                    <a:lnTo>
                      <a:pt x="106" y="12"/>
                    </a:lnTo>
                    <a:lnTo>
                      <a:pt x="100" y="12"/>
                    </a:lnTo>
                    <a:lnTo>
                      <a:pt x="96" y="12"/>
                    </a:lnTo>
                    <a:lnTo>
                      <a:pt x="92" y="12"/>
                    </a:lnTo>
                    <a:lnTo>
                      <a:pt x="88" y="10"/>
                    </a:lnTo>
                    <a:lnTo>
                      <a:pt x="88" y="10"/>
                    </a:lnTo>
                    <a:lnTo>
                      <a:pt x="86" y="8"/>
                    </a:lnTo>
                    <a:lnTo>
                      <a:pt x="82" y="6"/>
                    </a:lnTo>
                    <a:lnTo>
                      <a:pt x="76" y="8"/>
                    </a:lnTo>
                    <a:lnTo>
                      <a:pt x="70" y="10"/>
                    </a:lnTo>
                    <a:lnTo>
                      <a:pt x="66" y="10"/>
                    </a:lnTo>
                    <a:lnTo>
                      <a:pt x="62" y="8"/>
                    </a:lnTo>
                    <a:lnTo>
                      <a:pt x="62" y="8"/>
                    </a:lnTo>
                    <a:lnTo>
                      <a:pt x="50" y="4"/>
                    </a:lnTo>
                    <a:lnTo>
                      <a:pt x="44" y="0"/>
                    </a:lnTo>
                    <a:lnTo>
                      <a:pt x="42" y="12"/>
                    </a:lnTo>
                    <a:lnTo>
                      <a:pt x="42" y="12"/>
                    </a:lnTo>
                    <a:lnTo>
                      <a:pt x="44" y="12"/>
                    </a:lnTo>
                    <a:lnTo>
                      <a:pt x="46" y="14"/>
                    </a:lnTo>
                    <a:lnTo>
                      <a:pt x="44" y="18"/>
                    </a:lnTo>
                    <a:lnTo>
                      <a:pt x="40" y="20"/>
                    </a:lnTo>
                    <a:lnTo>
                      <a:pt x="40" y="20"/>
                    </a:lnTo>
                    <a:lnTo>
                      <a:pt x="32" y="24"/>
                    </a:lnTo>
                    <a:lnTo>
                      <a:pt x="28" y="26"/>
                    </a:lnTo>
                    <a:lnTo>
                      <a:pt x="26" y="30"/>
                    </a:lnTo>
                    <a:lnTo>
                      <a:pt x="26" y="30"/>
                    </a:lnTo>
                    <a:lnTo>
                      <a:pt x="24" y="34"/>
                    </a:lnTo>
                    <a:lnTo>
                      <a:pt x="20" y="38"/>
                    </a:lnTo>
                    <a:lnTo>
                      <a:pt x="18" y="42"/>
                    </a:lnTo>
                    <a:lnTo>
                      <a:pt x="20" y="48"/>
                    </a:lnTo>
                    <a:lnTo>
                      <a:pt x="20" y="48"/>
                    </a:lnTo>
                    <a:lnTo>
                      <a:pt x="22" y="52"/>
                    </a:lnTo>
                    <a:lnTo>
                      <a:pt x="22" y="56"/>
                    </a:lnTo>
                    <a:lnTo>
                      <a:pt x="20" y="60"/>
                    </a:lnTo>
                    <a:lnTo>
                      <a:pt x="16" y="64"/>
                    </a:lnTo>
                    <a:lnTo>
                      <a:pt x="8" y="68"/>
                    </a:lnTo>
                    <a:lnTo>
                      <a:pt x="2" y="72"/>
                    </a:lnTo>
                    <a:lnTo>
                      <a:pt x="2" y="72"/>
                    </a:lnTo>
                    <a:lnTo>
                      <a:pt x="0" y="72"/>
                    </a:lnTo>
                    <a:lnTo>
                      <a:pt x="0" y="74"/>
                    </a:lnTo>
                    <a:lnTo>
                      <a:pt x="4" y="78"/>
                    </a:lnTo>
                    <a:lnTo>
                      <a:pt x="4" y="78"/>
                    </a:lnTo>
                    <a:lnTo>
                      <a:pt x="6" y="84"/>
                    </a:lnTo>
                    <a:lnTo>
                      <a:pt x="6" y="90"/>
                    </a:lnTo>
                    <a:lnTo>
                      <a:pt x="8" y="98"/>
                    </a:lnTo>
                    <a:lnTo>
                      <a:pt x="14" y="108"/>
                    </a:lnTo>
                    <a:lnTo>
                      <a:pt x="14" y="108"/>
                    </a:lnTo>
                    <a:lnTo>
                      <a:pt x="20" y="120"/>
                    </a:lnTo>
                    <a:lnTo>
                      <a:pt x="22" y="126"/>
                    </a:lnTo>
                    <a:lnTo>
                      <a:pt x="20" y="130"/>
                    </a:lnTo>
                    <a:lnTo>
                      <a:pt x="18" y="132"/>
                    </a:lnTo>
                    <a:lnTo>
                      <a:pt x="18" y="132"/>
                    </a:lnTo>
                    <a:lnTo>
                      <a:pt x="16" y="134"/>
                    </a:lnTo>
                    <a:lnTo>
                      <a:pt x="18" y="138"/>
                    </a:lnTo>
                    <a:lnTo>
                      <a:pt x="18" y="138"/>
                    </a:lnTo>
                    <a:lnTo>
                      <a:pt x="22" y="142"/>
                    </a:lnTo>
                    <a:lnTo>
                      <a:pt x="22" y="144"/>
                    </a:lnTo>
                    <a:lnTo>
                      <a:pt x="20" y="146"/>
                    </a:lnTo>
                    <a:lnTo>
                      <a:pt x="18" y="150"/>
                    </a:lnTo>
                    <a:lnTo>
                      <a:pt x="18" y="150"/>
                    </a:lnTo>
                    <a:lnTo>
                      <a:pt x="16" y="154"/>
                    </a:lnTo>
                    <a:lnTo>
                      <a:pt x="14" y="156"/>
                    </a:lnTo>
                    <a:lnTo>
                      <a:pt x="8" y="158"/>
                    </a:lnTo>
                    <a:lnTo>
                      <a:pt x="6" y="160"/>
                    </a:lnTo>
                    <a:lnTo>
                      <a:pt x="6" y="162"/>
                    </a:lnTo>
                    <a:lnTo>
                      <a:pt x="6" y="164"/>
                    </a:lnTo>
                    <a:lnTo>
                      <a:pt x="6" y="164"/>
                    </a:lnTo>
                    <a:lnTo>
                      <a:pt x="14" y="170"/>
                    </a:lnTo>
                    <a:lnTo>
                      <a:pt x="18" y="172"/>
                    </a:lnTo>
                    <a:lnTo>
                      <a:pt x="20" y="174"/>
                    </a:lnTo>
                    <a:lnTo>
                      <a:pt x="20" y="178"/>
                    </a:lnTo>
                    <a:lnTo>
                      <a:pt x="20" y="178"/>
                    </a:lnTo>
                    <a:lnTo>
                      <a:pt x="20" y="182"/>
                    </a:lnTo>
                    <a:lnTo>
                      <a:pt x="22" y="182"/>
                    </a:lnTo>
                    <a:lnTo>
                      <a:pt x="24" y="184"/>
                    </a:lnTo>
                    <a:lnTo>
                      <a:pt x="28" y="188"/>
                    </a:lnTo>
                    <a:lnTo>
                      <a:pt x="28" y="188"/>
                    </a:lnTo>
                    <a:lnTo>
                      <a:pt x="32" y="192"/>
                    </a:lnTo>
                    <a:lnTo>
                      <a:pt x="36" y="192"/>
                    </a:lnTo>
                    <a:lnTo>
                      <a:pt x="40" y="192"/>
                    </a:lnTo>
                    <a:lnTo>
                      <a:pt x="46" y="196"/>
                    </a:lnTo>
                    <a:lnTo>
                      <a:pt x="46" y="196"/>
                    </a:lnTo>
                    <a:lnTo>
                      <a:pt x="60" y="206"/>
                    </a:lnTo>
                    <a:lnTo>
                      <a:pt x="64" y="208"/>
                    </a:lnTo>
                    <a:lnTo>
                      <a:pt x="108" y="216"/>
                    </a:lnTo>
                    <a:lnTo>
                      <a:pt x="116" y="226"/>
                    </a:lnTo>
                    <a:lnTo>
                      <a:pt x="130" y="222"/>
                    </a:lnTo>
                    <a:lnTo>
                      <a:pt x="130" y="222"/>
                    </a:lnTo>
                    <a:lnTo>
                      <a:pt x="154" y="210"/>
                    </a:lnTo>
                    <a:lnTo>
                      <a:pt x="154" y="210"/>
                    </a:lnTo>
                    <a:lnTo>
                      <a:pt x="160" y="208"/>
                    </a:lnTo>
                    <a:lnTo>
                      <a:pt x="166" y="208"/>
                    </a:lnTo>
                    <a:lnTo>
                      <a:pt x="176" y="214"/>
                    </a:lnTo>
                    <a:lnTo>
                      <a:pt x="176" y="214"/>
                    </a:lnTo>
                    <a:lnTo>
                      <a:pt x="316" y="322"/>
                    </a:lnTo>
                    <a:lnTo>
                      <a:pt x="332" y="322"/>
                    </a:lnTo>
                    <a:lnTo>
                      <a:pt x="330" y="266"/>
                    </a:lnTo>
                    <a:lnTo>
                      <a:pt x="330" y="266"/>
                    </a:lnTo>
                    <a:lnTo>
                      <a:pt x="318" y="96"/>
                    </a:lnTo>
                    <a:lnTo>
                      <a:pt x="318" y="96"/>
                    </a:lnTo>
                    <a:lnTo>
                      <a:pt x="320" y="86"/>
                    </a:lnTo>
                    <a:lnTo>
                      <a:pt x="320" y="82"/>
                    </a:lnTo>
                    <a:lnTo>
                      <a:pt x="322" y="80"/>
                    </a:lnTo>
                    <a:lnTo>
                      <a:pt x="318" y="76"/>
                    </a:lnTo>
                    <a:lnTo>
                      <a:pt x="318" y="76"/>
                    </a:lnTo>
                    <a:lnTo>
                      <a:pt x="316" y="74"/>
                    </a:lnTo>
                    <a:lnTo>
                      <a:pt x="316" y="72"/>
                    </a:lnTo>
                    <a:lnTo>
                      <a:pt x="320" y="66"/>
                    </a:lnTo>
                    <a:lnTo>
                      <a:pt x="322" y="62"/>
                    </a:lnTo>
                    <a:lnTo>
                      <a:pt x="322" y="60"/>
                    </a:lnTo>
                    <a:lnTo>
                      <a:pt x="318" y="58"/>
                    </a:lnTo>
                    <a:lnTo>
                      <a:pt x="318" y="58"/>
                    </a:lnTo>
                    <a:lnTo>
                      <a:pt x="318" y="42"/>
                    </a:lnTo>
                    <a:lnTo>
                      <a:pt x="320" y="32"/>
                    </a:lnTo>
                    <a:lnTo>
                      <a:pt x="320" y="3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89" name="Freeform 166">
                <a:extLst>
                  <a:ext uri="{FF2B5EF4-FFF2-40B4-BE49-F238E27FC236}">
                    <a16:creationId xmlns:a16="http://schemas.microsoft.com/office/drawing/2014/main" id="{9334444F-0606-4F62-9A7A-838E91BB2FAD}"/>
                  </a:ext>
                </a:extLst>
              </p:cNvPr>
              <p:cNvSpPr>
                <a:spLocks noEditPoints="1"/>
              </p:cNvSpPr>
              <p:nvPr/>
            </p:nvSpPr>
            <p:spPr bwMode="auto">
              <a:xfrm>
                <a:off x="4732306" y="1448920"/>
                <a:ext cx="359715" cy="343927"/>
              </a:xfrm>
              <a:custGeom>
                <a:avLst/>
                <a:gdLst/>
                <a:ahLst/>
                <a:cxnLst>
                  <a:cxn ang="0">
                    <a:pos x="14" y="234"/>
                  </a:cxn>
                  <a:cxn ang="0">
                    <a:pos x="216" y="234"/>
                  </a:cxn>
                  <a:cxn ang="0">
                    <a:pos x="228" y="236"/>
                  </a:cxn>
                  <a:cxn ang="0">
                    <a:pos x="232" y="234"/>
                  </a:cxn>
                  <a:cxn ang="0">
                    <a:pos x="232" y="230"/>
                  </a:cxn>
                  <a:cxn ang="0">
                    <a:pos x="240" y="226"/>
                  </a:cxn>
                  <a:cxn ang="0">
                    <a:pos x="248" y="224"/>
                  </a:cxn>
                  <a:cxn ang="0">
                    <a:pos x="246" y="216"/>
                  </a:cxn>
                  <a:cxn ang="0">
                    <a:pos x="242" y="204"/>
                  </a:cxn>
                  <a:cxn ang="0">
                    <a:pos x="238" y="196"/>
                  </a:cxn>
                  <a:cxn ang="0">
                    <a:pos x="244" y="194"/>
                  </a:cxn>
                  <a:cxn ang="0">
                    <a:pos x="242" y="190"/>
                  </a:cxn>
                  <a:cxn ang="0">
                    <a:pos x="222" y="164"/>
                  </a:cxn>
                  <a:cxn ang="0">
                    <a:pos x="212" y="150"/>
                  </a:cxn>
                  <a:cxn ang="0">
                    <a:pos x="194" y="122"/>
                  </a:cxn>
                  <a:cxn ang="0">
                    <a:pos x="192" y="114"/>
                  </a:cxn>
                  <a:cxn ang="0">
                    <a:pos x="194" y="112"/>
                  </a:cxn>
                  <a:cxn ang="0">
                    <a:pos x="184" y="100"/>
                  </a:cxn>
                  <a:cxn ang="0">
                    <a:pos x="182" y="92"/>
                  </a:cxn>
                  <a:cxn ang="0">
                    <a:pos x="166" y="70"/>
                  </a:cxn>
                  <a:cxn ang="0">
                    <a:pos x="164" y="62"/>
                  </a:cxn>
                  <a:cxn ang="0">
                    <a:pos x="160" y="50"/>
                  </a:cxn>
                  <a:cxn ang="0">
                    <a:pos x="156" y="34"/>
                  </a:cxn>
                  <a:cxn ang="0">
                    <a:pos x="158" y="38"/>
                  </a:cxn>
                  <a:cxn ang="0">
                    <a:pos x="164" y="48"/>
                  </a:cxn>
                  <a:cxn ang="0">
                    <a:pos x="174" y="60"/>
                  </a:cxn>
                  <a:cxn ang="0">
                    <a:pos x="182" y="72"/>
                  </a:cxn>
                  <a:cxn ang="0">
                    <a:pos x="196" y="92"/>
                  </a:cxn>
                  <a:cxn ang="0">
                    <a:pos x="206" y="98"/>
                  </a:cxn>
                  <a:cxn ang="0">
                    <a:pos x="212" y="88"/>
                  </a:cxn>
                  <a:cxn ang="0">
                    <a:pos x="210" y="74"/>
                  </a:cxn>
                  <a:cxn ang="0">
                    <a:pos x="212" y="62"/>
                  </a:cxn>
                  <a:cxn ang="0">
                    <a:pos x="214" y="50"/>
                  </a:cxn>
                  <a:cxn ang="0">
                    <a:pos x="194" y="18"/>
                  </a:cxn>
                  <a:cxn ang="0">
                    <a:pos x="198" y="10"/>
                  </a:cxn>
                  <a:cxn ang="0">
                    <a:pos x="192" y="10"/>
                  </a:cxn>
                  <a:cxn ang="0">
                    <a:pos x="178" y="16"/>
                  </a:cxn>
                  <a:cxn ang="0">
                    <a:pos x="164" y="14"/>
                  </a:cxn>
                  <a:cxn ang="0">
                    <a:pos x="138" y="8"/>
                  </a:cxn>
                  <a:cxn ang="0">
                    <a:pos x="126" y="8"/>
                  </a:cxn>
                  <a:cxn ang="0">
                    <a:pos x="112" y="8"/>
                  </a:cxn>
                  <a:cxn ang="0">
                    <a:pos x="104" y="12"/>
                  </a:cxn>
                  <a:cxn ang="0">
                    <a:pos x="100" y="16"/>
                  </a:cxn>
                  <a:cxn ang="0">
                    <a:pos x="90" y="22"/>
                  </a:cxn>
                  <a:cxn ang="0">
                    <a:pos x="82" y="18"/>
                  </a:cxn>
                  <a:cxn ang="0">
                    <a:pos x="72" y="16"/>
                  </a:cxn>
                  <a:cxn ang="0">
                    <a:pos x="68" y="14"/>
                  </a:cxn>
                  <a:cxn ang="0">
                    <a:pos x="62" y="14"/>
                  </a:cxn>
                  <a:cxn ang="0">
                    <a:pos x="44" y="6"/>
                  </a:cxn>
                  <a:cxn ang="0">
                    <a:pos x="22" y="4"/>
                  </a:cxn>
                  <a:cxn ang="0">
                    <a:pos x="10" y="6"/>
                  </a:cxn>
                  <a:cxn ang="0">
                    <a:pos x="2" y="10"/>
                  </a:cxn>
                  <a:cxn ang="0">
                    <a:pos x="6" y="28"/>
                  </a:cxn>
                  <a:cxn ang="0">
                    <a:pos x="0" y="40"/>
                  </a:cxn>
                  <a:cxn ang="0">
                    <a:pos x="2" y="44"/>
                  </a:cxn>
                  <a:cxn ang="0">
                    <a:pos x="4" y="54"/>
                  </a:cxn>
                  <a:cxn ang="0">
                    <a:pos x="14" y="234"/>
                  </a:cxn>
                </a:cxnLst>
                <a:rect l="0" t="0" r="r" b="b"/>
                <a:pathLst>
                  <a:path w="250" h="236">
                    <a:moveTo>
                      <a:pt x="14" y="234"/>
                    </a:moveTo>
                    <a:lnTo>
                      <a:pt x="216" y="234"/>
                    </a:lnTo>
                    <a:lnTo>
                      <a:pt x="14" y="234"/>
                    </a:lnTo>
                    <a:lnTo>
                      <a:pt x="14" y="234"/>
                    </a:lnTo>
                    <a:close/>
                    <a:moveTo>
                      <a:pt x="14" y="234"/>
                    </a:moveTo>
                    <a:lnTo>
                      <a:pt x="216" y="234"/>
                    </a:lnTo>
                    <a:lnTo>
                      <a:pt x="216" y="234"/>
                    </a:lnTo>
                    <a:lnTo>
                      <a:pt x="222" y="236"/>
                    </a:lnTo>
                    <a:lnTo>
                      <a:pt x="228" y="236"/>
                    </a:lnTo>
                    <a:lnTo>
                      <a:pt x="232" y="236"/>
                    </a:lnTo>
                    <a:lnTo>
                      <a:pt x="232" y="234"/>
                    </a:lnTo>
                    <a:lnTo>
                      <a:pt x="232" y="234"/>
                    </a:lnTo>
                    <a:lnTo>
                      <a:pt x="232" y="234"/>
                    </a:lnTo>
                    <a:lnTo>
                      <a:pt x="230" y="232"/>
                    </a:lnTo>
                    <a:lnTo>
                      <a:pt x="232" y="230"/>
                    </a:lnTo>
                    <a:lnTo>
                      <a:pt x="236" y="230"/>
                    </a:lnTo>
                    <a:lnTo>
                      <a:pt x="240" y="226"/>
                    </a:lnTo>
                    <a:lnTo>
                      <a:pt x="240" y="226"/>
                    </a:lnTo>
                    <a:lnTo>
                      <a:pt x="242" y="224"/>
                    </a:lnTo>
                    <a:lnTo>
                      <a:pt x="244" y="222"/>
                    </a:lnTo>
                    <a:lnTo>
                      <a:pt x="248" y="224"/>
                    </a:lnTo>
                    <a:lnTo>
                      <a:pt x="250" y="220"/>
                    </a:lnTo>
                    <a:lnTo>
                      <a:pt x="250" y="220"/>
                    </a:lnTo>
                    <a:lnTo>
                      <a:pt x="246" y="216"/>
                    </a:lnTo>
                    <a:lnTo>
                      <a:pt x="246" y="214"/>
                    </a:lnTo>
                    <a:lnTo>
                      <a:pt x="246" y="212"/>
                    </a:lnTo>
                    <a:lnTo>
                      <a:pt x="242" y="204"/>
                    </a:lnTo>
                    <a:lnTo>
                      <a:pt x="242" y="204"/>
                    </a:lnTo>
                    <a:lnTo>
                      <a:pt x="238" y="200"/>
                    </a:lnTo>
                    <a:lnTo>
                      <a:pt x="238" y="196"/>
                    </a:lnTo>
                    <a:lnTo>
                      <a:pt x="238" y="196"/>
                    </a:lnTo>
                    <a:lnTo>
                      <a:pt x="240" y="196"/>
                    </a:lnTo>
                    <a:lnTo>
                      <a:pt x="244" y="194"/>
                    </a:lnTo>
                    <a:lnTo>
                      <a:pt x="244" y="194"/>
                    </a:lnTo>
                    <a:lnTo>
                      <a:pt x="242" y="190"/>
                    </a:lnTo>
                    <a:lnTo>
                      <a:pt x="242" y="190"/>
                    </a:lnTo>
                    <a:lnTo>
                      <a:pt x="230" y="178"/>
                    </a:lnTo>
                    <a:lnTo>
                      <a:pt x="224" y="172"/>
                    </a:lnTo>
                    <a:lnTo>
                      <a:pt x="222" y="164"/>
                    </a:lnTo>
                    <a:lnTo>
                      <a:pt x="222" y="164"/>
                    </a:lnTo>
                    <a:lnTo>
                      <a:pt x="218" y="156"/>
                    </a:lnTo>
                    <a:lnTo>
                      <a:pt x="212" y="150"/>
                    </a:lnTo>
                    <a:lnTo>
                      <a:pt x="204" y="140"/>
                    </a:lnTo>
                    <a:lnTo>
                      <a:pt x="194" y="122"/>
                    </a:lnTo>
                    <a:lnTo>
                      <a:pt x="194" y="122"/>
                    </a:lnTo>
                    <a:lnTo>
                      <a:pt x="192" y="116"/>
                    </a:lnTo>
                    <a:lnTo>
                      <a:pt x="192" y="114"/>
                    </a:lnTo>
                    <a:lnTo>
                      <a:pt x="192" y="114"/>
                    </a:lnTo>
                    <a:lnTo>
                      <a:pt x="194" y="112"/>
                    </a:lnTo>
                    <a:lnTo>
                      <a:pt x="194" y="112"/>
                    </a:lnTo>
                    <a:lnTo>
                      <a:pt x="194" y="112"/>
                    </a:lnTo>
                    <a:lnTo>
                      <a:pt x="190" y="106"/>
                    </a:lnTo>
                    <a:lnTo>
                      <a:pt x="190" y="106"/>
                    </a:lnTo>
                    <a:lnTo>
                      <a:pt x="184" y="100"/>
                    </a:lnTo>
                    <a:lnTo>
                      <a:pt x="184" y="98"/>
                    </a:lnTo>
                    <a:lnTo>
                      <a:pt x="186" y="98"/>
                    </a:lnTo>
                    <a:lnTo>
                      <a:pt x="182" y="92"/>
                    </a:lnTo>
                    <a:lnTo>
                      <a:pt x="182" y="92"/>
                    </a:lnTo>
                    <a:lnTo>
                      <a:pt x="172" y="80"/>
                    </a:lnTo>
                    <a:lnTo>
                      <a:pt x="166" y="70"/>
                    </a:lnTo>
                    <a:lnTo>
                      <a:pt x="166" y="70"/>
                    </a:lnTo>
                    <a:lnTo>
                      <a:pt x="164" y="66"/>
                    </a:lnTo>
                    <a:lnTo>
                      <a:pt x="164" y="62"/>
                    </a:lnTo>
                    <a:lnTo>
                      <a:pt x="164" y="58"/>
                    </a:lnTo>
                    <a:lnTo>
                      <a:pt x="160" y="50"/>
                    </a:lnTo>
                    <a:lnTo>
                      <a:pt x="160" y="50"/>
                    </a:lnTo>
                    <a:lnTo>
                      <a:pt x="156" y="44"/>
                    </a:lnTo>
                    <a:lnTo>
                      <a:pt x="156" y="40"/>
                    </a:lnTo>
                    <a:lnTo>
                      <a:pt x="156" y="34"/>
                    </a:lnTo>
                    <a:lnTo>
                      <a:pt x="152" y="26"/>
                    </a:lnTo>
                    <a:lnTo>
                      <a:pt x="152" y="26"/>
                    </a:lnTo>
                    <a:lnTo>
                      <a:pt x="158" y="38"/>
                    </a:lnTo>
                    <a:lnTo>
                      <a:pt x="160" y="44"/>
                    </a:lnTo>
                    <a:lnTo>
                      <a:pt x="164" y="48"/>
                    </a:lnTo>
                    <a:lnTo>
                      <a:pt x="164" y="48"/>
                    </a:lnTo>
                    <a:lnTo>
                      <a:pt x="168" y="52"/>
                    </a:lnTo>
                    <a:lnTo>
                      <a:pt x="170" y="56"/>
                    </a:lnTo>
                    <a:lnTo>
                      <a:pt x="174" y="60"/>
                    </a:lnTo>
                    <a:lnTo>
                      <a:pt x="178" y="66"/>
                    </a:lnTo>
                    <a:lnTo>
                      <a:pt x="178" y="66"/>
                    </a:lnTo>
                    <a:lnTo>
                      <a:pt x="182" y="72"/>
                    </a:lnTo>
                    <a:lnTo>
                      <a:pt x="186" y="78"/>
                    </a:lnTo>
                    <a:lnTo>
                      <a:pt x="190" y="84"/>
                    </a:lnTo>
                    <a:lnTo>
                      <a:pt x="196" y="92"/>
                    </a:lnTo>
                    <a:lnTo>
                      <a:pt x="196" y="92"/>
                    </a:lnTo>
                    <a:lnTo>
                      <a:pt x="204" y="100"/>
                    </a:lnTo>
                    <a:lnTo>
                      <a:pt x="206" y="98"/>
                    </a:lnTo>
                    <a:lnTo>
                      <a:pt x="210" y="94"/>
                    </a:lnTo>
                    <a:lnTo>
                      <a:pt x="210" y="94"/>
                    </a:lnTo>
                    <a:lnTo>
                      <a:pt x="212" y="88"/>
                    </a:lnTo>
                    <a:lnTo>
                      <a:pt x="212" y="84"/>
                    </a:lnTo>
                    <a:lnTo>
                      <a:pt x="210" y="80"/>
                    </a:lnTo>
                    <a:lnTo>
                      <a:pt x="210" y="74"/>
                    </a:lnTo>
                    <a:lnTo>
                      <a:pt x="210" y="74"/>
                    </a:lnTo>
                    <a:lnTo>
                      <a:pt x="212" y="66"/>
                    </a:lnTo>
                    <a:lnTo>
                      <a:pt x="212" y="62"/>
                    </a:lnTo>
                    <a:lnTo>
                      <a:pt x="212" y="56"/>
                    </a:lnTo>
                    <a:lnTo>
                      <a:pt x="214" y="50"/>
                    </a:lnTo>
                    <a:lnTo>
                      <a:pt x="214" y="50"/>
                    </a:lnTo>
                    <a:lnTo>
                      <a:pt x="196" y="20"/>
                    </a:lnTo>
                    <a:lnTo>
                      <a:pt x="196" y="20"/>
                    </a:lnTo>
                    <a:lnTo>
                      <a:pt x="194" y="18"/>
                    </a:lnTo>
                    <a:lnTo>
                      <a:pt x="194" y="14"/>
                    </a:lnTo>
                    <a:lnTo>
                      <a:pt x="196" y="12"/>
                    </a:lnTo>
                    <a:lnTo>
                      <a:pt x="198" y="10"/>
                    </a:lnTo>
                    <a:lnTo>
                      <a:pt x="196" y="6"/>
                    </a:lnTo>
                    <a:lnTo>
                      <a:pt x="196" y="6"/>
                    </a:lnTo>
                    <a:lnTo>
                      <a:pt x="192" y="10"/>
                    </a:lnTo>
                    <a:lnTo>
                      <a:pt x="186" y="14"/>
                    </a:lnTo>
                    <a:lnTo>
                      <a:pt x="182" y="16"/>
                    </a:lnTo>
                    <a:lnTo>
                      <a:pt x="178" y="16"/>
                    </a:lnTo>
                    <a:lnTo>
                      <a:pt x="170" y="14"/>
                    </a:lnTo>
                    <a:lnTo>
                      <a:pt x="164" y="14"/>
                    </a:lnTo>
                    <a:lnTo>
                      <a:pt x="164" y="14"/>
                    </a:lnTo>
                    <a:lnTo>
                      <a:pt x="150" y="12"/>
                    </a:lnTo>
                    <a:lnTo>
                      <a:pt x="138" y="8"/>
                    </a:lnTo>
                    <a:lnTo>
                      <a:pt x="138" y="8"/>
                    </a:lnTo>
                    <a:lnTo>
                      <a:pt x="132" y="6"/>
                    </a:lnTo>
                    <a:lnTo>
                      <a:pt x="130" y="8"/>
                    </a:lnTo>
                    <a:lnTo>
                      <a:pt x="126" y="8"/>
                    </a:lnTo>
                    <a:lnTo>
                      <a:pt x="122" y="6"/>
                    </a:lnTo>
                    <a:lnTo>
                      <a:pt x="122" y="6"/>
                    </a:lnTo>
                    <a:lnTo>
                      <a:pt x="112" y="8"/>
                    </a:lnTo>
                    <a:lnTo>
                      <a:pt x="106" y="10"/>
                    </a:lnTo>
                    <a:lnTo>
                      <a:pt x="104" y="12"/>
                    </a:lnTo>
                    <a:lnTo>
                      <a:pt x="104" y="12"/>
                    </a:lnTo>
                    <a:lnTo>
                      <a:pt x="104" y="12"/>
                    </a:lnTo>
                    <a:lnTo>
                      <a:pt x="104" y="14"/>
                    </a:lnTo>
                    <a:lnTo>
                      <a:pt x="100" y="16"/>
                    </a:lnTo>
                    <a:lnTo>
                      <a:pt x="96" y="18"/>
                    </a:lnTo>
                    <a:lnTo>
                      <a:pt x="90" y="22"/>
                    </a:lnTo>
                    <a:lnTo>
                      <a:pt x="90" y="22"/>
                    </a:lnTo>
                    <a:lnTo>
                      <a:pt x="86" y="24"/>
                    </a:lnTo>
                    <a:lnTo>
                      <a:pt x="84" y="22"/>
                    </a:lnTo>
                    <a:lnTo>
                      <a:pt x="82" y="18"/>
                    </a:lnTo>
                    <a:lnTo>
                      <a:pt x="78" y="16"/>
                    </a:lnTo>
                    <a:lnTo>
                      <a:pt x="78" y="16"/>
                    </a:lnTo>
                    <a:lnTo>
                      <a:pt x="72" y="16"/>
                    </a:lnTo>
                    <a:lnTo>
                      <a:pt x="72" y="12"/>
                    </a:lnTo>
                    <a:lnTo>
                      <a:pt x="72" y="12"/>
                    </a:lnTo>
                    <a:lnTo>
                      <a:pt x="68" y="14"/>
                    </a:lnTo>
                    <a:lnTo>
                      <a:pt x="68" y="14"/>
                    </a:lnTo>
                    <a:lnTo>
                      <a:pt x="66" y="14"/>
                    </a:lnTo>
                    <a:lnTo>
                      <a:pt x="62" y="14"/>
                    </a:lnTo>
                    <a:lnTo>
                      <a:pt x="52" y="8"/>
                    </a:lnTo>
                    <a:lnTo>
                      <a:pt x="52" y="8"/>
                    </a:lnTo>
                    <a:lnTo>
                      <a:pt x="44" y="6"/>
                    </a:lnTo>
                    <a:lnTo>
                      <a:pt x="34" y="4"/>
                    </a:lnTo>
                    <a:lnTo>
                      <a:pt x="26" y="4"/>
                    </a:lnTo>
                    <a:lnTo>
                      <a:pt x="22" y="4"/>
                    </a:lnTo>
                    <a:lnTo>
                      <a:pt x="22" y="4"/>
                    </a:lnTo>
                    <a:lnTo>
                      <a:pt x="16" y="6"/>
                    </a:lnTo>
                    <a:lnTo>
                      <a:pt x="10" y="6"/>
                    </a:lnTo>
                    <a:lnTo>
                      <a:pt x="4" y="0"/>
                    </a:lnTo>
                    <a:lnTo>
                      <a:pt x="4" y="0"/>
                    </a:lnTo>
                    <a:lnTo>
                      <a:pt x="2" y="10"/>
                    </a:lnTo>
                    <a:lnTo>
                      <a:pt x="2" y="26"/>
                    </a:lnTo>
                    <a:lnTo>
                      <a:pt x="2" y="26"/>
                    </a:lnTo>
                    <a:lnTo>
                      <a:pt x="6" y="28"/>
                    </a:lnTo>
                    <a:lnTo>
                      <a:pt x="6" y="30"/>
                    </a:lnTo>
                    <a:lnTo>
                      <a:pt x="4" y="34"/>
                    </a:lnTo>
                    <a:lnTo>
                      <a:pt x="0" y="40"/>
                    </a:lnTo>
                    <a:lnTo>
                      <a:pt x="0" y="42"/>
                    </a:lnTo>
                    <a:lnTo>
                      <a:pt x="2" y="44"/>
                    </a:lnTo>
                    <a:lnTo>
                      <a:pt x="2" y="44"/>
                    </a:lnTo>
                    <a:lnTo>
                      <a:pt x="6" y="48"/>
                    </a:lnTo>
                    <a:lnTo>
                      <a:pt x="4" y="50"/>
                    </a:lnTo>
                    <a:lnTo>
                      <a:pt x="4" y="54"/>
                    </a:lnTo>
                    <a:lnTo>
                      <a:pt x="2" y="64"/>
                    </a:lnTo>
                    <a:lnTo>
                      <a:pt x="2" y="64"/>
                    </a:lnTo>
                    <a:lnTo>
                      <a:pt x="14" y="234"/>
                    </a:lnTo>
                    <a:lnTo>
                      <a:pt x="14" y="23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0" name="Freeform 167">
                <a:extLst>
                  <a:ext uri="{FF2B5EF4-FFF2-40B4-BE49-F238E27FC236}">
                    <a16:creationId xmlns:a16="http://schemas.microsoft.com/office/drawing/2014/main" id="{75483523-40A1-4B06-B58A-B37856AE757E}"/>
                  </a:ext>
                </a:extLst>
              </p:cNvPr>
              <p:cNvSpPr>
                <a:spLocks/>
              </p:cNvSpPr>
              <p:nvPr/>
            </p:nvSpPr>
            <p:spPr bwMode="auto">
              <a:xfrm>
                <a:off x="5117918" y="1935663"/>
                <a:ext cx="230217" cy="265232"/>
              </a:xfrm>
              <a:custGeom>
                <a:avLst/>
                <a:gdLst/>
                <a:ahLst/>
                <a:cxnLst>
                  <a:cxn ang="0">
                    <a:pos x="154" y="174"/>
                  </a:cxn>
                  <a:cxn ang="0">
                    <a:pos x="150" y="172"/>
                  </a:cxn>
                  <a:cxn ang="0">
                    <a:pos x="142" y="174"/>
                  </a:cxn>
                  <a:cxn ang="0">
                    <a:pos x="138" y="174"/>
                  </a:cxn>
                  <a:cxn ang="0">
                    <a:pos x="146" y="170"/>
                  </a:cxn>
                  <a:cxn ang="0">
                    <a:pos x="154" y="168"/>
                  </a:cxn>
                  <a:cxn ang="0">
                    <a:pos x="160" y="160"/>
                  </a:cxn>
                  <a:cxn ang="0">
                    <a:pos x="160" y="156"/>
                  </a:cxn>
                  <a:cxn ang="0">
                    <a:pos x="156" y="146"/>
                  </a:cxn>
                  <a:cxn ang="0">
                    <a:pos x="144" y="134"/>
                  </a:cxn>
                  <a:cxn ang="0">
                    <a:pos x="144" y="132"/>
                  </a:cxn>
                  <a:cxn ang="0">
                    <a:pos x="140" y="132"/>
                  </a:cxn>
                  <a:cxn ang="0">
                    <a:pos x="138" y="128"/>
                  </a:cxn>
                  <a:cxn ang="0">
                    <a:pos x="130" y="116"/>
                  </a:cxn>
                  <a:cxn ang="0">
                    <a:pos x="122" y="108"/>
                  </a:cxn>
                  <a:cxn ang="0">
                    <a:pos x="110" y="92"/>
                  </a:cxn>
                  <a:cxn ang="0">
                    <a:pos x="104" y="88"/>
                  </a:cxn>
                  <a:cxn ang="0">
                    <a:pos x="100" y="88"/>
                  </a:cxn>
                  <a:cxn ang="0">
                    <a:pos x="94" y="84"/>
                  </a:cxn>
                  <a:cxn ang="0">
                    <a:pos x="90" y="82"/>
                  </a:cxn>
                  <a:cxn ang="0">
                    <a:pos x="84" y="78"/>
                  </a:cxn>
                  <a:cxn ang="0">
                    <a:pos x="78" y="70"/>
                  </a:cxn>
                  <a:cxn ang="0">
                    <a:pos x="76" y="72"/>
                  </a:cxn>
                  <a:cxn ang="0">
                    <a:pos x="74" y="72"/>
                  </a:cxn>
                  <a:cxn ang="0">
                    <a:pos x="68" y="64"/>
                  </a:cxn>
                  <a:cxn ang="0">
                    <a:pos x="64" y="50"/>
                  </a:cxn>
                  <a:cxn ang="0">
                    <a:pos x="56" y="24"/>
                  </a:cxn>
                  <a:cxn ang="0">
                    <a:pos x="40" y="0"/>
                  </a:cxn>
                  <a:cxn ang="0">
                    <a:pos x="30" y="12"/>
                  </a:cxn>
                  <a:cxn ang="0">
                    <a:pos x="18" y="20"/>
                  </a:cxn>
                  <a:cxn ang="0">
                    <a:pos x="12" y="32"/>
                  </a:cxn>
                  <a:cxn ang="0">
                    <a:pos x="10" y="44"/>
                  </a:cxn>
                  <a:cxn ang="0">
                    <a:pos x="0" y="106"/>
                  </a:cxn>
                  <a:cxn ang="0">
                    <a:pos x="14" y="102"/>
                  </a:cxn>
                  <a:cxn ang="0">
                    <a:pos x="20" y="104"/>
                  </a:cxn>
                  <a:cxn ang="0">
                    <a:pos x="22" y="108"/>
                  </a:cxn>
                  <a:cxn ang="0">
                    <a:pos x="24" y="108"/>
                  </a:cxn>
                  <a:cxn ang="0">
                    <a:pos x="28" y="106"/>
                  </a:cxn>
                  <a:cxn ang="0">
                    <a:pos x="32" y="96"/>
                  </a:cxn>
                  <a:cxn ang="0">
                    <a:pos x="34" y="94"/>
                  </a:cxn>
                  <a:cxn ang="0">
                    <a:pos x="38" y="94"/>
                  </a:cxn>
                  <a:cxn ang="0">
                    <a:pos x="42" y="100"/>
                  </a:cxn>
                  <a:cxn ang="0">
                    <a:pos x="48" y="104"/>
                  </a:cxn>
                  <a:cxn ang="0">
                    <a:pos x="60" y="104"/>
                  </a:cxn>
                  <a:cxn ang="0">
                    <a:pos x="66" y="102"/>
                  </a:cxn>
                  <a:cxn ang="0">
                    <a:pos x="74" y="102"/>
                  </a:cxn>
                  <a:cxn ang="0">
                    <a:pos x="82" y="102"/>
                  </a:cxn>
                  <a:cxn ang="0">
                    <a:pos x="100" y="104"/>
                  </a:cxn>
                  <a:cxn ang="0">
                    <a:pos x="114" y="116"/>
                  </a:cxn>
                  <a:cxn ang="0">
                    <a:pos x="138" y="146"/>
                  </a:cxn>
                  <a:cxn ang="0">
                    <a:pos x="134" y="146"/>
                  </a:cxn>
                  <a:cxn ang="0">
                    <a:pos x="128" y="154"/>
                  </a:cxn>
                  <a:cxn ang="0">
                    <a:pos x="124" y="168"/>
                  </a:cxn>
                  <a:cxn ang="0">
                    <a:pos x="126" y="178"/>
                  </a:cxn>
                  <a:cxn ang="0">
                    <a:pos x="128" y="182"/>
                  </a:cxn>
                  <a:cxn ang="0">
                    <a:pos x="134" y="182"/>
                  </a:cxn>
                  <a:cxn ang="0">
                    <a:pos x="142" y="180"/>
                  </a:cxn>
                  <a:cxn ang="0">
                    <a:pos x="154" y="174"/>
                  </a:cxn>
                </a:cxnLst>
                <a:rect l="0" t="0" r="r" b="b"/>
                <a:pathLst>
                  <a:path w="160" h="182">
                    <a:moveTo>
                      <a:pt x="154" y="174"/>
                    </a:moveTo>
                    <a:lnTo>
                      <a:pt x="154" y="174"/>
                    </a:lnTo>
                    <a:lnTo>
                      <a:pt x="152" y="172"/>
                    </a:lnTo>
                    <a:lnTo>
                      <a:pt x="150" y="172"/>
                    </a:lnTo>
                    <a:lnTo>
                      <a:pt x="142" y="174"/>
                    </a:lnTo>
                    <a:lnTo>
                      <a:pt x="142" y="174"/>
                    </a:lnTo>
                    <a:lnTo>
                      <a:pt x="138" y="174"/>
                    </a:lnTo>
                    <a:lnTo>
                      <a:pt x="138" y="174"/>
                    </a:lnTo>
                    <a:lnTo>
                      <a:pt x="146" y="170"/>
                    </a:lnTo>
                    <a:lnTo>
                      <a:pt x="146" y="170"/>
                    </a:lnTo>
                    <a:lnTo>
                      <a:pt x="150" y="170"/>
                    </a:lnTo>
                    <a:lnTo>
                      <a:pt x="154" y="168"/>
                    </a:lnTo>
                    <a:lnTo>
                      <a:pt x="158" y="166"/>
                    </a:lnTo>
                    <a:lnTo>
                      <a:pt x="160" y="160"/>
                    </a:lnTo>
                    <a:lnTo>
                      <a:pt x="160" y="160"/>
                    </a:lnTo>
                    <a:lnTo>
                      <a:pt x="160" y="156"/>
                    </a:lnTo>
                    <a:lnTo>
                      <a:pt x="160" y="152"/>
                    </a:lnTo>
                    <a:lnTo>
                      <a:pt x="156" y="146"/>
                    </a:lnTo>
                    <a:lnTo>
                      <a:pt x="150" y="142"/>
                    </a:lnTo>
                    <a:lnTo>
                      <a:pt x="144" y="134"/>
                    </a:lnTo>
                    <a:lnTo>
                      <a:pt x="144" y="134"/>
                    </a:lnTo>
                    <a:lnTo>
                      <a:pt x="144" y="132"/>
                    </a:lnTo>
                    <a:lnTo>
                      <a:pt x="140" y="132"/>
                    </a:lnTo>
                    <a:lnTo>
                      <a:pt x="140" y="132"/>
                    </a:lnTo>
                    <a:lnTo>
                      <a:pt x="138" y="130"/>
                    </a:lnTo>
                    <a:lnTo>
                      <a:pt x="138" y="128"/>
                    </a:lnTo>
                    <a:lnTo>
                      <a:pt x="136" y="122"/>
                    </a:lnTo>
                    <a:lnTo>
                      <a:pt x="130" y="116"/>
                    </a:lnTo>
                    <a:lnTo>
                      <a:pt x="130" y="116"/>
                    </a:lnTo>
                    <a:lnTo>
                      <a:pt x="122" y="108"/>
                    </a:lnTo>
                    <a:lnTo>
                      <a:pt x="116" y="100"/>
                    </a:lnTo>
                    <a:lnTo>
                      <a:pt x="110" y="92"/>
                    </a:lnTo>
                    <a:lnTo>
                      <a:pt x="106" y="90"/>
                    </a:lnTo>
                    <a:lnTo>
                      <a:pt x="104" y="88"/>
                    </a:lnTo>
                    <a:lnTo>
                      <a:pt x="104" y="88"/>
                    </a:lnTo>
                    <a:lnTo>
                      <a:pt x="100" y="88"/>
                    </a:lnTo>
                    <a:lnTo>
                      <a:pt x="98" y="86"/>
                    </a:lnTo>
                    <a:lnTo>
                      <a:pt x="94" y="84"/>
                    </a:lnTo>
                    <a:lnTo>
                      <a:pt x="90" y="82"/>
                    </a:lnTo>
                    <a:lnTo>
                      <a:pt x="90" y="82"/>
                    </a:lnTo>
                    <a:lnTo>
                      <a:pt x="86" y="80"/>
                    </a:lnTo>
                    <a:lnTo>
                      <a:pt x="84" y="78"/>
                    </a:lnTo>
                    <a:lnTo>
                      <a:pt x="80" y="74"/>
                    </a:lnTo>
                    <a:lnTo>
                      <a:pt x="78" y="70"/>
                    </a:lnTo>
                    <a:lnTo>
                      <a:pt x="78" y="70"/>
                    </a:lnTo>
                    <a:lnTo>
                      <a:pt x="76" y="72"/>
                    </a:lnTo>
                    <a:lnTo>
                      <a:pt x="76" y="72"/>
                    </a:lnTo>
                    <a:lnTo>
                      <a:pt x="74" y="72"/>
                    </a:lnTo>
                    <a:lnTo>
                      <a:pt x="72" y="72"/>
                    </a:lnTo>
                    <a:lnTo>
                      <a:pt x="68" y="64"/>
                    </a:lnTo>
                    <a:lnTo>
                      <a:pt x="64" y="50"/>
                    </a:lnTo>
                    <a:lnTo>
                      <a:pt x="64" y="50"/>
                    </a:lnTo>
                    <a:lnTo>
                      <a:pt x="60" y="34"/>
                    </a:lnTo>
                    <a:lnTo>
                      <a:pt x="56" y="24"/>
                    </a:lnTo>
                    <a:lnTo>
                      <a:pt x="40" y="0"/>
                    </a:lnTo>
                    <a:lnTo>
                      <a:pt x="40" y="0"/>
                    </a:lnTo>
                    <a:lnTo>
                      <a:pt x="36" y="6"/>
                    </a:lnTo>
                    <a:lnTo>
                      <a:pt x="30" y="12"/>
                    </a:lnTo>
                    <a:lnTo>
                      <a:pt x="22" y="18"/>
                    </a:lnTo>
                    <a:lnTo>
                      <a:pt x="18" y="20"/>
                    </a:lnTo>
                    <a:lnTo>
                      <a:pt x="14" y="26"/>
                    </a:lnTo>
                    <a:lnTo>
                      <a:pt x="12" y="32"/>
                    </a:lnTo>
                    <a:lnTo>
                      <a:pt x="10" y="44"/>
                    </a:lnTo>
                    <a:lnTo>
                      <a:pt x="10" y="44"/>
                    </a:lnTo>
                    <a:lnTo>
                      <a:pt x="4" y="80"/>
                    </a:lnTo>
                    <a:lnTo>
                      <a:pt x="0" y="106"/>
                    </a:lnTo>
                    <a:lnTo>
                      <a:pt x="0" y="106"/>
                    </a:lnTo>
                    <a:lnTo>
                      <a:pt x="14" y="102"/>
                    </a:lnTo>
                    <a:lnTo>
                      <a:pt x="18" y="102"/>
                    </a:lnTo>
                    <a:lnTo>
                      <a:pt x="20" y="104"/>
                    </a:lnTo>
                    <a:lnTo>
                      <a:pt x="22" y="106"/>
                    </a:lnTo>
                    <a:lnTo>
                      <a:pt x="22" y="108"/>
                    </a:lnTo>
                    <a:lnTo>
                      <a:pt x="24" y="108"/>
                    </a:lnTo>
                    <a:lnTo>
                      <a:pt x="24" y="108"/>
                    </a:lnTo>
                    <a:lnTo>
                      <a:pt x="28" y="106"/>
                    </a:lnTo>
                    <a:lnTo>
                      <a:pt x="28" y="106"/>
                    </a:lnTo>
                    <a:lnTo>
                      <a:pt x="30" y="100"/>
                    </a:lnTo>
                    <a:lnTo>
                      <a:pt x="32" y="96"/>
                    </a:lnTo>
                    <a:lnTo>
                      <a:pt x="32" y="96"/>
                    </a:lnTo>
                    <a:lnTo>
                      <a:pt x="34" y="94"/>
                    </a:lnTo>
                    <a:lnTo>
                      <a:pt x="34" y="94"/>
                    </a:lnTo>
                    <a:lnTo>
                      <a:pt x="38" y="94"/>
                    </a:lnTo>
                    <a:lnTo>
                      <a:pt x="38" y="96"/>
                    </a:lnTo>
                    <a:lnTo>
                      <a:pt x="42" y="100"/>
                    </a:lnTo>
                    <a:lnTo>
                      <a:pt x="44" y="102"/>
                    </a:lnTo>
                    <a:lnTo>
                      <a:pt x="48" y="104"/>
                    </a:lnTo>
                    <a:lnTo>
                      <a:pt x="54" y="104"/>
                    </a:lnTo>
                    <a:lnTo>
                      <a:pt x="60" y="104"/>
                    </a:lnTo>
                    <a:lnTo>
                      <a:pt x="60" y="104"/>
                    </a:lnTo>
                    <a:lnTo>
                      <a:pt x="66" y="102"/>
                    </a:lnTo>
                    <a:lnTo>
                      <a:pt x="70" y="102"/>
                    </a:lnTo>
                    <a:lnTo>
                      <a:pt x="74" y="102"/>
                    </a:lnTo>
                    <a:lnTo>
                      <a:pt x="82" y="102"/>
                    </a:lnTo>
                    <a:lnTo>
                      <a:pt x="82" y="102"/>
                    </a:lnTo>
                    <a:lnTo>
                      <a:pt x="92" y="102"/>
                    </a:lnTo>
                    <a:lnTo>
                      <a:pt x="100" y="104"/>
                    </a:lnTo>
                    <a:lnTo>
                      <a:pt x="108" y="110"/>
                    </a:lnTo>
                    <a:lnTo>
                      <a:pt x="114" y="116"/>
                    </a:lnTo>
                    <a:lnTo>
                      <a:pt x="128" y="130"/>
                    </a:lnTo>
                    <a:lnTo>
                      <a:pt x="138" y="146"/>
                    </a:lnTo>
                    <a:lnTo>
                      <a:pt x="138" y="146"/>
                    </a:lnTo>
                    <a:lnTo>
                      <a:pt x="134" y="146"/>
                    </a:lnTo>
                    <a:lnTo>
                      <a:pt x="130" y="148"/>
                    </a:lnTo>
                    <a:lnTo>
                      <a:pt x="128" y="154"/>
                    </a:lnTo>
                    <a:lnTo>
                      <a:pt x="128" y="154"/>
                    </a:lnTo>
                    <a:lnTo>
                      <a:pt x="124" y="168"/>
                    </a:lnTo>
                    <a:lnTo>
                      <a:pt x="124" y="176"/>
                    </a:lnTo>
                    <a:lnTo>
                      <a:pt x="126" y="178"/>
                    </a:lnTo>
                    <a:lnTo>
                      <a:pt x="126" y="178"/>
                    </a:lnTo>
                    <a:lnTo>
                      <a:pt x="128" y="182"/>
                    </a:lnTo>
                    <a:lnTo>
                      <a:pt x="130" y="182"/>
                    </a:lnTo>
                    <a:lnTo>
                      <a:pt x="134" y="182"/>
                    </a:lnTo>
                    <a:lnTo>
                      <a:pt x="138" y="180"/>
                    </a:lnTo>
                    <a:lnTo>
                      <a:pt x="142" y="180"/>
                    </a:lnTo>
                    <a:lnTo>
                      <a:pt x="146" y="182"/>
                    </a:lnTo>
                    <a:lnTo>
                      <a:pt x="154" y="174"/>
                    </a:lnTo>
                    <a:lnTo>
                      <a:pt x="154" y="17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1" name="Freeform 168">
                <a:extLst>
                  <a:ext uri="{FF2B5EF4-FFF2-40B4-BE49-F238E27FC236}">
                    <a16:creationId xmlns:a16="http://schemas.microsoft.com/office/drawing/2014/main" id="{5B877F75-B496-452C-8FBA-4FC7C0268784}"/>
                  </a:ext>
                </a:extLst>
              </p:cNvPr>
              <p:cNvSpPr>
                <a:spLocks/>
              </p:cNvSpPr>
              <p:nvPr/>
            </p:nvSpPr>
            <p:spPr bwMode="auto">
              <a:xfrm>
                <a:off x="5480512" y="1104991"/>
                <a:ext cx="388493" cy="221512"/>
              </a:xfrm>
              <a:custGeom>
                <a:avLst/>
                <a:gdLst/>
                <a:ahLst/>
                <a:cxnLst>
                  <a:cxn ang="0">
                    <a:pos x="48" y="24"/>
                  </a:cxn>
                  <a:cxn ang="0">
                    <a:pos x="34" y="10"/>
                  </a:cxn>
                  <a:cxn ang="0">
                    <a:pos x="8" y="8"/>
                  </a:cxn>
                  <a:cxn ang="0">
                    <a:pos x="6" y="28"/>
                  </a:cxn>
                  <a:cxn ang="0">
                    <a:pos x="10" y="22"/>
                  </a:cxn>
                  <a:cxn ang="0">
                    <a:pos x="8" y="16"/>
                  </a:cxn>
                  <a:cxn ang="0">
                    <a:pos x="22" y="12"/>
                  </a:cxn>
                  <a:cxn ang="0">
                    <a:pos x="32" y="20"/>
                  </a:cxn>
                  <a:cxn ang="0">
                    <a:pos x="36" y="26"/>
                  </a:cxn>
                  <a:cxn ang="0">
                    <a:pos x="28" y="32"/>
                  </a:cxn>
                  <a:cxn ang="0">
                    <a:pos x="22" y="34"/>
                  </a:cxn>
                  <a:cxn ang="0">
                    <a:pos x="12" y="34"/>
                  </a:cxn>
                  <a:cxn ang="0">
                    <a:pos x="8" y="38"/>
                  </a:cxn>
                  <a:cxn ang="0">
                    <a:pos x="14" y="50"/>
                  </a:cxn>
                  <a:cxn ang="0">
                    <a:pos x="22" y="50"/>
                  </a:cxn>
                  <a:cxn ang="0">
                    <a:pos x="24" y="54"/>
                  </a:cxn>
                  <a:cxn ang="0">
                    <a:pos x="14" y="54"/>
                  </a:cxn>
                  <a:cxn ang="0">
                    <a:pos x="14" y="60"/>
                  </a:cxn>
                  <a:cxn ang="0">
                    <a:pos x="24" y="62"/>
                  </a:cxn>
                  <a:cxn ang="0">
                    <a:pos x="32" y="66"/>
                  </a:cxn>
                  <a:cxn ang="0">
                    <a:pos x="44" y="74"/>
                  </a:cxn>
                  <a:cxn ang="0">
                    <a:pos x="46" y="98"/>
                  </a:cxn>
                  <a:cxn ang="0">
                    <a:pos x="56" y="100"/>
                  </a:cxn>
                  <a:cxn ang="0">
                    <a:pos x="66" y="82"/>
                  </a:cxn>
                  <a:cxn ang="0">
                    <a:pos x="82" y="80"/>
                  </a:cxn>
                  <a:cxn ang="0">
                    <a:pos x="96" y="78"/>
                  </a:cxn>
                  <a:cxn ang="0">
                    <a:pos x="106" y="86"/>
                  </a:cxn>
                  <a:cxn ang="0">
                    <a:pos x="146" y="98"/>
                  </a:cxn>
                  <a:cxn ang="0">
                    <a:pos x="164" y="108"/>
                  </a:cxn>
                  <a:cxn ang="0">
                    <a:pos x="182" y="114"/>
                  </a:cxn>
                  <a:cxn ang="0">
                    <a:pos x="186" y="124"/>
                  </a:cxn>
                  <a:cxn ang="0">
                    <a:pos x="198" y="140"/>
                  </a:cxn>
                  <a:cxn ang="0">
                    <a:pos x="212" y="142"/>
                  </a:cxn>
                  <a:cxn ang="0">
                    <a:pos x="222" y="152"/>
                  </a:cxn>
                  <a:cxn ang="0">
                    <a:pos x="230" y="140"/>
                  </a:cxn>
                  <a:cxn ang="0">
                    <a:pos x="236" y="132"/>
                  </a:cxn>
                  <a:cxn ang="0">
                    <a:pos x="252" y="120"/>
                  </a:cxn>
                  <a:cxn ang="0">
                    <a:pos x="256" y="102"/>
                  </a:cxn>
                  <a:cxn ang="0">
                    <a:pos x="270" y="96"/>
                  </a:cxn>
                  <a:cxn ang="0">
                    <a:pos x="268" y="80"/>
                  </a:cxn>
                  <a:cxn ang="0">
                    <a:pos x="258" y="76"/>
                  </a:cxn>
                  <a:cxn ang="0">
                    <a:pos x="236" y="74"/>
                  </a:cxn>
                  <a:cxn ang="0">
                    <a:pos x="208" y="60"/>
                  </a:cxn>
                  <a:cxn ang="0">
                    <a:pos x="158" y="22"/>
                  </a:cxn>
                  <a:cxn ang="0">
                    <a:pos x="140" y="24"/>
                  </a:cxn>
                  <a:cxn ang="0">
                    <a:pos x="128" y="18"/>
                  </a:cxn>
                  <a:cxn ang="0">
                    <a:pos x="126" y="10"/>
                  </a:cxn>
                  <a:cxn ang="0">
                    <a:pos x="104" y="0"/>
                  </a:cxn>
                  <a:cxn ang="0">
                    <a:pos x="96" y="4"/>
                  </a:cxn>
                  <a:cxn ang="0">
                    <a:pos x="88" y="8"/>
                  </a:cxn>
                  <a:cxn ang="0">
                    <a:pos x="78" y="16"/>
                  </a:cxn>
                  <a:cxn ang="0">
                    <a:pos x="76" y="28"/>
                  </a:cxn>
                </a:cxnLst>
                <a:rect l="0" t="0" r="r" b="b"/>
                <a:pathLst>
                  <a:path w="270" h="152">
                    <a:moveTo>
                      <a:pt x="70" y="28"/>
                    </a:moveTo>
                    <a:lnTo>
                      <a:pt x="70" y="28"/>
                    </a:lnTo>
                    <a:lnTo>
                      <a:pt x="54" y="28"/>
                    </a:lnTo>
                    <a:lnTo>
                      <a:pt x="48" y="24"/>
                    </a:lnTo>
                    <a:lnTo>
                      <a:pt x="42" y="18"/>
                    </a:lnTo>
                    <a:lnTo>
                      <a:pt x="42" y="18"/>
                    </a:lnTo>
                    <a:lnTo>
                      <a:pt x="40" y="14"/>
                    </a:lnTo>
                    <a:lnTo>
                      <a:pt x="34" y="10"/>
                    </a:lnTo>
                    <a:lnTo>
                      <a:pt x="28" y="6"/>
                    </a:lnTo>
                    <a:lnTo>
                      <a:pt x="22" y="6"/>
                    </a:lnTo>
                    <a:lnTo>
                      <a:pt x="16" y="6"/>
                    </a:lnTo>
                    <a:lnTo>
                      <a:pt x="8" y="8"/>
                    </a:lnTo>
                    <a:lnTo>
                      <a:pt x="4" y="14"/>
                    </a:lnTo>
                    <a:lnTo>
                      <a:pt x="0" y="22"/>
                    </a:lnTo>
                    <a:lnTo>
                      <a:pt x="0" y="22"/>
                    </a:lnTo>
                    <a:lnTo>
                      <a:pt x="6" y="28"/>
                    </a:lnTo>
                    <a:lnTo>
                      <a:pt x="8" y="30"/>
                    </a:lnTo>
                    <a:lnTo>
                      <a:pt x="8" y="30"/>
                    </a:lnTo>
                    <a:lnTo>
                      <a:pt x="10" y="26"/>
                    </a:lnTo>
                    <a:lnTo>
                      <a:pt x="10" y="22"/>
                    </a:lnTo>
                    <a:lnTo>
                      <a:pt x="10" y="20"/>
                    </a:lnTo>
                    <a:lnTo>
                      <a:pt x="10" y="20"/>
                    </a:lnTo>
                    <a:lnTo>
                      <a:pt x="8" y="18"/>
                    </a:lnTo>
                    <a:lnTo>
                      <a:pt x="8" y="16"/>
                    </a:lnTo>
                    <a:lnTo>
                      <a:pt x="12" y="12"/>
                    </a:lnTo>
                    <a:lnTo>
                      <a:pt x="12" y="12"/>
                    </a:lnTo>
                    <a:lnTo>
                      <a:pt x="20" y="12"/>
                    </a:lnTo>
                    <a:lnTo>
                      <a:pt x="22" y="12"/>
                    </a:lnTo>
                    <a:lnTo>
                      <a:pt x="24" y="14"/>
                    </a:lnTo>
                    <a:lnTo>
                      <a:pt x="24" y="14"/>
                    </a:lnTo>
                    <a:lnTo>
                      <a:pt x="26" y="18"/>
                    </a:lnTo>
                    <a:lnTo>
                      <a:pt x="32" y="20"/>
                    </a:lnTo>
                    <a:lnTo>
                      <a:pt x="36" y="22"/>
                    </a:lnTo>
                    <a:lnTo>
                      <a:pt x="38" y="24"/>
                    </a:lnTo>
                    <a:lnTo>
                      <a:pt x="36" y="26"/>
                    </a:lnTo>
                    <a:lnTo>
                      <a:pt x="36" y="26"/>
                    </a:lnTo>
                    <a:lnTo>
                      <a:pt x="34" y="28"/>
                    </a:lnTo>
                    <a:lnTo>
                      <a:pt x="34" y="30"/>
                    </a:lnTo>
                    <a:lnTo>
                      <a:pt x="32" y="32"/>
                    </a:lnTo>
                    <a:lnTo>
                      <a:pt x="28" y="32"/>
                    </a:lnTo>
                    <a:lnTo>
                      <a:pt x="28" y="32"/>
                    </a:lnTo>
                    <a:lnTo>
                      <a:pt x="24" y="32"/>
                    </a:lnTo>
                    <a:lnTo>
                      <a:pt x="24" y="32"/>
                    </a:lnTo>
                    <a:lnTo>
                      <a:pt x="22" y="34"/>
                    </a:lnTo>
                    <a:lnTo>
                      <a:pt x="20" y="34"/>
                    </a:lnTo>
                    <a:lnTo>
                      <a:pt x="20" y="34"/>
                    </a:lnTo>
                    <a:lnTo>
                      <a:pt x="16" y="36"/>
                    </a:lnTo>
                    <a:lnTo>
                      <a:pt x="12" y="34"/>
                    </a:lnTo>
                    <a:lnTo>
                      <a:pt x="8" y="30"/>
                    </a:lnTo>
                    <a:lnTo>
                      <a:pt x="8" y="30"/>
                    </a:lnTo>
                    <a:lnTo>
                      <a:pt x="8" y="34"/>
                    </a:lnTo>
                    <a:lnTo>
                      <a:pt x="8" y="38"/>
                    </a:lnTo>
                    <a:lnTo>
                      <a:pt x="10" y="48"/>
                    </a:lnTo>
                    <a:lnTo>
                      <a:pt x="10" y="48"/>
                    </a:lnTo>
                    <a:lnTo>
                      <a:pt x="12" y="48"/>
                    </a:lnTo>
                    <a:lnTo>
                      <a:pt x="14" y="50"/>
                    </a:lnTo>
                    <a:lnTo>
                      <a:pt x="18" y="48"/>
                    </a:lnTo>
                    <a:lnTo>
                      <a:pt x="22" y="48"/>
                    </a:lnTo>
                    <a:lnTo>
                      <a:pt x="22" y="48"/>
                    </a:lnTo>
                    <a:lnTo>
                      <a:pt x="22" y="50"/>
                    </a:lnTo>
                    <a:lnTo>
                      <a:pt x="22" y="50"/>
                    </a:lnTo>
                    <a:lnTo>
                      <a:pt x="22" y="52"/>
                    </a:lnTo>
                    <a:lnTo>
                      <a:pt x="24" y="54"/>
                    </a:lnTo>
                    <a:lnTo>
                      <a:pt x="24" y="54"/>
                    </a:lnTo>
                    <a:lnTo>
                      <a:pt x="22" y="56"/>
                    </a:lnTo>
                    <a:lnTo>
                      <a:pt x="22" y="56"/>
                    </a:lnTo>
                    <a:lnTo>
                      <a:pt x="16" y="56"/>
                    </a:lnTo>
                    <a:lnTo>
                      <a:pt x="14" y="54"/>
                    </a:lnTo>
                    <a:lnTo>
                      <a:pt x="12" y="54"/>
                    </a:lnTo>
                    <a:lnTo>
                      <a:pt x="12" y="54"/>
                    </a:lnTo>
                    <a:lnTo>
                      <a:pt x="14" y="60"/>
                    </a:lnTo>
                    <a:lnTo>
                      <a:pt x="14" y="60"/>
                    </a:lnTo>
                    <a:lnTo>
                      <a:pt x="18" y="66"/>
                    </a:lnTo>
                    <a:lnTo>
                      <a:pt x="20" y="66"/>
                    </a:lnTo>
                    <a:lnTo>
                      <a:pt x="20" y="64"/>
                    </a:lnTo>
                    <a:lnTo>
                      <a:pt x="24" y="62"/>
                    </a:lnTo>
                    <a:lnTo>
                      <a:pt x="24" y="62"/>
                    </a:lnTo>
                    <a:lnTo>
                      <a:pt x="26" y="62"/>
                    </a:lnTo>
                    <a:lnTo>
                      <a:pt x="30" y="64"/>
                    </a:lnTo>
                    <a:lnTo>
                      <a:pt x="32" y="66"/>
                    </a:lnTo>
                    <a:lnTo>
                      <a:pt x="38" y="70"/>
                    </a:lnTo>
                    <a:lnTo>
                      <a:pt x="38" y="70"/>
                    </a:lnTo>
                    <a:lnTo>
                      <a:pt x="42" y="72"/>
                    </a:lnTo>
                    <a:lnTo>
                      <a:pt x="44" y="74"/>
                    </a:lnTo>
                    <a:lnTo>
                      <a:pt x="44" y="80"/>
                    </a:lnTo>
                    <a:lnTo>
                      <a:pt x="44" y="88"/>
                    </a:lnTo>
                    <a:lnTo>
                      <a:pt x="46" y="98"/>
                    </a:lnTo>
                    <a:lnTo>
                      <a:pt x="46" y="98"/>
                    </a:lnTo>
                    <a:lnTo>
                      <a:pt x="46" y="102"/>
                    </a:lnTo>
                    <a:lnTo>
                      <a:pt x="50" y="102"/>
                    </a:lnTo>
                    <a:lnTo>
                      <a:pt x="56" y="100"/>
                    </a:lnTo>
                    <a:lnTo>
                      <a:pt x="56" y="100"/>
                    </a:lnTo>
                    <a:lnTo>
                      <a:pt x="58" y="96"/>
                    </a:lnTo>
                    <a:lnTo>
                      <a:pt x="60" y="92"/>
                    </a:lnTo>
                    <a:lnTo>
                      <a:pt x="60" y="86"/>
                    </a:lnTo>
                    <a:lnTo>
                      <a:pt x="66" y="82"/>
                    </a:lnTo>
                    <a:lnTo>
                      <a:pt x="66" y="82"/>
                    </a:lnTo>
                    <a:lnTo>
                      <a:pt x="72" y="80"/>
                    </a:lnTo>
                    <a:lnTo>
                      <a:pt x="78" y="80"/>
                    </a:lnTo>
                    <a:lnTo>
                      <a:pt x="82" y="80"/>
                    </a:lnTo>
                    <a:lnTo>
                      <a:pt x="86" y="80"/>
                    </a:lnTo>
                    <a:lnTo>
                      <a:pt x="86" y="80"/>
                    </a:lnTo>
                    <a:lnTo>
                      <a:pt x="90" y="78"/>
                    </a:lnTo>
                    <a:lnTo>
                      <a:pt x="96" y="78"/>
                    </a:lnTo>
                    <a:lnTo>
                      <a:pt x="100" y="80"/>
                    </a:lnTo>
                    <a:lnTo>
                      <a:pt x="104" y="84"/>
                    </a:lnTo>
                    <a:lnTo>
                      <a:pt x="104" y="84"/>
                    </a:lnTo>
                    <a:lnTo>
                      <a:pt x="106" y="86"/>
                    </a:lnTo>
                    <a:lnTo>
                      <a:pt x="110" y="88"/>
                    </a:lnTo>
                    <a:lnTo>
                      <a:pt x="124" y="92"/>
                    </a:lnTo>
                    <a:lnTo>
                      <a:pt x="140" y="96"/>
                    </a:lnTo>
                    <a:lnTo>
                      <a:pt x="146" y="98"/>
                    </a:lnTo>
                    <a:lnTo>
                      <a:pt x="152" y="102"/>
                    </a:lnTo>
                    <a:lnTo>
                      <a:pt x="152" y="102"/>
                    </a:lnTo>
                    <a:lnTo>
                      <a:pt x="160" y="108"/>
                    </a:lnTo>
                    <a:lnTo>
                      <a:pt x="164" y="108"/>
                    </a:lnTo>
                    <a:lnTo>
                      <a:pt x="170" y="108"/>
                    </a:lnTo>
                    <a:lnTo>
                      <a:pt x="176" y="110"/>
                    </a:lnTo>
                    <a:lnTo>
                      <a:pt x="176" y="110"/>
                    </a:lnTo>
                    <a:lnTo>
                      <a:pt x="182" y="114"/>
                    </a:lnTo>
                    <a:lnTo>
                      <a:pt x="184" y="118"/>
                    </a:lnTo>
                    <a:lnTo>
                      <a:pt x="184" y="120"/>
                    </a:lnTo>
                    <a:lnTo>
                      <a:pt x="186" y="124"/>
                    </a:lnTo>
                    <a:lnTo>
                      <a:pt x="186" y="124"/>
                    </a:lnTo>
                    <a:lnTo>
                      <a:pt x="190" y="128"/>
                    </a:lnTo>
                    <a:lnTo>
                      <a:pt x="194" y="136"/>
                    </a:lnTo>
                    <a:lnTo>
                      <a:pt x="194" y="136"/>
                    </a:lnTo>
                    <a:lnTo>
                      <a:pt x="198" y="140"/>
                    </a:lnTo>
                    <a:lnTo>
                      <a:pt x="202" y="142"/>
                    </a:lnTo>
                    <a:lnTo>
                      <a:pt x="206" y="142"/>
                    </a:lnTo>
                    <a:lnTo>
                      <a:pt x="206" y="142"/>
                    </a:lnTo>
                    <a:lnTo>
                      <a:pt x="212" y="142"/>
                    </a:lnTo>
                    <a:lnTo>
                      <a:pt x="214" y="144"/>
                    </a:lnTo>
                    <a:lnTo>
                      <a:pt x="218" y="148"/>
                    </a:lnTo>
                    <a:lnTo>
                      <a:pt x="222" y="152"/>
                    </a:lnTo>
                    <a:lnTo>
                      <a:pt x="222" y="152"/>
                    </a:lnTo>
                    <a:lnTo>
                      <a:pt x="222" y="150"/>
                    </a:lnTo>
                    <a:lnTo>
                      <a:pt x="228" y="144"/>
                    </a:lnTo>
                    <a:lnTo>
                      <a:pt x="228" y="144"/>
                    </a:lnTo>
                    <a:lnTo>
                      <a:pt x="230" y="140"/>
                    </a:lnTo>
                    <a:lnTo>
                      <a:pt x="230" y="138"/>
                    </a:lnTo>
                    <a:lnTo>
                      <a:pt x="230" y="134"/>
                    </a:lnTo>
                    <a:lnTo>
                      <a:pt x="236" y="132"/>
                    </a:lnTo>
                    <a:lnTo>
                      <a:pt x="236" y="132"/>
                    </a:lnTo>
                    <a:lnTo>
                      <a:pt x="248" y="126"/>
                    </a:lnTo>
                    <a:lnTo>
                      <a:pt x="252" y="124"/>
                    </a:lnTo>
                    <a:lnTo>
                      <a:pt x="252" y="120"/>
                    </a:lnTo>
                    <a:lnTo>
                      <a:pt x="252" y="120"/>
                    </a:lnTo>
                    <a:lnTo>
                      <a:pt x="252" y="110"/>
                    </a:lnTo>
                    <a:lnTo>
                      <a:pt x="254" y="106"/>
                    </a:lnTo>
                    <a:lnTo>
                      <a:pt x="256" y="102"/>
                    </a:lnTo>
                    <a:lnTo>
                      <a:pt x="256" y="102"/>
                    </a:lnTo>
                    <a:lnTo>
                      <a:pt x="260" y="102"/>
                    </a:lnTo>
                    <a:lnTo>
                      <a:pt x="262" y="100"/>
                    </a:lnTo>
                    <a:lnTo>
                      <a:pt x="264" y="98"/>
                    </a:lnTo>
                    <a:lnTo>
                      <a:pt x="270" y="96"/>
                    </a:lnTo>
                    <a:lnTo>
                      <a:pt x="270" y="96"/>
                    </a:lnTo>
                    <a:lnTo>
                      <a:pt x="268" y="90"/>
                    </a:lnTo>
                    <a:lnTo>
                      <a:pt x="268" y="84"/>
                    </a:lnTo>
                    <a:lnTo>
                      <a:pt x="268" y="80"/>
                    </a:lnTo>
                    <a:lnTo>
                      <a:pt x="264" y="78"/>
                    </a:lnTo>
                    <a:lnTo>
                      <a:pt x="264" y="78"/>
                    </a:lnTo>
                    <a:lnTo>
                      <a:pt x="260" y="78"/>
                    </a:lnTo>
                    <a:lnTo>
                      <a:pt x="258" y="76"/>
                    </a:lnTo>
                    <a:lnTo>
                      <a:pt x="252" y="76"/>
                    </a:lnTo>
                    <a:lnTo>
                      <a:pt x="244" y="74"/>
                    </a:lnTo>
                    <a:lnTo>
                      <a:pt x="244" y="74"/>
                    </a:lnTo>
                    <a:lnTo>
                      <a:pt x="236" y="74"/>
                    </a:lnTo>
                    <a:lnTo>
                      <a:pt x="230" y="70"/>
                    </a:lnTo>
                    <a:lnTo>
                      <a:pt x="224" y="66"/>
                    </a:lnTo>
                    <a:lnTo>
                      <a:pt x="208" y="60"/>
                    </a:lnTo>
                    <a:lnTo>
                      <a:pt x="208" y="60"/>
                    </a:lnTo>
                    <a:lnTo>
                      <a:pt x="188" y="52"/>
                    </a:lnTo>
                    <a:lnTo>
                      <a:pt x="176" y="44"/>
                    </a:lnTo>
                    <a:lnTo>
                      <a:pt x="168" y="36"/>
                    </a:lnTo>
                    <a:lnTo>
                      <a:pt x="158" y="22"/>
                    </a:lnTo>
                    <a:lnTo>
                      <a:pt x="158" y="22"/>
                    </a:lnTo>
                    <a:lnTo>
                      <a:pt x="154" y="20"/>
                    </a:lnTo>
                    <a:lnTo>
                      <a:pt x="152" y="20"/>
                    </a:lnTo>
                    <a:lnTo>
                      <a:pt x="140" y="24"/>
                    </a:lnTo>
                    <a:lnTo>
                      <a:pt x="140" y="24"/>
                    </a:lnTo>
                    <a:lnTo>
                      <a:pt x="134" y="24"/>
                    </a:lnTo>
                    <a:lnTo>
                      <a:pt x="130" y="22"/>
                    </a:lnTo>
                    <a:lnTo>
                      <a:pt x="128" y="18"/>
                    </a:lnTo>
                    <a:lnTo>
                      <a:pt x="128" y="14"/>
                    </a:lnTo>
                    <a:lnTo>
                      <a:pt x="128" y="14"/>
                    </a:lnTo>
                    <a:lnTo>
                      <a:pt x="128" y="12"/>
                    </a:lnTo>
                    <a:lnTo>
                      <a:pt x="126" y="10"/>
                    </a:lnTo>
                    <a:lnTo>
                      <a:pt x="120" y="6"/>
                    </a:lnTo>
                    <a:lnTo>
                      <a:pt x="112" y="2"/>
                    </a:lnTo>
                    <a:lnTo>
                      <a:pt x="104" y="0"/>
                    </a:lnTo>
                    <a:lnTo>
                      <a:pt x="104" y="0"/>
                    </a:lnTo>
                    <a:lnTo>
                      <a:pt x="100" y="0"/>
                    </a:lnTo>
                    <a:lnTo>
                      <a:pt x="102" y="2"/>
                    </a:lnTo>
                    <a:lnTo>
                      <a:pt x="102" y="4"/>
                    </a:lnTo>
                    <a:lnTo>
                      <a:pt x="96" y="4"/>
                    </a:lnTo>
                    <a:lnTo>
                      <a:pt x="96" y="4"/>
                    </a:lnTo>
                    <a:lnTo>
                      <a:pt x="92" y="4"/>
                    </a:lnTo>
                    <a:lnTo>
                      <a:pt x="90" y="6"/>
                    </a:lnTo>
                    <a:lnTo>
                      <a:pt x="88" y="8"/>
                    </a:lnTo>
                    <a:lnTo>
                      <a:pt x="84" y="10"/>
                    </a:lnTo>
                    <a:lnTo>
                      <a:pt x="84" y="10"/>
                    </a:lnTo>
                    <a:lnTo>
                      <a:pt x="80" y="14"/>
                    </a:lnTo>
                    <a:lnTo>
                      <a:pt x="78" y="16"/>
                    </a:lnTo>
                    <a:lnTo>
                      <a:pt x="80" y="22"/>
                    </a:lnTo>
                    <a:lnTo>
                      <a:pt x="80" y="26"/>
                    </a:lnTo>
                    <a:lnTo>
                      <a:pt x="80" y="26"/>
                    </a:lnTo>
                    <a:lnTo>
                      <a:pt x="76" y="28"/>
                    </a:lnTo>
                    <a:lnTo>
                      <a:pt x="70" y="28"/>
                    </a:lnTo>
                    <a:lnTo>
                      <a:pt x="70" y="2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2" name="Freeform 169">
                <a:extLst>
                  <a:ext uri="{FF2B5EF4-FFF2-40B4-BE49-F238E27FC236}">
                    <a16:creationId xmlns:a16="http://schemas.microsoft.com/office/drawing/2014/main" id="{ADB34585-3F43-4503-B268-EAE2345F2CA0}"/>
                  </a:ext>
                </a:extLst>
              </p:cNvPr>
              <p:cNvSpPr>
                <a:spLocks/>
              </p:cNvSpPr>
              <p:nvPr/>
            </p:nvSpPr>
            <p:spPr bwMode="auto">
              <a:xfrm>
                <a:off x="5935189" y="1081676"/>
                <a:ext cx="276261" cy="119500"/>
              </a:xfrm>
              <a:custGeom>
                <a:avLst/>
                <a:gdLst/>
                <a:ahLst/>
                <a:cxnLst>
                  <a:cxn ang="0">
                    <a:pos x="30" y="68"/>
                  </a:cxn>
                  <a:cxn ang="0">
                    <a:pos x="20" y="70"/>
                  </a:cxn>
                  <a:cxn ang="0">
                    <a:pos x="8" y="70"/>
                  </a:cxn>
                  <a:cxn ang="0">
                    <a:pos x="0" y="76"/>
                  </a:cxn>
                  <a:cxn ang="0">
                    <a:pos x="10" y="78"/>
                  </a:cxn>
                  <a:cxn ang="0">
                    <a:pos x="22" y="78"/>
                  </a:cxn>
                  <a:cxn ang="0">
                    <a:pos x="36" y="78"/>
                  </a:cxn>
                  <a:cxn ang="0">
                    <a:pos x="46" y="80"/>
                  </a:cxn>
                  <a:cxn ang="0">
                    <a:pos x="90" y="76"/>
                  </a:cxn>
                  <a:cxn ang="0">
                    <a:pos x="94" y="52"/>
                  </a:cxn>
                  <a:cxn ang="0">
                    <a:pos x="106" y="46"/>
                  </a:cxn>
                  <a:cxn ang="0">
                    <a:pos x="112" y="44"/>
                  </a:cxn>
                  <a:cxn ang="0">
                    <a:pos x="122" y="46"/>
                  </a:cxn>
                  <a:cxn ang="0">
                    <a:pos x="132" y="48"/>
                  </a:cxn>
                  <a:cxn ang="0">
                    <a:pos x="138" y="38"/>
                  </a:cxn>
                  <a:cxn ang="0">
                    <a:pos x="150" y="34"/>
                  </a:cxn>
                  <a:cxn ang="0">
                    <a:pos x="158" y="34"/>
                  </a:cxn>
                  <a:cxn ang="0">
                    <a:pos x="172" y="26"/>
                  </a:cxn>
                  <a:cxn ang="0">
                    <a:pos x="176" y="22"/>
                  </a:cxn>
                  <a:cxn ang="0">
                    <a:pos x="186" y="16"/>
                  </a:cxn>
                  <a:cxn ang="0">
                    <a:pos x="192" y="12"/>
                  </a:cxn>
                  <a:cxn ang="0">
                    <a:pos x="186" y="14"/>
                  </a:cxn>
                  <a:cxn ang="0">
                    <a:pos x="178" y="10"/>
                  </a:cxn>
                  <a:cxn ang="0">
                    <a:pos x="166" y="8"/>
                  </a:cxn>
                  <a:cxn ang="0">
                    <a:pos x="162" y="6"/>
                  </a:cxn>
                  <a:cxn ang="0">
                    <a:pos x="104" y="6"/>
                  </a:cxn>
                  <a:cxn ang="0">
                    <a:pos x="82" y="0"/>
                  </a:cxn>
                  <a:cxn ang="0">
                    <a:pos x="72" y="6"/>
                  </a:cxn>
                  <a:cxn ang="0">
                    <a:pos x="70" y="10"/>
                  </a:cxn>
                  <a:cxn ang="0">
                    <a:pos x="52" y="6"/>
                  </a:cxn>
                  <a:cxn ang="0">
                    <a:pos x="40" y="8"/>
                  </a:cxn>
                  <a:cxn ang="0">
                    <a:pos x="26" y="16"/>
                  </a:cxn>
                  <a:cxn ang="0">
                    <a:pos x="32" y="18"/>
                  </a:cxn>
                  <a:cxn ang="0">
                    <a:pos x="24" y="32"/>
                  </a:cxn>
                  <a:cxn ang="0">
                    <a:pos x="14" y="48"/>
                  </a:cxn>
                  <a:cxn ang="0">
                    <a:pos x="20" y="44"/>
                  </a:cxn>
                  <a:cxn ang="0">
                    <a:pos x="32" y="44"/>
                  </a:cxn>
                  <a:cxn ang="0">
                    <a:pos x="42" y="44"/>
                  </a:cxn>
                  <a:cxn ang="0">
                    <a:pos x="50" y="38"/>
                  </a:cxn>
                  <a:cxn ang="0">
                    <a:pos x="56" y="42"/>
                  </a:cxn>
                  <a:cxn ang="0">
                    <a:pos x="68" y="50"/>
                  </a:cxn>
                  <a:cxn ang="0">
                    <a:pos x="78" y="52"/>
                  </a:cxn>
                  <a:cxn ang="0">
                    <a:pos x="78" y="54"/>
                  </a:cxn>
                  <a:cxn ang="0">
                    <a:pos x="50" y="64"/>
                  </a:cxn>
                  <a:cxn ang="0">
                    <a:pos x="40" y="64"/>
                  </a:cxn>
                  <a:cxn ang="0">
                    <a:pos x="30" y="64"/>
                  </a:cxn>
                </a:cxnLst>
                <a:rect l="0" t="0" r="r" b="b"/>
                <a:pathLst>
                  <a:path w="192" h="82">
                    <a:moveTo>
                      <a:pt x="30" y="64"/>
                    </a:moveTo>
                    <a:lnTo>
                      <a:pt x="30" y="64"/>
                    </a:lnTo>
                    <a:lnTo>
                      <a:pt x="30" y="68"/>
                    </a:lnTo>
                    <a:lnTo>
                      <a:pt x="28" y="72"/>
                    </a:lnTo>
                    <a:lnTo>
                      <a:pt x="24" y="72"/>
                    </a:lnTo>
                    <a:lnTo>
                      <a:pt x="20" y="70"/>
                    </a:lnTo>
                    <a:lnTo>
                      <a:pt x="20" y="70"/>
                    </a:lnTo>
                    <a:lnTo>
                      <a:pt x="14" y="70"/>
                    </a:lnTo>
                    <a:lnTo>
                      <a:pt x="8" y="70"/>
                    </a:lnTo>
                    <a:lnTo>
                      <a:pt x="2" y="72"/>
                    </a:lnTo>
                    <a:lnTo>
                      <a:pt x="0" y="76"/>
                    </a:lnTo>
                    <a:lnTo>
                      <a:pt x="0" y="76"/>
                    </a:lnTo>
                    <a:lnTo>
                      <a:pt x="0" y="78"/>
                    </a:lnTo>
                    <a:lnTo>
                      <a:pt x="2" y="78"/>
                    </a:lnTo>
                    <a:lnTo>
                      <a:pt x="10" y="78"/>
                    </a:lnTo>
                    <a:lnTo>
                      <a:pt x="18" y="78"/>
                    </a:lnTo>
                    <a:lnTo>
                      <a:pt x="22" y="78"/>
                    </a:lnTo>
                    <a:lnTo>
                      <a:pt x="22" y="78"/>
                    </a:lnTo>
                    <a:lnTo>
                      <a:pt x="26" y="80"/>
                    </a:lnTo>
                    <a:lnTo>
                      <a:pt x="32" y="78"/>
                    </a:lnTo>
                    <a:lnTo>
                      <a:pt x="36" y="78"/>
                    </a:lnTo>
                    <a:lnTo>
                      <a:pt x="40" y="78"/>
                    </a:lnTo>
                    <a:lnTo>
                      <a:pt x="40" y="78"/>
                    </a:lnTo>
                    <a:lnTo>
                      <a:pt x="46" y="80"/>
                    </a:lnTo>
                    <a:lnTo>
                      <a:pt x="58" y="82"/>
                    </a:lnTo>
                    <a:lnTo>
                      <a:pt x="74" y="80"/>
                    </a:lnTo>
                    <a:lnTo>
                      <a:pt x="90" y="76"/>
                    </a:lnTo>
                    <a:lnTo>
                      <a:pt x="90" y="76"/>
                    </a:lnTo>
                    <a:lnTo>
                      <a:pt x="92" y="62"/>
                    </a:lnTo>
                    <a:lnTo>
                      <a:pt x="94" y="52"/>
                    </a:lnTo>
                    <a:lnTo>
                      <a:pt x="100" y="46"/>
                    </a:lnTo>
                    <a:lnTo>
                      <a:pt x="104" y="46"/>
                    </a:lnTo>
                    <a:lnTo>
                      <a:pt x="106" y="46"/>
                    </a:lnTo>
                    <a:lnTo>
                      <a:pt x="106" y="46"/>
                    </a:lnTo>
                    <a:lnTo>
                      <a:pt x="112" y="48"/>
                    </a:lnTo>
                    <a:lnTo>
                      <a:pt x="112" y="44"/>
                    </a:lnTo>
                    <a:lnTo>
                      <a:pt x="112" y="44"/>
                    </a:lnTo>
                    <a:lnTo>
                      <a:pt x="114" y="44"/>
                    </a:lnTo>
                    <a:lnTo>
                      <a:pt x="122" y="46"/>
                    </a:lnTo>
                    <a:lnTo>
                      <a:pt x="122" y="46"/>
                    </a:lnTo>
                    <a:lnTo>
                      <a:pt x="130" y="48"/>
                    </a:lnTo>
                    <a:lnTo>
                      <a:pt x="132" y="48"/>
                    </a:lnTo>
                    <a:lnTo>
                      <a:pt x="132" y="46"/>
                    </a:lnTo>
                    <a:lnTo>
                      <a:pt x="134" y="40"/>
                    </a:lnTo>
                    <a:lnTo>
                      <a:pt x="138" y="38"/>
                    </a:lnTo>
                    <a:lnTo>
                      <a:pt x="142" y="36"/>
                    </a:lnTo>
                    <a:lnTo>
                      <a:pt x="142" y="36"/>
                    </a:lnTo>
                    <a:lnTo>
                      <a:pt x="150" y="34"/>
                    </a:lnTo>
                    <a:lnTo>
                      <a:pt x="152" y="36"/>
                    </a:lnTo>
                    <a:lnTo>
                      <a:pt x="154" y="36"/>
                    </a:lnTo>
                    <a:lnTo>
                      <a:pt x="158" y="34"/>
                    </a:lnTo>
                    <a:lnTo>
                      <a:pt x="158" y="34"/>
                    </a:lnTo>
                    <a:lnTo>
                      <a:pt x="166" y="28"/>
                    </a:lnTo>
                    <a:lnTo>
                      <a:pt x="172" y="26"/>
                    </a:lnTo>
                    <a:lnTo>
                      <a:pt x="174" y="24"/>
                    </a:lnTo>
                    <a:lnTo>
                      <a:pt x="176" y="22"/>
                    </a:lnTo>
                    <a:lnTo>
                      <a:pt x="176" y="22"/>
                    </a:lnTo>
                    <a:lnTo>
                      <a:pt x="176" y="18"/>
                    </a:lnTo>
                    <a:lnTo>
                      <a:pt x="180" y="18"/>
                    </a:lnTo>
                    <a:lnTo>
                      <a:pt x="186" y="16"/>
                    </a:lnTo>
                    <a:lnTo>
                      <a:pt x="190" y="16"/>
                    </a:lnTo>
                    <a:lnTo>
                      <a:pt x="192" y="14"/>
                    </a:lnTo>
                    <a:lnTo>
                      <a:pt x="192" y="12"/>
                    </a:lnTo>
                    <a:lnTo>
                      <a:pt x="192" y="12"/>
                    </a:lnTo>
                    <a:lnTo>
                      <a:pt x="188" y="16"/>
                    </a:lnTo>
                    <a:lnTo>
                      <a:pt x="186" y="14"/>
                    </a:lnTo>
                    <a:lnTo>
                      <a:pt x="184" y="10"/>
                    </a:lnTo>
                    <a:lnTo>
                      <a:pt x="182" y="10"/>
                    </a:lnTo>
                    <a:lnTo>
                      <a:pt x="178" y="10"/>
                    </a:lnTo>
                    <a:lnTo>
                      <a:pt x="178" y="10"/>
                    </a:lnTo>
                    <a:lnTo>
                      <a:pt x="170" y="10"/>
                    </a:lnTo>
                    <a:lnTo>
                      <a:pt x="166" y="8"/>
                    </a:lnTo>
                    <a:lnTo>
                      <a:pt x="166" y="6"/>
                    </a:lnTo>
                    <a:lnTo>
                      <a:pt x="162" y="6"/>
                    </a:lnTo>
                    <a:lnTo>
                      <a:pt x="162" y="6"/>
                    </a:lnTo>
                    <a:lnTo>
                      <a:pt x="152" y="6"/>
                    </a:lnTo>
                    <a:lnTo>
                      <a:pt x="136" y="6"/>
                    </a:lnTo>
                    <a:lnTo>
                      <a:pt x="104" y="6"/>
                    </a:lnTo>
                    <a:lnTo>
                      <a:pt x="104" y="6"/>
                    </a:lnTo>
                    <a:lnTo>
                      <a:pt x="92" y="4"/>
                    </a:lnTo>
                    <a:lnTo>
                      <a:pt x="82" y="0"/>
                    </a:lnTo>
                    <a:lnTo>
                      <a:pt x="74" y="0"/>
                    </a:lnTo>
                    <a:lnTo>
                      <a:pt x="72" y="2"/>
                    </a:lnTo>
                    <a:lnTo>
                      <a:pt x="72" y="6"/>
                    </a:lnTo>
                    <a:lnTo>
                      <a:pt x="72" y="6"/>
                    </a:lnTo>
                    <a:lnTo>
                      <a:pt x="70" y="10"/>
                    </a:lnTo>
                    <a:lnTo>
                      <a:pt x="70" y="10"/>
                    </a:lnTo>
                    <a:lnTo>
                      <a:pt x="64" y="10"/>
                    </a:lnTo>
                    <a:lnTo>
                      <a:pt x="56" y="8"/>
                    </a:lnTo>
                    <a:lnTo>
                      <a:pt x="52" y="6"/>
                    </a:lnTo>
                    <a:lnTo>
                      <a:pt x="48" y="8"/>
                    </a:lnTo>
                    <a:lnTo>
                      <a:pt x="48" y="8"/>
                    </a:lnTo>
                    <a:lnTo>
                      <a:pt x="40" y="8"/>
                    </a:lnTo>
                    <a:lnTo>
                      <a:pt x="38" y="8"/>
                    </a:lnTo>
                    <a:lnTo>
                      <a:pt x="34" y="8"/>
                    </a:lnTo>
                    <a:lnTo>
                      <a:pt x="26" y="16"/>
                    </a:lnTo>
                    <a:lnTo>
                      <a:pt x="26" y="16"/>
                    </a:lnTo>
                    <a:lnTo>
                      <a:pt x="30" y="16"/>
                    </a:lnTo>
                    <a:lnTo>
                      <a:pt x="32" y="18"/>
                    </a:lnTo>
                    <a:lnTo>
                      <a:pt x="30" y="24"/>
                    </a:lnTo>
                    <a:lnTo>
                      <a:pt x="24" y="32"/>
                    </a:lnTo>
                    <a:lnTo>
                      <a:pt x="24" y="32"/>
                    </a:lnTo>
                    <a:lnTo>
                      <a:pt x="16" y="42"/>
                    </a:lnTo>
                    <a:lnTo>
                      <a:pt x="14" y="46"/>
                    </a:lnTo>
                    <a:lnTo>
                      <a:pt x="14" y="48"/>
                    </a:lnTo>
                    <a:lnTo>
                      <a:pt x="16" y="48"/>
                    </a:lnTo>
                    <a:lnTo>
                      <a:pt x="20" y="44"/>
                    </a:lnTo>
                    <a:lnTo>
                      <a:pt x="20" y="44"/>
                    </a:lnTo>
                    <a:lnTo>
                      <a:pt x="24" y="42"/>
                    </a:lnTo>
                    <a:lnTo>
                      <a:pt x="28" y="42"/>
                    </a:lnTo>
                    <a:lnTo>
                      <a:pt x="32" y="44"/>
                    </a:lnTo>
                    <a:lnTo>
                      <a:pt x="36" y="46"/>
                    </a:lnTo>
                    <a:lnTo>
                      <a:pt x="40" y="46"/>
                    </a:lnTo>
                    <a:lnTo>
                      <a:pt x="42" y="44"/>
                    </a:lnTo>
                    <a:lnTo>
                      <a:pt x="42" y="44"/>
                    </a:lnTo>
                    <a:lnTo>
                      <a:pt x="48" y="38"/>
                    </a:lnTo>
                    <a:lnTo>
                      <a:pt x="50" y="38"/>
                    </a:lnTo>
                    <a:lnTo>
                      <a:pt x="54" y="38"/>
                    </a:lnTo>
                    <a:lnTo>
                      <a:pt x="56" y="42"/>
                    </a:lnTo>
                    <a:lnTo>
                      <a:pt x="56" y="42"/>
                    </a:lnTo>
                    <a:lnTo>
                      <a:pt x="58" y="46"/>
                    </a:lnTo>
                    <a:lnTo>
                      <a:pt x="62" y="46"/>
                    </a:lnTo>
                    <a:lnTo>
                      <a:pt x="68" y="50"/>
                    </a:lnTo>
                    <a:lnTo>
                      <a:pt x="68" y="50"/>
                    </a:lnTo>
                    <a:lnTo>
                      <a:pt x="72" y="50"/>
                    </a:lnTo>
                    <a:lnTo>
                      <a:pt x="78" y="52"/>
                    </a:lnTo>
                    <a:lnTo>
                      <a:pt x="82" y="52"/>
                    </a:lnTo>
                    <a:lnTo>
                      <a:pt x="78" y="54"/>
                    </a:lnTo>
                    <a:lnTo>
                      <a:pt x="78" y="54"/>
                    </a:lnTo>
                    <a:lnTo>
                      <a:pt x="62" y="62"/>
                    </a:lnTo>
                    <a:lnTo>
                      <a:pt x="56" y="64"/>
                    </a:lnTo>
                    <a:lnTo>
                      <a:pt x="50" y="64"/>
                    </a:lnTo>
                    <a:lnTo>
                      <a:pt x="50" y="64"/>
                    </a:lnTo>
                    <a:lnTo>
                      <a:pt x="44" y="62"/>
                    </a:lnTo>
                    <a:lnTo>
                      <a:pt x="40" y="64"/>
                    </a:lnTo>
                    <a:lnTo>
                      <a:pt x="36" y="64"/>
                    </a:lnTo>
                    <a:lnTo>
                      <a:pt x="30" y="64"/>
                    </a:lnTo>
                    <a:lnTo>
                      <a:pt x="30" y="6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3" name="Freeform 171">
                <a:extLst>
                  <a:ext uri="{FF2B5EF4-FFF2-40B4-BE49-F238E27FC236}">
                    <a16:creationId xmlns:a16="http://schemas.microsoft.com/office/drawing/2014/main" id="{D23590D6-E07A-41B5-9206-62F9D46CA65D}"/>
                  </a:ext>
                </a:extLst>
              </p:cNvPr>
              <p:cNvSpPr>
                <a:spLocks/>
              </p:cNvSpPr>
              <p:nvPr/>
            </p:nvSpPr>
            <p:spPr bwMode="auto">
              <a:xfrm>
                <a:off x="5751017" y="1218663"/>
                <a:ext cx="356836" cy="303122"/>
              </a:xfrm>
              <a:custGeom>
                <a:avLst/>
                <a:gdLst/>
                <a:ahLst/>
                <a:cxnLst>
                  <a:cxn ang="0">
                    <a:pos x="74" y="22"/>
                  </a:cxn>
                  <a:cxn ang="0">
                    <a:pos x="66" y="28"/>
                  </a:cxn>
                  <a:cxn ang="0">
                    <a:pos x="64" y="46"/>
                  </a:cxn>
                  <a:cxn ang="0">
                    <a:pos x="42" y="56"/>
                  </a:cxn>
                  <a:cxn ang="0">
                    <a:pos x="40" y="66"/>
                  </a:cxn>
                  <a:cxn ang="0">
                    <a:pos x="30" y="70"/>
                  </a:cxn>
                  <a:cxn ang="0">
                    <a:pos x="18" y="64"/>
                  </a:cxn>
                  <a:cxn ang="0">
                    <a:pos x="6" y="58"/>
                  </a:cxn>
                  <a:cxn ang="0">
                    <a:pos x="6" y="70"/>
                  </a:cxn>
                  <a:cxn ang="0">
                    <a:pos x="10" y="80"/>
                  </a:cxn>
                  <a:cxn ang="0">
                    <a:pos x="0" y="96"/>
                  </a:cxn>
                  <a:cxn ang="0">
                    <a:pos x="6" y="108"/>
                  </a:cxn>
                  <a:cxn ang="0">
                    <a:pos x="10" y="126"/>
                  </a:cxn>
                  <a:cxn ang="0">
                    <a:pos x="12" y="150"/>
                  </a:cxn>
                  <a:cxn ang="0">
                    <a:pos x="24" y="154"/>
                  </a:cxn>
                  <a:cxn ang="0">
                    <a:pos x="40" y="164"/>
                  </a:cxn>
                  <a:cxn ang="0">
                    <a:pos x="36" y="192"/>
                  </a:cxn>
                  <a:cxn ang="0">
                    <a:pos x="60" y="206"/>
                  </a:cxn>
                  <a:cxn ang="0">
                    <a:pos x="88" y="208"/>
                  </a:cxn>
                  <a:cxn ang="0">
                    <a:pos x="140" y="192"/>
                  </a:cxn>
                  <a:cxn ang="0">
                    <a:pos x="136" y="186"/>
                  </a:cxn>
                  <a:cxn ang="0">
                    <a:pos x="134" y="180"/>
                  </a:cxn>
                  <a:cxn ang="0">
                    <a:pos x="144" y="164"/>
                  </a:cxn>
                  <a:cxn ang="0">
                    <a:pos x="156" y="166"/>
                  </a:cxn>
                  <a:cxn ang="0">
                    <a:pos x="160" y="158"/>
                  </a:cxn>
                  <a:cxn ang="0">
                    <a:pos x="170" y="152"/>
                  </a:cxn>
                  <a:cxn ang="0">
                    <a:pos x="176" y="142"/>
                  </a:cxn>
                  <a:cxn ang="0">
                    <a:pos x="170" y="126"/>
                  </a:cxn>
                  <a:cxn ang="0">
                    <a:pos x="182" y="118"/>
                  </a:cxn>
                  <a:cxn ang="0">
                    <a:pos x="184" y="110"/>
                  </a:cxn>
                  <a:cxn ang="0">
                    <a:pos x="174" y="102"/>
                  </a:cxn>
                  <a:cxn ang="0">
                    <a:pos x="186" y="100"/>
                  </a:cxn>
                  <a:cxn ang="0">
                    <a:pos x="218" y="100"/>
                  </a:cxn>
                  <a:cxn ang="0">
                    <a:pos x="214" y="94"/>
                  </a:cxn>
                  <a:cxn ang="0">
                    <a:pos x="210" y="78"/>
                  </a:cxn>
                  <a:cxn ang="0">
                    <a:pos x="206" y="66"/>
                  </a:cxn>
                  <a:cxn ang="0">
                    <a:pos x="204" y="48"/>
                  </a:cxn>
                  <a:cxn ang="0">
                    <a:pos x="218" y="42"/>
                  </a:cxn>
                  <a:cxn ang="0">
                    <a:pos x="224" y="34"/>
                  </a:cxn>
                  <a:cxn ang="0">
                    <a:pos x="242" y="26"/>
                  </a:cxn>
                  <a:cxn ang="0">
                    <a:pos x="248" y="20"/>
                  </a:cxn>
                  <a:cxn ang="0">
                    <a:pos x="230" y="24"/>
                  </a:cxn>
                  <a:cxn ang="0">
                    <a:pos x="226" y="22"/>
                  </a:cxn>
                  <a:cxn ang="0">
                    <a:pos x="224" y="20"/>
                  </a:cxn>
                  <a:cxn ang="0">
                    <a:pos x="212" y="28"/>
                  </a:cxn>
                  <a:cxn ang="0">
                    <a:pos x="198" y="30"/>
                  </a:cxn>
                  <a:cxn ang="0">
                    <a:pos x="186" y="12"/>
                  </a:cxn>
                  <a:cxn ang="0">
                    <a:pos x="180" y="10"/>
                  </a:cxn>
                  <a:cxn ang="0">
                    <a:pos x="180" y="0"/>
                  </a:cxn>
                  <a:cxn ang="0">
                    <a:pos x="166" y="6"/>
                  </a:cxn>
                  <a:cxn ang="0">
                    <a:pos x="164" y="12"/>
                  </a:cxn>
                  <a:cxn ang="0">
                    <a:pos x="156" y="14"/>
                  </a:cxn>
                  <a:cxn ang="0">
                    <a:pos x="156" y="20"/>
                  </a:cxn>
                  <a:cxn ang="0">
                    <a:pos x="144" y="22"/>
                  </a:cxn>
                  <a:cxn ang="0">
                    <a:pos x="128" y="24"/>
                  </a:cxn>
                  <a:cxn ang="0">
                    <a:pos x="118" y="18"/>
                  </a:cxn>
                  <a:cxn ang="0">
                    <a:pos x="104" y="20"/>
                  </a:cxn>
                  <a:cxn ang="0">
                    <a:pos x="92" y="20"/>
                  </a:cxn>
                </a:cxnLst>
                <a:rect l="0" t="0" r="r" b="b"/>
                <a:pathLst>
                  <a:path w="248" h="208">
                    <a:moveTo>
                      <a:pt x="82" y="18"/>
                    </a:moveTo>
                    <a:lnTo>
                      <a:pt x="82" y="18"/>
                    </a:lnTo>
                    <a:lnTo>
                      <a:pt x="76" y="20"/>
                    </a:lnTo>
                    <a:lnTo>
                      <a:pt x="74" y="22"/>
                    </a:lnTo>
                    <a:lnTo>
                      <a:pt x="72" y="24"/>
                    </a:lnTo>
                    <a:lnTo>
                      <a:pt x="68" y="24"/>
                    </a:lnTo>
                    <a:lnTo>
                      <a:pt x="68" y="24"/>
                    </a:lnTo>
                    <a:lnTo>
                      <a:pt x="66" y="28"/>
                    </a:lnTo>
                    <a:lnTo>
                      <a:pt x="64" y="32"/>
                    </a:lnTo>
                    <a:lnTo>
                      <a:pt x="64" y="42"/>
                    </a:lnTo>
                    <a:lnTo>
                      <a:pt x="64" y="42"/>
                    </a:lnTo>
                    <a:lnTo>
                      <a:pt x="64" y="46"/>
                    </a:lnTo>
                    <a:lnTo>
                      <a:pt x="60" y="48"/>
                    </a:lnTo>
                    <a:lnTo>
                      <a:pt x="48" y="54"/>
                    </a:lnTo>
                    <a:lnTo>
                      <a:pt x="48" y="54"/>
                    </a:lnTo>
                    <a:lnTo>
                      <a:pt x="42" y="56"/>
                    </a:lnTo>
                    <a:lnTo>
                      <a:pt x="42" y="60"/>
                    </a:lnTo>
                    <a:lnTo>
                      <a:pt x="42" y="62"/>
                    </a:lnTo>
                    <a:lnTo>
                      <a:pt x="40" y="66"/>
                    </a:lnTo>
                    <a:lnTo>
                      <a:pt x="40" y="66"/>
                    </a:lnTo>
                    <a:lnTo>
                      <a:pt x="34" y="72"/>
                    </a:lnTo>
                    <a:lnTo>
                      <a:pt x="34" y="74"/>
                    </a:lnTo>
                    <a:lnTo>
                      <a:pt x="34" y="74"/>
                    </a:lnTo>
                    <a:lnTo>
                      <a:pt x="30" y="70"/>
                    </a:lnTo>
                    <a:lnTo>
                      <a:pt x="26" y="66"/>
                    </a:lnTo>
                    <a:lnTo>
                      <a:pt x="24" y="64"/>
                    </a:lnTo>
                    <a:lnTo>
                      <a:pt x="18" y="64"/>
                    </a:lnTo>
                    <a:lnTo>
                      <a:pt x="18" y="64"/>
                    </a:lnTo>
                    <a:lnTo>
                      <a:pt x="14" y="64"/>
                    </a:lnTo>
                    <a:lnTo>
                      <a:pt x="10" y="62"/>
                    </a:lnTo>
                    <a:lnTo>
                      <a:pt x="6" y="58"/>
                    </a:lnTo>
                    <a:lnTo>
                      <a:pt x="6" y="58"/>
                    </a:lnTo>
                    <a:lnTo>
                      <a:pt x="6" y="62"/>
                    </a:lnTo>
                    <a:lnTo>
                      <a:pt x="6" y="62"/>
                    </a:lnTo>
                    <a:lnTo>
                      <a:pt x="8" y="66"/>
                    </a:lnTo>
                    <a:lnTo>
                      <a:pt x="6" y="70"/>
                    </a:lnTo>
                    <a:lnTo>
                      <a:pt x="6" y="70"/>
                    </a:lnTo>
                    <a:lnTo>
                      <a:pt x="6" y="74"/>
                    </a:lnTo>
                    <a:lnTo>
                      <a:pt x="8" y="78"/>
                    </a:lnTo>
                    <a:lnTo>
                      <a:pt x="10" y="80"/>
                    </a:lnTo>
                    <a:lnTo>
                      <a:pt x="8" y="86"/>
                    </a:lnTo>
                    <a:lnTo>
                      <a:pt x="8" y="86"/>
                    </a:lnTo>
                    <a:lnTo>
                      <a:pt x="4" y="92"/>
                    </a:lnTo>
                    <a:lnTo>
                      <a:pt x="0" y="96"/>
                    </a:lnTo>
                    <a:lnTo>
                      <a:pt x="0" y="98"/>
                    </a:lnTo>
                    <a:lnTo>
                      <a:pt x="2" y="102"/>
                    </a:lnTo>
                    <a:lnTo>
                      <a:pt x="2" y="102"/>
                    </a:lnTo>
                    <a:lnTo>
                      <a:pt x="6" y="108"/>
                    </a:lnTo>
                    <a:lnTo>
                      <a:pt x="6" y="114"/>
                    </a:lnTo>
                    <a:lnTo>
                      <a:pt x="6" y="118"/>
                    </a:lnTo>
                    <a:lnTo>
                      <a:pt x="10" y="126"/>
                    </a:lnTo>
                    <a:lnTo>
                      <a:pt x="10" y="126"/>
                    </a:lnTo>
                    <a:lnTo>
                      <a:pt x="12" y="130"/>
                    </a:lnTo>
                    <a:lnTo>
                      <a:pt x="12" y="136"/>
                    </a:lnTo>
                    <a:lnTo>
                      <a:pt x="12" y="146"/>
                    </a:lnTo>
                    <a:lnTo>
                      <a:pt x="12" y="150"/>
                    </a:lnTo>
                    <a:lnTo>
                      <a:pt x="14" y="152"/>
                    </a:lnTo>
                    <a:lnTo>
                      <a:pt x="16" y="154"/>
                    </a:lnTo>
                    <a:lnTo>
                      <a:pt x="24" y="154"/>
                    </a:lnTo>
                    <a:lnTo>
                      <a:pt x="24" y="154"/>
                    </a:lnTo>
                    <a:lnTo>
                      <a:pt x="32" y="154"/>
                    </a:lnTo>
                    <a:lnTo>
                      <a:pt x="36" y="156"/>
                    </a:lnTo>
                    <a:lnTo>
                      <a:pt x="38" y="158"/>
                    </a:lnTo>
                    <a:lnTo>
                      <a:pt x="40" y="164"/>
                    </a:lnTo>
                    <a:lnTo>
                      <a:pt x="36" y="176"/>
                    </a:lnTo>
                    <a:lnTo>
                      <a:pt x="30" y="190"/>
                    </a:lnTo>
                    <a:lnTo>
                      <a:pt x="30" y="190"/>
                    </a:lnTo>
                    <a:lnTo>
                      <a:pt x="36" y="192"/>
                    </a:lnTo>
                    <a:lnTo>
                      <a:pt x="44" y="198"/>
                    </a:lnTo>
                    <a:lnTo>
                      <a:pt x="44" y="198"/>
                    </a:lnTo>
                    <a:lnTo>
                      <a:pt x="52" y="202"/>
                    </a:lnTo>
                    <a:lnTo>
                      <a:pt x="60" y="206"/>
                    </a:lnTo>
                    <a:lnTo>
                      <a:pt x="70" y="206"/>
                    </a:lnTo>
                    <a:lnTo>
                      <a:pt x="80" y="206"/>
                    </a:lnTo>
                    <a:lnTo>
                      <a:pt x="80" y="206"/>
                    </a:lnTo>
                    <a:lnTo>
                      <a:pt x="88" y="208"/>
                    </a:lnTo>
                    <a:lnTo>
                      <a:pt x="100" y="206"/>
                    </a:lnTo>
                    <a:lnTo>
                      <a:pt x="124" y="200"/>
                    </a:lnTo>
                    <a:lnTo>
                      <a:pt x="124" y="200"/>
                    </a:lnTo>
                    <a:lnTo>
                      <a:pt x="140" y="192"/>
                    </a:lnTo>
                    <a:lnTo>
                      <a:pt x="142" y="190"/>
                    </a:lnTo>
                    <a:lnTo>
                      <a:pt x="138" y="188"/>
                    </a:lnTo>
                    <a:lnTo>
                      <a:pt x="138" y="188"/>
                    </a:lnTo>
                    <a:lnTo>
                      <a:pt x="136" y="186"/>
                    </a:lnTo>
                    <a:lnTo>
                      <a:pt x="136" y="186"/>
                    </a:lnTo>
                    <a:lnTo>
                      <a:pt x="136" y="184"/>
                    </a:lnTo>
                    <a:lnTo>
                      <a:pt x="134" y="180"/>
                    </a:lnTo>
                    <a:lnTo>
                      <a:pt x="134" y="180"/>
                    </a:lnTo>
                    <a:lnTo>
                      <a:pt x="134" y="178"/>
                    </a:lnTo>
                    <a:lnTo>
                      <a:pt x="134" y="174"/>
                    </a:lnTo>
                    <a:lnTo>
                      <a:pt x="138" y="168"/>
                    </a:lnTo>
                    <a:lnTo>
                      <a:pt x="144" y="164"/>
                    </a:lnTo>
                    <a:lnTo>
                      <a:pt x="148" y="164"/>
                    </a:lnTo>
                    <a:lnTo>
                      <a:pt x="152" y="164"/>
                    </a:lnTo>
                    <a:lnTo>
                      <a:pt x="152" y="164"/>
                    </a:lnTo>
                    <a:lnTo>
                      <a:pt x="156" y="166"/>
                    </a:lnTo>
                    <a:lnTo>
                      <a:pt x="158" y="164"/>
                    </a:lnTo>
                    <a:lnTo>
                      <a:pt x="162" y="162"/>
                    </a:lnTo>
                    <a:lnTo>
                      <a:pt x="160" y="158"/>
                    </a:lnTo>
                    <a:lnTo>
                      <a:pt x="160" y="158"/>
                    </a:lnTo>
                    <a:lnTo>
                      <a:pt x="160" y="154"/>
                    </a:lnTo>
                    <a:lnTo>
                      <a:pt x="162" y="154"/>
                    </a:lnTo>
                    <a:lnTo>
                      <a:pt x="166" y="154"/>
                    </a:lnTo>
                    <a:lnTo>
                      <a:pt x="170" y="152"/>
                    </a:lnTo>
                    <a:lnTo>
                      <a:pt x="174" y="148"/>
                    </a:lnTo>
                    <a:lnTo>
                      <a:pt x="174" y="148"/>
                    </a:lnTo>
                    <a:lnTo>
                      <a:pt x="176" y="144"/>
                    </a:lnTo>
                    <a:lnTo>
                      <a:pt x="176" y="142"/>
                    </a:lnTo>
                    <a:lnTo>
                      <a:pt x="172" y="138"/>
                    </a:lnTo>
                    <a:lnTo>
                      <a:pt x="170" y="132"/>
                    </a:lnTo>
                    <a:lnTo>
                      <a:pt x="168" y="130"/>
                    </a:lnTo>
                    <a:lnTo>
                      <a:pt x="170" y="126"/>
                    </a:lnTo>
                    <a:lnTo>
                      <a:pt x="170" y="126"/>
                    </a:lnTo>
                    <a:lnTo>
                      <a:pt x="172" y="120"/>
                    </a:lnTo>
                    <a:lnTo>
                      <a:pt x="178" y="120"/>
                    </a:lnTo>
                    <a:lnTo>
                      <a:pt x="182" y="118"/>
                    </a:lnTo>
                    <a:lnTo>
                      <a:pt x="184" y="114"/>
                    </a:lnTo>
                    <a:lnTo>
                      <a:pt x="184" y="114"/>
                    </a:lnTo>
                    <a:lnTo>
                      <a:pt x="184" y="112"/>
                    </a:lnTo>
                    <a:lnTo>
                      <a:pt x="184" y="110"/>
                    </a:lnTo>
                    <a:lnTo>
                      <a:pt x="180" y="108"/>
                    </a:lnTo>
                    <a:lnTo>
                      <a:pt x="174" y="104"/>
                    </a:lnTo>
                    <a:lnTo>
                      <a:pt x="174" y="102"/>
                    </a:lnTo>
                    <a:lnTo>
                      <a:pt x="174" y="102"/>
                    </a:lnTo>
                    <a:lnTo>
                      <a:pt x="174" y="102"/>
                    </a:lnTo>
                    <a:lnTo>
                      <a:pt x="176" y="100"/>
                    </a:lnTo>
                    <a:lnTo>
                      <a:pt x="178" y="100"/>
                    </a:lnTo>
                    <a:lnTo>
                      <a:pt x="186" y="100"/>
                    </a:lnTo>
                    <a:lnTo>
                      <a:pt x="208" y="102"/>
                    </a:lnTo>
                    <a:lnTo>
                      <a:pt x="208" y="102"/>
                    </a:lnTo>
                    <a:lnTo>
                      <a:pt x="216" y="102"/>
                    </a:lnTo>
                    <a:lnTo>
                      <a:pt x="218" y="100"/>
                    </a:lnTo>
                    <a:lnTo>
                      <a:pt x="218" y="100"/>
                    </a:lnTo>
                    <a:lnTo>
                      <a:pt x="216" y="96"/>
                    </a:lnTo>
                    <a:lnTo>
                      <a:pt x="214" y="94"/>
                    </a:lnTo>
                    <a:lnTo>
                      <a:pt x="214" y="94"/>
                    </a:lnTo>
                    <a:lnTo>
                      <a:pt x="210" y="90"/>
                    </a:lnTo>
                    <a:lnTo>
                      <a:pt x="208" y="86"/>
                    </a:lnTo>
                    <a:lnTo>
                      <a:pt x="208" y="82"/>
                    </a:lnTo>
                    <a:lnTo>
                      <a:pt x="210" y="78"/>
                    </a:lnTo>
                    <a:lnTo>
                      <a:pt x="212" y="72"/>
                    </a:lnTo>
                    <a:lnTo>
                      <a:pt x="210" y="70"/>
                    </a:lnTo>
                    <a:lnTo>
                      <a:pt x="206" y="66"/>
                    </a:lnTo>
                    <a:lnTo>
                      <a:pt x="206" y="66"/>
                    </a:lnTo>
                    <a:lnTo>
                      <a:pt x="200" y="60"/>
                    </a:lnTo>
                    <a:lnTo>
                      <a:pt x="198" y="56"/>
                    </a:lnTo>
                    <a:lnTo>
                      <a:pt x="200" y="54"/>
                    </a:lnTo>
                    <a:lnTo>
                      <a:pt x="204" y="48"/>
                    </a:lnTo>
                    <a:lnTo>
                      <a:pt x="204" y="48"/>
                    </a:lnTo>
                    <a:lnTo>
                      <a:pt x="208" y="44"/>
                    </a:lnTo>
                    <a:lnTo>
                      <a:pt x="214" y="44"/>
                    </a:lnTo>
                    <a:lnTo>
                      <a:pt x="218" y="42"/>
                    </a:lnTo>
                    <a:lnTo>
                      <a:pt x="220" y="38"/>
                    </a:lnTo>
                    <a:lnTo>
                      <a:pt x="220" y="38"/>
                    </a:lnTo>
                    <a:lnTo>
                      <a:pt x="220" y="36"/>
                    </a:lnTo>
                    <a:lnTo>
                      <a:pt x="224" y="34"/>
                    </a:lnTo>
                    <a:lnTo>
                      <a:pt x="232" y="32"/>
                    </a:lnTo>
                    <a:lnTo>
                      <a:pt x="244" y="30"/>
                    </a:lnTo>
                    <a:lnTo>
                      <a:pt x="244" y="30"/>
                    </a:lnTo>
                    <a:lnTo>
                      <a:pt x="242" y="26"/>
                    </a:lnTo>
                    <a:lnTo>
                      <a:pt x="242" y="26"/>
                    </a:lnTo>
                    <a:lnTo>
                      <a:pt x="240" y="24"/>
                    </a:lnTo>
                    <a:lnTo>
                      <a:pt x="240" y="22"/>
                    </a:lnTo>
                    <a:lnTo>
                      <a:pt x="248" y="20"/>
                    </a:lnTo>
                    <a:lnTo>
                      <a:pt x="248" y="20"/>
                    </a:lnTo>
                    <a:lnTo>
                      <a:pt x="238" y="20"/>
                    </a:lnTo>
                    <a:lnTo>
                      <a:pt x="234" y="22"/>
                    </a:lnTo>
                    <a:lnTo>
                      <a:pt x="230" y="24"/>
                    </a:lnTo>
                    <a:lnTo>
                      <a:pt x="228" y="24"/>
                    </a:lnTo>
                    <a:lnTo>
                      <a:pt x="228" y="24"/>
                    </a:lnTo>
                    <a:lnTo>
                      <a:pt x="226" y="24"/>
                    </a:lnTo>
                    <a:lnTo>
                      <a:pt x="226" y="22"/>
                    </a:lnTo>
                    <a:lnTo>
                      <a:pt x="228" y="20"/>
                    </a:lnTo>
                    <a:lnTo>
                      <a:pt x="226" y="20"/>
                    </a:lnTo>
                    <a:lnTo>
                      <a:pt x="226" y="20"/>
                    </a:lnTo>
                    <a:lnTo>
                      <a:pt x="224" y="20"/>
                    </a:lnTo>
                    <a:lnTo>
                      <a:pt x="222" y="22"/>
                    </a:lnTo>
                    <a:lnTo>
                      <a:pt x="218" y="24"/>
                    </a:lnTo>
                    <a:lnTo>
                      <a:pt x="212" y="28"/>
                    </a:lnTo>
                    <a:lnTo>
                      <a:pt x="212" y="28"/>
                    </a:lnTo>
                    <a:lnTo>
                      <a:pt x="204" y="34"/>
                    </a:lnTo>
                    <a:lnTo>
                      <a:pt x="202" y="34"/>
                    </a:lnTo>
                    <a:lnTo>
                      <a:pt x="198" y="30"/>
                    </a:lnTo>
                    <a:lnTo>
                      <a:pt x="198" y="30"/>
                    </a:lnTo>
                    <a:lnTo>
                      <a:pt x="192" y="22"/>
                    </a:lnTo>
                    <a:lnTo>
                      <a:pt x="188" y="16"/>
                    </a:lnTo>
                    <a:lnTo>
                      <a:pt x="186" y="12"/>
                    </a:lnTo>
                    <a:lnTo>
                      <a:pt x="186" y="12"/>
                    </a:lnTo>
                    <a:lnTo>
                      <a:pt x="186" y="10"/>
                    </a:lnTo>
                    <a:lnTo>
                      <a:pt x="186" y="10"/>
                    </a:lnTo>
                    <a:lnTo>
                      <a:pt x="182" y="10"/>
                    </a:lnTo>
                    <a:lnTo>
                      <a:pt x="180" y="10"/>
                    </a:lnTo>
                    <a:lnTo>
                      <a:pt x="182" y="6"/>
                    </a:lnTo>
                    <a:lnTo>
                      <a:pt x="182" y="6"/>
                    </a:lnTo>
                    <a:lnTo>
                      <a:pt x="182" y="2"/>
                    </a:lnTo>
                    <a:lnTo>
                      <a:pt x="180" y="0"/>
                    </a:lnTo>
                    <a:lnTo>
                      <a:pt x="174" y="0"/>
                    </a:lnTo>
                    <a:lnTo>
                      <a:pt x="168" y="2"/>
                    </a:lnTo>
                    <a:lnTo>
                      <a:pt x="168" y="2"/>
                    </a:lnTo>
                    <a:lnTo>
                      <a:pt x="166" y="6"/>
                    </a:lnTo>
                    <a:lnTo>
                      <a:pt x="164" y="8"/>
                    </a:lnTo>
                    <a:lnTo>
                      <a:pt x="166" y="10"/>
                    </a:lnTo>
                    <a:lnTo>
                      <a:pt x="164" y="12"/>
                    </a:lnTo>
                    <a:lnTo>
                      <a:pt x="164" y="12"/>
                    </a:lnTo>
                    <a:lnTo>
                      <a:pt x="162" y="12"/>
                    </a:lnTo>
                    <a:lnTo>
                      <a:pt x="160" y="12"/>
                    </a:lnTo>
                    <a:lnTo>
                      <a:pt x="160" y="12"/>
                    </a:lnTo>
                    <a:lnTo>
                      <a:pt x="156" y="14"/>
                    </a:lnTo>
                    <a:lnTo>
                      <a:pt x="156" y="14"/>
                    </a:lnTo>
                    <a:lnTo>
                      <a:pt x="154" y="16"/>
                    </a:lnTo>
                    <a:lnTo>
                      <a:pt x="154" y="18"/>
                    </a:lnTo>
                    <a:lnTo>
                      <a:pt x="156" y="20"/>
                    </a:lnTo>
                    <a:lnTo>
                      <a:pt x="154" y="22"/>
                    </a:lnTo>
                    <a:lnTo>
                      <a:pt x="154" y="22"/>
                    </a:lnTo>
                    <a:lnTo>
                      <a:pt x="150" y="24"/>
                    </a:lnTo>
                    <a:lnTo>
                      <a:pt x="144" y="22"/>
                    </a:lnTo>
                    <a:lnTo>
                      <a:pt x="140" y="22"/>
                    </a:lnTo>
                    <a:lnTo>
                      <a:pt x="134" y="24"/>
                    </a:lnTo>
                    <a:lnTo>
                      <a:pt x="134" y="24"/>
                    </a:lnTo>
                    <a:lnTo>
                      <a:pt x="128" y="24"/>
                    </a:lnTo>
                    <a:lnTo>
                      <a:pt x="126" y="22"/>
                    </a:lnTo>
                    <a:lnTo>
                      <a:pt x="124" y="18"/>
                    </a:lnTo>
                    <a:lnTo>
                      <a:pt x="122" y="18"/>
                    </a:lnTo>
                    <a:lnTo>
                      <a:pt x="118" y="18"/>
                    </a:lnTo>
                    <a:lnTo>
                      <a:pt x="118" y="18"/>
                    </a:lnTo>
                    <a:lnTo>
                      <a:pt x="110" y="20"/>
                    </a:lnTo>
                    <a:lnTo>
                      <a:pt x="108" y="20"/>
                    </a:lnTo>
                    <a:lnTo>
                      <a:pt x="104" y="20"/>
                    </a:lnTo>
                    <a:lnTo>
                      <a:pt x="104" y="20"/>
                    </a:lnTo>
                    <a:lnTo>
                      <a:pt x="102" y="18"/>
                    </a:lnTo>
                    <a:lnTo>
                      <a:pt x="98" y="20"/>
                    </a:lnTo>
                    <a:lnTo>
                      <a:pt x="92" y="20"/>
                    </a:lnTo>
                    <a:lnTo>
                      <a:pt x="82" y="18"/>
                    </a:lnTo>
                    <a:lnTo>
                      <a:pt x="82" y="1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4" name="Freeform 172">
                <a:extLst>
                  <a:ext uri="{FF2B5EF4-FFF2-40B4-BE49-F238E27FC236}">
                    <a16:creationId xmlns:a16="http://schemas.microsoft.com/office/drawing/2014/main" id="{8746DB18-23AA-4060-9BC8-3DF2982979DE}"/>
                  </a:ext>
                </a:extLst>
              </p:cNvPr>
              <p:cNvSpPr>
                <a:spLocks/>
              </p:cNvSpPr>
              <p:nvPr/>
            </p:nvSpPr>
            <p:spPr bwMode="auto">
              <a:xfrm>
                <a:off x="5549575" y="1002980"/>
                <a:ext cx="503599" cy="244828"/>
              </a:xfrm>
              <a:custGeom>
                <a:avLst/>
                <a:gdLst/>
                <a:ahLst/>
                <a:cxnLst>
                  <a:cxn ang="0">
                    <a:pos x="32" y="96"/>
                  </a:cxn>
                  <a:cxn ang="0">
                    <a:pos x="32" y="84"/>
                  </a:cxn>
                  <a:cxn ang="0">
                    <a:pos x="42" y="76"/>
                  </a:cxn>
                  <a:cxn ang="0">
                    <a:pos x="54" y="74"/>
                  </a:cxn>
                  <a:cxn ang="0">
                    <a:pos x="56" y="70"/>
                  </a:cxn>
                  <a:cxn ang="0">
                    <a:pos x="80" y="82"/>
                  </a:cxn>
                  <a:cxn ang="0">
                    <a:pos x="82" y="92"/>
                  </a:cxn>
                  <a:cxn ang="0">
                    <a:pos x="104" y="90"/>
                  </a:cxn>
                  <a:cxn ang="0">
                    <a:pos x="120" y="106"/>
                  </a:cxn>
                  <a:cxn ang="0">
                    <a:pos x="160" y="130"/>
                  </a:cxn>
                  <a:cxn ang="0">
                    <a:pos x="196" y="144"/>
                  </a:cxn>
                  <a:cxn ang="0">
                    <a:pos x="212" y="148"/>
                  </a:cxn>
                  <a:cxn ang="0">
                    <a:pos x="220" y="154"/>
                  </a:cxn>
                  <a:cxn ang="0">
                    <a:pos x="232" y="168"/>
                  </a:cxn>
                  <a:cxn ang="0">
                    <a:pos x="244" y="168"/>
                  </a:cxn>
                  <a:cxn ang="0">
                    <a:pos x="258" y="166"/>
                  </a:cxn>
                  <a:cxn ang="0">
                    <a:pos x="262" y="148"/>
                  </a:cxn>
                  <a:cxn ang="0">
                    <a:pos x="258" y="144"/>
                  </a:cxn>
                  <a:cxn ang="0">
                    <a:pos x="250" y="142"/>
                  </a:cxn>
                  <a:cxn ang="0">
                    <a:pos x="242" y="132"/>
                  </a:cxn>
                  <a:cxn ang="0">
                    <a:pos x="260" y="128"/>
                  </a:cxn>
                  <a:cxn ang="0">
                    <a:pos x="256" y="122"/>
                  </a:cxn>
                  <a:cxn ang="0">
                    <a:pos x="270" y="112"/>
                  </a:cxn>
                  <a:cxn ang="0">
                    <a:pos x="282" y="112"/>
                  </a:cxn>
                  <a:cxn ang="0">
                    <a:pos x="292" y="108"/>
                  </a:cxn>
                  <a:cxn ang="0">
                    <a:pos x="292" y="114"/>
                  </a:cxn>
                  <a:cxn ang="0">
                    <a:pos x="304" y="118"/>
                  </a:cxn>
                  <a:cxn ang="0">
                    <a:pos x="318" y="118"/>
                  </a:cxn>
                  <a:cxn ang="0">
                    <a:pos x="346" y="108"/>
                  </a:cxn>
                  <a:cxn ang="0">
                    <a:pos x="336" y="104"/>
                  </a:cxn>
                  <a:cxn ang="0">
                    <a:pos x="324" y="96"/>
                  </a:cxn>
                  <a:cxn ang="0">
                    <a:pos x="316" y="92"/>
                  </a:cxn>
                  <a:cxn ang="0">
                    <a:pos x="304" y="100"/>
                  </a:cxn>
                  <a:cxn ang="0">
                    <a:pos x="288" y="98"/>
                  </a:cxn>
                  <a:cxn ang="0">
                    <a:pos x="282" y="100"/>
                  </a:cxn>
                  <a:cxn ang="0">
                    <a:pos x="298" y="78"/>
                  </a:cxn>
                  <a:cxn ang="0">
                    <a:pos x="294" y="70"/>
                  </a:cxn>
                  <a:cxn ang="0">
                    <a:pos x="280" y="86"/>
                  </a:cxn>
                  <a:cxn ang="0">
                    <a:pos x="264" y="102"/>
                  </a:cxn>
                  <a:cxn ang="0">
                    <a:pos x="262" y="114"/>
                  </a:cxn>
                  <a:cxn ang="0">
                    <a:pos x="252" y="114"/>
                  </a:cxn>
                  <a:cxn ang="0">
                    <a:pos x="252" y="108"/>
                  </a:cxn>
                  <a:cxn ang="0">
                    <a:pos x="218" y="106"/>
                  </a:cxn>
                  <a:cxn ang="0">
                    <a:pos x="194" y="76"/>
                  </a:cxn>
                  <a:cxn ang="0">
                    <a:pos x="190" y="64"/>
                  </a:cxn>
                  <a:cxn ang="0">
                    <a:pos x="166" y="44"/>
                  </a:cxn>
                  <a:cxn ang="0">
                    <a:pos x="156" y="42"/>
                  </a:cxn>
                  <a:cxn ang="0">
                    <a:pos x="150" y="48"/>
                  </a:cxn>
                  <a:cxn ang="0">
                    <a:pos x="98" y="44"/>
                  </a:cxn>
                  <a:cxn ang="0">
                    <a:pos x="94" y="26"/>
                  </a:cxn>
                  <a:cxn ang="0">
                    <a:pos x="88" y="34"/>
                  </a:cxn>
                  <a:cxn ang="0">
                    <a:pos x="78" y="40"/>
                  </a:cxn>
                  <a:cxn ang="0">
                    <a:pos x="58" y="46"/>
                  </a:cxn>
                  <a:cxn ang="0">
                    <a:pos x="46" y="44"/>
                  </a:cxn>
                  <a:cxn ang="0">
                    <a:pos x="34" y="38"/>
                  </a:cxn>
                  <a:cxn ang="0">
                    <a:pos x="28" y="28"/>
                  </a:cxn>
                  <a:cxn ang="0">
                    <a:pos x="32" y="14"/>
                  </a:cxn>
                  <a:cxn ang="0">
                    <a:pos x="30" y="0"/>
                  </a:cxn>
                  <a:cxn ang="0">
                    <a:pos x="8" y="10"/>
                  </a:cxn>
                  <a:cxn ang="0">
                    <a:pos x="0" y="22"/>
                  </a:cxn>
                </a:cxnLst>
                <a:rect l="0" t="0" r="r" b="b"/>
                <a:pathLst>
                  <a:path w="350" h="168">
                    <a:moveTo>
                      <a:pt x="22" y="98"/>
                    </a:moveTo>
                    <a:lnTo>
                      <a:pt x="22" y="98"/>
                    </a:lnTo>
                    <a:lnTo>
                      <a:pt x="28" y="98"/>
                    </a:lnTo>
                    <a:lnTo>
                      <a:pt x="32" y="96"/>
                    </a:lnTo>
                    <a:lnTo>
                      <a:pt x="32" y="96"/>
                    </a:lnTo>
                    <a:lnTo>
                      <a:pt x="32" y="92"/>
                    </a:lnTo>
                    <a:lnTo>
                      <a:pt x="30" y="86"/>
                    </a:lnTo>
                    <a:lnTo>
                      <a:pt x="32" y="84"/>
                    </a:lnTo>
                    <a:lnTo>
                      <a:pt x="36" y="80"/>
                    </a:lnTo>
                    <a:lnTo>
                      <a:pt x="36" y="80"/>
                    </a:lnTo>
                    <a:lnTo>
                      <a:pt x="40" y="78"/>
                    </a:lnTo>
                    <a:lnTo>
                      <a:pt x="42" y="76"/>
                    </a:lnTo>
                    <a:lnTo>
                      <a:pt x="44" y="74"/>
                    </a:lnTo>
                    <a:lnTo>
                      <a:pt x="48" y="74"/>
                    </a:lnTo>
                    <a:lnTo>
                      <a:pt x="48" y="74"/>
                    </a:lnTo>
                    <a:lnTo>
                      <a:pt x="54" y="74"/>
                    </a:lnTo>
                    <a:lnTo>
                      <a:pt x="54" y="72"/>
                    </a:lnTo>
                    <a:lnTo>
                      <a:pt x="52" y="70"/>
                    </a:lnTo>
                    <a:lnTo>
                      <a:pt x="56" y="70"/>
                    </a:lnTo>
                    <a:lnTo>
                      <a:pt x="56" y="70"/>
                    </a:lnTo>
                    <a:lnTo>
                      <a:pt x="64" y="72"/>
                    </a:lnTo>
                    <a:lnTo>
                      <a:pt x="72" y="76"/>
                    </a:lnTo>
                    <a:lnTo>
                      <a:pt x="78" y="80"/>
                    </a:lnTo>
                    <a:lnTo>
                      <a:pt x="80" y="82"/>
                    </a:lnTo>
                    <a:lnTo>
                      <a:pt x="80" y="84"/>
                    </a:lnTo>
                    <a:lnTo>
                      <a:pt x="80" y="84"/>
                    </a:lnTo>
                    <a:lnTo>
                      <a:pt x="80" y="88"/>
                    </a:lnTo>
                    <a:lnTo>
                      <a:pt x="82" y="92"/>
                    </a:lnTo>
                    <a:lnTo>
                      <a:pt x="86" y="94"/>
                    </a:lnTo>
                    <a:lnTo>
                      <a:pt x="92" y="94"/>
                    </a:lnTo>
                    <a:lnTo>
                      <a:pt x="92" y="94"/>
                    </a:lnTo>
                    <a:lnTo>
                      <a:pt x="104" y="90"/>
                    </a:lnTo>
                    <a:lnTo>
                      <a:pt x="106" y="90"/>
                    </a:lnTo>
                    <a:lnTo>
                      <a:pt x="110" y="92"/>
                    </a:lnTo>
                    <a:lnTo>
                      <a:pt x="110" y="92"/>
                    </a:lnTo>
                    <a:lnTo>
                      <a:pt x="120" y="106"/>
                    </a:lnTo>
                    <a:lnTo>
                      <a:pt x="128" y="114"/>
                    </a:lnTo>
                    <a:lnTo>
                      <a:pt x="140" y="122"/>
                    </a:lnTo>
                    <a:lnTo>
                      <a:pt x="160" y="130"/>
                    </a:lnTo>
                    <a:lnTo>
                      <a:pt x="160" y="130"/>
                    </a:lnTo>
                    <a:lnTo>
                      <a:pt x="176" y="136"/>
                    </a:lnTo>
                    <a:lnTo>
                      <a:pt x="182" y="140"/>
                    </a:lnTo>
                    <a:lnTo>
                      <a:pt x="188" y="144"/>
                    </a:lnTo>
                    <a:lnTo>
                      <a:pt x="196" y="144"/>
                    </a:lnTo>
                    <a:lnTo>
                      <a:pt x="196" y="144"/>
                    </a:lnTo>
                    <a:lnTo>
                      <a:pt x="204" y="146"/>
                    </a:lnTo>
                    <a:lnTo>
                      <a:pt x="210" y="146"/>
                    </a:lnTo>
                    <a:lnTo>
                      <a:pt x="212" y="148"/>
                    </a:lnTo>
                    <a:lnTo>
                      <a:pt x="216" y="148"/>
                    </a:lnTo>
                    <a:lnTo>
                      <a:pt x="216" y="148"/>
                    </a:lnTo>
                    <a:lnTo>
                      <a:pt x="220" y="150"/>
                    </a:lnTo>
                    <a:lnTo>
                      <a:pt x="220" y="154"/>
                    </a:lnTo>
                    <a:lnTo>
                      <a:pt x="220" y="160"/>
                    </a:lnTo>
                    <a:lnTo>
                      <a:pt x="222" y="166"/>
                    </a:lnTo>
                    <a:lnTo>
                      <a:pt x="222" y="166"/>
                    </a:lnTo>
                    <a:lnTo>
                      <a:pt x="232" y="168"/>
                    </a:lnTo>
                    <a:lnTo>
                      <a:pt x="238" y="168"/>
                    </a:lnTo>
                    <a:lnTo>
                      <a:pt x="242" y="166"/>
                    </a:lnTo>
                    <a:lnTo>
                      <a:pt x="244" y="168"/>
                    </a:lnTo>
                    <a:lnTo>
                      <a:pt x="244" y="168"/>
                    </a:lnTo>
                    <a:lnTo>
                      <a:pt x="248" y="168"/>
                    </a:lnTo>
                    <a:lnTo>
                      <a:pt x="250" y="168"/>
                    </a:lnTo>
                    <a:lnTo>
                      <a:pt x="258" y="166"/>
                    </a:lnTo>
                    <a:lnTo>
                      <a:pt x="258" y="166"/>
                    </a:lnTo>
                    <a:lnTo>
                      <a:pt x="258" y="158"/>
                    </a:lnTo>
                    <a:lnTo>
                      <a:pt x="262" y="152"/>
                    </a:lnTo>
                    <a:lnTo>
                      <a:pt x="264" y="148"/>
                    </a:lnTo>
                    <a:lnTo>
                      <a:pt x="262" y="148"/>
                    </a:lnTo>
                    <a:lnTo>
                      <a:pt x="260" y="146"/>
                    </a:lnTo>
                    <a:lnTo>
                      <a:pt x="260" y="146"/>
                    </a:lnTo>
                    <a:lnTo>
                      <a:pt x="256" y="146"/>
                    </a:lnTo>
                    <a:lnTo>
                      <a:pt x="258" y="144"/>
                    </a:lnTo>
                    <a:lnTo>
                      <a:pt x="258" y="144"/>
                    </a:lnTo>
                    <a:lnTo>
                      <a:pt x="256" y="142"/>
                    </a:lnTo>
                    <a:lnTo>
                      <a:pt x="250" y="142"/>
                    </a:lnTo>
                    <a:lnTo>
                      <a:pt x="250" y="142"/>
                    </a:lnTo>
                    <a:lnTo>
                      <a:pt x="244" y="140"/>
                    </a:lnTo>
                    <a:lnTo>
                      <a:pt x="240" y="136"/>
                    </a:lnTo>
                    <a:lnTo>
                      <a:pt x="240" y="134"/>
                    </a:lnTo>
                    <a:lnTo>
                      <a:pt x="242" y="132"/>
                    </a:lnTo>
                    <a:lnTo>
                      <a:pt x="246" y="130"/>
                    </a:lnTo>
                    <a:lnTo>
                      <a:pt x="250" y="130"/>
                    </a:lnTo>
                    <a:lnTo>
                      <a:pt x="250" y="130"/>
                    </a:lnTo>
                    <a:lnTo>
                      <a:pt x="260" y="128"/>
                    </a:lnTo>
                    <a:lnTo>
                      <a:pt x="264" y="126"/>
                    </a:lnTo>
                    <a:lnTo>
                      <a:pt x="264" y="124"/>
                    </a:lnTo>
                    <a:lnTo>
                      <a:pt x="264" y="122"/>
                    </a:lnTo>
                    <a:lnTo>
                      <a:pt x="256" y="122"/>
                    </a:lnTo>
                    <a:lnTo>
                      <a:pt x="256" y="122"/>
                    </a:lnTo>
                    <a:lnTo>
                      <a:pt x="264" y="120"/>
                    </a:lnTo>
                    <a:lnTo>
                      <a:pt x="268" y="116"/>
                    </a:lnTo>
                    <a:lnTo>
                      <a:pt x="270" y="112"/>
                    </a:lnTo>
                    <a:lnTo>
                      <a:pt x="270" y="112"/>
                    </a:lnTo>
                    <a:lnTo>
                      <a:pt x="272" y="114"/>
                    </a:lnTo>
                    <a:lnTo>
                      <a:pt x="276" y="114"/>
                    </a:lnTo>
                    <a:lnTo>
                      <a:pt x="282" y="112"/>
                    </a:lnTo>
                    <a:lnTo>
                      <a:pt x="288" y="108"/>
                    </a:lnTo>
                    <a:lnTo>
                      <a:pt x="290" y="108"/>
                    </a:lnTo>
                    <a:lnTo>
                      <a:pt x="292" y="108"/>
                    </a:lnTo>
                    <a:lnTo>
                      <a:pt x="292" y="108"/>
                    </a:lnTo>
                    <a:lnTo>
                      <a:pt x="296" y="112"/>
                    </a:lnTo>
                    <a:lnTo>
                      <a:pt x="296" y="112"/>
                    </a:lnTo>
                    <a:lnTo>
                      <a:pt x="292" y="114"/>
                    </a:lnTo>
                    <a:lnTo>
                      <a:pt x="292" y="114"/>
                    </a:lnTo>
                    <a:lnTo>
                      <a:pt x="292" y="116"/>
                    </a:lnTo>
                    <a:lnTo>
                      <a:pt x="298" y="118"/>
                    </a:lnTo>
                    <a:lnTo>
                      <a:pt x="298" y="118"/>
                    </a:lnTo>
                    <a:lnTo>
                      <a:pt x="304" y="118"/>
                    </a:lnTo>
                    <a:lnTo>
                      <a:pt x="308" y="118"/>
                    </a:lnTo>
                    <a:lnTo>
                      <a:pt x="312" y="116"/>
                    </a:lnTo>
                    <a:lnTo>
                      <a:pt x="318" y="118"/>
                    </a:lnTo>
                    <a:lnTo>
                      <a:pt x="318" y="118"/>
                    </a:lnTo>
                    <a:lnTo>
                      <a:pt x="324" y="118"/>
                    </a:lnTo>
                    <a:lnTo>
                      <a:pt x="330" y="116"/>
                    </a:lnTo>
                    <a:lnTo>
                      <a:pt x="346" y="108"/>
                    </a:lnTo>
                    <a:lnTo>
                      <a:pt x="346" y="108"/>
                    </a:lnTo>
                    <a:lnTo>
                      <a:pt x="350" y="106"/>
                    </a:lnTo>
                    <a:lnTo>
                      <a:pt x="346" y="106"/>
                    </a:lnTo>
                    <a:lnTo>
                      <a:pt x="340" y="104"/>
                    </a:lnTo>
                    <a:lnTo>
                      <a:pt x="336" y="104"/>
                    </a:lnTo>
                    <a:lnTo>
                      <a:pt x="336" y="104"/>
                    </a:lnTo>
                    <a:lnTo>
                      <a:pt x="330" y="100"/>
                    </a:lnTo>
                    <a:lnTo>
                      <a:pt x="326" y="100"/>
                    </a:lnTo>
                    <a:lnTo>
                      <a:pt x="324" y="96"/>
                    </a:lnTo>
                    <a:lnTo>
                      <a:pt x="324" y="96"/>
                    </a:lnTo>
                    <a:lnTo>
                      <a:pt x="322" y="92"/>
                    </a:lnTo>
                    <a:lnTo>
                      <a:pt x="318" y="92"/>
                    </a:lnTo>
                    <a:lnTo>
                      <a:pt x="316" y="92"/>
                    </a:lnTo>
                    <a:lnTo>
                      <a:pt x="310" y="98"/>
                    </a:lnTo>
                    <a:lnTo>
                      <a:pt x="310" y="98"/>
                    </a:lnTo>
                    <a:lnTo>
                      <a:pt x="308" y="100"/>
                    </a:lnTo>
                    <a:lnTo>
                      <a:pt x="304" y="100"/>
                    </a:lnTo>
                    <a:lnTo>
                      <a:pt x="300" y="98"/>
                    </a:lnTo>
                    <a:lnTo>
                      <a:pt x="296" y="96"/>
                    </a:lnTo>
                    <a:lnTo>
                      <a:pt x="292" y="96"/>
                    </a:lnTo>
                    <a:lnTo>
                      <a:pt x="288" y="98"/>
                    </a:lnTo>
                    <a:lnTo>
                      <a:pt x="288" y="98"/>
                    </a:lnTo>
                    <a:lnTo>
                      <a:pt x="284" y="102"/>
                    </a:lnTo>
                    <a:lnTo>
                      <a:pt x="282" y="102"/>
                    </a:lnTo>
                    <a:lnTo>
                      <a:pt x="282" y="100"/>
                    </a:lnTo>
                    <a:lnTo>
                      <a:pt x="284" y="96"/>
                    </a:lnTo>
                    <a:lnTo>
                      <a:pt x="292" y="86"/>
                    </a:lnTo>
                    <a:lnTo>
                      <a:pt x="292" y="86"/>
                    </a:lnTo>
                    <a:lnTo>
                      <a:pt x="298" y="78"/>
                    </a:lnTo>
                    <a:lnTo>
                      <a:pt x="300" y="72"/>
                    </a:lnTo>
                    <a:lnTo>
                      <a:pt x="298" y="70"/>
                    </a:lnTo>
                    <a:lnTo>
                      <a:pt x="294" y="70"/>
                    </a:lnTo>
                    <a:lnTo>
                      <a:pt x="294" y="70"/>
                    </a:lnTo>
                    <a:lnTo>
                      <a:pt x="288" y="74"/>
                    </a:lnTo>
                    <a:lnTo>
                      <a:pt x="288" y="74"/>
                    </a:lnTo>
                    <a:lnTo>
                      <a:pt x="282" y="80"/>
                    </a:lnTo>
                    <a:lnTo>
                      <a:pt x="280" y="86"/>
                    </a:lnTo>
                    <a:lnTo>
                      <a:pt x="276" y="92"/>
                    </a:lnTo>
                    <a:lnTo>
                      <a:pt x="270" y="98"/>
                    </a:lnTo>
                    <a:lnTo>
                      <a:pt x="270" y="98"/>
                    </a:lnTo>
                    <a:lnTo>
                      <a:pt x="264" y="102"/>
                    </a:lnTo>
                    <a:lnTo>
                      <a:pt x="262" y="106"/>
                    </a:lnTo>
                    <a:lnTo>
                      <a:pt x="262" y="110"/>
                    </a:lnTo>
                    <a:lnTo>
                      <a:pt x="262" y="112"/>
                    </a:lnTo>
                    <a:lnTo>
                      <a:pt x="262" y="114"/>
                    </a:lnTo>
                    <a:lnTo>
                      <a:pt x="258" y="114"/>
                    </a:lnTo>
                    <a:lnTo>
                      <a:pt x="258" y="114"/>
                    </a:lnTo>
                    <a:lnTo>
                      <a:pt x="254" y="114"/>
                    </a:lnTo>
                    <a:lnTo>
                      <a:pt x="252" y="114"/>
                    </a:lnTo>
                    <a:lnTo>
                      <a:pt x="254" y="110"/>
                    </a:lnTo>
                    <a:lnTo>
                      <a:pt x="256" y="108"/>
                    </a:lnTo>
                    <a:lnTo>
                      <a:pt x="252" y="108"/>
                    </a:lnTo>
                    <a:lnTo>
                      <a:pt x="252" y="108"/>
                    </a:lnTo>
                    <a:lnTo>
                      <a:pt x="234" y="110"/>
                    </a:lnTo>
                    <a:lnTo>
                      <a:pt x="226" y="110"/>
                    </a:lnTo>
                    <a:lnTo>
                      <a:pt x="222" y="108"/>
                    </a:lnTo>
                    <a:lnTo>
                      <a:pt x="218" y="106"/>
                    </a:lnTo>
                    <a:lnTo>
                      <a:pt x="216" y="102"/>
                    </a:lnTo>
                    <a:lnTo>
                      <a:pt x="214" y="90"/>
                    </a:lnTo>
                    <a:lnTo>
                      <a:pt x="204" y="92"/>
                    </a:lnTo>
                    <a:lnTo>
                      <a:pt x="194" y="76"/>
                    </a:lnTo>
                    <a:lnTo>
                      <a:pt x="202" y="76"/>
                    </a:lnTo>
                    <a:lnTo>
                      <a:pt x="198" y="58"/>
                    </a:lnTo>
                    <a:lnTo>
                      <a:pt x="190" y="64"/>
                    </a:lnTo>
                    <a:lnTo>
                      <a:pt x="190" y="64"/>
                    </a:lnTo>
                    <a:lnTo>
                      <a:pt x="178" y="50"/>
                    </a:lnTo>
                    <a:lnTo>
                      <a:pt x="174" y="46"/>
                    </a:lnTo>
                    <a:lnTo>
                      <a:pt x="170" y="44"/>
                    </a:lnTo>
                    <a:lnTo>
                      <a:pt x="166" y="44"/>
                    </a:lnTo>
                    <a:lnTo>
                      <a:pt x="160" y="42"/>
                    </a:lnTo>
                    <a:lnTo>
                      <a:pt x="160" y="42"/>
                    </a:lnTo>
                    <a:lnTo>
                      <a:pt x="156" y="38"/>
                    </a:lnTo>
                    <a:lnTo>
                      <a:pt x="156" y="42"/>
                    </a:lnTo>
                    <a:lnTo>
                      <a:pt x="154" y="46"/>
                    </a:lnTo>
                    <a:lnTo>
                      <a:pt x="152" y="48"/>
                    </a:lnTo>
                    <a:lnTo>
                      <a:pt x="150" y="48"/>
                    </a:lnTo>
                    <a:lnTo>
                      <a:pt x="150" y="48"/>
                    </a:lnTo>
                    <a:lnTo>
                      <a:pt x="104" y="46"/>
                    </a:lnTo>
                    <a:lnTo>
                      <a:pt x="104" y="46"/>
                    </a:lnTo>
                    <a:lnTo>
                      <a:pt x="102" y="46"/>
                    </a:lnTo>
                    <a:lnTo>
                      <a:pt x="98" y="44"/>
                    </a:lnTo>
                    <a:lnTo>
                      <a:pt x="94" y="36"/>
                    </a:lnTo>
                    <a:lnTo>
                      <a:pt x="92" y="30"/>
                    </a:lnTo>
                    <a:lnTo>
                      <a:pt x="92" y="26"/>
                    </a:lnTo>
                    <a:lnTo>
                      <a:pt x="94" y="26"/>
                    </a:lnTo>
                    <a:lnTo>
                      <a:pt x="94" y="26"/>
                    </a:lnTo>
                    <a:lnTo>
                      <a:pt x="90" y="30"/>
                    </a:lnTo>
                    <a:lnTo>
                      <a:pt x="90" y="32"/>
                    </a:lnTo>
                    <a:lnTo>
                      <a:pt x="88" y="34"/>
                    </a:lnTo>
                    <a:lnTo>
                      <a:pt x="86" y="36"/>
                    </a:lnTo>
                    <a:lnTo>
                      <a:pt x="86" y="36"/>
                    </a:lnTo>
                    <a:lnTo>
                      <a:pt x="82" y="38"/>
                    </a:lnTo>
                    <a:lnTo>
                      <a:pt x="78" y="40"/>
                    </a:lnTo>
                    <a:lnTo>
                      <a:pt x="76" y="44"/>
                    </a:lnTo>
                    <a:lnTo>
                      <a:pt x="66" y="46"/>
                    </a:lnTo>
                    <a:lnTo>
                      <a:pt x="66" y="46"/>
                    </a:lnTo>
                    <a:lnTo>
                      <a:pt x="58" y="46"/>
                    </a:lnTo>
                    <a:lnTo>
                      <a:pt x="54" y="46"/>
                    </a:lnTo>
                    <a:lnTo>
                      <a:pt x="52" y="44"/>
                    </a:lnTo>
                    <a:lnTo>
                      <a:pt x="46" y="44"/>
                    </a:lnTo>
                    <a:lnTo>
                      <a:pt x="46" y="44"/>
                    </a:lnTo>
                    <a:lnTo>
                      <a:pt x="40" y="44"/>
                    </a:lnTo>
                    <a:lnTo>
                      <a:pt x="38" y="42"/>
                    </a:lnTo>
                    <a:lnTo>
                      <a:pt x="38" y="40"/>
                    </a:lnTo>
                    <a:lnTo>
                      <a:pt x="34" y="38"/>
                    </a:lnTo>
                    <a:lnTo>
                      <a:pt x="34" y="38"/>
                    </a:lnTo>
                    <a:lnTo>
                      <a:pt x="32" y="36"/>
                    </a:lnTo>
                    <a:lnTo>
                      <a:pt x="30" y="34"/>
                    </a:lnTo>
                    <a:lnTo>
                      <a:pt x="28" y="28"/>
                    </a:lnTo>
                    <a:lnTo>
                      <a:pt x="28" y="22"/>
                    </a:lnTo>
                    <a:lnTo>
                      <a:pt x="30" y="16"/>
                    </a:lnTo>
                    <a:lnTo>
                      <a:pt x="30" y="16"/>
                    </a:lnTo>
                    <a:lnTo>
                      <a:pt x="32" y="14"/>
                    </a:lnTo>
                    <a:lnTo>
                      <a:pt x="32" y="12"/>
                    </a:lnTo>
                    <a:lnTo>
                      <a:pt x="30" y="8"/>
                    </a:lnTo>
                    <a:lnTo>
                      <a:pt x="30" y="0"/>
                    </a:lnTo>
                    <a:lnTo>
                      <a:pt x="30" y="0"/>
                    </a:lnTo>
                    <a:lnTo>
                      <a:pt x="30" y="2"/>
                    </a:lnTo>
                    <a:lnTo>
                      <a:pt x="26" y="4"/>
                    </a:lnTo>
                    <a:lnTo>
                      <a:pt x="14" y="6"/>
                    </a:lnTo>
                    <a:lnTo>
                      <a:pt x="8" y="10"/>
                    </a:lnTo>
                    <a:lnTo>
                      <a:pt x="2" y="12"/>
                    </a:lnTo>
                    <a:lnTo>
                      <a:pt x="0" y="16"/>
                    </a:lnTo>
                    <a:lnTo>
                      <a:pt x="0" y="22"/>
                    </a:lnTo>
                    <a:lnTo>
                      <a:pt x="0" y="22"/>
                    </a:lnTo>
                    <a:lnTo>
                      <a:pt x="22" y="98"/>
                    </a:lnTo>
                    <a:lnTo>
                      <a:pt x="22" y="9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5" name="Freeform 173">
                <a:extLst>
                  <a:ext uri="{FF2B5EF4-FFF2-40B4-BE49-F238E27FC236}">
                    <a16:creationId xmlns:a16="http://schemas.microsoft.com/office/drawing/2014/main" id="{CF5ED238-16B1-4812-889E-3E3A3E20847A}"/>
                  </a:ext>
                </a:extLst>
              </p:cNvPr>
              <p:cNvSpPr>
                <a:spLocks/>
              </p:cNvSpPr>
              <p:nvPr/>
            </p:nvSpPr>
            <p:spPr bwMode="auto">
              <a:xfrm>
                <a:off x="5794182" y="1259468"/>
                <a:ext cx="431656" cy="469257"/>
              </a:xfrm>
              <a:custGeom>
                <a:avLst/>
                <a:gdLst/>
                <a:ahLst/>
                <a:cxnLst>
                  <a:cxn ang="0">
                    <a:pos x="152" y="314"/>
                  </a:cxn>
                  <a:cxn ang="0">
                    <a:pos x="146" y="304"/>
                  </a:cxn>
                  <a:cxn ang="0">
                    <a:pos x="132" y="292"/>
                  </a:cxn>
                  <a:cxn ang="0">
                    <a:pos x="124" y="286"/>
                  </a:cxn>
                  <a:cxn ang="0">
                    <a:pos x="116" y="286"/>
                  </a:cxn>
                  <a:cxn ang="0">
                    <a:pos x="96" y="290"/>
                  </a:cxn>
                  <a:cxn ang="0">
                    <a:pos x="80" y="286"/>
                  </a:cxn>
                  <a:cxn ang="0">
                    <a:pos x="64" y="284"/>
                  </a:cxn>
                  <a:cxn ang="0">
                    <a:pos x="44" y="282"/>
                  </a:cxn>
                  <a:cxn ang="0">
                    <a:pos x="34" y="282"/>
                  </a:cxn>
                  <a:cxn ang="0">
                    <a:pos x="32" y="262"/>
                  </a:cxn>
                  <a:cxn ang="0">
                    <a:pos x="42" y="244"/>
                  </a:cxn>
                  <a:cxn ang="0">
                    <a:pos x="52" y="242"/>
                  </a:cxn>
                  <a:cxn ang="0">
                    <a:pos x="56" y="230"/>
                  </a:cxn>
                  <a:cxn ang="0">
                    <a:pos x="44" y="212"/>
                  </a:cxn>
                  <a:cxn ang="0">
                    <a:pos x="22" y="198"/>
                  </a:cxn>
                  <a:cxn ang="0">
                    <a:pos x="14" y="170"/>
                  </a:cxn>
                  <a:cxn ang="0">
                    <a:pos x="50" y="178"/>
                  </a:cxn>
                  <a:cxn ang="0">
                    <a:pos x="112" y="162"/>
                  </a:cxn>
                  <a:cxn ang="0">
                    <a:pos x="104" y="152"/>
                  </a:cxn>
                  <a:cxn ang="0">
                    <a:pos x="118" y="136"/>
                  </a:cxn>
                  <a:cxn ang="0">
                    <a:pos x="130" y="130"/>
                  </a:cxn>
                  <a:cxn ang="0">
                    <a:pos x="144" y="120"/>
                  </a:cxn>
                  <a:cxn ang="0">
                    <a:pos x="138" y="102"/>
                  </a:cxn>
                  <a:cxn ang="0">
                    <a:pos x="154" y="86"/>
                  </a:cxn>
                  <a:cxn ang="0">
                    <a:pos x="144" y="74"/>
                  </a:cxn>
                  <a:cxn ang="0">
                    <a:pos x="178" y="74"/>
                  </a:cxn>
                  <a:cxn ang="0">
                    <a:pos x="184" y="66"/>
                  </a:cxn>
                  <a:cxn ang="0">
                    <a:pos x="182" y="44"/>
                  </a:cxn>
                  <a:cxn ang="0">
                    <a:pos x="170" y="26"/>
                  </a:cxn>
                  <a:cxn ang="0">
                    <a:pos x="190" y="10"/>
                  </a:cxn>
                  <a:cxn ang="0">
                    <a:pos x="214" y="2"/>
                  </a:cxn>
                  <a:cxn ang="0">
                    <a:pos x="256" y="16"/>
                  </a:cxn>
                  <a:cxn ang="0">
                    <a:pos x="258" y="30"/>
                  </a:cxn>
                  <a:cxn ang="0">
                    <a:pos x="284" y="34"/>
                  </a:cxn>
                  <a:cxn ang="0">
                    <a:pos x="300" y="56"/>
                  </a:cxn>
                  <a:cxn ang="0">
                    <a:pos x="262" y="64"/>
                  </a:cxn>
                  <a:cxn ang="0">
                    <a:pos x="222" y="62"/>
                  </a:cxn>
                  <a:cxn ang="0">
                    <a:pos x="226" y="74"/>
                  </a:cxn>
                  <a:cxn ang="0">
                    <a:pos x="234" y="88"/>
                  </a:cxn>
                  <a:cxn ang="0">
                    <a:pos x="250" y="88"/>
                  </a:cxn>
                  <a:cxn ang="0">
                    <a:pos x="260" y="96"/>
                  </a:cxn>
                  <a:cxn ang="0">
                    <a:pos x="266" y="108"/>
                  </a:cxn>
                  <a:cxn ang="0">
                    <a:pos x="260" y="122"/>
                  </a:cxn>
                  <a:cxn ang="0">
                    <a:pos x="268" y="138"/>
                  </a:cxn>
                  <a:cxn ang="0">
                    <a:pos x="256" y="168"/>
                  </a:cxn>
                  <a:cxn ang="0">
                    <a:pos x="238" y="192"/>
                  </a:cxn>
                  <a:cxn ang="0">
                    <a:pos x="214" y="220"/>
                  </a:cxn>
                  <a:cxn ang="0">
                    <a:pos x="196" y="220"/>
                  </a:cxn>
                  <a:cxn ang="0">
                    <a:pos x="180" y="244"/>
                  </a:cxn>
                  <a:cxn ang="0">
                    <a:pos x="192" y="262"/>
                  </a:cxn>
                  <a:cxn ang="0">
                    <a:pos x="226" y="292"/>
                  </a:cxn>
                  <a:cxn ang="0">
                    <a:pos x="226" y="304"/>
                  </a:cxn>
                  <a:cxn ang="0">
                    <a:pos x="216" y="310"/>
                  </a:cxn>
                  <a:cxn ang="0">
                    <a:pos x="196" y="310"/>
                  </a:cxn>
                  <a:cxn ang="0">
                    <a:pos x="178" y="310"/>
                  </a:cxn>
                  <a:cxn ang="0">
                    <a:pos x="162" y="322"/>
                  </a:cxn>
                </a:cxnLst>
                <a:rect l="0" t="0" r="r" b="b"/>
                <a:pathLst>
                  <a:path w="300" h="322">
                    <a:moveTo>
                      <a:pt x="162" y="322"/>
                    </a:moveTo>
                    <a:lnTo>
                      <a:pt x="162" y="322"/>
                    </a:lnTo>
                    <a:lnTo>
                      <a:pt x="152" y="320"/>
                    </a:lnTo>
                    <a:lnTo>
                      <a:pt x="150" y="318"/>
                    </a:lnTo>
                    <a:lnTo>
                      <a:pt x="150" y="318"/>
                    </a:lnTo>
                    <a:lnTo>
                      <a:pt x="152" y="314"/>
                    </a:lnTo>
                    <a:lnTo>
                      <a:pt x="152" y="312"/>
                    </a:lnTo>
                    <a:lnTo>
                      <a:pt x="150" y="310"/>
                    </a:lnTo>
                    <a:lnTo>
                      <a:pt x="150" y="310"/>
                    </a:lnTo>
                    <a:lnTo>
                      <a:pt x="150" y="308"/>
                    </a:lnTo>
                    <a:lnTo>
                      <a:pt x="148" y="306"/>
                    </a:lnTo>
                    <a:lnTo>
                      <a:pt x="146" y="304"/>
                    </a:lnTo>
                    <a:lnTo>
                      <a:pt x="138" y="302"/>
                    </a:lnTo>
                    <a:lnTo>
                      <a:pt x="138" y="302"/>
                    </a:lnTo>
                    <a:lnTo>
                      <a:pt x="132" y="302"/>
                    </a:lnTo>
                    <a:lnTo>
                      <a:pt x="132" y="300"/>
                    </a:lnTo>
                    <a:lnTo>
                      <a:pt x="132" y="296"/>
                    </a:lnTo>
                    <a:lnTo>
                      <a:pt x="132" y="292"/>
                    </a:lnTo>
                    <a:lnTo>
                      <a:pt x="132" y="292"/>
                    </a:lnTo>
                    <a:lnTo>
                      <a:pt x="130" y="288"/>
                    </a:lnTo>
                    <a:lnTo>
                      <a:pt x="126" y="286"/>
                    </a:lnTo>
                    <a:lnTo>
                      <a:pt x="122" y="286"/>
                    </a:lnTo>
                    <a:lnTo>
                      <a:pt x="122" y="286"/>
                    </a:lnTo>
                    <a:lnTo>
                      <a:pt x="124" y="286"/>
                    </a:lnTo>
                    <a:lnTo>
                      <a:pt x="126" y="288"/>
                    </a:lnTo>
                    <a:lnTo>
                      <a:pt x="126" y="288"/>
                    </a:lnTo>
                    <a:lnTo>
                      <a:pt x="126" y="288"/>
                    </a:lnTo>
                    <a:lnTo>
                      <a:pt x="124" y="290"/>
                    </a:lnTo>
                    <a:lnTo>
                      <a:pt x="120" y="288"/>
                    </a:lnTo>
                    <a:lnTo>
                      <a:pt x="116" y="286"/>
                    </a:lnTo>
                    <a:lnTo>
                      <a:pt x="114" y="288"/>
                    </a:lnTo>
                    <a:lnTo>
                      <a:pt x="114" y="288"/>
                    </a:lnTo>
                    <a:lnTo>
                      <a:pt x="104" y="288"/>
                    </a:lnTo>
                    <a:lnTo>
                      <a:pt x="98" y="288"/>
                    </a:lnTo>
                    <a:lnTo>
                      <a:pt x="98" y="288"/>
                    </a:lnTo>
                    <a:lnTo>
                      <a:pt x="96" y="290"/>
                    </a:lnTo>
                    <a:lnTo>
                      <a:pt x="90" y="290"/>
                    </a:lnTo>
                    <a:lnTo>
                      <a:pt x="86" y="288"/>
                    </a:lnTo>
                    <a:lnTo>
                      <a:pt x="84" y="284"/>
                    </a:lnTo>
                    <a:lnTo>
                      <a:pt x="84" y="284"/>
                    </a:lnTo>
                    <a:lnTo>
                      <a:pt x="82" y="286"/>
                    </a:lnTo>
                    <a:lnTo>
                      <a:pt x="80" y="286"/>
                    </a:lnTo>
                    <a:lnTo>
                      <a:pt x="76" y="284"/>
                    </a:lnTo>
                    <a:lnTo>
                      <a:pt x="76" y="284"/>
                    </a:lnTo>
                    <a:lnTo>
                      <a:pt x="74" y="282"/>
                    </a:lnTo>
                    <a:lnTo>
                      <a:pt x="72" y="284"/>
                    </a:lnTo>
                    <a:lnTo>
                      <a:pt x="70" y="286"/>
                    </a:lnTo>
                    <a:lnTo>
                      <a:pt x="64" y="284"/>
                    </a:lnTo>
                    <a:lnTo>
                      <a:pt x="64" y="284"/>
                    </a:lnTo>
                    <a:lnTo>
                      <a:pt x="60" y="282"/>
                    </a:lnTo>
                    <a:lnTo>
                      <a:pt x="56" y="284"/>
                    </a:lnTo>
                    <a:lnTo>
                      <a:pt x="52" y="284"/>
                    </a:lnTo>
                    <a:lnTo>
                      <a:pt x="44" y="282"/>
                    </a:lnTo>
                    <a:lnTo>
                      <a:pt x="44" y="282"/>
                    </a:lnTo>
                    <a:lnTo>
                      <a:pt x="38" y="282"/>
                    </a:lnTo>
                    <a:lnTo>
                      <a:pt x="38" y="284"/>
                    </a:lnTo>
                    <a:lnTo>
                      <a:pt x="36" y="286"/>
                    </a:lnTo>
                    <a:lnTo>
                      <a:pt x="32" y="284"/>
                    </a:lnTo>
                    <a:lnTo>
                      <a:pt x="32" y="284"/>
                    </a:lnTo>
                    <a:lnTo>
                      <a:pt x="34" y="282"/>
                    </a:lnTo>
                    <a:lnTo>
                      <a:pt x="34" y="278"/>
                    </a:lnTo>
                    <a:lnTo>
                      <a:pt x="34" y="272"/>
                    </a:lnTo>
                    <a:lnTo>
                      <a:pt x="32" y="266"/>
                    </a:lnTo>
                    <a:lnTo>
                      <a:pt x="32" y="266"/>
                    </a:lnTo>
                    <a:lnTo>
                      <a:pt x="32" y="264"/>
                    </a:lnTo>
                    <a:lnTo>
                      <a:pt x="32" y="262"/>
                    </a:lnTo>
                    <a:lnTo>
                      <a:pt x="36" y="256"/>
                    </a:lnTo>
                    <a:lnTo>
                      <a:pt x="40" y="252"/>
                    </a:lnTo>
                    <a:lnTo>
                      <a:pt x="42" y="250"/>
                    </a:lnTo>
                    <a:lnTo>
                      <a:pt x="42" y="248"/>
                    </a:lnTo>
                    <a:lnTo>
                      <a:pt x="42" y="248"/>
                    </a:lnTo>
                    <a:lnTo>
                      <a:pt x="42" y="244"/>
                    </a:lnTo>
                    <a:lnTo>
                      <a:pt x="42" y="242"/>
                    </a:lnTo>
                    <a:lnTo>
                      <a:pt x="46" y="242"/>
                    </a:lnTo>
                    <a:lnTo>
                      <a:pt x="50" y="244"/>
                    </a:lnTo>
                    <a:lnTo>
                      <a:pt x="50" y="242"/>
                    </a:lnTo>
                    <a:lnTo>
                      <a:pt x="50" y="242"/>
                    </a:lnTo>
                    <a:lnTo>
                      <a:pt x="52" y="242"/>
                    </a:lnTo>
                    <a:lnTo>
                      <a:pt x="54" y="240"/>
                    </a:lnTo>
                    <a:lnTo>
                      <a:pt x="56" y="238"/>
                    </a:lnTo>
                    <a:lnTo>
                      <a:pt x="56" y="236"/>
                    </a:lnTo>
                    <a:lnTo>
                      <a:pt x="56" y="236"/>
                    </a:lnTo>
                    <a:lnTo>
                      <a:pt x="56" y="234"/>
                    </a:lnTo>
                    <a:lnTo>
                      <a:pt x="56" y="230"/>
                    </a:lnTo>
                    <a:lnTo>
                      <a:pt x="56" y="226"/>
                    </a:lnTo>
                    <a:lnTo>
                      <a:pt x="54" y="226"/>
                    </a:lnTo>
                    <a:lnTo>
                      <a:pt x="54" y="226"/>
                    </a:lnTo>
                    <a:lnTo>
                      <a:pt x="50" y="226"/>
                    </a:lnTo>
                    <a:lnTo>
                      <a:pt x="48" y="226"/>
                    </a:lnTo>
                    <a:lnTo>
                      <a:pt x="44" y="212"/>
                    </a:lnTo>
                    <a:lnTo>
                      <a:pt x="44" y="212"/>
                    </a:lnTo>
                    <a:lnTo>
                      <a:pt x="38" y="200"/>
                    </a:lnTo>
                    <a:lnTo>
                      <a:pt x="36" y="200"/>
                    </a:lnTo>
                    <a:lnTo>
                      <a:pt x="30" y="200"/>
                    </a:lnTo>
                    <a:lnTo>
                      <a:pt x="30" y="200"/>
                    </a:lnTo>
                    <a:lnTo>
                      <a:pt x="22" y="198"/>
                    </a:lnTo>
                    <a:lnTo>
                      <a:pt x="20" y="194"/>
                    </a:lnTo>
                    <a:lnTo>
                      <a:pt x="14" y="182"/>
                    </a:lnTo>
                    <a:lnTo>
                      <a:pt x="0" y="162"/>
                    </a:lnTo>
                    <a:lnTo>
                      <a:pt x="0" y="162"/>
                    </a:lnTo>
                    <a:lnTo>
                      <a:pt x="6" y="164"/>
                    </a:lnTo>
                    <a:lnTo>
                      <a:pt x="14" y="170"/>
                    </a:lnTo>
                    <a:lnTo>
                      <a:pt x="14" y="170"/>
                    </a:lnTo>
                    <a:lnTo>
                      <a:pt x="22" y="174"/>
                    </a:lnTo>
                    <a:lnTo>
                      <a:pt x="30" y="178"/>
                    </a:lnTo>
                    <a:lnTo>
                      <a:pt x="40" y="178"/>
                    </a:lnTo>
                    <a:lnTo>
                      <a:pt x="50" y="178"/>
                    </a:lnTo>
                    <a:lnTo>
                      <a:pt x="50" y="178"/>
                    </a:lnTo>
                    <a:lnTo>
                      <a:pt x="58" y="180"/>
                    </a:lnTo>
                    <a:lnTo>
                      <a:pt x="70" y="178"/>
                    </a:lnTo>
                    <a:lnTo>
                      <a:pt x="94" y="172"/>
                    </a:lnTo>
                    <a:lnTo>
                      <a:pt x="94" y="172"/>
                    </a:lnTo>
                    <a:lnTo>
                      <a:pt x="110" y="164"/>
                    </a:lnTo>
                    <a:lnTo>
                      <a:pt x="112" y="162"/>
                    </a:lnTo>
                    <a:lnTo>
                      <a:pt x="108" y="160"/>
                    </a:lnTo>
                    <a:lnTo>
                      <a:pt x="108" y="160"/>
                    </a:lnTo>
                    <a:lnTo>
                      <a:pt x="106" y="158"/>
                    </a:lnTo>
                    <a:lnTo>
                      <a:pt x="106" y="158"/>
                    </a:lnTo>
                    <a:lnTo>
                      <a:pt x="106" y="156"/>
                    </a:lnTo>
                    <a:lnTo>
                      <a:pt x="104" y="152"/>
                    </a:lnTo>
                    <a:lnTo>
                      <a:pt x="104" y="152"/>
                    </a:lnTo>
                    <a:lnTo>
                      <a:pt x="104" y="150"/>
                    </a:lnTo>
                    <a:lnTo>
                      <a:pt x="104" y="146"/>
                    </a:lnTo>
                    <a:lnTo>
                      <a:pt x="108" y="140"/>
                    </a:lnTo>
                    <a:lnTo>
                      <a:pt x="114" y="136"/>
                    </a:lnTo>
                    <a:lnTo>
                      <a:pt x="118" y="136"/>
                    </a:lnTo>
                    <a:lnTo>
                      <a:pt x="122" y="136"/>
                    </a:lnTo>
                    <a:lnTo>
                      <a:pt x="122" y="136"/>
                    </a:lnTo>
                    <a:lnTo>
                      <a:pt x="126" y="138"/>
                    </a:lnTo>
                    <a:lnTo>
                      <a:pt x="128" y="136"/>
                    </a:lnTo>
                    <a:lnTo>
                      <a:pt x="132" y="134"/>
                    </a:lnTo>
                    <a:lnTo>
                      <a:pt x="130" y="130"/>
                    </a:lnTo>
                    <a:lnTo>
                      <a:pt x="130" y="130"/>
                    </a:lnTo>
                    <a:lnTo>
                      <a:pt x="130" y="126"/>
                    </a:lnTo>
                    <a:lnTo>
                      <a:pt x="132" y="126"/>
                    </a:lnTo>
                    <a:lnTo>
                      <a:pt x="136" y="126"/>
                    </a:lnTo>
                    <a:lnTo>
                      <a:pt x="140" y="124"/>
                    </a:lnTo>
                    <a:lnTo>
                      <a:pt x="144" y="120"/>
                    </a:lnTo>
                    <a:lnTo>
                      <a:pt x="144" y="120"/>
                    </a:lnTo>
                    <a:lnTo>
                      <a:pt x="146" y="116"/>
                    </a:lnTo>
                    <a:lnTo>
                      <a:pt x="146" y="114"/>
                    </a:lnTo>
                    <a:lnTo>
                      <a:pt x="142" y="110"/>
                    </a:lnTo>
                    <a:lnTo>
                      <a:pt x="140" y="104"/>
                    </a:lnTo>
                    <a:lnTo>
                      <a:pt x="138" y="102"/>
                    </a:lnTo>
                    <a:lnTo>
                      <a:pt x="140" y="98"/>
                    </a:lnTo>
                    <a:lnTo>
                      <a:pt x="140" y="98"/>
                    </a:lnTo>
                    <a:lnTo>
                      <a:pt x="142" y="92"/>
                    </a:lnTo>
                    <a:lnTo>
                      <a:pt x="148" y="92"/>
                    </a:lnTo>
                    <a:lnTo>
                      <a:pt x="152" y="90"/>
                    </a:lnTo>
                    <a:lnTo>
                      <a:pt x="154" y="86"/>
                    </a:lnTo>
                    <a:lnTo>
                      <a:pt x="154" y="86"/>
                    </a:lnTo>
                    <a:lnTo>
                      <a:pt x="154" y="84"/>
                    </a:lnTo>
                    <a:lnTo>
                      <a:pt x="154" y="82"/>
                    </a:lnTo>
                    <a:lnTo>
                      <a:pt x="150" y="80"/>
                    </a:lnTo>
                    <a:lnTo>
                      <a:pt x="144" y="76"/>
                    </a:lnTo>
                    <a:lnTo>
                      <a:pt x="144" y="74"/>
                    </a:lnTo>
                    <a:lnTo>
                      <a:pt x="144" y="74"/>
                    </a:lnTo>
                    <a:lnTo>
                      <a:pt x="144" y="74"/>
                    </a:lnTo>
                    <a:lnTo>
                      <a:pt x="146" y="72"/>
                    </a:lnTo>
                    <a:lnTo>
                      <a:pt x="148" y="72"/>
                    </a:lnTo>
                    <a:lnTo>
                      <a:pt x="156" y="72"/>
                    </a:lnTo>
                    <a:lnTo>
                      <a:pt x="178" y="74"/>
                    </a:lnTo>
                    <a:lnTo>
                      <a:pt x="178" y="74"/>
                    </a:lnTo>
                    <a:lnTo>
                      <a:pt x="186" y="74"/>
                    </a:lnTo>
                    <a:lnTo>
                      <a:pt x="188" y="72"/>
                    </a:lnTo>
                    <a:lnTo>
                      <a:pt x="188" y="72"/>
                    </a:lnTo>
                    <a:lnTo>
                      <a:pt x="186" y="68"/>
                    </a:lnTo>
                    <a:lnTo>
                      <a:pt x="184" y="66"/>
                    </a:lnTo>
                    <a:lnTo>
                      <a:pt x="184" y="66"/>
                    </a:lnTo>
                    <a:lnTo>
                      <a:pt x="180" y="62"/>
                    </a:lnTo>
                    <a:lnTo>
                      <a:pt x="178" y="58"/>
                    </a:lnTo>
                    <a:lnTo>
                      <a:pt x="178" y="54"/>
                    </a:lnTo>
                    <a:lnTo>
                      <a:pt x="180" y="50"/>
                    </a:lnTo>
                    <a:lnTo>
                      <a:pt x="182" y="44"/>
                    </a:lnTo>
                    <a:lnTo>
                      <a:pt x="180" y="42"/>
                    </a:lnTo>
                    <a:lnTo>
                      <a:pt x="176" y="38"/>
                    </a:lnTo>
                    <a:lnTo>
                      <a:pt x="176" y="38"/>
                    </a:lnTo>
                    <a:lnTo>
                      <a:pt x="170" y="32"/>
                    </a:lnTo>
                    <a:lnTo>
                      <a:pt x="168" y="28"/>
                    </a:lnTo>
                    <a:lnTo>
                      <a:pt x="170" y="26"/>
                    </a:lnTo>
                    <a:lnTo>
                      <a:pt x="174" y="20"/>
                    </a:lnTo>
                    <a:lnTo>
                      <a:pt x="174" y="20"/>
                    </a:lnTo>
                    <a:lnTo>
                      <a:pt x="178" y="16"/>
                    </a:lnTo>
                    <a:lnTo>
                      <a:pt x="184" y="16"/>
                    </a:lnTo>
                    <a:lnTo>
                      <a:pt x="188" y="14"/>
                    </a:lnTo>
                    <a:lnTo>
                      <a:pt x="190" y="10"/>
                    </a:lnTo>
                    <a:lnTo>
                      <a:pt x="190" y="10"/>
                    </a:lnTo>
                    <a:lnTo>
                      <a:pt x="190" y="8"/>
                    </a:lnTo>
                    <a:lnTo>
                      <a:pt x="194" y="6"/>
                    </a:lnTo>
                    <a:lnTo>
                      <a:pt x="202" y="4"/>
                    </a:lnTo>
                    <a:lnTo>
                      <a:pt x="214" y="2"/>
                    </a:lnTo>
                    <a:lnTo>
                      <a:pt x="214" y="2"/>
                    </a:lnTo>
                    <a:lnTo>
                      <a:pt x="218" y="2"/>
                    </a:lnTo>
                    <a:lnTo>
                      <a:pt x="220" y="0"/>
                    </a:lnTo>
                    <a:lnTo>
                      <a:pt x="226" y="2"/>
                    </a:lnTo>
                    <a:lnTo>
                      <a:pt x="240" y="8"/>
                    </a:lnTo>
                    <a:lnTo>
                      <a:pt x="240" y="8"/>
                    </a:lnTo>
                    <a:lnTo>
                      <a:pt x="256" y="16"/>
                    </a:lnTo>
                    <a:lnTo>
                      <a:pt x="256" y="18"/>
                    </a:lnTo>
                    <a:lnTo>
                      <a:pt x="256" y="20"/>
                    </a:lnTo>
                    <a:lnTo>
                      <a:pt x="256" y="20"/>
                    </a:lnTo>
                    <a:lnTo>
                      <a:pt x="254" y="26"/>
                    </a:lnTo>
                    <a:lnTo>
                      <a:pt x="256" y="30"/>
                    </a:lnTo>
                    <a:lnTo>
                      <a:pt x="258" y="30"/>
                    </a:lnTo>
                    <a:lnTo>
                      <a:pt x="264" y="30"/>
                    </a:lnTo>
                    <a:lnTo>
                      <a:pt x="274" y="30"/>
                    </a:lnTo>
                    <a:lnTo>
                      <a:pt x="278" y="30"/>
                    </a:lnTo>
                    <a:lnTo>
                      <a:pt x="282" y="30"/>
                    </a:lnTo>
                    <a:lnTo>
                      <a:pt x="282" y="30"/>
                    </a:lnTo>
                    <a:lnTo>
                      <a:pt x="284" y="34"/>
                    </a:lnTo>
                    <a:lnTo>
                      <a:pt x="288" y="36"/>
                    </a:lnTo>
                    <a:lnTo>
                      <a:pt x="292" y="38"/>
                    </a:lnTo>
                    <a:lnTo>
                      <a:pt x="296" y="46"/>
                    </a:lnTo>
                    <a:lnTo>
                      <a:pt x="296" y="46"/>
                    </a:lnTo>
                    <a:lnTo>
                      <a:pt x="300" y="52"/>
                    </a:lnTo>
                    <a:lnTo>
                      <a:pt x="300" y="56"/>
                    </a:lnTo>
                    <a:lnTo>
                      <a:pt x="296" y="58"/>
                    </a:lnTo>
                    <a:lnTo>
                      <a:pt x="290" y="58"/>
                    </a:lnTo>
                    <a:lnTo>
                      <a:pt x="290" y="58"/>
                    </a:lnTo>
                    <a:lnTo>
                      <a:pt x="278" y="60"/>
                    </a:lnTo>
                    <a:lnTo>
                      <a:pt x="270" y="62"/>
                    </a:lnTo>
                    <a:lnTo>
                      <a:pt x="262" y="64"/>
                    </a:lnTo>
                    <a:lnTo>
                      <a:pt x="242" y="62"/>
                    </a:lnTo>
                    <a:lnTo>
                      <a:pt x="242" y="62"/>
                    </a:lnTo>
                    <a:lnTo>
                      <a:pt x="232" y="60"/>
                    </a:lnTo>
                    <a:lnTo>
                      <a:pt x="226" y="60"/>
                    </a:lnTo>
                    <a:lnTo>
                      <a:pt x="224" y="62"/>
                    </a:lnTo>
                    <a:lnTo>
                      <a:pt x="222" y="62"/>
                    </a:lnTo>
                    <a:lnTo>
                      <a:pt x="224" y="66"/>
                    </a:lnTo>
                    <a:lnTo>
                      <a:pt x="228" y="70"/>
                    </a:lnTo>
                    <a:lnTo>
                      <a:pt x="228" y="70"/>
                    </a:lnTo>
                    <a:lnTo>
                      <a:pt x="224" y="70"/>
                    </a:lnTo>
                    <a:lnTo>
                      <a:pt x="224" y="72"/>
                    </a:lnTo>
                    <a:lnTo>
                      <a:pt x="226" y="74"/>
                    </a:lnTo>
                    <a:lnTo>
                      <a:pt x="230" y="78"/>
                    </a:lnTo>
                    <a:lnTo>
                      <a:pt x="232" y="80"/>
                    </a:lnTo>
                    <a:lnTo>
                      <a:pt x="232" y="84"/>
                    </a:lnTo>
                    <a:lnTo>
                      <a:pt x="232" y="84"/>
                    </a:lnTo>
                    <a:lnTo>
                      <a:pt x="232" y="86"/>
                    </a:lnTo>
                    <a:lnTo>
                      <a:pt x="234" y="88"/>
                    </a:lnTo>
                    <a:lnTo>
                      <a:pt x="238" y="86"/>
                    </a:lnTo>
                    <a:lnTo>
                      <a:pt x="244" y="84"/>
                    </a:lnTo>
                    <a:lnTo>
                      <a:pt x="246" y="84"/>
                    </a:lnTo>
                    <a:lnTo>
                      <a:pt x="248" y="84"/>
                    </a:lnTo>
                    <a:lnTo>
                      <a:pt x="248" y="84"/>
                    </a:lnTo>
                    <a:lnTo>
                      <a:pt x="250" y="88"/>
                    </a:lnTo>
                    <a:lnTo>
                      <a:pt x="250" y="90"/>
                    </a:lnTo>
                    <a:lnTo>
                      <a:pt x="250" y="94"/>
                    </a:lnTo>
                    <a:lnTo>
                      <a:pt x="250" y="96"/>
                    </a:lnTo>
                    <a:lnTo>
                      <a:pt x="252" y="98"/>
                    </a:lnTo>
                    <a:lnTo>
                      <a:pt x="260" y="96"/>
                    </a:lnTo>
                    <a:lnTo>
                      <a:pt x="260" y="96"/>
                    </a:lnTo>
                    <a:lnTo>
                      <a:pt x="264" y="96"/>
                    </a:lnTo>
                    <a:lnTo>
                      <a:pt x="266" y="96"/>
                    </a:lnTo>
                    <a:lnTo>
                      <a:pt x="264" y="100"/>
                    </a:lnTo>
                    <a:lnTo>
                      <a:pt x="264" y="106"/>
                    </a:lnTo>
                    <a:lnTo>
                      <a:pt x="264" y="108"/>
                    </a:lnTo>
                    <a:lnTo>
                      <a:pt x="266" y="108"/>
                    </a:lnTo>
                    <a:lnTo>
                      <a:pt x="266" y="108"/>
                    </a:lnTo>
                    <a:lnTo>
                      <a:pt x="270" y="110"/>
                    </a:lnTo>
                    <a:lnTo>
                      <a:pt x="268" y="112"/>
                    </a:lnTo>
                    <a:lnTo>
                      <a:pt x="264" y="116"/>
                    </a:lnTo>
                    <a:lnTo>
                      <a:pt x="260" y="118"/>
                    </a:lnTo>
                    <a:lnTo>
                      <a:pt x="260" y="122"/>
                    </a:lnTo>
                    <a:lnTo>
                      <a:pt x="260" y="126"/>
                    </a:lnTo>
                    <a:lnTo>
                      <a:pt x="264" y="128"/>
                    </a:lnTo>
                    <a:lnTo>
                      <a:pt x="264" y="128"/>
                    </a:lnTo>
                    <a:lnTo>
                      <a:pt x="270" y="136"/>
                    </a:lnTo>
                    <a:lnTo>
                      <a:pt x="270" y="136"/>
                    </a:lnTo>
                    <a:lnTo>
                      <a:pt x="268" y="138"/>
                    </a:lnTo>
                    <a:lnTo>
                      <a:pt x="264" y="140"/>
                    </a:lnTo>
                    <a:lnTo>
                      <a:pt x="262" y="144"/>
                    </a:lnTo>
                    <a:lnTo>
                      <a:pt x="258" y="150"/>
                    </a:lnTo>
                    <a:lnTo>
                      <a:pt x="258" y="158"/>
                    </a:lnTo>
                    <a:lnTo>
                      <a:pt x="258" y="158"/>
                    </a:lnTo>
                    <a:lnTo>
                      <a:pt x="256" y="168"/>
                    </a:lnTo>
                    <a:lnTo>
                      <a:pt x="254" y="176"/>
                    </a:lnTo>
                    <a:lnTo>
                      <a:pt x="250" y="180"/>
                    </a:lnTo>
                    <a:lnTo>
                      <a:pt x="246" y="182"/>
                    </a:lnTo>
                    <a:lnTo>
                      <a:pt x="240" y="186"/>
                    </a:lnTo>
                    <a:lnTo>
                      <a:pt x="238" y="188"/>
                    </a:lnTo>
                    <a:lnTo>
                      <a:pt x="238" y="192"/>
                    </a:lnTo>
                    <a:lnTo>
                      <a:pt x="238" y="192"/>
                    </a:lnTo>
                    <a:lnTo>
                      <a:pt x="236" y="196"/>
                    </a:lnTo>
                    <a:lnTo>
                      <a:pt x="232" y="204"/>
                    </a:lnTo>
                    <a:lnTo>
                      <a:pt x="226" y="212"/>
                    </a:lnTo>
                    <a:lnTo>
                      <a:pt x="214" y="220"/>
                    </a:lnTo>
                    <a:lnTo>
                      <a:pt x="214" y="220"/>
                    </a:lnTo>
                    <a:lnTo>
                      <a:pt x="208" y="222"/>
                    </a:lnTo>
                    <a:lnTo>
                      <a:pt x="206" y="222"/>
                    </a:lnTo>
                    <a:lnTo>
                      <a:pt x="204" y="220"/>
                    </a:lnTo>
                    <a:lnTo>
                      <a:pt x="202" y="218"/>
                    </a:lnTo>
                    <a:lnTo>
                      <a:pt x="202" y="216"/>
                    </a:lnTo>
                    <a:lnTo>
                      <a:pt x="196" y="220"/>
                    </a:lnTo>
                    <a:lnTo>
                      <a:pt x="196" y="220"/>
                    </a:lnTo>
                    <a:lnTo>
                      <a:pt x="182" y="234"/>
                    </a:lnTo>
                    <a:lnTo>
                      <a:pt x="180" y="240"/>
                    </a:lnTo>
                    <a:lnTo>
                      <a:pt x="180" y="242"/>
                    </a:lnTo>
                    <a:lnTo>
                      <a:pt x="180" y="244"/>
                    </a:lnTo>
                    <a:lnTo>
                      <a:pt x="180" y="244"/>
                    </a:lnTo>
                    <a:lnTo>
                      <a:pt x="186" y="246"/>
                    </a:lnTo>
                    <a:lnTo>
                      <a:pt x="190" y="248"/>
                    </a:lnTo>
                    <a:lnTo>
                      <a:pt x="192" y="252"/>
                    </a:lnTo>
                    <a:lnTo>
                      <a:pt x="192" y="258"/>
                    </a:lnTo>
                    <a:lnTo>
                      <a:pt x="192" y="258"/>
                    </a:lnTo>
                    <a:lnTo>
                      <a:pt x="192" y="262"/>
                    </a:lnTo>
                    <a:lnTo>
                      <a:pt x="194" y="266"/>
                    </a:lnTo>
                    <a:lnTo>
                      <a:pt x="198" y="270"/>
                    </a:lnTo>
                    <a:lnTo>
                      <a:pt x="208" y="276"/>
                    </a:lnTo>
                    <a:lnTo>
                      <a:pt x="220" y="286"/>
                    </a:lnTo>
                    <a:lnTo>
                      <a:pt x="220" y="286"/>
                    </a:lnTo>
                    <a:lnTo>
                      <a:pt x="226" y="292"/>
                    </a:lnTo>
                    <a:lnTo>
                      <a:pt x="230" y="296"/>
                    </a:lnTo>
                    <a:lnTo>
                      <a:pt x="230" y="300"/>
                    </a:lnTo>
                    <a:lnTo>
                      <a:pt x="228" y="300"/>
                    </a:lnTo>
                    <a:lnTo>
                      <a:pt x="224" y="302"/>
                    </a:lnTo>
                    <a:lnTo>
                      <a:pt x="224" y="302"/>
                    </a:lnTo>
                    <a:lnTo>
                      <a:pt x="226" y="304"/>
                    </a:lnTo>
                    <a:lnTo>
                      <a:pt x="226" y="304"/>
                    </a:lnTo>
                    <a:lnTo>
                      <a:pt x="232" y="308"/>
                    </a:lnTo>
                    <a:lnTo>
                      <a:pt x="224" y="310"/>
                    </a:lnTo>
                    <a:lnTo>
                      <a:pt x="224" y="310"/>
                    </a:lnTo>
                    <a:lnTo>
                      <a:pt x="218" y="312"/>
                    </a:lnTo>
                    <a:lnTo>
                      <a:pt x="216" y="310"/>
                    </a:lnTo>
                    <a:lnTo>
                      <a:pt x="216" y="308"/>
                    </a:lnTo>
                    <a:lnTo>
                      <a:pt x="216" y="306"/>
                    </a:lnTo>
                    <a:lnTo>
                      <a:pt x="210" y="308"/>
                    </a:lnTo>
                    <a:lnTo>
                      <a:pt x="210" y="308"/>
                    </a:lnTo>
                    <a:lnTo>
                      <a:pt x="202" y="310"/>
                    </a:lnTo>
                    <a:lnTo>
                      <a:pt x="196" y="310"/>
                    </a:lnTo>
                    <a:lnTo>
                      <a:pt x="190" y="310"/>
                    </a:lnTo>
                    <a:lnTo>
                      <a:pt x="186" y="312"/>
                    </a:lnTo>
                    <a:lnTo>
                      <a:pt x="186" y="312"/>
                    </a:lnTo>
                    <a:lnTo>
                      <a:pt x="182" y="312"/>
                    </a:lnTo>
                    <a:lnTo>
                      <a:pt x="180" y="312"/>
                    </a:lnTo>
                    <a:lnTo>
                      <a:pt x="178" y="310"/>
                    </a:lnTo>
                    <a:lnTo>
                      <a:pt x="174" y="312"/>
                    </a:lnTo>
                    <a:lnTo>
                      <a:pt x="174" y="312"/>
                    </a:lnTo>
                    <a:lnTo>
                      <a:pt x="170" y="316"/>
                    </a:lnTo>
                    <a:lnTo>
                      <a:pt x="168" y="316"/>
                    </a:lnTo>
                    <a:lnTo>
                      <a:pt x="166" y="316"/>
                    </a:lnTo>
                    <a:lnTo>
                      <a:pt x="162" y="322"/>
                    </a:lnTo>
                    <a:lnTo>
                      <a:pt x="162" y="32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6" name="Oman">
                <a:extLst>
                  <a:ext uri="{FF2B5EF4-FFF2-40B4-BE49-F238E27FC236}">
                    <a16:creationId xmlns:a16="http://schemas.microsoft.com/office/drawing/2014/main" id="{3C019119-74BD-419C-9B57-9F4391E127AA}"/>
                  </a:ext>
                </a:extLst>
              </p:cNvPr>
              <p:cNvSpPr>
                <a:spLocks/>
              </p:cNvSpPr>
              <p:nvPr/>
            </p:nvSpPr>
            <p:spPr bwMode="auto">
              <a:xfrm>
                <a:off x="5578353" y="1696663"/>
                <a:ext cx="224462" cy="300207"/>
              </a:xfrm>
              <a:custGeom>
                <a:avLst/>
                <a:gdLst/>
                <a:ahLst/>
                <a:cxnLst>
                  <a:cxn ang="0">
                    <a:pos x="40" y="206"/>
                  </a:cxn>
                  <a:cxn ang="0">
                    <a:pos x="54" y="200"/>
                  </a:cxn>
                  <a:cxn ang="0">
                    <a:pos x="58" y="198"/>
                  </a:cxn>
                  <a:cxn ang="0">
                    <a:pos x="72" y="194"/>
                  </a:cxn>
                  <a:cxn ang="0">
                    <a:pos x="80" y="190"/>
                  </a:cxn>
                  <a:cxn ang="0">
                    <a:pos x="84" y="182"/>
                  </a:cxn>
                  <a:cxn ang="0">
                    <a:pos x="84" y="176"/>
                  </a:cxn>
                  <a:cxn ang="0">
                    <a:pos x="90" y="174"/>
                  </a:cxn>
                  <a:cxn ang="0">
                    <a:pos x="102" y="172"/>
                  </a:cxn>
                  <a:cxn ang="0">
                    <a:pos x="108" y="166"/>
                  </a:cxn>
                  <a:cxn ang="0">
                    <a:pos x="108" y="162"/>
                  </a:cxn>
                  <a:cxn ang="0">
                    <a:pos x="110" y="150"/>
                  </a:cxn>
                  <a:cxn ang="0">
                    <a:pos x="120" y="144"/>
                  </a:cxn>
                  <a:cxn ang="0">
                    <a:pos x="126" y="144"/>
                  </a:cxn>
                  <a:cxn ang="0">
                    <a:pos x="134" y="146"/>
                  </a:cxn>
                  <a:cxn ang="0">
                    <a:pos x="128" y="132"/>
                  </a:cxn>
                  <a:cxn ang="0">
                    <a:pos x="128" y="126"/>
                  </a:cxn>
                  <a:cxn ang="0">
                    <a:pos x="130" y="108"/>
                  </a:cxn>
                  <a:cxn ang="0">
                    <a:pos x="136" y="100"/>
                  </a:cxn>
                  <a:cxn ang="0">
                    <a:pos x="136" y="100"/>
                  </a:cxn>
                  <a:cxn ang="0">
                    <a:pos x="142" y="98"/>
                  </a:cxn>
                  <a:cxn ang="0">
                    <a:pos x="150" y="74"/>
                  </a:cxn>
                  <a:cxn ang="0">
                    <a:pos x="154" y="66"/>
                  </a:cxn>
                  <a:cxn ang="0">
                    <a:pos x="156" y="62"/>
                  </a:cxn>
                  <a:cxn ang="0">
                    <a:pos x="152" y="60"/>
                  </a:cxn>
                  <a:cxn ang="0">
                    <a:pos x="150" y="58"/>
                  </a:cxn>
                  <a:cxn ang="0">
                    <a:pos x="144" y="52"/>
                  </a:cxn>
                  <a:cxn ang="0">
                    <a:pos x="142" y="46"/>
                  </a:cxn>
                  <a:cxn ang="0">
                    <a:pos x="140" y="40"/>
                  </a:cxn>
                  <a:cxn ang="0">
                    <a:pos x="136" y="36"/>
                  </a:cxn>
                  <a:cxn ang="0">
                    <a:pos x="132" y="34"/>
                  </a:cxn>
                  <a:cxn ang="0">
                    <a:pos x="128" y="34"/>
                  </a:cxn>
                  <a:cxn ang="0">
                    <a:pos x="122" y="30"/>
                  </a:cxn>
                  <a:cxn ang="0">
                    <a:pos x="106" y="22"/>
                  </a:cxn>
                  <a:cxn ang="0">
                    <a:pos x="96" y="14"/>
                  </a:cxn>
                  <a:cxn ang="0">
                    <a:pos x="96" y="12"/>
                  </a:cxn>
                  <a:cxn ang="0">
                    <a:pos x="86" y="6"/>
                  </a:cxn>
                  <a:cxn ang="0">
                    <a:pos x="82" y="0"/>
                  </a:cxn>
                  <a:cxn ang="0">
                    <a:pos x="78" y="2"/>
                  </a:cxn>
                  <a:cxn ang="0">
                    <a:pos x="70" y="4"/>
                  </a:cxn>
                  <a:cxn ang="0">
                    <a:pos x="68" y="12"/>
                  </a:cxn>
                  <a:cxn ang="0">
                    <a:pos x="68" y="20"/>
                  </a:cxn>
                  <a:cxn ang="0">
                    <a:pos x="74" y="26"/>
                  </a:cxn>
                  <a:cxn ang="0">
                    <a:pos x="74" y="28"/>
                  </a:cxn>
                  <a:cxn ang="0">
                    <a:pos x="68" y="32"/>
                  </a:cxn>
                  <a:cxn ang="0">
                    <a:pos x="60" y="36"/>
                  </a:cxn>
                  <a:cxn ang="0">
                    <a:pos x="60" y="36"/>
                  </a:cxn>
                  <a:cxn ang="0">
                    <a:pos x="64" y="42"/>
                  </a:cxn>
                  <a:cxn ang="0">
                    <a:pos x="64" y="46"/>
                  </a:cxn>
                  <a:cxn ang="0">
                    <a:pos x="58" y="54"/>
                  </a:cxn>
                  <a:cxn ang="0">
                    <a:pos x="56" y="64"/>
                  </a:cxn>
                  <a:cxn ang="0">
                    <a:pos x="70" y="76"/>
                  </a:cxn>
                  <a:cxn ang="0">
                    <a:pos x="0" y="154"/>
                  </a:cxn>
                  <a:cxn ang="0">
                    <a:pos x="0" y="164"/>
                  </a:cxn>
                  <a:cxn ang="0">
                    <a:pos x="4" y="176"/>
                  </a:cxn>
                  <a:cxn ang="0">
                    <a:pos x="18" y="184"/>
                  </a:cxn>
                  <a:cxn ang="0">
                    <a:pos x="28" y="188"/>
                  </a:cxn>
                  <a:cxn ang="0">
                    <a:pos x="34" y="192"/>
                  </a:cxn>
                  <a:cxn ang="0">
                    <a:pos x="30" y="198"/>
                  </a:cxn>
                  <a:cxn ang="0">
                    <a:pos x="34" y="204"/>
                  </a:cxn>
                  <a:cxn ang="0">
                    <a:pos x="40" y="206"/>
                  </a:cxn>
                </a:cxnLst>
                <a:rect l="0" t="0" r="r" b="b"/>
                <a:pathLst>
                  <a:path w="156" h="206">
                    <a:moveTo>
                      <a:pt x="40" y="206"/>
                    </a:moveTo>
                    <a:lnTo>
                      <a:pt x="40" y="206"/>
                    </a:lnTo>
                    <a:lnTo>
                      <a:pt x="46" y="204"/>
                    </a:lnTo>
                    <a:lnTo>
                      <a:pt x="54" y="200"/>
                    </a:lnTo>
                    <a:lnTo>
                      <a:pt x="54" y="200"/>
                    </a:lnTo>
                    <a:lnTo>
                      <a:pt x="58" y="198"/>
                    </a:lnTo>
                    <a:lnTo>
                      <a:pt x="66" y="196"/>
                    </a:lnTo>
                    <a:lnTo>
                      <a:pt x="72" y="194"/>
                    </a:lnTo>
                    <a:lnTo>
                      <a:pt x="80" y="190"/>
                    </a:lnTo>
                    <a:lnTo>
                      <a:pt x="80" y="190"/>
                    </a:lnTo>
                    <a:lnTo>
                      <a:pt x="84" y="184"/>
                    </a:lnTo>
                    <a:lnTo>
                      <a:pt x="84" y="182"/>
                    </a:lnTo>
                    <a:lnTo>
                      <a:pt x="84" y="180"/>
                    </a:lnTo>
                    <a:lnTo>
                      <a:pt x="84" y="176"/>
                    </a:lnTo>
                    <a:lnTo>
                      <a:pt x="84" y="176"/>
                    </a:lnTo>
                    <a:lnTo>
                      <a:pt x="90" y="174"/>
                    </a:lnTo>
                    <a:lnTo>
                      <a:pt x="98" y="172"/>
                    </a:lnTo>
                    <a:lnTo>
                      <a:pt x="102" y="172"/>
                    </a:lnTo>
                    <a:lnTo>
                      <a:pt x="106" y="170"/>
                    </a:lnTo>
                    <a:lnTo>
                      <a:pt x="108" y="166"/>
                    </a:lnTo>
                    <a:lnTo>
                      <a:pt x="108" y="162"/>
                    </a:lnTo>
                    <a:lnTo>
                      <a:pt x="108" y="162"/>
                    </a:lnTo>
                    <a:lnTo>
                      <a:pt x="108" y="156"/>
                    </a:lnTo>
                    <a:lnTo>
                      <a:pt x="110" y="150"/>
                    </a:lnTo>
                    <a:lnTo>
                      <a:pt x="116" y="144"/>
                    </a:lnTo>
                    <a:lnTo>
                      <a:pt x="120" y="144"/>
                    </a:lnTo>
                    <a:lnTo>
                      <a:pt x="126" y="144"/>
                    </a:lnTo>
                    <a:lnTo>
                      <a:pt x="126" y="144"/>
                    </a:lnTo>
                    <a:lnTo>
                      <a:pt x="132" y="146"/>
                    </a:lnTo>
                    <a:lnTo>
                      <a:pt x="134" y="146"/>
                    </a:lnTo>
                    <a:lnTo>
                      <a:pt x="134" y="144"/>
                    </a:lnTo>
                    <a:lnTo>
                      <a:pt x="128" y="132"/>
                    </a:lnTo>
                    <a:lnTo>
                      <a:pt x="128" y="132"/>
                    </a:lnTo>
                    <a:lnTo>
                      <a:pt x="128" y="126"/>
                    </a:lnTo>
                    <a:lnTo>
                      <a:pt x="126" y="120"/>
                    </a:lnTo>
                    <a:lnTo>
                      <a:pt x="130" y="108"/>
                    </a:lnTo>
                    <a:lnTo>
                      <a:pt x="134" y="100"/>
                    </a:lnTo>
                    <a:lnTo>
                      <a:pt x="136" y="100"/>
                    </a:lnTo>
                    <a:lnTo>
                      <a:pt x="136" y="100"/>
                    </a:lnTo>
                    <a:lnTo>
                      <a:pt x="136" y="100"/>
                    </a:lnTo>
                    <a:lnTo>
                      <a:pt x="140" y="102"/>
                    </a:lnTo>
                    <a:lnTo>
                      <a:pt x="142" y="98"/>
                    </a:lnTo>
                    <a:lnTo>
                      <a:pt x="146" y="88"/>
                    </a:lnTo>
                    <a:lnTo>
                      <a:pt x="150" y="74"/>
                    </a:lnTo>
                    <a:lnTo>
                      <a:pt x="154" y="66"/>
                    </a:lnTo>
                    <a:lnTo>
                      <a:pt x="154" y="66"/>
                    </a:lnTo>
                    <a:lnTo>
                      <a:pt x="156" y="64"/>
                    </a:lnTo>
                    <a:lnTo>
                      <a:pt x="156" y="62"/>
                    </a:lnTo>
                    <a:lnTo>
                      <a:pt x="154" y="60"/>
                    </a:lnTo>
                    <a:lnTo>
                      <a:pt x="152" y="60"/>
                    </a:lnTo>
                    <a:lnTo>
                      <a:pt x="152" y="60"/>
                    </a:lnTo>
                    <a:lnTo>
                      <a:pt x="150" y="58"/>
                    </a:lnTo>
                    <a:lnTo>
                      <a:pt x="146" y="56"/>
                    </a:lnTo>
                    <a:lnTo>
                      <a:pt x="144" y="52"/>
                    </a:lnTo>
                    <a:lnTo>
                      <a:pt x="142" y="46"/>
                    </a:lnTo>
                    <a:lnTo>
                      <a:pt x="142" y="46"/>
                    </a:lnTo>
                    <a:lnTo>
                      <a:pt x="140" y="40"/>
                    </a:lnTo>
                    <a:lnTo>
                      <a:pt x="140" y="40"/>
                    </a:lnTo>
                    <a:lnTo>
                      <a:pt x="138" y="40"/>
                    </a:lnTo>
                    <a:lnTo>
                      <a:pt x="136" y="36"/>
                    </a:lnTo>
                    <a:lnTo>
                      <a:pt x="136" y="36"/>
                    </a:lnTo>
                    <a:lnTo>
                      <a:pt x="132" y="34"/>
                    </a:lnTo>
                    <a:lnTo>
                      <a:pt x="130" y="34"/>
                    </a:lnTo>
                    <a:lnTo>
                      <a:pt x="128" y="34"/>
                    </a:lnTo>
                    <a:lnTo>
                      <a:pt x="122" y="30"/>
                    </a:lnTo>
                    <a:lnTo>
                      <a:pt x="122" y="30"/>
                    </a:lnTo>
                    <a:lnTo>
                      <a:pt x="114" y="26"/>
                    </a:lnTo>
                    <a:lnTo>
                      <a:pt x="106" y="22"/>
                    </a:lnTo>
                    <a:lnTo>
                      <a:pt x="100" y="18"/>
                    </a:lnTo>
                    <a:lnTo>
                      <a:pt x="96" y="14"/>
                    </a:lnTo>
                    <a:lnTo>
                      <a:pt x="96" y="14"/>
                    </a:lnTo>
                    <a:lnTo>
                      <a:pt x="96" y="12"/>
                    </a:lnTo>
                    <a:lnTo>
                      <a:pt x="92" y="8"/>
                    </a:lnTo>
                    <a:lnTo>
                      <a:pt x="86" y="6"/>
                    </a:lnTo>
                    <a:lnTo>
                      <a:pt x="82" y="0"/>
                    </a:lnTo>
                    <a:lnTo>
                      <a:pt x="82" y="0"/>
                    </a:lnTo>
                    <a:lnTo>
                      <a:pt x="80" y="2"/>
                    </a:lnTo>
                    <a:lnTo>
                      <a:pt x="78" y="2"/>
                    </a:lnTo>
                    <a:lnTo>
                      <a:pt x="74" y="2"/>
                    </a:lnTo>
                    <a:lnTo>
                      <a:pt x="70" y="4"/>
                    </a:lnTo>
                    <a:lnTo>
                      <a:pt x="68" y="8"/>
                    </a:lnTo>
                    <a:lnTo>
                      <a:pt x="68" y="12"/>
                    </a:lnTo>
                    <a:lnTo>
                      <a:pt x="68" y="12"/>
                    </a:lnTo>
                    <a:lnTo>
                      <a:pt x="68" y="20"/>
                    </a:lnTo>
                    <a:lnTo>
                      <a:pt x="72" y="24"/>
                    </a:lnTo>
                    <a:lnTo>
                      <a:pt x="74" y="26"/>
                    </a:lnTo>
                    <a:lnTo>
                      <a:pt x="74" y="28"/>
                    </a:lnTo>
                    <a:lnTo>
                      <a:pt x="74" y="28"/>
                    </a:lnTo>
                    <a:lnTo>
                      <a:pt x="70" y="32"/>
                    </a:lnTo>
                    <a:lnTo>
                      <a:pt x="68" y="32"/>
                    </a:lnTo>
                    <a:lnTo>
                      <a:pt x="64" y="32"/>
                    </a:lnTo>
                    <a:lnTo>
                      <a:pt x="60" y="36"/>
                    </a:lnTo>
                    <a:lnTo>
                      <a:pt x="60" y="36"/>
                    </a:lnTo>
                    <a:lnTo>
                      <a:pt x="60" y="36"/>
                    </a:lnTo>
                    <a:lnTo>
                      <a:pt x="62" y="38"/>
                    </a:lnTo>
                    <a:lnTo>
                      <a:pt x="64" y="42"/>
                    </a:lnTo>
                    <a:lnTo>
                      <a:pt x="64" y="46"/>
                    </a:lnTo>
                    <a:lnTo>
                      <a:pt x="64" y="46"/>
                    </a:lnTo>
                    <a:lnTo>
                      <a:pt x="60" y="52"/>
                    </a:lnTo>
                    <a:lnTo>
                      <a:pt x="58" y="54"/>
                    </a:lnTo>
                    <a:lnTo>
                      <a:pt x="56" y="56"/>
                    </a:lnTo>
                    <a:lnTo>
                      <a:pt x="56" y="64"/>
                    </a:lnTo>
                    <a:lnTo>
                      <a:pt x="56" y="64"/>
                    </a:lnTo>
                    <a:lnTo>
                      <a:pt x="70" y="76"/>
                    </a:lnTo>
                    <a:lnTo>
                      <a:pt x="60" y="126"/>
                    </a:lnTo>
                    <a:lnTo>
                      <a:pt x="0" y="154"/>
                    </a:lnTo>
                    <a:lnTo>
                      <a:pt x="0" y="154"/>
                    </a:lnTo>
                    <a:lnTo>
                      <a:pt x="0" y="164"/>
                    </a:lnTo>
                    <a:lnTo>
                      <a:pt x="2" y="172"/>
                    </a:lnTo>
                    <a:lnTo>
                      <a:pt x="4" y="176"/>
                    </a:lnTo>
                    <a:lnTo>
                      <a:pt x="10" y="180"/>
                    </a:lnTo>
                    <a:lnTo>
                      <a:pt x="18" y="184"/>
                    </a:lnTo>
                    <a:lnTo>
                      <a:pt x="28" y="188"/>
                    </a:lnTo>
                    <a:lnTo>
                      <a:pt x="28" y="188"/>
                    </a:lnTo>
                    <a:lnTo>
                      <a:pt x="32" y="190"/>
                    </a:lnTo>
                    <a:lnTo>
                      <a:pt x="34" y="192"/>
                    </a:lnTo>
                    <a:lnTo>
                      <a:pt x="32" y="196"/>
                    </a:lnTo>
                    <a:lnTo>
                      <a:pt x="30" y="198"/>
                    </a:lnTo>
                    <a:lnTo>
                      <a:pt x="30" y="202"/>
                    </a:lnTo>
                    <a:lnTo>
                      <a:pt x="34" y="204"/>
                    </a:lnTo>
                    <a:lnTo>
                      <a:pt x="40" y="206"/>
                    </a:lnTo>
                    <a:lnTo>
                      <a:pt x="40" y="20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7" name="Freeform 175">
                <a:extLst>
                  <a:ext uri="{FF2B5EF4-FFF2-40B4-BE49-F238E27FC236}">
                    <a16:creationId xmlns:a16="http://schemas.microsoft.com/office/drawing/2014/main" id="{34731E8D-B692-4F6D-8C19-2E434AC9AD68}"/>
                  </a:ext>
                </a:extLst>
              </p:cNvPr>
              <p:cNvSpPr>
                <a:spLocks/>
              </p:cNvSpPr>
              <p:nvPr/>
            </p:nvSpPr>
            <p:spPr bwMode="auto">
              <a:xfrm>
                <a:off x="6620085" y="1562590"/>
                <a:ext cx="97843" cy="46633"/>
              </a:xfrm>
              <a:custGeom>
                <a:avLst/>
                <a:gdLst/>
                <a:ahLst/>
                <a:cxnLst>
                  <a:cxn ang="0">
                    <a:pos x="0" y="22"/>
                  </a:cxn>
                  <a:cxn ang="0">
                    <a:pos x="0" y="22"/>
                  </a:cxn>
                  <a:cxn ang="0">
                    <a:pos x="4" y="10"/>
                  </a:cxn>
                  <a:cxn ang="0">
                    <a:pos x="8" y="4"/>
                  </a:cxn>
                  <a:cxn ang="0">
                    <a:pos x="14" y="0"/>
                  </a:cxn>
                  <a:cxn ang="0">
                    <a:pos x="22" y="0"/>
                  </a:cxn>
                  <a:cxn ang="0">
                    <a:pos x="22" y="0"/>
                  </a:cxn>
                  <a:cxn ang="0">
                    <a:pos x="32" y="0"/>
                  </a:cxn>
                  <a:cxn ang="0">
                    <a:pos x="38" y="2"/>
                  </a:cxn>
                  <a:cxn ang="0">
                    <a:pos x="42" y="4"/>
                  </a:cxn>
                  <a:cxn ang="0">
                    <a:pos x="46" y="6"/>
                  </a:cxn>
                  <a:cxn ang="0">
                    <a:pos x="46" y="6"/>
                  </a:cxn>
                  <a:cxn ang="0">
                    <a:pos x="48" y="8"/>
                  </a:cxn>
                  <a:cxn ang="0">
                    <a:pos x="50" y="6"/>
                  </a:cxn>
                  <a:cxn ang="0">
                    <a:pos x="50" y="6"/>
                  </a:cxn>
                  <a:cxn ang="0">
                    <a:pos x="52" y="10"/>
                  </a:cxn>
                  <a:cxn ang="0">
                    <a:pos x="54" y="12"/>
                  </a:cxn>
                  <a:cxn ang="0">
                    <a:pos x="64" y="12"/>
                  </a:cxn>
                  <a:cxn ang="0">
                    <a:pos x="64" y="12"/>
                  </a:cxn>
                  <a:cxn ang="0">
                    <a:pos x="66" y="14"/>
                  </a:cxn>
                  <a:cxn ang="0">
                    <a:pos x="68" y="18"/>
                  </a:cxn>
                  <a:cxn ang="0">
                    <a:pos x="68" y="28"/>
                  </a:cxn>
                  <a:cxn ang="0">
                    <a:pos x="68" y="28"/>
                  </a:cxn>
                  <a:cxn ang="0">
                    <a:pos x="68" y="28"/>
                  </a:cxn>
                  <a:cxn ang="0">
                    <a:pos x="66" y="30"/>
                  </a:cxn>
                  <a:cxn ang="0">
                    <a:pos x="58" y="28"/>
                  </a:cxn>
                  <a:cxn ang="0">
                    <a:pos x="50" y="28"/>
                  </a:cxn>
                  <a:cxn ang="0">
                    <a:pos x="42" y="30"/>
                  </a:cxn>
                  <a:cxn ang="0">
                    <a:pos x="42" y="30"/>
                  </a:cxn>
                  <a:cxn ang="0">
                    <a:pos x="38" y="32"/>
                  </a:cxn>
                  <a:cxn ang="0">
                    <a:pos x="32" y="32"/>
                  </a:cxn>
                  <a:cxn ang="0">
                    <a:pos x="28" y="30"/>
                  </a:cxn>
                  <a:cxn ang="0">
                    <a:pos x="24" y="26"/>
                  </a:cxn>
                  <a:cxn ang="0">
                    <a:pos x="24" y="26"/>
                  </a:cxn>
                  <a:cxn ang="0">
                    <a:pos x="20" y="24"/>
                  </a:cxn>
                  <a:cxn ang="0">
                    <a:pos x="12" y="24"/>
                  </a:cxn>
                  <a:cxn ang="0">
                    <a:pos x="6" y="24"/>
                  </a:cxn>
                  <a:cxn ang="0">
                    <a:pos x="0" y="22"/>
                  </a:cxn>
                  <a:cxn ang="0">
                    <a:pos x="0" y="22"/>
                  </a:cxn>
                </a:cxnLst>
                <a:rect l="0" t="0" r="r" b="b"/>
                <a:pathLst>
                  <a:path w="68" h="32">
                    <a:moveTo>
                      <a:pt x="0" y="22"/>
                    </a:moveTo>
                    <a:lnTo>
                      <a:pt x="0" y="22"/>
                    </a:lnTo>
                    <a:lnTo>
                      <a:pt x="4" y="10"/>
                    </a:lnTo>
                    <a:lnTo>
                      <a:pt x="8" y="4"/>
                    </a:lnTo>
                    <a:lnTo>
                      <a:pt x="14" y="0"/>
                    </a:lnTo>
                    <a:lnTo>
                      <a:pt x="22" y="0"/>
                    </a:lnTo>
                    <a:lnTo>
                      <a:pt x="22" y="0"/>
                    </a:lnTo>
                    <a:lnTo>
                      <a:pt x="32" y="0"/>
                    </a:lnTo>
                    <a:lnTo>
                      <a:pt x="38" y="2"/>
                    </a:lnTo>
                    <a:lnTo>
                      <a:pt x="42" y="4"/>
                    </a:lnTo>
                    <a:lnTo>
                      <a:pt x="46" y="6"/>
                    </a:lnTo>
                    <a:lnTo>
                      <a:pt x="46" y="6"/>
                    </a:lnTo>
                    <a:lnTo>
                      <a:pt x="48" y="8"/>
                    </a:lnTo>
                    <a:lnTo>
                      <a:pt x="50" y="6"/>
                    </a:lnTo>
                    <a:lnTo>
                      <a:pt x="50" y="6"/>
                    </a:lnTo>
                    <a:lnTo>
                      <a:pt x="52" y="10"/>
                    </a:lnTo>
                    <a:lnTo>
                      <a:pt x="54" y="12"/>
                    </a:lnTo>
                    <a:lnTo>
                      <a:pt x="64" y="12"/>
                    </a:lnTo>
                    <a:lnTo>
                      <a:pt x="64" y="12"/>
                    </a:lnTo>
                    <a:lnTo>
                      <a:pt x="66" y="14"/>
                    </a:lnTo>
                    <a:lnTo>
                      <a:pt x="68" y="18"/>
                    </a:lnTo>
                    <a:lnTo>
                      <a:pt x="68" y="28"/>
                    </a:lnTo>
                    <a:lnTo>
                      <a:pt x="68" y="28"/>
                    </a:lnTo>
                    <a:lnTo>
                      <a:pt x="68" y="28"/>
                    </a:lnTo>
                    <a:lnTo>
                      <a:pt x="66" y="30"/>
                    </a:lnTo>
                    <a:lnTo>
                      <a:pt x="58" y="28"/>
                    </a:lnTo>
                    <a:lnTo>
                      <a:pt x="50" y="28"/>
                    </a:lnTo>
                    <a:lnTo>
                      <a:pt x="42" y="30"/>
                    </a:lnTo>
                    <a:lnTo>
                      <a:pt x="42" y="30"/>
                    </a:lnTo>
                    <a:lnTo>
                      <a:pt x="38" y="32"/>
                    </a:lnTo>
                    <a:lnTo>
                      <a:pt x="32" y="32"/>
                    </a:lnTo>
                    <a:lnTo>
                      <a:pt x="28" y="30"/>
                    </a:lnTo>
                    <a:lnTo>
                      <a:pt x="24" y="26"/>
                    </a:lnTo>
                    <a:lnTo>
                      <a:pt x="24" y="26"/>
                    </a:lnTo>
                    <a:lnTo>
                      <a:pt x="20" y="24"/>
                    </a:lnTo>
                    <a:lnTo>
                      <a:pt x="12" y="24"/>
                    </a:lnTo>
                    <a:lnTo>
                      <a:pt x="6" y="24"/>
                    </a:lnTo>
                    <a:lnTo>
                      <a:pt x="0" y="22"/>
                    </a:lnTo>
                    <a:lnTo>
                      <a:pt x="0" y="2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8" name="Freeform 176">
                <a:extLst>
                  <a:ext uri="{FF2B5EF4-FFF2-40B4-BE49-F238E27FC236}">
                    <a16:creationId xmlns:a16="http://schemas.microsoft.com/office/drawing/2014/main" id="{4577C254-8889-4D4A-B49E-EB24304C04C0}"/>
                  </a:ext>
                </a:extLst>
              </p:cNvPr>
              <p:cNvSpPr>
                <a:spLocks/>
              </p:cNvSpPr>
              <p:nvPr/>
            </p:nvSpPr>
            <p:spPr bwMode="auto">
              <a:xfrm>
                <a:off x="6346704" y="1515955"/>
                <a:ext cx="256117" cy="134072"/>
              </a:xfrm>
              <a:custGeom>
                <a:avLst/>
                <a:gdLst/>
                <a:ahLst/>
                <a:cxnLst>
                  <a:cxn ang="0">
                    <a:pos x="24" y="0"/>
                  </a:cxn>
                  <a:cxn ang="0">
                    <a:pos x="36" y="2"/>
                  </a:cxn>
                  <a:cxn ang="0">
                    <a:pos x="48" y="6"/>
                  </a:cxn>
                  <a:cxn ang="0">
                    <a:pos x="52" y="8"/>
                  </a:cxn>
                  <a:cxn ang="0">
                    <a:pos x="58" y="6"/>
                  </a:cxn>
                  <a:cxn ang="0">
                    <a:pos x="70" y="8"/>
                  </a:cxn>
                  <a:cxn ang="0">
                    <a:pos x="76" y="12"/>
                  </a:cxn>
                  <a:cxn ang="0">
                    <a:pos x="100" y="26"/>
                  </a:cxn>
                  <a:cxn ang="0">
                    <a:pos x="110" y="30"/>
                  </a:cxn>
                  <a:cxn ang="0">
                    <a:pos x="112" y="34"/>
                  </a:cxn>
                  <a:cxn ang="0">
                    <a:pos x="118" y="34"/>
                  </a:cxn>
                  <a:cxn ang="0">
                    <a:pos x="126" y="36"/>
                  </a:cxn>
                  <a:cxn ang="0">
                    <a:pos x="128" y="42"/>
                  </a:cxn>
                  <a:cxn ang="0">
                    <a:pos x="132" y="42"/>
                  </a:cxn>
                  <a:cxn ang="0">
                    <a:pos x="156" y="40"/>
                  </a:cxn>
                  <a:cxn ang="0">
                    <a:pos x="176" y="46"/>
                  </a:cxn>
                  <a:cxn ang="0">
                    <a:pos x="178" y="50"/>
                  </a:cxn>
                  <a:cxn ang="0">
                    <a:pos x="172" y="60"/>
                  </a:cxn>
                  <a:cxn ang="0">
                    <a:pos x="164" y="70"/>
                  </a:cxn>
                  <a:cxn ang="0">
                    <a:pos x="166" y="72"/>
                  </a:cxn>
                  <a:cxn ang="0">
                    <a:pos x="168" y="84"/>
                  </a:cxn>
                  <a:cxn ang="0">
                    <a:pos x="164" y="92"/>
                  </a:cxn>
                  <a:cxn ang="0">
                    <a:pos x="156" y="92"/>
                  </a:cxn>
                  <a:cxn ang="0">
                    <a:pos x="150" y="92"/>
                  </a:cxn>
                  <a:cxn ang="0">
                    <a:pos x="146" y="92"/>
                  </a:cxn>
                  <a:cxn ang="0">
                    <a:pos x="138" y="90"/>
                  </a:cxn>
                  <a:cxn ang="0">
                    <a:pos x="128" y="88"/>
                  </a:cxn>
                  <a:cxn ang="0">
                    <a:pos x="122" y="88"/>
                  </a:cxn>
                  <a:cxn ang="0">
                    <a:pos x="116" y="82"/>
                  </a:cxn>
                  <a:cxn ang="0">
                    <a:pos x="112" y="82"/>
                  </a:cxn>
                  <a:cxn ang="0">
                    <a:pos x="110" y="80"/>
                  </a:cxn>
                  <a:cxn ang="0">
                    <a:pos x="102" y="72"/>
                  </a:cxn>
                  <a:cxn ang="0">
                    <a:pos x="84" y="66"/>
                  </a:cxn>
                  <a:cxn ang="0">
                    <a:pos x="76" y="66"/>
                  </a:cxn>
                  <a:cxn ang="0">
                    <a:pos x="74" y="68"/>
                  </a:cxn>
                  <a:cxn ang="0">
                    <a:pos x="70" y="68"/>
                  </a:cxn>
                  <a:cxn ang="0">
                    <a:pos x="58" y="66"/>
                  </a:cxn>
                  <a:cxn ang="0">
                    <a:pos x="54" y="64"/>
                  </a:cxn>
                  <a:cxn ang="0">
                    <a:pos x="54" y="60"/>
                  </a:cxn>
                  <a:cxn ang="0">
                    <a:pos x="40" y="56"/>
                  </a:cxn>
                  <a:cxn ang="0">
                    <a:pos x="24" y="46"/>
                  </a:cxn>
                  <a:cxn ang="0">
                    <a:pos x="20" y="42"/>
                  </a:cxn>
                  <a:cxn ang="0">
                    <a:pos x="10" y="42"/>
                  </a:cxn>
                  <a:cxn ang="0">
                    <a:pos x="4" y="38"/>
                  </a:cxn>
                  <a:cxn ang="0">
                    <a:pos x="2" y="32"/>
                  </a:cxn>
                  <a:cxn ang="0">
                    <a:pos x="14" y="22"/>
                  </a:cxn>
                  <a:cxn ang="0">
                    <a:pos x="18" y="16"/>
                  </a:cxn>
                  <a:cxn ang="0">
                    <a:pos x="16" y="12"/>
                  </a:cxn>
                  <a:cxn ang="0">
                    <a:pos x="18" y="10"/>
                  </a:cxn>
                  <a:cxn ang="0">
                    <a:pos x="24" y="0"/>
                  </a:cxn>
                </a:cxnLst>
                <a:rect l="0" t="0" r="r" b="b"/>
                <a:pathLst>
                  <a:path w="178" h="92">
                    <a:moveTo>
                      <a:pt x="24" y="0"/>
                    </a:moveTo>
                    <a:lnTo>
                      <a:pt x="24" y="0"/>
                    </a:lnTo>
                    <a:lnTo>
                      <a:pt x="30" y="2"/>
                    </a:lnTo>
                    <a:lnTo>
                      <a:pt x="36" y="2"/>
                    </a:lnTo>
                    <a:lnTo>
                      <a:pt x="42" y="2"/>
                    </a:lnTo>
                    <a:lnTo>
                      <a:pt x="48" y="6"/>
                    </a:lnTo>
                    <a:lnTo>
                      <a:pt x="48" y="6"/>
                    </a:lnTo>
                    <a:lnTo>
                      <a:pt x="52" y="8"/>
                    </a:lnTo>
                    <a:lnTo>
                      <a:pt x="54" y="8"/>
                    </a:lnTo>
                    <a:lnTo>
                      <a:pt x="58" y="6"/>
                    </a:lnTo>
                    <a:lnTo>
                      <a:pt x="64" y="6"/>
                    </a:lnTo>
                    <a:lnTo>
                      <a:pt x="70" y="8"/>
                    </a:lnTo>
                    <a:lnTo>
                      <a:pt x="76" y="12"/>
                    </a:lnTo>
                    <a:lnTo>
                      <a:pt x="76" y="12"/>
                    </a:lnTo>
                    <a:lnTo>
                      <a:pt x="92" y="22"/>
                    </a:lnTo>
                    <a:lnTo>
                      <a:pt x="100" y="26"/>
                    </a:lnTo>
                    <a:lnTo>
                      <a:pt x="106" y="26"/>
                    </a:lnTo>
                    <a:lnTo>
                      <a:pt x="110" y="30"/>
                    </a:lnTo>
                    <a:lnTo>
                      <a:pt x="110" y="30"/>
                    </a:lnTo>
                    <a:lnTo>
                      <a:pt x="112" y="34"/>
                    </a:lnTo>
                    <a:lnTo>
                      <a:pt x="114" y="36"/>
                    </a:lnTo>
                    <a:lnTo>
                      <a:pt x="118" y="34"/>
                    </a:lnTo>
                    <a:lnTo>
                      <a:pt x="124" y="34"/>
                    </a:lnTo>
                    <a:lnTo>
                      <a:pt x="126" y="36"/>
                    </a:lnTo>
                    <a:lnTo>
                      <a:pt x="128" y="42"/>
                    </a:lnTo>
                    <a:lnTo>
                      <a:pt x="128" y="42"/>
                    </a:lnTo>
                    <a:lnTo>
                      <a:pt x="130" y="42"/>
                    </a:lnTo>
                    <a:lnTo>
                      <a:pt x="132" y="42"/>
                    </a:lnTo>
                    <a:lnTo>
                      <a:pt x="140" y="40"/>
                    </a:lnTo>
                    <a:lnTo>
                      <a:pt x="156" y="40"/>
                    </a:lnTo>
                    <a:lnTo>
                      <a:pt x="164" y="42"/>
                    </a:lnTo>
                    <a:lnTo>
                      <a:pt x="176" y="46"/>
                    </a:lnTo>
                    <a:lnTo>
                      <a:pt x="176" y="46"/>
                    </a:lnTo>
                    <a:lnTo>
                      <a:pt x="178" y="50"/>
                    </a:lnTo>
                    <a:lnTo>
                      <a:pt x="178" y="54"/>
                    </a:lnTo>
                    <a:lnTo>
                      <a:pt x="172" y="60"/>
                    </a:lnTo>
                    <a:lnTo>
                      <a:pt x="166" y="66"/>
                    </a:lnTo>
                    <a:lnTo>
                      <a:pt x="164" y="70"/>
                    </a:lnTo>
                    <a:lnTo>
                      <a:pt x="166" y="72"/>
                    </a:lnTo>
                    <a:lnTo>
                      <a:pt x="166" y="72"/>
                    </a:lnTo>
                    <a:lnTo>
                      <a:pt x="168" y="78"/>
                    </a:lnTo>
                    <a:lnTo>
                      <a:pt x="168" y="84"/>
                    </a:lnTo>
                    <a:lnTo>
                      <a:pt x="166" y="88"/>
                    </a:lnTo>
                    <a:lnTo>
                      <a:pt x="164" y="92"/>
                    </a:lnTo>
                    <a:lnTo>
                      <a:pt x="164" y="92"/>
                    </a:lnTo>
                    <a:lnTo>
                      <a:pt x="156" y="92"/>
                    </a:lnTo>
                    <a:lnTo>
                      <a:pt x="152" y="92"/>
                    </a:lnTo>
                    <a:lnTo>
                      <a:pt x="150" y="92"/>
                    </a:lnTo>
                    <a:lnTo>
                      <a:pt x="146" y="92"/>
                    </a:lnTo>
                    <a:lnTo>
                      <a:pt x="146" y="92"/>
                    </a:lnTo>
                    <a:lnTo>
                      <a:pt x="140" y="92"/>
                    </a:lnTo>
                    <a:lnTo>
                      <a:pt x="138" y="90"/>
                    </a:lnTo>
                    <a:lnTo>
                      <a:pt x="136" y="88"/>
                    </a:lnTo>
                    <a:lnTo>
                      <a:pt x="128" y="88"/>
                    </a:lnTo>
                    <a:lnTo>
                      <a:pt x="128" y="88"/>
                    </a:lnTo>
                    <a:lnTo>
                      <a:pt x="122" y="88"/>
                    </a:lnTo>
                    <a:lnTo>
                      <a:pt x="118" y="84"/>
                    </a:lnTo>
                    <a:lnTo>
                      <a:pt x="116" y="82"/>
                    </a:lnTo>
                    <a:lnTo>
                      <a:pt x="112" y="82"/>
                    </a:lnTo>
                    <a:lnTo>
                      <a:pt x="112" y="82"/>
                    </a:lnTo>
                    <a:lnTo>
                      <a:pt x="110" y="82"/>
                    </a:lnTo>
                    <a:lnTo>
                      <a:pt x="110" y="80"/>
                    </a:lnTo>
                    <a:lnTo>
                      <a:pt x="108" y="76"/>
                    </a:lnTo>
                    <a:lnTo>
                      <a:pt x="102" y="72"/>
                    </a:lnTo>
                    <a:lnTo>
                      <a:pt x="102" y="72"/>
                    </a:lnTo>
                    <a:lnTo>
                      <a:pt x="84" y="66"/>
                    </a:lnTo>
                    <a:lnTo>
                      <a:pt x="78" y="66"/>
                    </a:lnTo>
                    <a:lnTo>
                      <a:pt x="76" y="66"/>
                    </a:lnTo>
                    <a:lnTo>
                      <a:pt x="74" y="68"/>
                    </a:lnTo>
                    <a:lnTo>
                      <a:pt x="74" y="68"/>
                    </a:lnTo>
                    <a:lnTo>
                      <a:pt x="74" y="68"/>
                    </a:lnTo>
                    <a:lnTo>
                      <a:pt x="70" y="68"/>
                    </a:lnTo>
                    <a:lnTo>
                      <a:pt x="58" y="66"/>
                    </a:lnTo>
                    <a:lnTo>
                      <a:pt x="58" y="66"/>
                    </a:lnTo>
                    <a:lnTo>
                      <a:pt x="54" y="66"/>
                    </a:lnTo>
                    <a:lnTo>
                      <a:pt x="54" y="64"/>
                    </a:lnTo>
                    <a:lnTo>
                      <a:pt x="56" y="62"/>
                    </a:lnTo>
                    <a:lnTo>
                      <a:pt x="54" y="60"/>
                    </a:lnTo>
                    <a:lnTo>
                      <a:pt x="54" y="60"/>
                    </a:lnTo>
                    <a:lnTo>
                      <a:pt x="40" y="56"/>
                    </a:lnTo>
                    <a:lnTo>
                      <a:pt x="32" y="52"/>
                    </a:lnTo>
                    <a:lnTo>
                      <a:pt x="24" y="46"/>
                    </a:lnTo>
                    <a:lnTo>
                      <a:pt x="24" y="46"/>
                    </a:lnTo>
                    <a:lnTo>
                      <a:pt x="20" y="42"/>
                    </a:lnTo>
                    <a:lnTo>
                      <a:pt x="16" y="42"/>
                    </a:lnTo>
                    <a:lnTo>
                      <a:pt x="10" y="42"/>
                    </a:lnTo>
                    <a:lnTo>
                      <a:pt x="4" y="38"/>
                    </a:lnTo>
                    <a:lnTo>
                      <a:pt x="4" y="38"/>
                    </a:lnTo>
                    <a:lnTo>
                      <a:pt x="0" y="36"/>
                    </a:lnTo>
                    <a:lnTo>
                      <a:pt x="2" y="32"/>
                    </a:lnTo>
                    <a:lnTo>
                      <a:pt x="8" y="28"/>
                    </a:lnTo>
                    <a:lnTo>
                      <a:pt x="14" y="22"/>
                    </a:lnTo>
                    <a:lnTo>
                      <a:pt x="14" y="22"/>
                    </a:lnTo>
                    <a:lnTo>
                      <a:pt x="18" y="16"/>
                    </a:lnTo>
                    <a:lnTo>
                      <a:pt x="18" y="14"/>
                    </a:lnTo>
                    <a:lnTo>
                      <a:pt x="16" y="12"/>
                    </a:lnTo>
                    <a:lnTo>
                      <a:pt x="18" y="10"/>
                    </a:lnTo>
                    <a:lnTo>
                      <a:pt x="18" y="10"/>
                    </a:lnTo>
                    <a:lnTo>
                      <a:pt x="22" y="2"/>
                    </a:lnTo>
                    <a:lnTo>
                      <a:pt x="24" y="0"/>
                    </a:lnTo>
                    <a:lnTo>
                      <a:pt x="24"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99" name="Freeform 177">
                <a:extLst>
                  <a:ext uri="{FF2B5EF4-FFF2-40B4-BE49-F238E27FC236}">
                    <a16:creationId xmlns:a16="http://schemas.microsoft.com/office/drawing/2014/main" id="{FFE14A7A-4A1D-40E3-BC2C-701B6DA78DFB}"/>
                  </a:ext>
                </a:extLst>
              </p:cNvPr>
              <p:cNvSpPr>
                <a:spLocks/>
              </p:cNvSpPr>
              <p:nvPr/>
            </p:nvSpPr>
            <p:spPr bwMode="auto">
              <a:xfrm>
                <a:off x="6588430" y="1615053"/>
                <a:ext cx="181297" cy="230257"/>
              </a:xfrm>
              <a:custGeom>
                <a:avLst/>
                <a:gdLst/>
                <a:ahLst/>
                <a:cxnLst>
                  <a:cxn ang="0">
                    <a:pos x="118" y="150"/>
                  </a:cxn>
                  <a:cxn ang="0">
                    <a:pos x="122" y="144"/>
                  </a:cxn>
                  <a:cxn ang="0">
                    <a:pos x="122" y="130"/>
                  </a:cxn>
                  <a:cxn ang="0">
                    <a:pos x="124" y="128"/>
                  </a:cxn>
                  <a:cxn ang="0">
                    <a:pos x="112" y="98"/>
                  </a:cxn>
                  <a:cxn ang="0">
                    <a:pos x="104" y="86"/>
                  </a:cxn>
                  <a:cxn ang="0">
                    <a:pos x="98" y="88"/>
                  </a:cxn>
                  <a:cxn ang="0">
                    <a:pos x="94" y="90"/>
                  </a:cxn>
                  <a:cxn ang="0">
                    <a:pos x="90" y="90"/>
                  </a:cxn>
                  <a:cxn ang="0">
                    <a:pos x="82" y="86"/>
                  </a:cxn>
                  <a:cxn ang="0">
                    <a:pos x="82" y="76"/>
                  </a:cxn>
                  <a:cxn ang="0">
                    <a:pos x="96" y="70"/>
                  </a:cxn>
                  <a:cxn ang="0">
                    <a:pos x="106" y="64"/>
                  </a:cxn>
                  <a:cxn ang="0">
                    <a:pos x="110" y="56"/>
                  </a:cxn>
                  <a:cxn ang="0">
                    <a:pos x="112" y="50"/>
                  </a:cxn>
                  <a:cxn ang="0">
                    <a:pos x="92" y="46"/>
                  </a:cxn>
                  <a:cxn ang="0">
                    <a:pos x="62" y="44"/>
                  </a:cxn>
                  <a:cxn ang="0">
                    <a:pos x="50" y="36"/>
                  </a:cxn>
                  <a:cxn ang="0">
                    <a:pos x="40" y="18"/>
                  </a:cxn>
                  <a:cxn ang="0">
                    <a:pos x="34" y="22"/>
                  </a:cxn>
                  <a:cxn ang="0">
                    <a:pos x="32" y="12"/>
                  </a:cxn>
                  <a:cxn ang="0">
                    <a:pos x="28" y="10"/>
                  </a:cxn>
                  <a:cxn ang="0">
                    <a:pos x="24" y="14"/>
                  </a:cxn>
                  <a:cxn ang="0">
                    <a:pos x="16" y="0"/>
                  </a:cxn>
                  <a:cxn ang="0">
                    <a:pos x="14" y="14"/>
                  </a:cxn>
                  <a:cxn ang="0">
                    <a:pos x="2" y="22"/>
                  </a:cxn>
                  <a:cxn ang="0">
                    <a:pos x="4" y="26"/>
                  </a:cxn>
                  <a:cxn ang="0">
                    <a:pos x="28" y="40"/>
                  </a:cxn>
                  <a:cxn ang="0">
                    <a:pos x="26" y="44"/>
                  </a:cxn>
                  <a:cxn ang="0">
                    <a:pos x="18" y="54"/>
                  </a:cxn>
                  <a:cxn ang="0">
                    <a:pos x="20" y="64"/>
                  </a:cxn>
                  <a:cxn ang="0">
                    <a:pos x="38" y="76"/>
                  </a:cxn>
                  <a:cxn ang="0">
                    <a:pos x="38" y="88"/>
                  </a:cxn>
                  <a:cxn ang="0">
                    <a:pos x="40" y="94"/>
                  </a:cxn>
                  <a:cxn ang="0">
                    <a:pos x="38" y="98"/>
                  </a:cxn>
                  <a:cxn ang="0">
                    <a:pos x="46" y="110"/>
                  </a:cxn>
                  <a:cxn ang="0">
                    <a:pos x="46" y="128"/>
                  </a:cxn>
                  <a:cxn ang="0">
                    <a:pos x="50" y="130"/>
                  </a:cxn>
                  <a:cxn ang="0">
                    <a:pos x="54" y="128"/>
                  </a:cxn>
                  <a:cxn ang="0">
                    <a:pos x="58" y="130"/>
                  </a:cxn>
                  <a:cxn ang="0">
                    <a:pos x="62" y="126"/>
                  </a:cxn>
                  <a:cxn ang="0">
                    <a:pos x="64" y="126"/>
                  </a:cxn>
                  <a:cxn ang="0">
                    <a:pos x="64" y="120"/>
                  </a:cxn>
                  <a:cxn ang="0">
                    <a:pos x="72" y="126"/>
                  </a:cxn>
                  <a:cxn ang="0">
                    <a:pos x="76" y="120"/>
                  </a:cxn>
                  <a:cxn ang="0">
                    <a:pos x="78" y="116"/>
                  </a:cxn>
                  <a:cxn ang="0">
                    <a:pos x="76" y="112"/>
                  </a:cxn>
                  <a:cxn ang="0">
                    <a:pos x="78" y="108"/>
                  </a:cxn>
                  <a:cxn ang="0">
                    <a:pos x="74" y="104"/>
                  </a:cxn>
                  <a:cxn ang="0">
                    <a:pos x="74" y="102"/>
                  </a:cxn>
                  <a:cxn ang="0">
                    <a:pos x="76" y="96"/>
                  </a:cxn>
                  <a:cxn ang="0">
                    <a:pos x="86" y="108"/>
                  </a:cxn>
                  <a:cxn ang="0">
                    <a:pos x="88" y="108"/>
                  </a:cxn>
                  <a:cxn ang="0">
                    <a:pos x="98" y="128"/>
                  </a:cxn>
                  <a:cxn ang="0">
                    <a:pos x="106" y="144"/>
                  </a:cxn>
                  <a:cxn ang="0">
                    <a:pos x="116" y="158"/>
                  </a:cxn>
                </a:cxnLst>
                <a:rect l="0" t="0" r="r" b="b"/>
                <a:pathLst>
                  <a:path w="126" h="158">
                    <a:moveTo>
                      <a:pt x="116" y="158"/>
                    </a:moveTo>
                    <a:lnTo>
                      <a:pt x="116" y="158"/>
                    </a:lnTo>
                    <a:lnTo>
                      <a:pt x="118" y="150"/>
                    </a:lnTo>
                    <a:lnTo>
                      <a:pt x="120" y="148"/>
                    </a:lnTo>
                    <a:lnTo>
                      <a:pt x="122" y="148"/>
                    </a:lnTo>
                    <a:lnTo>
                      <a:pt x="122" y="144"/>
                    </a:lnTo>
                    <a:lnTo>
                      <a:pt x="122" y="144"/>
                    </a:lnTo>
                    <a:lnTo>
                      <a:pt x="120" y="134"/>
                    </a:lnTo>
                    <a:lnTo>
                      <a:pt x="122" y="130"/>
                    </a:lnTo>
                    <a:lnTo>
                      <a:pt x="126" y="130"/>
                    </a:lnTo>
                    <a:lnTo>
                      <a:pt x="126" y="130"/>
                    </a:lnTo>
                    <a:lnTo>
                      <a:pt x="124" y="128"/>
                    </a:lnTo>
                    <a:lnTo>
                      <a:pt x="120" y="124"/>
                    </a:lnTo>
                    <a:lnTo>
                      <a:pt x="116" y="112"/>
                    </a:lnTo>
                    <a:lnTo>
                      <a:pt x="112" y="98"/>
                    </a:lnTo>
                    <a:lnTo>
                      <a:pt x="108" y="88"/>
                    </a:lnTo>
                    <a:lnTo>
                      <a:pt x="108" y="88"/>
                    </a:lnTo>
                    <a:lnTo>
                      <a:pt x="104" y="86"/>
                    </a:lnTo>
                    <a:lnTo>
                      <a:pt x="102" y="86"/>
                    </a:lnTo>
                    <a:lnTo>
                      <a:pt x="100" y="88"/>
                    </a:lnTo>
                    <a:lnTo>
                      <a:pt x="98" y="88"/>
                    </a:lnTo>
                    <a:lnTo>
                      <a:pt x="98" y="88"/>
                    </a:lnTo>
                    <a:lnTo>
                      <a:pt x="94" y="88"/>
                    </a:lnTo>
                    <a:lnTo>
                      <a:pt x="94" y="90"/>
                    </a:lnTo>
                    <a:lnTo>
                      <a:pt x="92" y="92"/>
                    </a:lnTo>
                    <a:lnTo>
                      <a:pt x="90" y="90"/>
                    </a:lnTo>
                    <a:lnTo>
                      <a:pt x="90" y="90"/>
                    </a:lnTo>
                    <a:lnTo>
                      <a:pt x="88" y="88"/>
                    </a:lnTo>
                    <a:lnTo>
                      <a:pt x="84" y="88"/>
                    </a:lnTo>
                    <a:lnTo>
                      <a:pt x="82" y="86"/>
                    </a:lnTo>
                    <a:lnTo>
                      <a:pt x="80" y="82"/>
                    </a:lnTo>
                    <a:lnTo>
                      <a:pt x="80" y="82"/>
                    </a:lnTo>
                    <a:lnTo>
                      <a:pt x="82" y="76"/>
                    </a:lnTo>
                    <a:lnTo>
                      <a:pt x="86" y="72"/>
                    </a:lnTo>
                    <a:lnTo>
                      <a:pt x="90" y="70"/>
                    </a:lnTo>
                    <a:lnTo>
                      <a:pt x="96" y="70"/>
                    </a:lnTo>
                    <a:lnTo>
                      <a:pt x="104" y="68"/>
                    </a:lnTo>
                    <a:lnTo>
                      <a:pt x="108" y="68"/>
                    </a:lnTo>
                    <a:lnTo>
                      <a:pt x="106" y="64"/>
                    </a:lnTo>
                    <a:lnTo>
                      <a:pt x="106" y="64"/>
                    </a:lnTo>
                    <a:lnTo>
                      <a:pt x="106" y="60"/>
                    </a:lnTo>
                    <a:lnTo>
                      <a:pt x="110" y="56"/>
                    </a:lnTo>
                    <a:lnTo>
                      <a:pt x="112" y="52"/>
                    </a:lnTo>
                    <a:lnTo>
                      <a:pt x="112" y="50"/>
                    </a:lnTo>
                    <a:lnTo>
                      <a:pt x="112" y="50"/>
                    </a:lnTo>
                    <a:lnTo>
                      <a:pt x="108" y="46"/>
                    </a:lnTo>
                    <a:lnTo>
                      <a:pt x="104" y="46"/>
                    </a:lnTo>
                    <a:lnTo>
                      <a:pt x="92" y="46"/>
                    </a:lnTo>
                    <a:lnTo>
                      <a:pt x="76" y="48"/>
                    </a:lnTo>
                    <a:lnTo>
                      <a:pt x="68" y="48"/>
                    </a:lnTo>
                    <a:lnTo>
                      <a:pt x="62" y="44"/>
                    </a:lnTo>
                    <a:lnTo>
                      <a:pt x="62" y="44"/>
                    </a:lnTo>
                    <a:lnTo>
                      <a:pt x="56" y="42"/>
                    </a:lnTo>
                    <a:lnTo>
                      <a:pt x="50" y="36"/>
                    </a:lnTo>
                    <a:lnTo>
                      <a:pt x="46" y="26"/>
                    </a:lnTo>
                    <a:lnTo>
                      <a:pt x="42" y="18"/>
                    </a:lnTo>
                    <a:lnTo>
                      <a:pt x="40" y="18"/>
                    </a:lnTo>
                    <a:lnTo>
                      <a:pt x="36" y="20"/>
                    </a:lnTo>
                    <a:lnTo>
                      <a:pt x="36" y="20"/>
                    </a:lnTo>
                    <a:lnTo>
                      <a:pt x="34" y="22"/>
                    </a:lnTo>
                    <a:lnTo>
                      <a:pt x="34" y="20"/>
                    </a:lnTo>
                    <a:lnTo>
                      <a:pt x="34" y="16"/>
                    </a:lnTo>
                    <a:lnTo>
                      <a:pt x="32" y="12"/>
                    </a:lnTo>
                    <a:lnTo>
                      <a:pt x="32" y="12"/>
                    </a:lnTo>
                    <a:lnTo>
                      <a:pt x="30" y="10"/>
                    </a:lnTo>
                    <a:lnTo>
                      <a:pt x="28" y="10"/>
                    </a:lnTo>
                    <a:lnTo>
                      <a:pt x="28" y="14"/>
                    </a:lnTo>
                    <a:lnTo>
                      <a:pt x="26" y="16"/>
                    </a:lnTo>
                    <a:lnTo>
                      <a:pt x="24" y="14"/>
                    </a:lnTo>
                    <a:lnTo>
                      <a:pt x="18" y="0"/>
                    </a:lnTo>
                    <a:lnTo>
                      <a:pt x="18" y="0"/>
                    </a:lnTo>
                    <a:lnTo>
                      <a:pt x="16" y="0"/>
                    </a:lnTo>
                    <a:lnTo>
                      <a:pt x="14" y="2"/>
                    </a:lnTo>
                    <a:lnTo>
                      <a:pt x="14" y="14"/>
                    </a:lnTo>
                    <a:lnTo>
                      <a:pt x="14" y="14"/>
                    </a:lnTo>
                    <a:lnTo>
                      <a:pt x="12" y="18"/>
                    </a:lnTo>
                    <a:lnTo>
                      <a:pt x="8" y="20"/>
                    </a:lnTo>
                    <a:lnTo>
                      <a:pt x="2" y="22"/>
                    </a:lnTo>
                    <a:lnTo>
                      <a:pt x="0" y="24"/>
                    </a:lnTo>
                    <a:lnTo>
                      <a:pt x="0" y="24"/>
                    </a:lnTo>
                    <a:lnTo>
                      <a:pt x="4" y="26"/>
                    </a:lnTo>
                    <a:lnTo>
                      <a:pt x="14" y="32"/>
                    </a:lnTo>
                    <a:lnTo>
                      <a:pt x="24" y="36"/>
                    </a:lnTo>
                    <a:lnTo>
                      <a:pt x="28" y="40"/>
                    </a:lnTo>
                    <a:lnTo>
                      <a:pt x="28" y="42"/>
                    </a:lnTo>
                    <a:lnTo>
                      <a:pt x="28" y="42"/>
                    </a:lnTo>
                    <a:lnTo>
                      <a:pt x="26" y="44"/>
                    </a:lnTo>
                    <a:lnTo>
                      <a:pt x="24" y="46"/>
                    </a:lnTo>
                    <a:lnTo>
                      <a:pt x="20" y="48"/>
                    </a:lnTo>
                    <a:lnTo>
                      <a:pt x="18" y="54"/>
                    </a:lnTo>
                    <a:lnTo>
                      <a:pt x="18" y="54"/>
                    </a:lnTo>
                    <a:lnTo>
                      <a:pt x="18" y="60"/>
                    </a:lnTo>
                    <a:lnTo>
                      <a:pt x="20" y="64"/>
                    </a:lnTo>
                    <a:lnTo>
                      <a:pt x="28" y="68"/>
                    </a:lnTo>
                    <a:lnTo>
                      <a:pt x="36" y="74"/>
                    </a:lnTo>
                    <a:lnTo>
                      <a:pt x="38" y="76"/>
                    </a:lnTo>
                    <a:lnTo>
                      <a:pt x="38" y="80"/>
                    </a:lnTo>
                    <a:lnTo>
                      <a:pt x="38" y="80"/>
                    </a:lnTo>
                    <a:lnTo>
                      <a:pt x="38" y="88"/>
                    </a:lnTo>
                    <a:lnTo>
                      <a:pt x="40" y="90"/>
                    </a:lnTo>
                    <a:lnTo>
                      <a:pt x="40" y="90"/>
                    </a:lnTo>
                    <a:lnTo>
                      <a:pt x="40" y="94"/>
                    </a:lnTo>
                    <a:lnTo>
                      <a:pt x="40" y="94"/>
                    </a:lnTo>
                    <a:lnTo>
                      <a:pt x="38" y="96"/>
                    </a:lnTo>
                    <a:lnTo>
                      <a:pt x="38" y="98"/>
                    </a:lnTo>
                    <a:lnTo>
                      <a:pt x="40" y="102"/>
                    </a:lnTo>
                    <a:lnTo>
                      <a:pt x="44" y="106"/>
                    </a:lnTo>
                    <a:lnTo>
                      <a:pt x="46" y="110"/>
                    </a:lnTo>
                    <a:lnTo>
                      <a:pt x="46" y="118"/>
                    </a:lnTo>
                    <a:lnTo>
                      <a:pt x="46" y="128"/>
                    </a:lnTo>
                    <a:lnTo>
                      <a:pt x="46" y="128"/>
                    </a:lnTo>
                    <a:lnTo>
                      <a:pt x="48" y="128"/>
                    </a:lnTo>
                    <a:lnTo>
                      <a:pt x="50" y="130"/>
                    </a:lnTo>
                    <a:lnTo>
                      <a:pt x="50" y="130"/>
                    </a:lnTo>
                    <a:lnTo>
                      <a:pt x="50" y="130"/>
                    </a:lnTo>
                    <a:lnTo>
                      <a:pt x="52" y="128"/>
                    </a:lnTo>
                    <a:lnTo>
                      <a:pt x="54" y="128"/>
                    </a:lnTo>
                    <a:lnTo>
                      <a:pt x="56" y="128"/>
                    </a:lnTo>
                    <a:lnTo>
                      <a:pt x="56" y="128"/>
                    </a:lnTo>
                    <a:lnTo>
                      <a:pt x="58" y="130"/>
                    </a:lnTo>
                    <a:lnTo>
                      <a:pt x="58" y="128"/>
                    </a:lnTo>
                    <a:lnTo>
                      <a:pt x="60" y="126"/>
                    </a:lnTo>
                    <a:lnTo>
                      <a:pt x="62" y="126"/>
                    </a:lnTo>
                    <a:lnTo>
                      <a:pt x="62" y="126"/>
                    </a:lnTo>
                    <a:lnTo>
                      <a:pt x="64" y="128"/>
                    </a:lnTo>
                    <a:lnTo>
                      <a:pt x="64" y="126"/>
                    </a:lnTo>
                    <a:lnTo>
                      <a:pt x="62" y="122"/>
                    </a:lnTo>
                    <a:lnTo>
                      <a:pt x="62" y="122"/>
                    </a:lnTo>
                    <a:lnTo>
                      <a:pt x="64" y="120"/>
                    </a:lnTo>
                    <a:lnTo>
                      <a:pt x="68" y="124"/>
                    </a:lnTo>
                    <a:lnTo>
                      <a:pt x="68" y="124"/>
                    </a:lnTo>
                    <a:lnTo>
                      <a:pt x="72" y="126"/>
                    </a:lnTo>
                    <a:lnTo>
                      <a:pt x="72" y="124"/>
                    </a:lnTo>
                    <a:lnTo>
                      <a:pt x="74" y="122"/>
                    </a:lnTo>
                    <a:lnTo>
                      <a:pt x="76" y="120"/>
                    </a:lnTo>
                    <a:lnTo>
                      <a:pt x="76" y="120"/>
                    </a:lnTo>
                    <a:lnTo>
                      <a:pt x="78" y="118"/>
                    </a:lnTo>
                    <a:lnTo>
                      <a:pt x="78" y="116"/>
                    </a:lnTo>
                    <a:lnTo>
                      <a:pt x="78" y="112"/>
                    </a:lnTo>
                    <a:lnTo>
                      <a:pt x="76" y="112"/>
                    </a:lnTo>
                    <a:lnTo>
                      <a:pt x="76" y="112"/>
                    </a:lnTo>
                    <a:lnTo>
                      <a:pt x="76" y="110"/>
                    </a:lnTo>
                    <a:lnTo>
                      <a:pt x="78" y="108"/>
                    </a:lnTo>
                    <a:lnTo>
                      <a:pt x="78" y="108"/>
                    </a:lnTo>
                    <a:lnTo>
                      <a:pt x="76" y="106"/>
                    </a:lnTo>
                    <a:lnTo>
                      <a:pt x="76" y="106"/>
                    </a:lnTo>
                    <a:lnTo>
                      <a:pt x="74" y="104"/>
                    </a:lnTo>
                    <a:lnTo>
                      <a:pt x="70" y="102"/>
                    </a:lnTo>
                    <a:lnTo>
                      <a:pt x="70" y="102"/>
                    </a:lnTo>
                    <a:lnTo>
                      <a:pt x="74" y="102"/>
                    </a:lnTo>
                    <a:lnTo>
                      <a:pt x="76" y="102"/>
                    </a:lnTo>
                    <a:lnTo>
                      <a:pt x="76" y="96"/>
                    </a:lnTo>
                    <a:lnTo>
                      <a:pt x="76" y="96"/>
                    </a:lnTo>
                    <a:lnTo>
                      <a:pt x="78" y="104"/>
                    </a:lnTo>
                    <a:lnTo>
                      <a:pt x="82" y="106"/>
                    </a:lnTo>
                    <a:lnTo>
                      <a:pt x="86" y="108"/>
                    </a:lnTo>
                    <a:lnTo>
                      <a:pt x="90" y="108"/>
                    </a:lnTo>
                    <a:lnTo>
                      <a:pt x="90" y="108"/>
                    </a:lnTo>
                    <a:lnTo>
                      <a:pt x="88" y="108"/>
                    </a:lnTo>
                    <a:lnTo>
                      <a:pt x="88" y="110"/>
                    </a:lnTo>
                    <a:lnTo>
                      <a:pt x="92" y="118"/>
                    </a:lnTo>
                    <a:lnTo>
                      <a:pt x="98" y="128"/>
                    </a:lnTo>
                    <a:lnTo>
                      <a:pt x="104" y="138"/>
                    </a:lnTo>
                    <a:lnTo>
                      <a:pt x="104" y="138"/>
                    </a:lnTo>
                    <a:lnTo>
                      <a:pt x="106" y="144"/>
                    </a:lnTo>
                    <a:lnTo>
                      <a:pt x="110" y="150"/>
                    </a:lnTo>
                    <a:lnTo>
                      <a:pt x="116" y="158"/>
                    </a:lnTo>
                    <a:lnTo>
                      <a:pt x="116" y="15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0" name="Freeform 183">
                <a:extLst>
                  <a:ext uri="{FF2B5EF4-FFF2-40B4-BE49-F238E27FC236}">
                    <a16:creationId xmlns:a16="http://schemas.microsoft.com/office/drawing/2014/main" id="{782554F3-15D1-49CF-B812-30BCF6FAB343}"/>
                  </a:ext>
                </a:extLst>
              </p:cNvPr>
              <p:cNvSpPr>
                <a:spLocks/>
              </p:cNvSpPr>
              <p:nvPr/>
            </p:nvSpPr>
            <p:spPr bwMode="auto">
              <a:xfrm>
                <a:off x="6999944" y="1787017"/>
                <a:ext cx="284895" cy="308952"/>
              </a:xfrm>
              <a:custGeom>
                <a:avLst/>
                <a:gdLst/>
                <a:ahLst/>
                <a:cxnLst>
                  <a:cxn ang="0">
                    <a:pos x="8" y="2"/>
                  </a:cxn>
                  <a:cxn ang="0">
                    <a:pos x="4" y="6"/>
                  </a:cxn>
                  <a:cxn ang="0">
                    <a:pos x="12" y="20"/>
                  </a:cxn>
                  <a:cxn ang="0">
                    <a:pos x="18" y="30"/>
                  </a:cxn>
                  <a:cxn ang="0">
                    <a:pos x="14" y="36"/>
                  </a:cxn>
                  <a:cxn ang="0">
                    <a:pos x="6" y="30"/>
                  </a:cxn>
                  <a:cxn ang="0">
                    <a:pos x="0" y="42"/>
                  </a:cxn>
                  <a:cxn ang="0">
                    <a:pos x="0" y="52"/>
                  </a:cxn>
                  <a:cxn ang="0">
                    <a:pos x="4" y="56"/>
                  </a:cxn>
                  <a:cxn ang="0">
                    <a:pos x="6" y="60"/>
                  </a:cxn>
                  <a:cxn ang="0">
                    <a:pos x="18" y="64"/>
                  </a:cxn>
                  <a:cxn ang="0">
                    <a:pos x="28" y="66"/>
                  </a:cxn>
                  <a:cxn ang="0">
                    <a:pos x="22" y="84"/>
                  </a:cxn>
                  <a:cxn ang="0">
                    <a:pos x="20" y="110"/>
                  </a:cxn>
                  <a:cxn ang="0">
                    <a:pos x="24" y="110"/>
                  </a:cxn>
                  <a:cxn ang="0">
                    <a:pos x="38" y="102"/>
                  </a:cxn>
                  <a:cxn ang="0">
                    <a:pos x="46" y="106"/>
                  </a:cxn>
                  <a:cxn ang="0">
                    <a:pos x="60" y="110"/>
                  </a:cxn>
                  <a:cxn ang="0">
                    <a:pos x="76" y="106"/>
                  </a:cxn>
                  <a:cxn ang="0">
                    <a:pos x="86" y="114"/>
                  </a:cxn>
                  <a:cxn ang="0">
                    <a:pos x="108" y="132"/>
                  </a:cxn>
                  <a:cxn ang="0">
                    <a:pos x="108" y="142"/>
                  </a:cxn>
                  <a:cxn ang="0">
                    <a:pos x="122" y="162"/>
                  </a:cxn>
                  <a:cxn ang="0">
                    <a:pos x="130" y="162"/>
                  </a:cxn>
                  <a:cxn ang="0">
                    <a:pos x="138" y="170"/>
                  </a:cxn>
                  <a:cxn ang="0">
                    <a:pos x="140" y="178"/>
                  </a:cxn>
                  <a:cxn ang="0">
                    <a:pos x="142" y="188"/>
                  </a:cxn>
                  <a:cxn ang="0">
                    <a:pos x="140" y="196"/>
                  </a:cxn>
                  <a:cxn ang="0">
                    <a:pos x="136" y="202"/>
                  </a:cxn>
                  <a:cxn ang="0">
                    <a:pos x="156" y="210"/>
                  </a:cxn>
                  <a:cxn ang="0">
                    <a:pos x="160" y="210"/>
                  </a:cxn>
                  <a:cxn ang="0">
                    <a:pos x="158" y="196"/>
                  </a:cxn>
                  <a:cxn ang="0">
                    <a:pos x="162" y="190"/>
                  </a:cxn>
                  <a:cxn ang="0">
                    <a:pos x="176" y="198"/>
                  </a:cxn>
                  <a:cxn ang="0">
                    <a:pos x="198" y="212"/>
                  </a:cxn>
                  <a:cxn ang="0">
                    <a:pos x="192" y="194"/>
                  </a:cxn>
                  <a:cxn ang="0">
                    <a:pos x="182" y="176"/>
                  </a:cxn>
                  <a:cxn ang="0">
                    <a:pos x="180" y="162"/>
                  </a:cxn>
                  <a:cxn ang="0">
                    <a:pos x="160" y="154"/>
                  </a:cxn>
                  <a:cxn ang="0">
                    <a:pos x="146" y="148"/>
                  </a:cxn>
                  <a:cxn ang="0">
                    <a:pos x="140" y="130"/>
                  </a:cxn>
                  <a:cxn ang="0">
                    <a:pos x="132" y="122"/>
                  </a:cxn>
                  <a:cxn ang="0">
                    <a:pos x="118" y="108"/>
                  </a:cxn>
                  <a:cxn ang="0">
                    <a:pos x="114" y="96"/>
                  </a:cxn>
                  <a:cxn ang="0">
                    <a:pos x="110" y="92"/>
                  </a:cxn>
                  <a:cxn ang="0">
                    <a:pos x="90" y="82"/>
                  </a:cxn>
                  <a:cxn ang="0">
                    <a:pos x="80" y="74"/>
                  </a:cxn>
                  <a:cxn ang="0">
                    <a:pos x="94" y="68"/>
                  </a:cxn>
                  <a:cxn ang="0">
                    <a:pos x="102" y="68"/>
                  </a:cxn>
                  <a:cxn ang="0">
                    <a:pos x="106" y="58"/>
                  </a:cxn>
                  <a:cxn ang="0">
                    <a:pos x="98" y="46"/>
                  </a:cxn>
                  <a:cxn ang="0">
                    <a:pos x="68" y="42"/>
                  </a:cxn>
                  <a:cxn ang="0">
                    <a:pos x="50" y="38"/>
                  </a:cxn>
                  <a:cxn ang="0">
                    <a:pos x="44" y="30"/>
                  </a:cxn>
                  <a:cxn ang="0">
                    <a:pos x="44" y="24"/>
                  </a:cxn>
                  <a:cxn ang="0">
                    <a:pos x="22" y="6"/>
                  </a:cxn>
                </a:cxnLst>
                <a:rect l="0" t="0" r="r" b="b"/>
                <a:pathLst>
                  <a:path w="198" h="212">
                    <a:moveTo>
                      <a:pt x="18" y="0"/>
                    </a:moveTo>
                    <a:lnTo>
                      <a:pt x="18" y="0"/>
                    </a:lnTo>
                    <a:lnTo>
                      <a:pt x="8" y="2"/>
                    </a:lnTo>
                    <a:lnTo>
                      <a:pt x="6" y="4"/>
                    </a:lnTo>
                    <a:lnTo>
                      <a:pt x="4" y="6"/>
                    </a:lnTo>
                    <a:lnTo>
                      <a:pt x="4" y="6"/>
                    </a:lnTo>
                    <a:lnTo>
                      <a:pt x="6" y="10"/>
                    </a:lnTo>
                    <a:lnTo>
                      <a:pt x="8" y="14"/>
                    </a:lnTo>
                    <a:lnTo>
                      <a:pt x="12" y="20"/>
                    </a:lnTo>
                    <a:lnTo>
                      <a:pt x="16" y="26"/>
                    </a:lnTo>
                    <a:lnTo>
                      <a:pt x="16" y="26"/>
                    </a:lnTo>
                    <a:lnTo>
                      <a:pt x="18" y="30"/>
                    </a:lnTo>
                    <a:lnTo>
                      <a:pt x="16" y="32"/>
                    </a:lnTo>
                    <a:lnTo>
                      <a:pt x="16" y="34"/>
                    </a:lnTo>
                    <a:lnTo>
                      <a:pt x="14" y="36"/>
                    </a:lnTo>
                    <a:lnTo>
                      <a:pt x="8" y="34"/>
                    </a:lnTo>
                    <a:lnTo>
                      <a:pt x="6" y="30"/>
                    </a:lnTo>
                    <a:lnTo>
                      <a:pt x="6" y="30"/>
                    </a:lnTo>
                    <a:lnTo>
                      <a:pt x="2" y="34"/>
                    </a:lnTo>
                    <a:lnTo>
                      <a:pt x="0" y="38"/>
                    </a:lnTo>
                    <a:lnTo>
                      <a:pt x="0" y="42"/>
                    </a:lnTo>
                    <a:lnTo>
                      <a:pt x="2" y="48"/>
                    </a:lnTo>
                    <a:lnTo>
                      <a:pt x="2" y="50"/>
                    </a:lnTo>
                    <a:lnTo>
                      <a:pt x="0" y="52"/>
                    </a:lnTo>
                    <a:lnTo>
                      <a:pt x="0" y="52"/>
                    </a:lnTo>
                    <a:lnTo>
                      <a:pt x="2" y="56"/>
                    </a:lnTo>
                    <a:lnTo>
                      <a:pt x="4" y="56"/>
                    </a:lnTo>
                    <a:lnTo>
                      <a:pt x="4" y="56"/>
                    </a:lnTo>
                    <a:lnTo>
                      <a:pt x="6" y="60"/>
                    </a:lnTo>
                    <a:lnTo>
                      <a:pt x="6" y="60"/>
                    </a:lnTo>
                    <a:lnTo>
                      <a:pt x="8" y="64"/>
                    </a:lnTo>
                    <a:lnTo>
                      <a:pt x="10" y="66"/>
                    </a:lnTo>
                    <a:lnTo>
                      <a:pt x="18" y="64"/>
                    </a:lnTo>
                    <a:lnTo>
                      <a:pt x="24" y="64"/>
                    </a:lnTo>
                    <a:lnTo>
                      <a:pt x="26" y="64"/>
                    </a:lnTo>
                    <a:lnTo>
                      <a:pt x="28" y="66"/>
                    </a:lnTo>
                    <a:lnTo>
                      <a:pt x="28" y="66"/>
                    </a:lnTo>
                    <a:lnTo>
                      <a:pt x="28" y="72"/>
                    </a:lnTo>
                    <a:lnTo>
                      <a:pt x="22" y="84"/>
                    </a:lnTo>
                    <a:lnTo>
                      <a:pt x="20" y="98"/>
                    </a:lnTo>
                    <a:lnTo>
                      <a:pt x="20" y="104"/>
                    </a:lnTo>
                    <a:lnTo>
                      <a:pt x="20" y="110"/>
                    </a:lnTo>
                    <a:lnTo>
                      <a:pt x="20" y="110"/>
                    </a:lnTo>
                    <a:lnTo>
                      <a:pt x="22" y="112"/>
                    </a:lnTo>
                    <a:lnTo>
                      <a:pt x="24" y="110"/>
                    </a:lnTo>
                    <a:lnTo>
                      <a:pt x="30" y="106"/>
                    </a:lnTo>
                    <a:lnTo>
                      <a:pt x="34" y="104"/>
                    </a:lnTo>
                    <a:lnTo>
                      <a:pt x="38" y="102"/>
                    </a:lnTo>
                    <a:lnTo>
                      <a:pt x="42" y="102"/>
                    </a:lnTo>
                    <a:lnTo>
                      <a:pt x="46" y="106"/>
                    </a:lnTo>
                    <a:lnTo>
                      <a:pt x="46" y="106"/>
                    </a:lnTo>
                    <a:lnTo>
                      <a:pt x="52" y="110"/>
                    </a:lnTo>
                    <a:lnTo>
                      <a:pt x="56" y="112"/>
                    </a:lnTo>
                    <a:lnTo>
                      <a:pt x="60" y="110"/>
                    </a:lnTo>
                    <a:lnTo>
                      <a:pt x="64" y="108"/>
                    </a:lnTo>
                    <a:lnTo>
                      <a:pt x="70" y="108"/>
                    </a:lnTo>
                    <a:lnTo>
                      <a:pt x="76" y="106"/>
                    </a:lnTo>
                    <a:lnTo>
                      <a:pt x="80" y="108"/>
                    </a:lnTo>
                    <a:lnTo>
                      <a:pt x="86" y="114"/>
                    </a:lnTo>
                    <a:lnTo>
                      <a:pt x="86" y="114"/>
                    </a:lnTo>
                    <a:lnTo>
                      <a:pt x="98" y="124"/>
                    </a:lnTo>
                    <a:lnTo>
                      <a:pt x="104" y="128"/>
                    </a:lnTo>
                    <a:lnTo>
                      <a:pt x="108" y="132"/>
                    </a:lnTo>
                    <a:lnTo>
                      <a:pt x="108" y="138"/>
                    </a:lnTo>
                    <a:lnTo>
                      <a:pt x="108" y="138"/>
                    </a:lnTo>
                    <a:lnTo>
                      <a:pt x="108" y="142"/>
                    </a:lnTo>
                    <a:lnTo>
                      <a:pt x="108" y="146"/>
                    </a:lnTo>
                    <a:lnTo>
                      <a:pt x="114" y="156"/>
                    </a:lnTo>
                    <a:lnTo>
                      <a:pt x="122" y="162"/>
                    </a:lnTo>
                    <a:lnTo>
                      <a:pt x="126" y="162"/>
                    </a:lnTo>
                    <a:lnTo>
                      <a:pt x="130" y="162"/>
                    </a:lnTo>
                    <a:lnTo>
                      <a:pt x="130" y="162"/>
                    </a:lnTo>
                    <a:lnTo>
                      <a:pt x="132" y="166"/>
                    </a:lnTo>
                    <a:lnTo>
                      <a:pt x="136" y="168"/>
                    </a:lnTo>
                    <a:lnTo>
                      <a:pt x="138" y="170"/>
                    </a:lnTo>
                    <a:lnTo>
                      <a:pt x="138" y="174"/>
                    </a:lnTo>
                    <a:lnTo>
                      <a:pt x="138" y="174"/>
                    </a:lnTo>
                    <a:lnTo>
                      <a:pt x="140" y="178"/>
                    </a:lnTo>
                    <a:lnTo>
                      <a:pt x="142" y="182"/>
                    </a:lnTo>
                    <a:lnTo>
                      <a:pt x="144" y="184"/>
                    </a:lnTo>
                    <a:lnTo>
                      <a:pt x="142" y="188"/>
                    </a:lnTo>
                    <a:lnTo>
                      <a:pt x="142" y="188"/>
                    </a:lnTo>
                    <a:lnTo>
                      <a:pt x="140" y="192"/>
                    </a:lnTo>
                    <a:lnTo>
                      <a:pt x="140" y="196"/>
                    </a:lnTo>
                    <a:lnTo>
                      <a:pt x="138" y="198"/>
                    </a:lnTo>
                    <a:lnTo>
                      <a:pt x="136" y="202"/>
                    </a:lnTo>
                    <a:lnTo>
                      <a:pt x="136" y="202"/>
                    </a:lnTo>
                    <a:lnTo>
                      <a:pt x="150" y="204"/>
                    </a:lnTo>
                    <a:lnTo>
                      <a:pt x="154" y="206"/>
                    </a:lnTo>
                    <a:lnTo>
                      <a:pt x="156" y="210"/>
                    </a:lnTo>
                    <a:lnTo>
                      <a:pt x="158" y="212"/>
                    </a:lnTo>
                    <a:lnTo>
                      <a:pt x="158" y="212"/>
                    </a:lnTo>
                    <a:lnTo>
                      <a:pt x="160" y="210"/>
                    </a:lnTo>
                    <a:lnTo>
                      <a:pt x="160" y="208"/>
                    </a:lnTo>
                    <a:lnTo>
                      <a:pt x="160" y="202"/>
                    </a:lnTo>
                    <a:lnTo>
                      <a:pt x="158" y="196"/>
                    </a:lnTo>
                    <a:lnTo>
                      <a:pt x="160" y="192"/>
                    </a:lnTo>
                    <a:lnTo>
                      <a:pt x="162" y="190"/>
                    </a:lnTo>
                    <a:lnTo>
                      <a:pt x="162" y="190"/>
                    </a:lnTo>
                    <a:lnTo>
                      <a:pt x="164" y="190"/>
                    </a:lnTo>
                    <a:lnTo>
                      <a:pt x="168" y="192"/>
                    </a:lnTo>
                    <a:lnTo>
                      <a:pt x="176" y="198"/>
                    </a:lnTo>
                    <a:lnTo>
                      <a:pt x="186" y="206"/>
                    </a:lnTo>
                    <a:lnTo>
                      <a:pt x="192" y="210"/>
                    </a:lnTo>
                    <a:lnTo>
                      <a:pt x="198" y="212"/>
                    </a:lnTo>
                    <a:lnTo>
                      <a:pt x="198" y="212"/>
                    </a:lnTo>
                    <a:lnTo>
                      <a:pt x="196" y="204"/>
                    </a:lnTo>
                    <a:lnTo>
                      <a:pt x="192" y="194"/>
                    </a:lnTo>
                    <a:lnTo>
                      <a:pt x="184" y="180"/>
                    </a:lnTo>
                    <a:lnTo>
                      <a:pt x="184" y="180"/>
                    </a:lnTo>
                    <a:lnTo>
                      <a:pt x="182" y="176"/>
                    </a:lnTo>
                    <a:lnTo>
                      <a:pt x="182" y="174"/>
                    </a:lnTo>
                    <a:lnTo>
                      <a:pt x="182" y="166"/>
                    </a:lnTo>
                    <a:lnTo>
                      <a:pt x="180" y="162"/>
                    </a:lnTo>
                    <a:lnTo>
                      <a:pt x="176" y="160"/>
                    </a:lnTo>
                    <a:lnTo>
                      <a:pt x="170" y="156"/>
                    </a:lnTo>
                    <a:lnTo>
                      <a:pt x="160" y="154"/>
                    </a:lnTo>
                    <a:lnTo>
                      <a:pt x="160" y="154"/>
                    </a:lnTo>
                    <a:lnTo>
                      <a:pt x="152" y="150"/>
                    </a:lnTo>
                    <a:lnTo>
                      <a:pt x="146" y="148"/>
                    </a:lnTo>
                    <a:lnTo>
                      <a:pt x="144" y="142"/>
                    </a:lnTo>
                    <a:lnTo>
                      <a:pt x="142" y="138"/>
                    </a:lnTo>
                    <a:lnTo>
                      <a:pt x="140" y="130"/>
                    </a:lnTo>
                    <a:lnTo>
                      <a:pt x="138" y="126"/>
                    </a:lnTo>
                    <a:lnTo>
                      <a:pt x="132" y="122"/>
                    </a:lnTo>
                    <a:lnTo>
                      <a:pt x="132" y="122"/>
                    </a:lnTo>
                    <a:lnTo>
                      <a:pt x="126" y="120"/>
                    </a:lnTo>
                    <a:lnTo>
                      <a:pt x="122" y="116"/>
                    </a:lnTo>
                    <a:lnTo>
                      <a:pt x="118" y="108"/>
                    </a:lnTo>
                    <a:lnTo>
                      <a:pt x="116" y="100"/>
                    </a:lnTo>
                    <a:lnTo>
                      <a:pt x="116" y="98"/>
                    </a:lnTo>
                    <a:lnTo>
                      <a:pt x="114" y="96"/>
                    </a:lnTo>
                    <a:lnTo>
                      <a:pt x="114" y="96"/>
                    </a:lnTo>
                    <a:lnTo>
                      <a:pt x="112" y="94"/>
                    </a:lnTo>
                    <a:lnTo>
                      <a:pt x="110" y="92"/>
                    </a:lnTo>
                    <a:lnTo>
                      <a:pt x="106" y="88"/>
                    </a:lnTo>
                    <a:lnTo>
                      <a:pt x="90" y="82"/>
                    </a:lnTo>
                    <a:lnTo>
                      <a:pt x="90" y="82"/>
                    </a:lnTo>
                    <a:lnTo>
                      <a:pt x="84" y="80"/>
                    </a:lnTo>
                    <a:lnTo>
                      <a:pt x="80" y="76"/>
                    </a:lnTo>
                    <a:lnTo>
                      <a:pt x="80" y="74"/>
                    </a:lnTo>
                    <a:lnTo>
                      <a:pt x="82" y="72"/>
                    </a:lnTo>
                    <a:lnTo>
                      <a:pt x="88" y="68"/>
                    </a:lnTo>
                    <a:lnTo>
                      <a:pt x="94" y="68"/>
                    </a:lnTo>
                    <a:lnTo>
                      <a:pt x="94" y="68"/>
                    </a:lnTo>
                    <a:lnTo>
                      <a:pt x="98" y="68"/>
                    </a:lnTo>
                    <a:lnTo>
                      <a:pt x="102" y="68"/>
                    </a:lnTo>
                    <a:lnTo>
                      <a:pt x="104" y="64"/>
                    </a:lnTo>
                    <a:lnTo>
                      <a:pt x="106" y="58"/>
                    </a:lnTo>
                    <a:lnTo>
                      <a:pt x="106" y="58"/>
                    </a:lnTo>
                    <a:lnTo>
                      <a:pt x="104" y="54"/>
                    </a:lnTo>
                    <a:lnTo>
                      <a:pt x="98" y="46"/>
                    </a:lnTo>
                    <a:lnTo>
                      <a:pt x="98" y="46"/>
                    </a:lnTo>
                    <a:lnTo>
                      <a:pt x="94" y="44"/>
                    </a:lnTo>
                    <a:lnTo>
                      <a:pt x="88" y="42"/>
                    </a:lnTo>
                    <a:lnTo>
                      <a:pt x="68" y="42"/>
                    </a:lnTo>
                    <a:lnTo>
                      <a:pt x="68" y="42"/>
                    </a:lnTo>
                    <a:lnTo>
                      <a:pt x="58" y="40"/>
                    </a:lnTo>
                    <a:lnTo>
                      <a:pt x="50" y="38"/>
                    </a:lnTo>
                    <a:lnTo>
                      <a:pt x="46" y="34"/>
                    </a:lnTo>
                    <a:lnTo>
                      <a:pt x="44" y="32"/>
                    </a:lnTo>
                    <a:lnTo>
                      <a:pt x="44" y="30"/>
                    </a:lnTo>
                    <a:lnTo>
                      <a:pt x="44" y="30"/>
                    </a:lnTo>
                    <a:lnTo>
                      <a:pt x="44" y="26"/>
                    </a:lnTo>
                    <a:lnTo>
                      <a:pt x="44" y="24"/>
                    </a:lnTo>
                    <a:lnTo>
                      <a:pt x="36" y="20"/>
                    </a:lnTo>
                    <a:lnTo>
                      <a:pt x="26" y="12"/>
                    </a:lnTo>
                    <a:lnTo>
                      <a:pt x="22" y="6"/>
                    </a:lnTo>
                    <a:lnTo>
                      <a:pt x="18" y="0"/>
                    </a:lnTo>
                    <a:lnTo>
                      <a:pt x="18"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1" name="Freeform 184">
                <a:extLst>
                  <a:ext uri="{FF2B5EF4-FFF2-40B4-BE49-F238E27FC236}">
                    <a16:creationId xmlns:a16="http://schemas.microsoft.com/office/drawing/2014/main" id="{7892C6B2-A46D-4D8C-B69F-53C19B2CF1EC}"/>
                  </a:ext>
                </a:extLst>
              </p:cNvPr>
              <p:cNvSpPr>
                <a:spLocks/>
              </p:cNvSpPr>
              <p:nvPr/>
            </p:nvSpPr>
            <p:spPr bwMode="auto">
              <a:xfrm>
                <a:off x="6755339" y="1550932"/>
                <a:ext cx="270504" cy="696599"/>
              </a:xfrm>
              <a:custGeom>
                <a:avLst/>
                <a:gdLst/>
                <a:ahLst/>
                <a:cxnLst>
                  <a:cxn ang="0">
                    <a:pos x="150" y="220"/>
                  </a:cxn>
                  <a:cxn ang="0">
                    <a:pos x="132" y="226"/>
                  </a:cxn>
                  <a:cxn ang="0">
                    <a:pos x="132" y="248"/>
                  </a:cxn>
                  <a:cxn ang="0">
                    <a:pos x="120" y="256"/>
                  </a:cxn>
                  <a:cxn ang="0">
                    <a:pos x="126" y="268"/>
                  </a:cxn>
                  <a:cxn ang="0">
                    <a:pos x="142" y="288"/>
                  </a:cxn>
                  <a:cxn ang="0">
                    <a:pos x="170" y="312"/>
                  </a:cxn>
                  <a:cxn ang="0">
                    <a:pos x="158" y="318"/>
                  </a:cxn>
                  <a:cxn ang="0">
                    <a:pos x="158" y="336"/>
                  </a:cxn>
                  <a:cxn ang="0">
                    <a:pos x="154" y="352"/>
                  </a:cxn>
                  <a:cxn ang="0">
                    <a:pos x="178" y="378"/>
                  </a:cxn>
                  <a:cxn ang="0">
                    <a:pos x="188" y="428"/>
                  </a:cxn>
                  <a:cxn ang="0">
                    <a:pos x="176" y="462"/>
                  </a:cxn>
                  <a:cxn ang="0">
                    <a:pos x="174" y="478"/>
                  </a:cxn>
                  <a:cxn ang="0">
                    <a:pos x="174" y="440"/>
                  </a:cxn>
                  <a:cxn ang="0">
                    <a:pos x="170" y="420"/>
                  </a:cxn>
                  <a:cxn ang="0">
                    <a:pos x="158" y="378"/>
                  </a:cxn>
                  <a:cxn ang="0">
                    <a:pos x="148" y="352"/>
                  </a:cxn>
                  <a:cxn ang="0">
                    <a:pos x="134" y="314"/>
                  </a:cxn>
                  <a:cxn ang="0">
                    <a:pos x="116" y="290"/>
                  </a:cxn>
                  <a:cxn ang="0">
                    <a:pos x="114" y="320"/>
                  </a:cxn>
                  <a:cxn ang="0">
                    <a:pos x="100" y="332"/>
                  </a:cxn>
                  <a:cxn ang="0">
                    <a:pos x="84" y="330"/>
                  </a:cxn>
                  <a:cxn ang="0">
                    <a:pos x="68" y="330"/>
                  </a:cxn>
                  <a:cxn ang="0">
                    <a:pos x="62" y="314"/>
                  </a:cxn>
                  <a:cxn ang="0">
                    <a:pos x="60" y="266"/>
                  </a:cxn>
                  <a:cxn ang="0">
                    <a:pos x="24" y="220"/>
                  </a:cxn>
                  <a:cxn ang="0">
                    <a:pos x="12" y="214"/>
                  </a:cxn>
                  <a:cxn ang="0">
                    <a:pos x="4" y="192"/>
                  </a:cxn>
                  <a:cxn ang="0">
                    <a:pos x="10" y="174"/>
                  </a:cxn>
                  <a:cxn ang="0">
                    <a:pos x="20" y="148"/>
                  </a:cxn>
                  <a:cxn ang="0">
                    <a:pos x="34" y="142"/>
                  </a:cxn>
                  <a:cxn ang="0">
                    <a:pos x="34" y="104"/>
                  </a:cxn>
                  <a:cxn ang="0">
                    <a:pos x="32" y="78"/>
                  </a:cxn>
                  <a:cxn ang="0">
                    <a:pos x="52" y="48"/>
                  </a:cxn>
                  <a:cxn ang="0">
                    <a:pos x="82" y="30"/>
                  </a:cxn>
                  <a:cxn ang="0">
                    <a:pos x="80" y="16"/>
                  </a:cxn>
                  <a:cxn ang="0">
                    <a:pos x="72" y="0"/>
                  </a:cxn>
                  <a:cxn ang="0">
                    <a:pos x="102" y="20"/>
                  </a:cxn>
                  <a:cxn ang="0">
                    <a:pos x="112" y="28"/>
                  </a:cxn>
                  <a:cxn ang="0">
                    <a:pos x="124" y="68"/>
                  </a:cxn>
                  <a:cxn ang="0">
                    <a:pos x="106" y="80"/>
                  </a:cxn>
                  <a:cxn ang="0">
                    <a:pos x="102" y="98"/>
                  </a:cxn>
                  <a:cxn ang="0">
                    <a:pos x="102" y="112"/>
                  </a:cxn>
                  <a:cxn ang="0">
                    <a:pos x="96" y="124"/>
                  </a:cxn>
                  <a:cxn ang="0">
                    <a:pos x="108" y="126"/>
                  </a:cxn>
                  <a:cxn ang="0">
                    <a:pos x="116" y="136"/>
                  </a:cxn>
                  <a:cxn ang="0">
                    <a:pos x="122" y="146"/>
                  </a:cxn>
                  <a:cxn ang="0">
                    <a:pos x="132" y="150"/>
                  </a:cxn>
                  <a:cxn ang="0">
                    <a:pos x="122" y="170"/>
                  </a:cxn>
                  <a:cxn ang="0">
                    <a:pos x="150" y="182"/>
                  </a:cxn>
                  <a:cxn ang="0">
                    <a:pos x="176" y="192"/>
                  </a:cxn>
                  <a:cxn ang="0">
                    <a:pos x="172" y="212"/>
                  </a:cxn>
                </a:cxnLst>
                <a:rect l="0" t="0" r="r" b="b"/>
                <a:pathLst>
                  <a:path w="188" h="478">
                    <a:moveTo>
                      <a:pt x="170" y="214"/>
                    </a:moveTo>
                    <a:lnTo>
                      <a:pt x="170" y="214"/>
                    </a:lnTo>
                    <a:lnTo>
                      <a:pt x="154" y="216"/>
                    </a:lnTo>
                    <a:lnTo>
                      <a:pt x="152" y="216"/>
                    </a:lnTo>
                    <a:lnTo>
                      <a:pt x="150" y="220"/>
                    </a:lnTo>
                    <a:lnTo>
                      <a:pt x="150" y="220"/>
                    </a:lnTo>
                    <a:lnTo>
                      <a:pt x="150" y="222"/>
                    </a:lnTo>
                    <a:lnTo>
                      <a:pt x="148" y="222"/>
                    </a:lnTo>
                    <a:lnTo>
                      <a:pt x="144" y="222"/>
                    </a:lnTo>
                    <a:lnTo>
                      <a:pt x="138" y="222"/>
                    </a:lnTo>
                    <a:lnTo>
                      <a:pt x="134" y="224"/>
                    </a:lnTo>
                    <a:lnTo>
                      <a:pt x="132" y="226"/>
                    </a:lnTo>
                    <a:lnTo>
                      <a:pt x="132" y="226"/>
                    </a:lnTo>
                    <a:lnTo>
                      <a:pt x="130" y="230"/>
                    </a:lnTo>
                    <a:lnTo>
                      <a:pt x="128" y="234"/>
                    </a:lnTo>
                    <a:lnTo>
                      <a:pt x="130" y="240"/>
                    </a:lnTo>
                    <a:lnTo>
                      <a:pt x="132" y="244"/>
                    </a:lnTo>
                    <a:lnTo>
                      <a:pt x="132" y="248"/>
                    </a:lnTo>
                    <a:lnTo>
                      <a:pt x="130" y="250"/>
                    </a:lnTo>
                    <a:lnTo>
                      <a:pt x="130" y="250"/>
                    </a:lnTo>
                    <a:lnTo>
                      <a:pt x="128" y="254"/>
                    </a:lnTo>
                    <a:lnTo>
                      <a:pt x="124" y="254"/>
                    </a:lnTo>
                    <a:lnTo>
                      <a:pt x="122" y="254"/>
                    </a:lnTo>
                    <a:lnTo>
                      <a:pt x="120" y="256"/>
                    </a:lnTo>
                    <a:lnTo>
                      <a:pt x="120" y="256"/>
                    </a:lnTo>
                    <a:lnTo>
                      <a:pt x="120" y="260"/>
                    </a:lnTo>
                    <a:lnTo>
                      <a:pt x="122" y="262"/>
                    </a:lnTo>
                    <a:lnTo>
                      <a:pt x="124" y="266"/>
                    </a:lnTo>
                    <a:lnTo>
                      <a:pt x="126" y="268"/>
                    </a:lnTo>
                    <a:lnTo>
                      <a:pt x="126" y="268"/>
                    </a:lnTo>
                    <a:lnTo>
                      <a:pt x="124" y="270"/>
                    </a:lnTo>
                    <a:lnTo>
                      <a:pt x="124" y="272"/>
                    </a:lnTo>
                    <a:lnTo>
                      <a:pt x="130" y="276"/>
                    </a:lnTo>
                    <a:lnTo>
                      <a:pt x="136" y="282"/>
                    </a:lnTo>
                    <a:lnTo>
                      <a:pt x="142" y="288"/>
                    </a:lnTo>
                    <a:lnTo>
                      <a:pt x="142" y="288"/>
                    </a:lnTo>
                    <a:lnTo>
                      <a:pt x="150" y="296"/>
                    </a:lnTo>
                    <a:lnTo>
                      <a:pt x="158" y="302"/>
                    </a:lnTo>
                    <a:lnTo>
                      <a:pt x="166" y="306"/>
                    </a:lnTo>
                    <a:lnTo>
                      <a:pt x="170" y="310"/>
                    </a:lnTo>
                    <a:lnTo>
                      <a:pt x="170" y="310"/>
                    </a:lnTo>
                    <a:lnTo>
                      <a:pt x="170" y="312"/>
                    </a:lnTo>
                    <a:lnTo>
                      <a:pt x="168" y="312"/>
                    </a:lnTo>
                    <a:lnTo>
                      <a:pt x="164" y="312"/>
                    </a:lnTo>
                    <a:lnTo>
                      <a:pt x="160" y="314"/>
                    </a:lnTo>
                    <a:lnTo>
                      <a:pt x="160" y="316"/>
                    </a:lnTo>
                    <a:lnTo>
                      <a:pt x="158" y="318"/>
                    </a:lnTo>
                    <a:lnTo>
                      <a:pt x="158" y="318"/>
                    </a:lnTo>
                    <a:lnTo>
                      <a:pt x="158" y="322"/>
                    </a:lnTo>
                    <a:lnTo>
                      <a:pt x="160" y="324"/>
                    </a:lnTo>
                    <a:lnTo>
                      <a:pt x="160" y="326"/>
                    </a:lnTo>
                    <a:lnTo>
                      <a:pt x="158" y="332"/>
                    </a:lnTo>
                    <a:lnTo>
                      <a:pt x="158" y="332"/>
                    </a:lnTo>
                    <a:lnTo>
                      <a:pt x="158" y="336"/>
                    </a:lnTo>
                    <a:lnTo>
                      <a:pt x="158" y="340"/>
                    </a:lnTo>
                    <a:lnTo>
                      <a:pt x="160" y="344"/>
                    </a:lnTo>
                    <a:lnTo>
                      <a:pt x="158" y="346"/>
                    </a:lnTo>
                    <a:lnTo>
                      <a:pt x="158" y="346"/>
                    </a:lnTo>
                    <a:lnTo>
                      <a:pt x="156" y="348"/>
                    </a:lnTo>
                    <a:lnTo>
                      <a:pt x="154" y="352"/>
                    </a:lnTo>
                    <a:lnTo>
                      <a:pt x="156" y="356"/>
                    </a:lnTo>
                    <a:lnTo>
                      <a:pt x="162" y="364"/>
                    </a:lnTo>
                    <a:lnTo>
                      <a:pt x="172" y="372"/>
                    </a:lnTo>
                    <a:lnTo>
                      <a:pt x="172" y="372"/>
                    </a:lnTo>
                    <a:lnTo>
                      <a:pt x="176" y="374"/>
                    </a:lnTo>
                    <a:lnTo>
                      <a:pt x="178" y="378"/>
                    </a:lnTo>
                    <a:lnTo>
                      <a:pt x="178" y="386"/>
                    </a:lnTo>
                    <a:lnTo>
                      <a:pt x="178" y="398"/>
                    </a:lnTo>
                    <a:lnTo>
                      <a:pt x="180" y="406"/>
                    </a:lnTo>
                    <a:lnTo>
                      <a:pt x="184" y="418"/>
                    </a:lnTo>
                    <a:lnTo>
                      <a:pt x="184" y="418"/>
                    </a:lnTo>
                    <a:lnTo>
                      <a:pt x="188" y="428"/>
                    </a:lnTo>
                    <a:lnTo>
                      <a:pt x="188" y="434"/>
                    </a:lnTo>
                    <a:lnTo>
                      <a:pt x="186" y="440"/>
                    </a:lnTo>
                    <a:lnTo>
                      <a:pt x="184" y="446"/>
                    </a:lnTo>
                    <a:lnTo>
                      <a:pt x="178" y="454"/>
                    </a:lnTo>
                    <a:lnTo>
                      <a:pt x="176" y="458"/>
                    </a:lnTo>
                    <a:lnTo>
                      <a:pt x="176" y="462"/>
                    </a:lnTo>
                    <a:lnTo>
                      <a:pt x="176" y="462"/>
                    </a:lnTo>
                    <a:lnTo>
                      <a:pt x="176" y="470"/>
                    </a:lnTo>
                    <a:lnTo>
                      <a:pt x="176" y="472"/>
                    </a:lnTo>
                    <a:lnTo>
                      <a:pt x="174" y="474"/>
                    </a:lnTo>
                    <a:lnTo>
                      <a:pt x="174" y="478"/>
                    </a:lnTo>
                    <a:lnTo>
                      <a:pt x="174" y="478"/>
                    </a:lnTo>
                    <a:lnTo>
                      <a:pt x="168" y="468"/>
                    </a:lnTo>
                    <a:lnTo>
                      <a:pt x="168" y="460"/>
                    </a:lnTo>
                    <a:lnTo>
                      <a:pt x="168" y="452"/>
                    </a:lnTo>
                    <a:lnTo>
                      <a:pt x="170" y="448"/>
                    </a:lnTo>
                    <a:lnTo>
                      <a:pt x="174" y="444"/>
                    </a:lnTo>
                    <a:lnTo>
                      <a:pt x="174" y="440"/>
                    </a:lnTo>
                    <a:lnTo>
                      <a:pt x="174" y="434"/>
                    </a:lnTo>
                    <a:lnTo>
                      <a:pt x="170" y="430"/>
                    </a:lnTo>
                    <a:lnTo>
                      <a:pt x="170" y="430"/>
                    </a:lnTo>
                    <a:lnTo>
                      <a:pt x="166" y="426"/>
                    </a:lnTo>
                    <a:lnTo>
                      <a:pt x="168" y="424"/>
                    </a:lnTo>
                    <a:lnTo>
                      <a:pt x="170" y="420"/>
                    </a:lnTo>
                    <a:lnTo>
                      <a:pt x="170" y="416"/>
                    </a:lnTo>
                    <a:lnTo>
                      <a:pt x="170" y="410"/>
                    </a:lnTo>
                    <a:lnTo>
                      <a:pt x="170" y="410"/>
                    </a:lnTo>
                    <a:lnTo>
                      <a:pt x="162" y="386"/>
                    </a:lnTo>
                    <a:lnTo>
                      <a:pt x="160" y="378"/>
                    </a:lnTo>
                    <a:lnTo>
                      <a:pt x="158" y="378"/>
                    </a:lnTo>
                    <a:lnTo>
                      <a:pt x="156" y="378"/>
                    </a:lnTo>
                    <a:lnTo>
                      <a:pt x="156" y="378"/>
                    </a:lnTo>
                    <a:lnTo>
                      <a:pt x="156" y="378"/>
                    </a:lnTo>
                    <a:lnTo>
                      <a:pt x="154" y="376"/>
                    </a:lnTo>
                    <a:lnTo>
                      <a:pt x="152" y="368"/>
                    </a:lnTo>
                    <a:lnTo>
                      <a:pt x="148" y="352"/>
                    </a:lnTo>
                    <a:lnTo>
                      <a:pt x="148" y="352"/>
                    </a:lnTo>
                    <a:lnTo>
                      <a:pt x="142" y="334"/>
                    </a:lnTo>
                    <a:lnTo>
                      <a:pt x="138" y="322"/>
                    </a:lnTo>
                    <a:lnTo>
                      <a:pt x="138" y="322"/>
                    </a:lnTo>
                    <a:lnTo>
                      <a:pt x="136" y="318"/>
                    </a:lnTo>
                    <a:lnTo>
                      <a:pt x="134" y="314"/>
                    </a:lnTo>
                    <a:lnTo>
                      <a:pt x="132" y="312"/>
                    </a:lnTo>
                    <a:lnTo>
                      <a:pt x="132" y="306"/>
                    </a:lnTo>
                    <a:lnTo>
                      <a:pt x="132" y="306"/>
                    </a:lnTo>
                    <a:lnTo>
                      <a:pt x="128" y="308"/>
                    </a:lnTo>
                    <a:lnTo>
                      <a:pt x="126" y="306"/>
                    </a:lnTo>
                    <a:lnTo>
                      <a:pt x="116" y="290"/>
                    </a:lnTo>
                    <a:lnTo>
                      <a:pt x="116" y="290"/>
                    </a:lnTo>
                    <a:lnTo>
                      <a:pt x="120" y="310"/>
                    </a:lnTo>
                    <a:lnTo>
                      <a:pt x="120" y="316"/>
                    </a:lnTo>
                    <a:lnTo>
                      <a:pt x="118" y="318"/>
                    </a:lnTo>
                    <a:lnTo>
                      <a:pt x="114" y="320"/>
                    </a:lnTo>
                    <a:lnTo>
                      <a:pt x="114" y="320"/>
                    </a:lnTo>
                    <a:lnTo>
                      <a:pt x="110" y="324"/>
                    </a:lnTo>
                    <a:lnTo>
                      <a:pt x="106" y="330"/>
                    </a:lnTo>
                    <a:lnTo>
                      <a:pt x="104" y="332"/>
                    </a:lnTo>
                    <a:lnTo>
                      <a:pt x="102" y="332"/>
                    </a:lnTo>
                    <a:lnTo>
                      <a:pt x="100" y="332"/>
                    </a:lnTo>
                    <a:lnTo>
                      <a:pt x="100" y="332"/>
                    </a:lnTo>
                    <a:lnTo>
                      <a:pt x="98" y="330"/>
                    </a:lnTo>
                    <a:lnTo>
                      <a:pt x="94" y="332"/>
                    </a:lnTo>
                    <a:lnTo>
                      <a:pt x="92" y="334"/>
                    </a:lnTo>
                    <a:lnTo>
                      <a:pt x="88" y="332"/>
                    </a:lnTo>
                    <a:lnTo>
                      <a:pt x="88" y="332"/>
                    </a:lnTo>
                    <a:lnTo>
                      <a:pt x="84" y="330"/>
                    </a:lnTo>
                    <a:lnTo>
                      <a:pt x="80" y="332"/>
                    </a:lnTo>
                    <a:lnTo>
                      <a:pt x="76" y="334"/>
                    </a:lnTo>
                    <a:lnTo>
                      <a:pt x="72" y="330"/>
                    </a:lnTo>
                    <a:lnTo>
                      <a:pt x="72" y="330"/>
                    </a:lnTo>
                    <a:lnTo>
                      <a:pt x="70" y="328"/>
                    </a:lnTo>
                    <a:lnTo>
                      <a:pt x="68" y="330"/>
                    </a:lnTo>
                    <a:lnTo>
                      <a:pt x="66" y="330"/>
                    </a:lnTo>
                    <a:lnTo>
                      <a:pt x="62" y="330"/>
                    </a:lnTo>
                    <a:lnTo>
                      <a:pt x="62" y="330"/>
                    </a:lnTo>
                    <a:lnTo>
                      <a:pt x="60" y="328"/>
                    </a:lnTo>
                    <a:lnTo>
                      <a:pt x="60" y="324"/>
                    </a:lnTo>
                    <a:lnTo>
                      <a:pt x="62" y="314"/>
                    </a:lnTo>
                    <a:lnTo>
                      <a:pt x="64" y="308"/>
                    </a:lnTo>
                    <a:lnTo>
                      <a:pt x="66" y="300"/>
                    </a:lnTo>
                    <a:lnTo>
                      <a:pt x="66" y="288"/>
                    </a:lnTo>
                    <a:lnTo>
                      <a:pt x="64" y="276"/>
                    </a:lnTo>
                    <a:lnTo>
                      <a:pt x="64" y="276"/>
                    </a:lnTo>
                    <a:lnTo>
                      <a:pt x="60" y="266"/>
                    </a:lnTo>
                    <a:lnTo>
                      <a:pt x="56" y="258"/>
                    </a:lnTo>
                    <a:lnTo>
                      <a:pt x="48" y="248"/>
                    </a:lnTo>
                    <a:lnTo>
                      <a:pt x="34" y="230"/>
                    </a:lnTo>
                    <a:lnTo>
                      <a:pt x="34" y="230"/>
                    </a:lnTo>
                    <a:lnTo>
                      <a:pt x="26" y="220"/>
                    </a:lnTo>
                    <a:lnTo>
                      <a:pt x="24" y="220"/>
                    </a:lnTo>
                    <a:lnTo>
                      <a:pt x="24" y="220"/>
                    </a:lnTo>
                    <a:lnTo>
                      <a:pt x="22" y="222"/>
                    </a:lnTo>
                    <a:lnTo>
                      <a:pt x="16" y="216"/>
                    </a:lnTo>
                    <a:lnTo>
                      <a:pt x="16" y="216"/>
                    </a:lnTo>
                    <a:lnTo>
                      <a:pt x="12" y="212"/>
                    </a:lnTo>
                    <a:lnTo>
                      <a:pt x="12" y="214"/>
                    </a:lnTo>
                    <a:lnTo>
                      <a:pt x="10" y="214"/>
                    </a:lnTo>
                    <a:lnTo>
                      <a:pt x="8" y="214"/>
                    </a:lnTo>
                    <a:lnTo>
                      <a:pt x="0" y="202"/>
                    </a:lnTo>
                    <a:lnTo>
                      <a:pt x="0" y="202"/>
                    </a:lnTo>
                    <a:lnTo>
                      <a:pt x="2" y="194"/>
                    </a:lnTo>
                    <a:lnTo>
                      <a:pt x="4" y="192"/>
                    </a:lnTo>
                    <a:lnTo>
                      <a:pt x="6" y="192"/>
                    </a:lnTo>
                    <a:lnTo>
                      <a:pt x="6" y="188"/>
                    </a:lnTo>
                    <a:lnTo>
                      <a:pt x="6" y="188"/>
                    </a:lnTo>
                    <a:lnTo>
                      <a:pt x="4" y="178"/>
                    </a:lnTo>
                    <a:lnTo>
                      <a:pt x="6" y="174"/>
                    </a:lnTo>
                    <a:lnTo>
                      <a:pt x="10" y="174"/>
                    </a:lnTo>
                    <a:lnTo>
                      <a:pt x="10" y="174"/>
                    </a:lnTo>
                    <a:lnTo>
                      <a:pt x="16" y="174"/>
                    </a:lnTo>
                    <a:lnTo>
                      <a:pt x="20" y="170"/>
                    </a:lnTo>
                    <a:lnTo>
                      <a:pt x="22" y="162"/>
                    </a:lnTo>
                    <a:lnTo>
                      <a:pt x="20" y="148"/>
                    </a:lnTo>
                    <a:lnTo>
                      <a:pt x="20" y="148"/>
                    </a:lnTo>
                    <a:lnTo>
                      <a:pt x="22" y="144"/>
                    </a:lnTo>
                    <a:lnTo>
                      <a:pt x="22" y="140"/>
                    </a:lnTo>
                    <a:lnTo>
                      <a:pt x="26" y="140"/>
                    </a:lnTo>
                    <a:lnTo>
                      <a:pt x="28" y="142"/>
                    </a:lnTo>
                    <a:lnTo>
                      <a:pt x="32" y="142"/>
                    </a:lnTo>
                    <a:lnTo>
                      <a:pt x="34" y="142"/>
                    </a:lnTo>
                    <a:lnTo>
                      <a:pt x="34" y="138"/>
                    </a:lnTo>
                    <a:lnTo>
                      <a:pt x="34" y="132"/>
                    </a:lnTo>
                    <a:lnTo>
                      <a:pt x="34" y="132"/>
                    </a:lnTo>
                    <a:lnTo>
                      <a:pt x="34" y="120"/>
                    </a:lnTo>
                    <a:lnTo>
                      <a:pt x="36" y="112"/>
                    </a:lnTo>
                    <a:lnTo>
                      <a:pt x="34" y="104"/>
                    </a:lnTo>
                    <a:lnTo>
                      <a:pt x="32" y="98"/>
                    </a:lnTo>
                    <a:lnTo>
                      <a:pt x="28" y="92"/>
                    </a:lnTo>
                    <a:lnTo>
                      <a:pt x="28" y="92"/>
                    </a:lnTo>
                    <a:lnTo>
                      <a:pt x="26" y="86"/>
                    </a:lnTo>
                    <a:lnTo>
                      <a:pt x="28" y="82"/>
                    </a:lnTo>
                    <a:lnTo>
                      <a:pt x="32" y="78"/>
                    </a:lnTo>
                    <a:lnTo>
                      <a:pt x="32" y="72"/>
                    </a:lnTo>
                    <a:lnTo>
                      <a:pt x="32" y="72"/>
                    </a:lnTo>
                    <a:lnTo>
                      <a:pt x="32" y="68"/>
                    </a:lnTo>
                    <a:lnTo>
                      <a:pt x="34" y="66"/>
                    </a:lnTo>
                    <a:lnTo>
                      <a:pt x="42" y="58"/>
                    </a:lnTo>
                    <a:lnTo>
                      <a:pt x="52" y="48"/>
                    </a:lnTo>
                    <a:lnTo>
                      <a:pt x="62" y="34"/>
                    </a:lnTo>
                    <a:lnTo>
                      <a:pt x="62" y="34"/>
                    </a:lnTo>
                    <a:lnTo>
                      <a:pt x="66" y="32"/>
                    </a:lnTo>
                    <a:lnTo>
                      <a:pt x="70" y="30"/>
                    </a:lnTo>
                    <a:lnTo>
                      <a:pt x="78" y="30"/>
                    </a:lnTo>
                    <a:lnTo>
                      <a:pt x="82" y="30"/>
                    </a:lnTo>
                    <a:lnTo>
                      <a:pt x="82" y="28"/>
                    </a:lnTo>
                    <a:lnTo>
                      <a:pt x="78" y="24"/>
                    </a:lnTo>
                    <a:lnTo>
                      <a:pt x="78" y="24"/>
                    </a:lnTo>
                    <a:lnTo>
                      <a:pt x="76" y="20"/>
                    </a:lnTo>
                    <a:lnTo>
                      <a:pt x="76" y="18"/>
                    </a:lnTo>
                    <a:lnTo>
                      <a:pt x="80" y="16"/>
                    </a:lnTo>
                    <a:lnTo>
                      <a:pt x="82" y="14"/>
                    </a:lnTo>
                    <a:lnTo>
                      <a:pt x="80" y="10"/>
                    </a:lnTo>
                    <a:lnTo>
                      <a:pt x="78" y="6"/>
                    </a:lnTo>
                    <a:lnTo>
                      <a:pt x="68" y="0"/>
                    </a:lnTo>
                    <a:lnTo>
                      <a:pt x="68" y="0"/>
                    </a:lnTo>
                    <a:lnTo>
                      <a:pt x="72" y="0"/>
                    </a:lnTo>
                    <a:lnTo>
                      <a:pt x="76" y="0"/>
                    </a:lnTo>
                    <a:lnTo>
                      <a:pt x="82" y="2"/>
                    </a:lnTo>
                    <a:lnTo>
                      <a:pt x="90" y="8"/>
                    </a:lnTo>
                    <a:lnTo>
                      <a:pt x="90" y="8"/>
                    </a:lnTo>
                    <a:lnTo>
                      <a:pt x="100" y="16"/>
                    </a:lnTo>
                    <a:lnTo>
                      <a:pt x="102" y="20"/>
                    </a:lnTo>
                    <a:lnTo>
                      <a:pt x="102" y="22"/>
                    </a:lnTo>
                    <a:lnTo>
                      <a:pt x="106" y="20"/>
                    </a:lnTo>
                    <a:lnTo>
                      <a:pt x="106" y="20"/>
                    </a:lnTo>
                    <a:lnTo>
                      <a:pt x="108" y="18"/>
                    </a:lnTo>
                    <a:lnTo>
                      <a:pt x="110" y="20"/>
                    </a:lnTo>
                    <a:lnTo>
                      <a:pt x="112" y="28"/>
                    </a:lnTo>
                    <a:lnTo>
                      <a:pt x="114" y="42"/>
                    </a:lnTo>
                    <a:lnTo>
                      <a:pt x="116" y="50"/>
                    </a:lnTo>
                    <a:lnTo>
                      <a:pt x="120" y="58"/>
                    </a:lnTo>
                    <a:lnTo>
                      <a:pt x="120" y="58"/>
                    </a:lnTo>
                    <a:lnTo>
                      <a:pt x="124" y="66"/>
                    </a:lnTo>
                    <a:lnTo>
                      <a:pt x="124" y="68"/>
                    </a:lnTo>
                    <a:lnTo>
                      <a:pt x="122" y="68"/>
                    </a:lnTo>
                    <a:lnTo>
                      <a:pt x="118" y="66"/>
                    </a:lnTo>
                    <a:lnTo>
                      <a:pt x="116" y="66"/>
                    </a:lnTo>
                    <a:lnTo>
                      <a:pt x="116" y="66"/>
                    </a:lnTo>
                    <a:lnTo>
                      <a:pt x="110" y="76"/>
                    </a:lnTo>
                    <a:lnTo>
                      <a:pt x="106" y="80"/>
                    </a:lnTo>
                    <a:lnTo>
                      <a:pt x="102" y="86"/>
                    </a:lnTo>
                    <a:lnTo>
                      <a:pt x="102" y="88"/>
                    </a:lnTo>
                    <a:lnTo>
                      <a:pt x="104" y="92"/>
                    </a:lnTo>
                    <a:lnTo>
                      <a:pt x="104" y="92"/>
                    </a:lnTo>
                    <a:lnTo>
                      <a:pt x="104" y="96"/>
                    </a:lnTo>
                    <a:lnTo>
                      <a:pt x="102" y="98"/>
                    </a:lnTo>
                    <a:lnTo>
                      <a:pt x="100" y="98"/>
                    </a:lnTo>
                    <a:lnTo>
                      <a:pt x="98" y="100"/>
                    </a:lnTo>
                    <a:lnTo>
                      <a:pt x="98" y="100"/>
                    </a:lnTo>
                    <a:lnTo>
                      <a:pt x="96" y="106"/>
                    </a:lnTo>
                    <a:lnTo>
                      <a:pt x="98" y="108"/>
                    </a:lnTo>
                    <a:lnTo>
                      <a:pt x="102" y="112"/>
                    </a:lnTo>
                    <a:lnTo>
                      <a:pt x="106" y="114"/>
                    </a:lnTo>
                    <a:lnTo>
                      <a:pt x="108" y="118"/>
                    </a:lnTo>
                    <a:lnTo>
                      <a:pt x="108" y="118"/>
                    </a:lnTo>
                    <a:lnTo>
                      <a:pt x="106" y="120"/>
                    </a:lnTo>
                    <a:lnTo>
                      <a:pt x="100" y="122"/>
                    </a:lnTo>
                    <a:lnTo>
                      <a:pt x="96" y="124"/>
                    </a:lnTo>
                    <a:lnTo>
                      <a:pt x="94" y="124"/>
                    </a:lnTo>
                    <a:lnTo>
                      <a:pt x="94" y="126"/>
                    </a:lnTo>
                    <a:lnTo>
                      <a:pt x="94" y="126"/>
                    </a:lnTo>
                    <a:lnTo>
                      <a:pt x="94" y="130"/>
                    </a:lnTo>
                    <a:lnTo>
                      <a:pt x="96" y="130"/>
                    </a:lnTo>
                    <a:lnTo>
                      <a:pt x="108" y="126"/>
                    </a:lnTo>
                    <a:lnTo>
                      <a:pt x="108" y="126"/>
                    </a:lnTo>
                    <a:lnTo>
                      <a:pt x="118" y="124"/>
                    </a:lnTo>
                    <a:lnTo>
                      <a:pt x="120" y="126"/>
                    </a:lnTo>
                    <a:lnTo>
                      <a:pt x="118" y="130"/>
                    </a:lnTo>
                    <a:lnTo>
                      <a:pt x="118" y="130"/>
                    </a:lnTo>
                    <a:lnTo>
                      <a:pt x="116" y="136"/>
                    </a:lnTo>
                    <a:lnTo>
                      <a:pt x="116" y="138"/>
                    </a:lnTo>
                    <a:lnTo>
                      <a:pt x="120" y="140"/>
                    </a:lnTo>
                    <a:lnTo>
                      <a:pt x="120" y="142"/>
                    </a:lnTo>
                    <a:lnTo>
                      <a:pt x="120" y="142"/>
                    </a:lnTo>
                    <a:lnTo>
                      <a:pt x="120" y="144"/>
                    </a:lnTo>
                    <a:lnTo>
                      <a:pt x="122" y="146"/>
                    </a:lnTo>
                    <a:lnTo>
                      <a:pt x="126" y="148"/>
                    </a:lnTo>
                    <a:lnTo>
                      <a:pt x="130" y="146"/>
                    </a:lnTo>
                    <a:lnTo>
                      <a:pt x="130" y="146"/>
                    </a:lnTo>
                    <a:lnTo>
                      <a:pt x="132" y="148"/>
                    </a:lnTo>
                    <a:lnTo>
                      <a:pt x="132" y="148"/>
                    </a:lnTo>
                    <a:lnTo>
                      <a:pt x="132" y="150"/>
                    </a:lnTo>
                    <a:lnTo>
                      <a:pt x="136" y="150"/>
                    </a:lnTo>
                    <a:lnTo>
                      <a:pt x="140" y="150"/>
                    </a:lnTo>
                    <a:lnTo>
                      <a:pt x="140" y="152"/>
                    </a:lnTo>
                    <a:lnTo>
                      <a:pt x="140" y="152"/>
                    </a:lnTo>
                    <a:lnTo>
                      <a:pt x="122" y="170"/>
                    </a:lnTo>
                    <a:lnTo>
                      <a:pt x="122" y="170"/>
                    </a:lnTo>
                    <a:lnTo>
                      <a:pt x="122" y="174"/>
                    </a:lnTo>
                    <a:lnTo>
                      <a:pt x="124" y="176"/>
                    </a:lnTo>
                    <a:lnTo>
                      <a:pt x="134" y="176"/>
                    </a:lnTo>
                    <a:lnTo>
                      <a:pt x="148" y="176"/>
                    </a:lnTo>
                    <a:lnTo>
                      <a:pt x="148" y="176"/>
                    </a:lnTo>
                    <a:lnTo>
                      <a:pt x="150" y="182"/>
                    </a:lnTo>
                    <a:lnTo>
                      <a:pt x="154" y="186"/>
                    </a:lnTo>
                    <a:lnTo>
                      <a:pt x="158" y="188"/>
                    </a:lnTo>
                    <a:lnTo>
                      <a:pt x="162" y="188"/>
                    </a:lnTo>
                    <a:lnTo>
                      <a:pt x="170" y="190"/>
                    </a:lnTo>
                    <a:lnTo>
                      <a:pt x="174" y="192"/>
                    </a:lnTo>
                    <a:lnTo>
                      <a:pt x="176" y="192"/>
                    </a:lnTo>
                    <a:lnTo>
                      <a:pt x="176" y="192"/>
                    </a:lnTo>
                    <a:lnTo>
                      <a:pt x="172" y="196"/>
                    </a:lnTo>
                    <a:lnTo>
                      <a:pt x="170" y="200"/>
                    </a:lnTo>
                    <a:lnTo>
                      <a:pt x="170" y="204"/>
                    </a:lnTo>
                    <a:lnTo>
                      <a:pt x="172" y="210"/>
                    </a:lnTo>
                    <a:lnTo>
                      <a:pt x="172" y="212"/>
                    </a:lnTo>
                    <a:lnTo>
                      <a:pt x="170" y="214"/>
                    </a:lnTo>
                    <a:lnTo>
                      <a:pt x="170" y="21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2" name="Freeform 186">
                <a:extLst>
                  <a:ext uri="{FF2B5EF4-FFF2-40B4-BE49-F238E27FC236}">
                    <a16:creationId xmlns:a16="http://schemas.microsoft.com/office/drawing/2014/main" id="{D20A9B5F-7A82-4CA5-83CA-B3514107A694}"/>
                  </a:ext>
                </a:extLst>
              </p:cNvPr>
              <p:cNvSpPr>
                <a:spLocks/>
              </p:cNvSpPr>
              <p:nvPr/>
            </p:nvSpPr>
            <p:spPr bwMode="auto">
              <a:xfrm>
                <a:off x="3621507" y="2244615"/>
                <a:ext cx="86332" cy="110757"/>
              </a:xfrm>
              <a:custGeom>
                <a:avLst/>
                <a:gdLst/>
                <a:ahLst/>
                <a:cxnLst>
                  <a:cxn ang="0">
                    <a:pos x="38" y="76"/>
                  </a:cxn>
                  <a:cxn ang="0">
                    <a:pos x="38" y="70"/>
                  </a:cxn>
                  <a:cxn ang="0">
                    <a:pos x="52" y="58"/>
                  </a:cxn>
                  <a:cxn ang="0">
                    <a:pos x="60" y="46"/>
                  </a:cxn>
                  <a:cxn ang="0">
                    <a:pos x="60" y="42"/>
                  </a:cxn>
                  <a:cxn ang="0">
                    <a:pos x="58" y="36"/>
                  </a:cxn>
                  <a:cxn ang="0">
                    <a:pos x="58" y="30"/>
                  </a:cxn>
                  <a:cxn ang="0">
                    <a:pos x="58" y="26"/>
                  </a:cxn>
                  <a:cxn ang="0">
                    <a:pos x="58" y="24"/>
                  </a:cxn>
                  <a:cxn ang="0">
                    <a:pos x="52" y="20"/>
                  </a:cxn>
                  <a:cxn ang="0">
                    <a:pos x="50" y="18"/>
                  </a:cxn>
                  <a:cxn ang="0">
                    <a:pos x="50" y="14"/>
                  </a:cxn>
                  <a:cxn ang="0">
                    <a:pos x="50" y="8"/>
                  </a:cxn>
                  <a:cxn ang="0">
                    <a:pos x="46" y="8"/>
                  </a:cxn>
                  <a:cxn ang="0">
                    <a:pos x="42" y="4"/>
                  </a:cxn>
                  <a:cxn ang="0">
                    <a:pos x="36" y="2"/>
                  </a:cxn>
                  <a:cxn ang="0">
                    <a:pos x="30" y="0"/>
                  </a:cxn>
                  <a:cxn ang="0">
                    <a:pos x="22" y="4"/>
                  </a:cxn>
                  <a:cxn ang="0">
                    <a:pos x="18" y="6"/>
                  </a:cxn>
                  <a:cxn ang="0">
                    <a:pos x="12" y="10"/>
                  </a:cxn>
                  <a:cxn ang="0">
                    <a:pos x="8" y="18"/>
                  </a:cxn>
                  <a:cxn ang="0">
                    <a:pos x="6" y="20"/>
                  </a:cxn>
                  <a:cxn ang="0">
                    <a:pos x="4" y="24"/>
                  </a:cxn>
                  <a:cxn ang="0">
                    <a:pos x="0" y="26"/>
                  </a:cxn>
                  <a:cxn ang="0">
                    <a:pos x="2" y="30"/>
                  </a:cxn>
                  <a:cxn ang="0">
                    <a:pos x="2" y="32"/>
                  </a:cxn>
                  <a:cxn ang="0">
                    <a:pos x="0" y="34"/>
                  </a:cxn>
                  <a:cxn ang="0">
                    <a:pos x="4" y="36"/>
                  </a:cxn>
                  <a:cxn ang="0">
                    <a:pos x="4" y="36"/>
                  </a:cxn>
                  <a:cxn ang="0">
                    <a:pos x="4" y="38"/>
                  </a:cxn>
                  <a:cxn ang="0">
                    <a:pos x="2" y="40"/>
                  </a:cxn>
                  <a:cxn ang="0">
                    <a:pos x="0" y="40"/>
                  </a:cxn>
                  <a:cxn ang="0">
                    <a:pos x="6" y="46"/>
                  </a:cxn>
                  <a:cxn ang="0">
                    <a:pos x="8" y="50"/>
                  </a:cxn>
                  <a:cxn ang="0">
                    <a:pos x="10" y="52"/>
                  </a:cxn>
                  <a:cxn ang="0">
                    <a:pos x="8" y="54"/>
                  </a:cxn>
                  <a:cxn ang="0">
                    <a:pos x="12" y="58"/>
                  </a:cxn>
                  <a:cxn ang="0">
                    <a:pos x="16" y="60"/>
                  </a:cxn>
                  <a:cxn ang="0">
                    <a:pos x="20" y="58"/>
                  </a:cxn>
                  <a:cxn ang="0">
                    <a:pos x="20" y="60"/>
                  </a:cxn>
                  <a:cxn ang="0">
                    <a:pos x="22" y="62"/>
                  </a:cxn>
                  <a:cxn ang="0">
                    <a:pos x="22" y="62"/>
                  </a:cxn>
                  <a:cxn ang="0">
                    <a:pos x="22" y="64"/>
                  </a:cxn>
                  <a:cxn ang="0">
                    <a:pos x="22" y="66"/>
                  </a:cxn>
                  <a:cxn ang="0">
                    <a:pos x="18" y="66"/>
                  </a:cxn>
                  <a:cxn ang="0">
                    <a:pos x="18" y="66"/>
                  </a:cxn>
                  <a:cxn ang="0">
                    <a:pos x="32" y="74"/>
                  </a:cxn>
                  <a:cxn ang="0">
                    <a:pos x="38" y="76"/>
                  </a:cxn>
                </a:cxnLst>
                <a:rect l="0" t="0" r="r" b="b"/>
                <a:pathLst>
                  <a:path w="60" h="76">
                    <a:moveTo>
                      <a:pt x="38" y="76"/>
                    </a:moveTo>
                    <a:lnTo>
                      <a:pt x="38" y="76"/>
                    </a:lnTo>
                    <a:lnTo>
                      <a:pt x="36" y="72"/>
                    </a:lnTo>
                    <a:lnTo>
                      <a:pt x="38" y="70"/>
                    </a:lnTo>
                    <a:lnTo>
                      <a:pt x="52" y="58"/>
                    </a:lnTo>
                    <a:lnTo>
                      <a:pt x="52" y="58"/>
                    </a:lnTo>
                    <a:lnTo>
                      <a:pt x="58" y="50"/>
                    </a:lnTo>
                    <a:lnTo>
                      <a:pt x="60" y="46"/>
                    </a:lnTo>
                    <a:lnTo>
                      <a:pt x="60" y="44"/>
                    </a:lnTo>
                    <a:lnTo>
                      <a:pt x="60" y="42"/>
                    </a:lnTo>
                    <a:lnTo>
                      <a:pt x="60" y="42"/>
                    </a:lnTo>
                    <a:lnTo>
                      <a:pt x="58" y="36"/>
                    </a:lnTo>
                    <a:lnTo>
                      <a:pt x="58" y="32"/>
                    </a:lnTo>
                    <a:lnTo>
                      <a:pt x="58" y="30"/>
                    </a:lnTo>
                    <a:lnTo>
                      <a:pt x="58" y="26"/>
                    </a:lnTo>
                    <a:lnTo>
                      <a:pt x="58" y="26"/>
                    </a:lnTo>
                    <a:lnTo>
                      <a:pt x="56" y="24"/>
                    </a:lnTo>
                    <a:lnTo>
                      <a:pt x="58" y="24"/>
                    </a:lnTo>
                    <a:lnTo>
                      <a:pt x="56" y="22"/>
                    </a:lnTo>
                    <a:lnTo>
                      <a:pt x="52" y="20"/>
                    </a:lnTo>
                    <a:lnTo>
                      <a:pt x="52" y="20"/>
                    </a:lnTo>
                    <a:lnTo>
                      <a:pt x="50" y="18"/>
                    </a:lnTo>
                    <a:lnTo>
                      <a:pt x="48" y="18"/>
                    </a:lnTo>
                    <a:lnTo>
                      <a:pt x="50" y="14"/>
                    </a:lnTo>
                    <a:lnTo>
                      <a:pt x="50" y="10"/>
                    </a:lnTo>
                    <a:lnTo>
                      <a:pt x="50" y="8"/>
                    </a:lnTo>
                    <a:lnTo>
                      <a:pt x="46" y="8"/>
                    </a:lnTo>
                    <a:lnTo>
                      <a:pt x="46" y="8"/>
                    </a:lnTo>
                    <a:lnTo>
                      <a:pt x="44" y="6"/>
                    </a:lnTo>
                    <a:lnTo>
                      <a:pt x="42" y="4"/>
                    </a:lnTo>
                    <a:lnTo>
                      <a:pt x="40" y="2"/>
                    </a:lnTo>
                    <a:lnTo>
                      <a:pt x="36" y="2"/>
                    </a:lnTo>
                    <a:lnTo>
                      <a:pt x="36" y="2"/>
                    </a:lnTo>
                    <a:lnTo>
                      <a:pt x="30" y="0"/>
                    </a:lnTo>
                    <a:lnTo>
                      <a:pt x="26" y="2"/>
                    </a:lnTo>
                    <a:lnTo>
                      <a:pt x="22" y="4"/>
                    </a:lnTo>
                    <a:lnTo>
                      <a:pt x="18" y="6"/>
                    </a:lnTo>
                    <a:lnTo>
                      <a:pt x="18" y="6"/>
                    </a:lnTo>
                    <a:lnTo>
                      <a:pt x="14" y="6"/>
                    </a:lnTo>
                    <a:lnTo>
                      <a:pt x="12" y="10"/>
                    </a:lnTo>
                    <a:lnTo>
                      <a:pt x="10" y="14"/>
                    </a:lnTo>
                    <a:lnTo>
                      <a:pt x="8" y="18"/>
                    </a:lnTo>
                    <a:lnTo>
                      <a:pt x="8" y="18"/>
                    </a:lnTo>
                    <a:lnTo>
                      <a:pt x="6" y="20"/>
                    </a:lnTo>
                    <a:lnTo>
                      <a:pt x="4" y="22"/>
                    </a:lnTo>
                    <a:lnTo>
                      <a:pt x="4" y="24"/>
                    </a:lnTo>
                    <a:lnTo>
                      <a:pt x="0" y="26"/>
                    </a:lnTo>
                    <a:lnTo>
                      <a:pt x="0" y="26"/>
                    </a:lnTo>
                    <a:lnTo>
                      <a:pt x="0" y="28"/>
                    </a:lnTo>
                    <a:lnTo>
                      <a:pt x="2" y="30"/>
                    </a:lnTo>
                    <a:lnTo>
                      <a:pt x="2" y="30"/>
                    </a:lnTo>
                    <a:lnTo>
                      <a:pt x="2" y="32"/>
                    </a:lnTo>
                    <a:lnTo>
                      <a:pt x="2" y="32"/>
                    </a:lnTo>
                    <a:lnTo>
                      <a:pt x="0" y="34"/>
                    </a:lnTo>
                    <a:lnTo>
                      <a:pt x="2" y="34"/>
                    </a:lnTo>
                    <a:lnTo>
                      <a:pt x="4" y="36"/>
                    </a:lnTo>
                    <a:lnTo>
                      <a:pt x="4" y="36"/>
                    </a:lnTo>
                    <a:lnTo>
                      <a:pt x="4" y="36"/>
                    </a:lnTo>
                    <a:lnTo>
                      <a:pt x="4" y="38"/>
                    </a:lnTo>
                    <a:lnTo>
                      <a:pt x="4" y="38"/>
                    </a:lnTo>
                    <a:lnTo>
                      <a:pt x="4" y="40"/>
                    </a:lnTo>
                    <a:lnTo>
                      <a:pt x="2" y="40"/>
                    </a:lnTo>
                    <a:lnTo>
                      <a:pt x="2" y="40"/>
                    </a:lnTo>
                    <a:lnTo>
                      <a:pt x="0" y="40"/>
                    </a:lnTo>
                    <a:lnTo>
                      <a:pt x="0" y="42"/>
                    </a:lnTo>
                    <a:lnTo>
                      <a:pt x="6" y="46"/>
                    </a:lnTo>
                    <a:lnTo>
                      <a:pt x="6" y="46"/>
                    </a:lnTo>
                    <a:lnTo>
                      <a:pt x="8" y="50"/>
                    </a:lnTo>
                    <a:lnTo>
                      <a:pt x="10" y="52"/>
                    </a:lnTo>
                    <a:lnTo>
                      <a:pt x="10" y="52"/>
                    </a:lnTo>
                    <a:lnTo>
                      <a:pt x="10" y="52"/>
                    </a:lnTo>
                    <a:lnTo>
                      <a:pt x="8" y="54"/>
                    </a:lnTo>
                    <a:lnTo>
                      <a:pt x="6" y="54"/>
                    </a:lnTo>
                    <a:lnTo>
                      <a:pt x="12" y="58"/>
                    </a:lnTo>
                    <a:lnTo>
                      <a:pt x="12" y="58"/>
                    </a:lnTo>
                    <a:lnTo>
                      <a:pt x="16" y="60"/>
                    </a:lnTo>
                    <a:lnTo>
                      <a:pt x="18" y="60"/>
                    </a:lnTo>
                    <a:lnTo>
                      <a:pt x="20" y="58"/>
                    </a:lnTo>
                    <a:lnTo>
                      <a:pt x="20" y="60"/>
                    </a:lnTo>
                    <a:lnTo>
                      <a:pt x="20" y="60"/>
                    </a:lnTo>
                    <a:lnTo>
                      <a:pt x="20" y="62"/>
                    </a:lnTo>
                    <a:lnTo>
                      <a:pt x="22" y="62"/>
                    </a:lnTo>
                    <a:lnTo>
                      <a:pt x="24" y="62"/>
                    </a:lnTo>
                    <a:lnTo>
                      <a:pt x="22" y="62"/>
                    </a:lnTo>
                    <a:lnTo>
                      <a:pt x="22" y="62"/>
                    </a:lnTo>
                    <a:lnTo>
                      <a:pt x="22" y="64"/>
                    </a:lnTo>
                    <a:lnTo>
                      <a:pt x="24" y="66"/>
                    </a:lnTo>
                    <a:lnTo>
                      <a:pt x="22" y="66"/>
                    </a:lnTo>
                    <a:lnTo>
                      <a:pt x="18" y="66"/>
                    </a:lnTo>
                    <a:lnTo>
                      <a:pt x="18" y="66"/>
                    </a:lnTo>
                    <a:lnTo>
                      <a:pt x="18" y="66"/>
                    </a:lnTo>
                    <a:lnTo>
                      <a:pt x="18" y="66"/>
                    </a:lnTo>
                    <a:lnTo>
                      <a:pt x="24" y="70"/>
                    </a:lnTo>
                    <a:lnTo>
                      <a:pt x="32" y="74"/>
                    </a:lnTo>
                    <a:lnTo>
                      <a:pt x="38" y="76"/>
                    </a:lnTo>
                    <a:lnTo>
                      <a:pt x="38" y="7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3" name="Freeform 187">
                <a:extLst>
                  <a:ext uri="{FF2B5EF4-FFF2-40B4-BE49-F238E27FC236}">
                    <a16:creationId xmlns:a16="http://schemas.microsoft.com/office/drawing/2014/main" id="{82F10247-B297-498F-A454-CB53484E53FD}"/>
                  </a:ext>
                </a:extLst>
              </p:cNvPr>
              <p:cNvSpPr>
                <a:spLocks/>
              </p:cNvSpPr>
              <p:nvPr/>
            </p:nvSpPr>
            <p:spPr bwMode="auto">
              <a:xfrm>
                <a:off x="3673306" y="2299994"/>
                <a:ext cx="129499" cy="145733"/>
              </a:xfrm>
              <a:custGeom>
                <a:avLst/>
                <a:gdLst/>
                <a:ahLst/>
                <a:cxnLst>
                  <a:cxn ang="0">
                    <a:pos x="82" y="100"/>
                  </a:cxn>
                  <a:cxn ang="0">
                    <a:pos x="82" y="86"/>
                  </a:cxn>
                  <a:cxn ang="0">
                    <a:pos x="86" y="82"/>
                  </a:cxn>
                  <a:cxn ang="0">
                    <a:pos x="90" y="78"/>
                  </a:cxn>
                  <a:cxn ang="0">
                    <a:pos x="88" y="74"/>
                  </a:cxn>
                  <a:cxn ang="0">
                    <a:pos x="88" y="66"/>
                  </a:cxn>
                  <a:cxn ang="0">
                    <a:pos x="82" y="64"/>
                  </a:cxn>
                  <a:cxn ang="0">
                    <a:pos x="76" y="60"/>
                  </a:cxn>
                  <a:cxn ang="0">
                    <a:pos x="74" y="58"/>
                  </a:cxn>
                  <a:cxn ang="0">
                    <a:pos x="70" y="58"/>
                  </a:cxn>
                  <a:cxn ang="0">
                    <a:pos x="66" y="56"/>
                  </a:cxn>
                  <a:cxn ang="0">
                    <a:pos x="68" y="44"/>
                  </a:cxn>
                  <a:cxn ang="0">
                    <a:pos x="68" y="40"/>
                  </a:cxn>
                  <a:cxn ang="0">
                    <a:pos x="68" y="34"/>
                  </a:cxn>
                  <a:cxn ang="0">
                    <a:pos x="66" y="26"/>
                  </a:cxn>
                  <a:cxn ang="0">
                    <a:pos x="64" y="24"/>
                  </a:cxn>
                  <a:cxn ang="0">
                    <a:pos x="60" y="26"/>
                  </a:cxn>
                  <a:cxn ang="0">
                    <a:pos x="58" y="30"/>
                  </a:cxn>
                  <a:cxn ang="0">
                    <a:pos x="50" y="30"/>
                  </a:cxn>
                  <a:cxn ang="0">
                    <a:pos x="48" y="28"/>
                  </a:cxn>
                  <a:cxn ang="0">
                    <a:pos x="50" y="22"/>
                  </a:cxn>
                  <a:cxn ang="0">
                    <a:pos x="46" y="12"/>
                  </a:cxn>
                  <a:cxn ang="0">
                    <a:pos x="38" y="0"/>
                  </a:cxn>
                  <a:cxn ang="0">
                    <a:pos x="24" y="4"/>
                  </a:cxn>
                  <a:cxn ang="0">
                    <a:pos x="24" y="6"/>
                  </a:cxn>
                  <a:cxn ang="0">
                    <a:pos x="22" y="12"/>
                  </a:cxn>
                  <a:cxn ang="0">
                    <a:pos x="16" y="20"/>
                  </a:cxn>
                  <a:cxn ang="0">
                    <a:pos x="0" y="34"/>
                  </a:cxn>
                  <a:cxn ang="0">
                    <a:pos x="2" y="38"/>
                  </a:cxn>
                  <a:cxn ang="0">
                    <a:pos x="8" y="42"/>
                  </a:cxn>
                  <a:cxn ang="0">
                    <a:pos x="4" y="44"/>
                  </a:cxn>
                  <a:cxn ang="0">
                    <a:pos x="8" y="46"/>
                  </a:cxn>
                  <a:cxn ang="0">
                    <a:pos x="16" y="52"/>
                  </a:cxn>
                  <a:cxn ang="0">
                    <a:pos x="22" y="56"/>
                  </a:cxn>
                  <a:cxn ang="0">
                    <a:pos x="22" y="58"/>
                  </a:cxn>
                  <a:cxn ang="0">
                    <a:pos x="26" y="64"/>
                  </a:cxn>
                  <a:cxn ang="0">
                    <a:pos x="34" y="70"/>
                  </a:cxn>
                  <a:cxn ang="0">
                    <a:pos x="44" y="78"/>
                  </a:cxn>
                  <a:cxn ang="0">
                    <a:pos x="50" y="84"/>
                  </a:cxn>
                  <a:cxn ang="0">
                    <a:pos x="54" y="86"/>
                  </a:cxn>
                  <a:cxn ang="0">
                    <a:pos x="54" y="88"/>
                  </a:cxn>
                  <a:cxn ang="0">
                    <a:pos x="58" y="90"/>
                  </a:cxn>
                  <a:cxn ang="0">
                    <a:pos x="72" y="98"/>
                  </a:cxn>
                  <a:cxn ang="0">
                    <a:pos x="82" y="100"/>
                  </a:cxn>
                </a:cxnLst>
                <a:rect l="0" t="0" r="r" b="b"/>
                <a:pathLst>
                  <a:path w="90" h="100">
                    <a:moveTo>
                      <a:pt x="82" y="100"/>
                    </a:moveTo>
                    <a:lnTo>
                      <a:pt x="82" y="100"/>
                    </a:lnTo>
                    <a:lnTo>
                      <a:pt x="82" y="92"/>
                    </a:lnTo>
                    <a:lnTo>
                      <a:pt x="82" y="86"/>
                    </a:lnTo>
                    <a:lnTo>
                      <a:pt x="84" y="82"/>
                    </a:lnTo>
                    <a:lnTo>
                      <a:pt x="86" y="82"/>
                    </a:lnTo>
                    <a:lnTo>
                      <a:pt x="90" y="80"/>
                    </a:lnTo>
                    <a:lnTo>
                      <a:pt x="90" y="78"/>
                    </a:lnTo>
                    <a:lnTo>
                      <a:pt x="88" y="74"/>
                    </a:lnTo>
                    <a:lnTo>
                      <a:pt x="88" y="74"/>
                    </a:lnTo>
                    <a:lnTo>
                      <a:pt x="88" y="70"/>
                    </a:lnTo>
                    <a:lnTo>
                      <a:pt x="88" y="66"/>
                    </a:lnTo>
                    <a:lnTo>
                      <a:pt x="88" y="66"/>
                    </a:lnTo>
                    <a:lnTo>
                      <a:pt x="82" y="64"/>
                    </a:lnTo>
                    <a:lnTo>
                      <a:pt x="82" y="64"/>
                    </a:lnTo>
                    <a:lnTo>
                      <a:pt x="76" y="60"/>
                    </a:lnTo>
                    <a:lnTo>
                      <a:pt x="74" y="58"/>
                    </a:lnTo>
                    <a:lnTo>
                      <a:pt x="74" y="58"/>
                    </a:lnTo>
                    <a:lnTo>
                      <a:pt x="70" y="58"/>
                    </a:lnTo>
                    <a:lnTo>
                      <a:pt x="70" y="58"/>
                    </a:lnTo>
                    <a:lnTo>
                      <a:pt x="68" y="56"/>
                    </a:lnTo>
                    <a:lnTo>
                      <a:pt x="66" y="56"/>
                    </a:lnTo>
                    <a:lnTo>
                      <a:pt x="66" y="50"/>
                    </a:lnTo>
                    <a:lnTo>
                      <a:pt x="68" y="44"/>
                    </a:lnTo>
                    <a:lnTo>
                      <a:pt x="68" y="40"/>
                    </a:lnTo>
                    <a:lnTo>
                      <a:pt x="68" y="40"/>
                    </a:lnTo>
                    <a:lnTo>
                      <a:pt x="68" y="38"/>
                    </a:lnTo>
                    <a:lnTo>
                      <a:pt x="68" y="34"/>
                    </a:lnTo>
                    <a:lnTo>
                      <a:pt x="68" y="32"/>
                    </a:lnTo>
                    <a:lnTo>
                      <a:pt x="66" y="26"/>
                    </a:lnTo>
                    <a:lnTo>
                      <a:pt x="66" y="26"/>
                    </a:lnTo>
                    <a:lnTo>
                      <a:pt x="64" y="24"/>
                    </a:lnTo>
                    <a:lnTo>
                      <a:pt x="62" y="22"/>
                    </a:lnTo>
                    <a:lnTo>
                      <a:pt x="60" y="26"/>
                    </a:lnTo>
                    <a:lnTo>
                      <a:pt x="60" y="26"/>
                    </a:lnTo>
                    <a:lnTo>
                      <a:pt x="58" y="30"/>
                    </a:lnTo>
                    <a:lnTo>
                      <a:pt x="54" y="30"/>
                    </a:lnTo>
                    <a:lnTo>
                      <a:pt x="50" y="30"/>
                    </a:lnTo>
                    <a:lnTo>
                      <a:pt x="50" y="30"/>
                    </a:lnTo>
                    <a:lnTo>
                      <a:pt x="48" y="28"/>
                    </a:lnTo>
                    <a:lnTo>
                      <a:pt x="48" y="26"/>
                    </a:lnTo>
                    <a:lnTo>
                      <a:pt x="50" y="22"/>
                    </a:lnTo>
                    <a:lnTo>
                      <a:pt x="46" y="12"/>
                    </a:lnTo>
                    <a:lnTo>
                      <a:pt x="46" y="12"/>
                    </a:lnTo>
                    <a:lnTo>
                      <a:pt x="42" y="4"/>
                    </a:lnTo>
                    <a:lnTo>
                      <a:pt x="38" y="0"/>
                    </a:lnTo>
                    <a:lnTo>
                      <a:pt x="32" y="0"/>
                    </a:lnTo>
                    <a:lnTo>
                      <a:pt x="24" y="4"/>
                    </a:lnTo>
                    <a:lnTo>
                      <a:pt x="24" y="4"/>
                    </a:lnTo>
                    <a:lnTo>
                      <a:pt x="24" y="6"/>
                    </a:lnTo>
                    <a:lnTo>
                      <a:pt x="24" y="8"/>
                    </a:lnTo>
                    <a:lnTo>
                      <a:pt x="22" y="12"/>
                    </a:lnTo>
                    <a:lnTo>
                      <a:pt x="16" y="20"/>
                    </a:lnTo>
                    <a:lnTo>
                      <a:pt x="16" y="20"/>
                    </a:lnTo>
                    <a:lnTo>
                      <a:pt x="2" y="32"/>
                    </a:lnTo>
                    <a:lnTo>
                      <a:pt x="0" y="34"/>
                    </a:lnTo>
                    <a:lnTo>
                      <a:pt x="2" y="38"/>
                    </a:lnTo>
                    <a:lnTo>
                      <a:pt x="2" y="38"/>
                    </a:lnTo>
                    <a:lnTo>
                      <a:pt x="8" y="42"/>
                    </a:lnTo>
                    <a:lnTo>
                      <a:pt x="8" y="42"/>
                    </a:lnTo>
                    <a:lnTo>
                      <a:pt x="6" y="44"/>
                    </a:lnTo>
                    <a:lnTo>
                      <a:pt x="4" y="44"/>
                    </a:lnTo>
                    <a:lnTo>
                      <a:pt x="8" y="46"/>
                    </a:lnTo>
                    <a:lnTo>
                      <a:pt x="8" y="46"/>
                    </a:lnTo>
                    <a:lnTo>
                      <a:pt x="12" y="50"/>
                    </a:lnTo>
                    <a:lnTo>
                      <a:pt x="16" y="52"/>
                    </a:lnTo>
                    <a:lnTo>
                      <a:pt x="18" y="54"/>
                    </a:lnTo>
                    <a:lnTo>
                      <a:pt x="22" y="56"/>
                    </a:lnTo>
                    <a:lnTo>
                      <a:pt x="22" y="56"/>
                    </a:lnTo>
                    <a:lnTo>
                      <a:pt x="22" y="58"/>
                    </a:lnTo>
                    <a:lnTo>
                      <a:pt x="22" y="60"/>
                    </a:lnTo>
                    <a:lnTo>
                      <a:pt x="26" y="64"/>
                    </a:lnTo>
                    <a:lnTo>
                      <a:pt x="34" y="70"/>
                    </a:lnTo>
                    <a:lnTo>
                      <a:pt x="34" y="70"/>
                    </a:lnTo>
                    <a:lnTo>
                      <a:pt x="42" y="74"/>
                    </a:lnTo>
                    <a:lnTo>
                      <a:pt x="44" y="78"/>
                    </a:lnTo>
                    <a:lnTo>
                      <a:pt x="46" y="82"/>
                    </a:lnTo>
                    <a:lnTo>
                      <a:pt x="50" y="84"/>
                    </a:lnTo>
                    <a:lnTo>
                      <a:pt x="50" y="84"/>
                    </a:lnTo>
                    <a:lnTo>
                      <a:pt x="54" y="86"/>
                    </a:lnTo>
                    <a:lnTo>
                      <a:pt x="54" y="86"/>
                    </a:lnTo>
                    <a:lnTo>
                      <a:pt x="54" y="88"/>
                    </a:lnTo>
                    <a:lnTo>
                      <a:pt x="58" y="90"/>
                    </a:lnTo>
                    <a:lnTo>
                      <a:pt x="58" y="90"/>
                    </a:lnTo>
                    <a:lnTo>
                      <a:pt x="68" y="94"/>
                    </a:lnTo>
                    <a:lnTo>
                      <a:pt x="72" y="98"/>
                    </a:lnTo>
                    <a:lnTo>
                      <a:pt x="74" y="100"/>
                    </a:lnTo>
                    <a:lnTo>
                      <a:pt x="82" y="100"/>
                    </a:lnTo>
                    <a:lnTo>
                      <a:pt x="82" y="10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4" name="Freeform 188">
                <a:extLst>
                  <a:ext uri="{FF2B5EF4-FFF2-40B4-BE49-F238E27FC236}">
                    <a16:creationId xmlns:a16="http://schemas.microsoft.com/office/drawing/2014/main" id="{AE490318-652D-4FA1-B0D2-95E2F40BBD7F}"/>
                  </a:ext>
                </a:extLst>
              </p:cNvPr>
              <p:cNvSpPr>
                <a:spLocks/>
              </p:cNvSpPr>
              <p:nvPr/>
            </p:nvSpPr>
            <p:spPr bwMode="auto">
              <a:xfrm>
                <a:off x="3526541" y="2104712"/>
                <a:ext cx="89211" cy="26233"/>
              </a:xfrm>
              <a:custGeom>
                <a:avLst/>
                <a:gdLst/>
                <a:ahLst/>
                <a:cxnLst>
                  <a:cxn ang="0">
                    <a:pos x="2" y="18"/>
                  </a:cxn>
                  <a:cxn ang="0">
                    <a:pos x="2" y="18"/>
                  </a:cxn>
                  <a:cxn ang="0">
                    <a:pos x="12" y="16"/>
                  </a:cxn>
                  <a:cxn ang="0">
                    <a:pos x="16" y="14"/>
                  </a:cxn>
                  <a:cxn ang="0">
                    <a:pos x="16" y="14"/>
                  </a:cxn>
                  <a:cxn ang="0">
                    <a:pos x="20" y="12"/>
                  </a:cxn>
                  <a:cxn ang="0">
                    <a:pos x="28" y="10"/>
                  </a:cxn>
                  <a:cxn ang="0">
                    <a:pos x="28" y="10"/>
                  </a:cxn>
                  <a:cxn ang="0">
                    <a:pos x="32" y="10"/>
                  </a:cxn>
                  <a:cxn ang="0">
                    <a:pos x="38" y="10"/>
                  </a:cxn>
                  <a:cxn ang="0">
                    <a:pos x="44" y="10"/>
                  </a:cxn>
                  <a:cxn ang="0">
                    <a:pos x="54" y="10"/>
                  </a:cxn>
                  <a:cxn ang="0">
                    <a:pos x="54" y="10"/>
                  </a:cxn>
                  <a:cxn ang="0">
                    <a:pos x="62" y="6"/>
                  </a:cxn>
                  <a:cxn ang="0">
                    <a:pos x="62" y="6"/>
                  </a:cxn>
                  <a:cxn ang="0">
                    <a:pos x="56" y="6"/>
                  </a:cxn>
                  <a:cxn ang="0">
                    <a:pos x="56" y="6"/>
                  </a:cxn>
                  <a:cxn ang="0">
                    <a:pos x="48" y="4"/>
                  </a:cxn>
                  <a:cxn ang="0">
                    <a:pos x="38" y="2"/>
                  </a:cxn>
                  <a:cxn ang="0">
                    <a:pos x="30" y="0"/>
                  </a:cxn>
                  <a:cxn ang="0">
                    <a:pos x="24" y="0"/>
                  </a:cxn>
                  <a:cxn ang="0">
                    <a:pos x="24" y="0"/>
                  </a:cxn>
                  <a:cxn ang="0">
                    <a:pos x="20" y="0"/>
                  </a:cxn>
                  <a:cxn ang="0">
                    <a:pos x="20" y="2"/>
                  </a:cxn>
                  <a:cxn ang="0">
                    <a:pos x="16" y="2"/>
                  </a:cxn>
                  <a:cxn ang="0">
                    <a:pos x="0" y="4"/>
                  </a:cxn>
                  <a:cxn ang="0">
                    <a:pos x="0" y="4"/>
                  </a:cxn>
                  <a:cxn ang="0">
                    <a:pos x="2" y="10"/>
                  </a:cxn>
                  <a:cxn ang="0">
                    <a:pos x="4" y="12"/>
                  </a:cxn>
                  <a:cxn ang="0">
                    <a:pos x="4" y="14"/>
                  </a:cxn>
                  <a:cxn ang="0">
                    <a:pos x="8" y="12"/>
                  </a:cxn>
                  <a:cxn ang="0">
                    <a:pos x="8" y="12"/>
                  </a:cxn>
                  <a:cxn ang="0">
                    <a:pos x="10" y="12"/>
                  </a:cxn>
                  <a:cxn ang="0">
                    <a:pos x="10" y="10"/>
                  </a:cxn>
                  <a:cxn ang="0">
                    <a:pos x="14" y="8"/>
                  </a:cxn>
                  <a:cxn ang="0">
                    <a:pos x="26" y="6"/>
                  </a:cxn>
                  <a:cxn ang="0">
                    <a:pos x="26" y="6"/>
                  </a:cxn>
                  <a:cxn ang="0">
                    <a:pos x="14" y="8"/>
                  </a:cxn>
                  <a:cxn ang="0">
                    <a:pos x="12" y="10"/>
                  </a:cxn>
                  <a:cxn ang="0">
                    <a:pos x="12" y="12"/>
                  </a:cxn>
                  <a:cxn ang="0">
                    <a:pos x="10" y="14"/>
                  </a:cxn>
                  <a:cxn ang="0">
                    <a:pos x="10" y="14"/>
                  </a:cxn>
                  <a:cxn ang="0">
                    <a:pos x="4" y="14"/>
                  </a:cxn>
                  <a:cxn ang="0">
                    <a:pos x="2" y="14"/>
                  </a:cxn>
                  <a:cxn ang="0">
                    <a:pos x="2" y="14"/>
                  </a:cxn>
                  <a:cxn ang="0">
                    <a:pos x="2" y="18"/>
                  </a:cxn>
                  <a:cxn ang="0">
                    <a:pos x="2" y="18"/>
                  </a:cxn>
                </a:cxnLst>
                <a:rect l="0" t="0" r="r" b="b"/>
                <a:pathLst>
                  <a:path w="62" h="18">
                    <a:moveTo>
                      <a:pt x="2" y="18"/>
                    </a:moveTo>
                    <a:lnTo>
                      <a:pt x="2" y="18"/>
                    </a:lnTo>
                    <a:lnTo>
                      <a:pt x="12" y="16"/>
                    </a:lnTo>
                    <a:lnTo>
                      <a:pt x="16" y="14"/>
                    </a:lnTo>
                    <a:lnTo>
                      <a:pt x="16" y="14"/>
                    </a:lnTo>
                    <a:lnTo>
                      <a:pt x="20" y="12"/>
                    </a:lnTo>
                    <a:lnTo>
                      <a:pt x="28" y="10"/>
                    </a:lnTo>
                    <a:lnTo>
                      <a:pt x="28" y="10"/>
                    </a:lnTo>
                    <a:lnTo>
                      <a:pt x="32" y="10"/>
                    </a:lnTo>
                    <a:lnTo>
                      <a:pt x="38" y="10"/>
                    </a:lnTo>
                    <a:lnTo>
                      <a:pt x="44" y="10"/>
                    </a:lnTo>
                    <a:lnTo>
                      <a:pt x="54" y="10"/>
                    </a:lnTo>
                    <a:lnTo>
                      <a:pt x="54" y="10"/>
                    </a:lnTo>
                    <a:lnTo>
                      <a:pt x="62" y="6"/>
                    </a:lnTo>
                    <a:lnTo>
                      <a:pt x="62" y="6"/>
                    </a:lnTo>
                    <a:lnTo>
                      <a:pt x="56" y="6"/>
                    </a:lnTo>
                    <a:lnTo>
                      <a:pt x="56" y="6"/>
                    </a:lnTo>
                    <a:lnTo>
                      <a:pt x="48" y="4"/>
                    </a:lnTo>
                    <a:lnTo>
                      <a:pt x="38" y="2"/>
                    </a:lnTo>
                    <a:lnTo>
                      <a:pt x="30" y="0"/>
                    </a:lnTo>
                    <a:lnTo>
                      <a:pt x="24" y="0"/>
                    </a:lnTo>
                    <a:lnTo>
                      <a:pt x="24" y="0"/>
                    </a:lnTo>
                    <a:lnTo>
                      <a:pt x="20" y="0"/>
                    </a:lnTo>
                    <a:lnTo>
                      <a:pt x="20" y="2"/>
                    </a:lnTo>
                    <a:lnTo>
                      <a:pt x="16" y="2"/>
                    </a:lnTo>
                    <a:lnTo>
                      <a:pt x="0" y="4"/>
                    </a:lnTo>
                    <a:lnTo>
                      <a:pt x="0" y="4"/>
                    </a:lnTo>
                    <a:lnTo>
                      <a:pt x="2" y="10"/>
                    </a:lnTo>
                    <a:lnTo>
                      <a:pt x="4" y="12"/>
                    </a:lnTo>
                    <a:lnTo>
                      <a:pt x="4" y="14"/>
                    </a:lnTo>
                    <a:lnTo>
                      <a:pt x="8" y="12"/>
                    </a:lnTo>
                    <a:lnTo>
                      <a:pt x="8" y="12"/>
                    </a:lnTo>
                    <a:lnTo>
                      <a:pt x="10" y="12"/>
                    </a:lnTo>
                    <a:lnTo>
                      <a:pt x="10" y="10"/>
                    </a:lnTo>
                    <a:lnTo>
                      <a:pt x="14" y="8"/>
                    </a:lnTo>
                    <a:lnTo>
                      <a:pt x="26" y="6"/>
                    </a:lnTo>
                    <a:lnTo>
                      <a:pt x="26" y="6"/>
                    </a:lnTo>
                    <a:lnTo>
                      <a:pt x="14" y="8"/>
                    </a:lnTo>
                    <a:lnTo>
                      <a:pt x="12" y="10"/>
                    </a:lnTo>
                    <a:lnTo>
                      <a:pt x="12" y="12"/>
                    </a:lnTo>
                    <a:lnTo>
                      <a:pt x="10" y="14"/>
                    </a:lnTo>
                    <a:lnTo>
                      <a:pt x="10" y="14"/>
                    </a:lnTo>
                    <a:lnTo>
                      <a:pt x="4" y="14"/>
                    </a:lnTo>
                    <a:lnTo>
                      <a:pt x="2" y="14"/>
                    </a:lnTo>
                    <a:lnTo>
                      <a:pt x="2" y="14"/>
                    </a:lnTo>
                    <a:lnTo>
                      <a:pt x="2" y="18"/>
                    </a:lnTo>
                    <a:lnTo>
                      <a:pt x="2" y="1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5" name="Freeform 189">
                <a:extLst>
                  <a:ext uri="{FF2B5EF4-FFF2-40B4-BE49-F238E27FC236}">
                    <a16:creationId xmlns:a16="http://schemas.microsoft.com/office/drawing/2014/main" id="{04B62C12-7772-4558-8DA6-948112AA8763}"/>
                  </a:ext>
                </a:extLst>
              </p:cNvPr>
              <p:cNvSpPr>
                <a:spLocks/>
              </p:cNvSpPr>
              <p:nvPr/>
            </p:nvSpPr>
            <p:spPr bwMode="auto">
              <a:xfrm>
                <a:off x="3494888" y="1996870"/>
                <a:ext cx="184173" cy="163220"/>
              </a:xfrm>
              <a:custGeom>
                <a:avLst/>
                <a:gdLst/>
                <a:ahLst/>
                <a:cxnLst>
                  <a:cxn ang="0">
                    <a:pos x="106" y="40"/>
                  </a:cxn>
                  <a:cxn ang="0">
                    <a:pos x="102" y="32"/>
                  </a:cxn>
                  <a:cxn ang="0">
                    <a:pos x="100" y="26"/>
                  </a:cxn>
                  <a:cxn ang="0">
                    <a:pos x="96" y="22"/>
                  </a:cxn>
                  <a:cxn ang="0">
                    <a:pos x="94" y="14"/>
                  </a:cxn>
                  <a:cxn ang="0">
                    <a:pos x="88" y="14"/>
                  </a:cxn>
                  <a:cxn ang="0">
                    <a:pos x="80" y="4"/>
                  </a:cxn>
                  <a:cxn ang="0">
                    <a:pos x="72" y="2"/>
                  </a:cxn>
                  <a:cxn ang="0">
                    <a:pos x="66" y="0"/>
                  </a:cxn>
                  <a:cxn ang="0">
                    <a:pos x="62" y="0"/>
                  </a:cxn>
                  <a:cxn ang="0">
                    <a:pos x="56" y="4"/>
                  </a:cxn>
                  <a:cxn ang="0">
                    <a:pos x="50" y="4"/>
                  </a:cxn>
                  <a:cxn ang="0">
                    <a:pos x="44" y="4"/>
                  </a:cxn>
                  <a:cxn ang="0">
                    <a:pos x="38" y="2"/>
                  </a:cxn>
                  <a:cxn ang="0">
                    <a:pos x="32" y="6"/>
                  </a:cxn>
                  <a:cxn ang="0">
                    <a:pos x="20" y="30"/>
                  </a:cxn>
                  <a:cxn ang="0">
                    <a:pos x="6" y="46"/>
                  </a:cxn>
                  <a:cxn ang="0">
                    <a:pos x="4" y="54"/>
                  </a:cxn>
                  <a:cxn ang="0">
                    <a:pos x="8" y="56"/>
                  </a:cxn>
                  <a:cxn ang="0">
                    <a:pos x="10" y="60"/>
                  </a:cxn>
                  <a:cxn ang="0">
                    <a:pos x="12" y="62"/>
                  </a:cxn>
                  <a:cxn ang="0">
                    <a:pos x="18" y="66"/>
                  </a:cxn>
                  <a:cxn ang="0">
                    <a:pos x="26" y="66"/>
                  </a:cxn>
                  <a:cxn ang="0">
                    <a:pos x="18" y="68"/>
                  </a:cxn>
                  <a:cxn ang="0">
                    <a:pos x="22" y="74"/>
                  </a:cxn>
                  <a:cxn ang="0">
                    <a:pos x="22" y="78"/>
                  </a:cxn>
                  <a:cxn ang="0">
                    <a:pos x="42" y="76"/>
                  </a:cxn>
                  <a:cxn ang="0">
                    <a:pos x="46" y="74"/>
                  </a:cxn>
                  <a:cxn ang="0">
                    <a:pos x="70" y="78"/>
                  </a:cxn>
                  <a:cxn ang="0">
                    <a:pos x="84" y="80"/>
                  </a:cxn>
                  <a:cxn ang="0">
                    <a:pos x="76" y="84"/>
                  </a:cxn>
                  <a:cxn ang="0">
                    <a:pos x="54" y="84"/>
                  </a:cxn>
                  <a:cxn ang="0">
                    <a:pos x="42" y="86"/>
                  </a:cxn>
                  <a:cxn ang="0">
                    <a:pos x="34" y="90"/>
                  </a:cxn>
                  <a:cxn ang="0">
                    <a:pos x="22" y="100"/>
                  </a:cxn>
                  <a:cxn ang="0">
                    <a:pos x="24" y="102"/>
                  </a:cxn>
                  <a:cxn ang="0">
                    <a:pos x="32" y="100"/>
                  </a:cxn>
                  <a:cxn ang="0">
                    <a:pos x="38" y="98"/>
                  </a:cxn>
                  <a:cxn ang="0">
                    <a:pos x="44" y="98"/>
                  </a:cxn>
                  <a:cxn ang="0">
                    <a:pos x="52" y="98"/>
                  </a:cxn>
                  <a:cxn ang="0">
                    <a:pos x="58" y="100"/>
                  </a:cxn>
                  <a:cxn ang="0">
                    <a:pos x="52" y="102"/>
                  </a:cxn>
                  <a:cxn ang="0">
                    <a:pos x="48" y="100"/>
                  </a:cxn>
                  <a:cxn ang="0">
                    <a:pos x="44" y="100"/>
                  </a:cxn>
                  <a:cxn ang="0">
                    <a:pos x="34" y="102"/>
                  </a:cxn>
                  <a:cxn ang="0">
                    <a:pos x="28" y="102"/>
                  </a:cxn>
                  <a:cxn ang="0">
                    <a:pos x="26" y="104"/>
                  </a:cxn>
                  <a:cxn ang="0">
                    <a:pos x="24" y="112"/>
                  </a:cxn>
                  <a:cxn ang="0">
                    <a:pos x="28" y="108"/>
                  </a:cxn>
                  <a:cxn ang="0">
                    <a:pos x="38" y="106"/>
                  </a:cxn>
                  <a:cxn ang="0">
                    <a:pos x="62" y="102"/>
                  </a:cxn>
                  <a:cxn ang="0">
                    <a:pos x="78" y="104"/>
                  </a:cxn>
                  <a:cxn ang="0">
                    <a:pos x="92" y="106"/>
                  </a:cxn>
                  <a:cxn ang="0">
                    <a:pos x="102" y="106"/>
                  </a:cxn>
                  <a:cxn ang="0">
                    <a:pos x="126" y="108"/>
                  </a:cxn>
                  <a:cxn ang="0">
                    <a:pos x="128" y="92"/>
                  </a:cxn>
                  <a:cxn ang="0">
                    <a:pos x="122" y="76"/>
                  </a:cxn>
                  <a:cxn ang="0">
                    <a:pos x="116" y="74"/>
                  </a:cxn>
                  <a:cxn ang="0">
                    <a:pos x="114" y="62"/>
                  </a:cxn>
                  <a:cxn ang="0">
                    <a:pos x="112" y="50"/>
                  </a:cxn>
                </a:cxnLst>
                <a:rect l="0" t="0" r="r" b="b"/>
                <a:pathLst>
                  <a:path w="128" h="112">
                    <a:moveTo>
                      <a:pt x="112" y="44"/>
                    </a:moveTo>
                    <a:lnTo>
                      <a:pt x="112" y="44"/>
                    </a:lnTo>
                    <a:lnTo>
                      <a:pt x="106" y="40"/>
                    </a:lnTo>
                    <a:lnTo>
                      <a:pt x="104" y="38"/>
                    </a:lnTo>
                    <a:lnTo>
                      <a:pt x="104" y="36"/>
                    </a:lnTo>
                    <a:lnTo>
                      <a:pt x="102" y="32"/>
                    </a:lnTo>
                    <a:lnTo>
                      <a:pt x="102" y="32"/>
                    </a:lnTo>
                    <a:lnTo>
                      <a:pt x="100" y="30"/>
                    </a:lnTo>
                    <a:lnTo>
                      <a:pt x="100" y="26"/>
                    </a:lnTo>
                    <a:lnTo>
                      <a:pt x="100" y="24"/>
                    </a:lnTo>
                    <a:lnTo>
                      <a:pt x="96" y="22"/>
                    </a:lnTo>
                    <a:lnTo>
                      <a:pt x="96" y="22"/>
                    </a:lnTo>
                    <a:lnTo>
                      <a:pt x="94" y="20"/>
                    </a:lnTo>
                    <a:lnTo>
                      <a:pt x="94" y="16"/>
                    </a:lnTo>
                    <a:lnTo>
                      <a:pt x="94" y="14"/>
                    </a:lnTo>
                    <a:lnTo>
                      <a:pt x="90" y="14"/>
                    </a:lnTo>
                    <a:lnTo>
                      <a:pt x="90" y="14"/>
                    </a:lnTo>
                    <a:lnTo>
                      <a:pt x="88" y="14"/>
                    </a:lnTo>
                    <a:lnTo>
                      <a:pt x="86" y="12"/>
                    </a:lnTo>
                    <a:lnTo>
                      <a:pt x="82" y="8"/>
                    </a:lnTo>
                    <a:lnTo>
                      <a:pt x="80" y="4"/>
                    </a:lnTo>
                    <a:lnTo>
                      <a:pt x="76" y="4"/>
                    </a:lnTo>
                    <a:lnTo>
                      <a:pt x="72" y="2"/>
                    </a:lnTo>
                    <a:lnTo>
                      <a:pt x="72" y="2"/>
                    </a:lnTo>
                    <a:lnTo>
                      <a:pt x="68" y="2"/>
                    </a:lnTo>
                    <a:lnTo>
                      <a:pt x="66" y="0"/>
                    </a:lnTo>
                    <a:lnTo>
                      <a:pt x="66" y="0"/>
                    </a:lnTo>
                    <a:lnTo>
                      <a:pt x="64" y="0"/>
                    </a:lnTo>
                    <a:lnTo>
                      <a:pt x="64" y="0"/>
                    </a:lnTo>
                    <a:lnTo>
                      <a:pt x="62" y="0"/>
                    </a:lnTo>
                    <a:lnTo>
                      <a:pt x="60" y="2"/>
                    </a:lnTo>
                    <a:lnTo>
                      <a:pt x="60" y="4"/>
                    </a:lnTo>
                    <a:lnTo>
                      <a:pt x="56" y="4"/>
                    </a:lnTo>
                    <a:lnTo>
                      <a:pt x="56" y="4"/>
                    </a:lnTo>
                    <a:lnTo>
                      <a:pt x="52" y="4"/>
                    </a:lnTo>
                    <a:lnTo>
                      <a:pt x="50" y="4"/>
                    </a:lnTo>
                    <a:lnTo>
                      <a:pt x="50" y="4"/>
                    </a:lnTo>
                    <a:lnTo>
                      <a:pt x="46" y="4"/>
                    </a:lnTo>
                    <a:lnTo>
                      <a:pt x="44" y="4"/>
                    </a:lnTo>
                    <a:lnTo>
                      <a:pt x="40" y="2"/>
                    </a:lnTo>
                    <a:lnTo>
                      <a:pt x="40" y="2"/>
                    </a:lnTo>
                    <a:lnTo>
                      <a:pt x="38" y="2"/>
                    </a:lnTo>
                    <a:lnTo>
                      <a:pt x="36" y="2"/>
                    </a:lnTo>
                    <a:lnTo>
                      <a:pt x="32" y="6"/>
                    </a:lnTo>
                    <a:lnTo>
                      <a:pt x="32" y="6"/>
                    </a:lnTo>
                    <a:lnTo>
                      <a:pt x="28" y="16"/>
                    </a:lnTo>
                    <a:lnTo>
                      <a:pt x="20" y="30"/>
                    </a:lnTo>
                    <a:lnTo>
                      <a:pt x="20" y="30"/>
                    </a:lnTo>
                    <a:lnTo>
                      <a:pt x="12" y="42"/>
                    </a:lnTo>
                    <a:lnTo>
                      <a:pt x="6" y="46"/>
                    </a:lnTo>
                    <a:lnTo>
                      <a:pt x="6" y="46"/>
                    </a:lnTo>
                    <a:lnTo>
                      <a:pt x="0" y="52"/>
                    </a:lnTo>
                    <a:lnTo>
                      <a:pt x="0" y="52"/>
                    </a:lnTo>
                    <a:lnTo>
                      <a:pt x="4" y="54"/>
                    </a:lnTo>
                    <a:lnTo>
                      <a:pt x="4" y="54"/>
                    </a:lnTo>
                    <a:lnTo>
                      <a:pt x="8" y="56"/>
                    </a:lnTo>
                    <a:lnTo>
                      <a:pt x="8" y="56"/>
                    </a:lnTo>
                    <a:lnTo>
                      <a:pt x="6" y="58"/>
                    </a:lnTo>
                    <a:lnTo>
                      <a:pt x="10" y="60"/>
                    </a:lnTo>
                    <a:lnTo>
                      <a:pt x="10" y="60"/>
                    </a:lnTo>
                    <a:lnTo>
                      <a:pt x="14" y="62"/>
                    </a:lnTo>
                    <a:lnTo>
                      <a:pt x="14" y="62"/>
                    </a:lnTo>
                    <a:lnTo>
                      <a:pt x="12" y="62"/>
                    </a:lnTo>
                    <a:lnTo>
                      <a:pt x="14" y="66"/>
                    </a:lnTo>
                    <a:lnTo>
                      <a:pt x="14" y="66"/>
                    </a:lnTo>
                    <a:lnTo>
                      <a:pt x="18" y="66"/>
                    </a:lnTo>
                    <a:lnTo>
                      <a:pt x="20" y="66"/>
                    </a:lnTo>
                    <a:lnTo>
                      <a:pt x="22" y="64"/>
                    </a:lnTo>
                    <a:lnTo>
                      <a:pt x="26" y="66"/>
                    </a:lnTo>
                    <a:lnTo>
                      <a:pt x="26" y="66"/>
                    </a:lnTo>
                    <a:lnTo>
                      <a:pt x="20" y="66"/>
                    </a:lnTo>
                    <a:lnTo>
                      <a:pt x="18" y="68"/>
                    </a:lnTo>
                    <a:lnTo>
                      <a:pt x="20" y="70"/>
                    </a:lnTo>
                    <a:lnTo>
                      <a:pt x="20" y="70"/>
                    </a:lnTo>
                    <a:lnTo>
                      <a:pt x="22" y="74"/>
                    </a:lnTo>
                    <a:lnTo>
                      <a:pt x="22" y="74"/>
                    </a:lnTo>
                    <a:lnTo>
                      <a:pt x="20" y="76"/>
                    </a:lnTo>
                    <a:lnTo>
                      <a:pt x="22" y="78"/>
                    </a:lnTo>
                    <a:lnTo>
                      <a:pt x="22" y="78"/>
                    </a:lnTo>
                    <a:lnTo>
                      <a:pt x="38" y="76"/>
                    </a:lnTo>
                    <a:lnTo>
                      <a:pt x="42" y="76"/>
                    </a:lnTo>
                    <a:lnTo>
                      <a:pt x="42" y="74"/>
                    </a:lnTo>
                    <a:lnTo>
                      <a:pt x="46" y="74"/>
                    </a:lnTo>
                    <a:lnTo>
                      <a:pt x="46" y="74"/>
                    </a:lnTo>
                    <a:lnTo>
                      <a:pt x="52" y="74"/>
                    </a:lnTo>
                    <a:lnTo>
                      <a:pt x="60" y="76"/>
                    </a:lnTo>
                    <a:lnTo>
                      <a:pt x="70" y="78"/>
                    </a:lnTo>
                    <a:lnTo>
                      <a:pt x="78" y="80"/>
                    </a:lnTo>
                    <a:lnTo>
                      <a:pt x="78" y="80"/>
                    </a:lnTo>
                    <a:lnTo>
                      <a:pt x="84" y="80"/>
                    </a:lnTo>
                    <a:lnTo>
                      <a:pt x="84" y="80"/>
                    </a:lnTo>
                    <a:lnTo>
                      <a:pt x="76" y="84"/>
                    </a:lnTo>
                    <a:lnTo>
                      <a:pt x="76" y="84"/>
                    </a:lnTo>
                    <a:lnTo>
                      <a:pt x="66" y="84"/>
                    </a:lnTo>
                    <a:lnTo>
                      <a:pt x="60" y="84"/>
                    </a:lnTo>
                    <a:lnTo>
                      <a:pt x="54" y="84"/>
                    </a:lnTo>
                    <a:lnTo>
                      <a:pt x="50" y="84"/>
                    </a:lnTo>
                    <a:lnTo>
                      <a:pt x="50" y="84"/>
                    </a:lnTo>
                    <a:lnTo>
                      <a:pt x="42" y="86"/>
                    </a:lnTo>
                    <a:lnTo>
                      <a:pt x="38" y="88"/>
                    </a:lnTo>
                    <a:lnTo>
                      <a:pt x="38" y="88"/>
                    </a:lnTo>
                    <a:lnTo>
                      <a:pt x="34" y="90"/>
                    </a:lnTo>
                    <a:lnTo>
                      <a:pt x="24" y="92"/>
                    </a:lnTo>
                    <a:lnTo>
                      <a:pt x="24" y="92"/>
                    </a:lnTo>
                    <a:lnTo>
                      <a:pt x="22" y="100"/>
                    </a:lnTo>
                    <a:lnTo>
                      <a:pt x="22" y="102"/>
                    </a:lnTo>
                    <a:lnTo>
                      <a:pt x="24" y="102"/>
                    </a:lnTo>
                    <a:lnTo>
                      <a:pt x="24" y="102"/>
                    </a:lnTo>
                    <a:lnTo>
                      <a:pt x="28" y="100"/>
                    </a:lnTo>
                    <a:lnTo>
                      <a:pt x="30" y="98"/>
                    </a:lnTo>
                    <a:lnTo>
                      <a:pt x="32" y="100"/>
                    </a:lnTo>
                    <a:lnTo>
                      <a:pt x="34" y="100"/>
                    </a:lnTo>
                    <a:lnTo>
                      <a:pt x="34" y="100"/>
                    </a:lnTo>
                    <a:lnTo>
                      <a:pt x="38" y="98"/>
                    </a:lnTo>
                    <a:lnTo>
                      <a:pt x="40" y="98"/>
                    </a:lnTo>
                    <a:lnTo>
                      <a:pt x="42" y="98"/>
                    </a:lnTo>
                    <a:lnTo>
                      <a:pt x="44" y="98"/>
                    </a:lnTo>
                    <a:lnTo>
                      <a:pt x="44" y="98"/>
                    </a:lnTo>
                    <a:lnTo>
                      <a:pt x="48" y="98"/>
                    </a:lnTo>
                    <a:lnTo>
                      <a:pt x="52" y="98"/>
                    </a:lnTo>
                    <a:lnTo>
                      <a:pt x="54" y="100"/>
                    </a:lnTo>
                    <a:lnTo>
                      <a:pt x="58" y="100"/>
                    </a:lnTo>
                    <a:lnTo>
                      <a:pt x="58" y="100"/>
                    </a:lnTo>
                    <a:lnTo>
                      <a:pt x="56" y="100"/>
                    </a:lnTo>
                    <a:lnTo>
                      <a:pt x="54" y="102"/>
                    </a:lnTo>
                    <a:lnTo>
                      <a:pt x="52" y="102"/>
                    </a:lnTo>
                    <a:lnTo>
                      <a:pt x="52" y="102"/>
                    </a:lnTo>
                    <a:lnTo>
                      <a:pt x="48" y="100"/>
                    </a:lnTo>
                    <a:lnTo>
                      <a:pt x="48" y="100"/>
                    </a:lnTo>
                    <a:lnTo>
                      <a:pt x="46" y="100"/>
                    </a:lnTo>
                    <a:lnTo>
                      <a:pt x="44" y="100"/>
                    </a:lnTo>
                    <a:lnTo>
                      <a:pt x="44" y="100"/>
                    </a:lnTo>
                    <a:lnTo>
                      <a:pt x="38" y="100"/>
                    </a:lnTo>
                    <a:lnTo>
                      <a:pt x="36" y="102"/>
                    </a:lnTo>
                    <a:lnTo>
                      <a:pt x="34" y="102"/>
                    </a:lnTo>
                    <a:lnTo>
                      <a:pt x="34" y="102"/>
                    </a:lnTo>
                    <a:lnTo>
                      <a:pt x="28" y="102"/>
                    </a:lnTo>
                    <a:lnTo>
                      <a:pt x="28" y="102"/>
                    </a:lnTo>
                    <a:lnTo>
                      <a:pt x="28" y="104"/>
                    </a:lnTo>
                    <a:lnTo>
                      <a:pt x="26" y="104"/>
                    </a:lnTo>
                    <a:lnTo>
                      <a:pt x="26" y="104"/>
                    </a:lnTo>
                    <a:lnTo>
                      <a:pt x="22" y="106"/>
                    </a:lnTo>
                    <a:lnTo>
                      <a:pt x="22" y="108"/>
                    </a:lnTo>
                    <a:lnTo>
                      <a:pt x="24" y="112"/>
                    </a:lnTo>
                    <a:lnTo>
                      <a:pt x="24" y="112"/>
                    </a:lnTo>
                    <a:lnTo>
                      <a:pt x="28" y="110"/>
                    </a:lnTo>
                    <a:lnTo>
                      <a:pt x="28" y="108"/>
                    </a:lnTo>
                    <a:lnTo>
                      <a:pt x="30" y="106"/>
                    </a:lnTo>
                    <a:lnTo>
                      <a:pt x="38" y="106"/>
                    </a:lnTo>
                    <a:lnTo>
                      <a:pt x="38" y="106"/>
                    </a:lnTo>
                    <a:lnTo>
                      <a:pt x="50" y="104"/>
                    </a:lnTo>
                    <a:lnTo>
                      <a:pt x="56" y="102"/>
                    </a:lnTo>
                    <a:lnTo>
                      <a:pt x="62" y="102"/>
                    </a:lnTo>
                    <a:lnTo>
                      <a:pt x="62" y="102"/>
                    </a:lnTo>
                    <a:lnTo>
                      <a:pt x="78" y="104"/>
                    </a:lnTo>
                    <a:lnTo>
                      <a:pt x="78" y="104"/>
                    </a:lnTo>
                    <a:lnTo>
                      <a:pt x="84" y="104"/>
                    </a:lnTo>
                    <a:lnTo>
                      <a:pt x="88" y="106"/>
                    </a:lnTo>
                    <a:lnTo>
                      <a:pt x="92" y="106"/>
                    </a:lnTo>
                    <a:lnTo>
                      <a:pt x="96" y="106"/>
                    </a:lnTo>
                    <a:lnTo>
                      <a:pt x="96" y="106"/>
                    </a:lnTo>
                    <a:lnTo>
                      <a:pt x="102" y="106"/>
                    </a:lnTo>
                    <a:lnTo>
                      <a:pt x="108" y="108"/>
                    </a:lnTo>
                    <a:lnTo>
                      <a:pt x="114" y="108"/>
                    </a:lnTo>
                    <a:lnTo>
                      <a:pt x="126" y="108"/>
                    </a:lnTo>
                    <a:lnTo>
                      <a:pt x="126" y="108"/>
                    </a:lnTo>
                    <a:lnTo>
                      <a:pt x="128" y="102"/>
                    </a:lnTo>
                    <a:lnTo>
                      <a:pt x="128" y="92"/>
                    </a:lnTo>
                    <a:lnTo>
                      <a:pt x="126" y="84"/>
                    </a:lnTo>
                    <a:lnTo>
                      <a:pt x="122" y="76"/>
                    </a:lnTo>
                    <a:lnTo>
                      <a:pt x="122" y="76"/>
                    </a:lnTo>
                    <a:lnTo>
                      <a:pt x="120" y="78"/>
                    </a:lnTo>
                    <a:lnTo>
                      <a:pt x="118" y="78"/>
                    </a:lnTo>
                    <a:lnTo>
                      <a:pt x="116" y="74"/>
                    </a:lnTo>
                    <a:lnTo>
                      <a:pt x="114" y="68"/>
                    </a:lnTo>
                    <a:lnTo>
                      <a:pt x="114" y="62"/>
                    </a:lnTo>
                    <a:lnTo>
                      <a:pt x="114" y="62"/>
                    </a:lnTo>
                    <a:lnTo>
                      <a:pt x="116" y="54"/>
                    </a:lnTo>
                    <a:lnTo>
                      <a:pt x="114" y="52"/>
                    </a:lnTo>
                    <a:lnTo>
                      <a:pt x="112" y="50"/>
                    </a:lnTo>
                    <a:lnTo>
                      <a:pt x="112" y="44"/>
                    </a:lnTo>
                    <a:lnTo>
                      <a:pt x="112" y="4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6" name="Freeform 190">
                <a:extLst>
                  <a:ext uri="{FF2B5EF4-FFF2-40B4-BE49-F238E27FC236}">
                    <a16:creationId xmlns:a16="http://schemas.microsoft.com/office/drawing/2014/main" id="{9FCD80DD-A23B-47BA-B1CC-4F967CD3B24D}"/>
                  </a:ext>
                </a:extLst>
              </p:cNvPr>
              <p:cNvSpPr>
                <a:spLocks/>
              </p:cNvSpPr>
              <p:nvPr/>
            </p:nvSpPr>
            <p:spPr bwMode="auto">
              <a:xfrm>
                <a:off x="3529420" y="2145517"/>
                <a:ext cx="77699" cy="55378"/>
              </a:xfrm>
              <a:custGeom>
                <a:avLst/>
                <a:gdLst/>
                <a:ahLst/>
                <a:cxnLst>
                  <a:cxn ang="0">
                    <a:pos x="28" y="38"/>
                  </a:cxn>
                  <a:cxn ang="0">
                    <a:pos x="34" y="32"/>
                  </a:cxn>
                  <a:cxn ang="0">
                    <a:pos x="38" y="28"/>
                  </a:cxn>
                  <a:cxn ang="0">
                    <a:pos x="44" y="26"/>
                  </a:cxn>
                  <a:cxn ang="0">
                    <a:pos x="48" y="26"/>
                  </a:cxn>
                  <a:cxn ang="0">
                    <a:pos x="54" y="18"/>
                  </a:cxn>
                  <a:cxn ang="0">
                    <a:pos x="52" y="14"/>
                  </a:cxn>
                  <a:cxn ang="0">
                    <a:pos x="52" y="10"/>
                  </a:cxn>
                  <a:cxn ang="0">
                    <a:pos x="54" y="2"/>
                  </a:cxn>
                  <a:cxn ang="0">
                    <a:pos x="38" y="0"/>
                  </a:cxn>
                  <a:cxn ang="0">
                    <a:pos x="32" y="0"/>
                  </a:cxn>
                  <a:cxn ang="0">
                    <a:pos x="14" y="4"/>
                  </a:cxn>
                  <a:cxn ang="0">
                    <a:pos x="6" y="4"/>
                  </a:cxn>
                  <a:cxn ang="0">
                    <a:pos x="4" y="8"/>
                  </a:cxn>
                  <a:cxn ang="0">
                    <a:pos x="0" y="10"/>
                  </a:cxn>
                  <a:cxn ang="0">
                    <a:pos x="8" y="10"/>
                  </a:cxn>
                  <a:cxn ang="0">
                    <a:pos x="2" y="14"/>
                  </a:cxn>
                  <a:cxn ang="0">
                    <a:pos x="6" y="16"/>
                  </a:cxn>
                  <a:cxn ang="0">
                    <a:pos x="10" y="18"/>
                  </a:cxn>
                  <a:cxn ang="0">
                    <a:pos x="12" y="16"/>
                  </a:cxn>
                  <a:cxn ang="0">
                    <a:pos x="14" y="16"/>
                  </a:cxn>
                  <a:cxn ang="0">
                    <a:pos x="14" y="18"/>
                  </a:cxn>
                  <a:cxn ang="0">
                    <a:pos x="12" y="20"/>
                  </a:cxn>
                  <a:cxn ang="0">
                    <a:pos x="16" y="20"/>
                  </a:cxn>
                  <a:cxn ang="0">
                    <a:pos x="26" y="16"/>
                  </a:cxn>
                  <a:cxn ang="0">
                    <a:pos x="30" y="18"/>
                  </a:cxn>
                  <a:cxn ang="0">
                    <a:pos x="26" y="18"/>
                  </a:cxn>
                  <a:cxn ang="0">
                    <a:pos x="14" y="22"/>
                  </a:cxn>
                  <a:cxn ang="0">
                    <a:pos x="16" y="24"/>
                  </a:cxn>
                  <a:cxn ang="0">
                    <a:pos x="18" y="26"/>
                  </a:cxn>
                  <a:cxn ang="0">
                    <a:pos x="20" y="26"/>
                  </a:cxn>
                  <a:cxn ang="0">
                    <a:pos x="22" y="24"/>
                  </a:cxn>
                  <a:cxn ang="0">
                    <a:pos x="28" y="20"/>
                  </a:cxn>
                  <a:cxn ang="0">
                    <a:pos x="26" y="24"/>
                  </a:cxn>
                  <a:cxn ang="0">
                    <a:pos x="28" y="28"/>
                  </a:cxn>
                  <a:cxn ang="0">
                    <a:pos x="26" y="26"/>
                  </a:cxn>
                  <a:cxn ang="0">
                    <a:pos x="22" y="28"/>
                  </a:cxn>
                  <a:cxn ang="0">
                    <a:pos x="22" y="32"/>
                  </a:cxn>
                  <a:cxn ang="0">
                    <a:pos x="24" y="34"/>
                  </a:cxn>
                  <a:cxn ang="0">
                    <a:pos x="28" y="38"/>
                  </a:cxn>
                </a:cxnLst>
                <a:rect l="0" t="0" r="r" b="b"/>
                <a:pathLst>
                  <a:path w="54" h="38">
                    <a:moveTo>
                      <a:pt x="28" y="38"/>
                    </a:moveTo>
                    <a:lnTo>
                      <a:pt x="28" y="38"/>
                    </a:lnTo>
                    <a:lnTo>
                      <a:pt x="30" y="34"/>
                    </a:lnTo>
                    <a:lnTo>
                      <a:pt x="34" y="32"/>
                    </a:lnTo>
                    <a:lnTo>
                      <a:pt x="34" y="32"/>
                    </a:lnTo>
                    <a:lnTo>
                      <a:pt x="38" y="28"/>
                    </a:lnTo>
                    <a:lnTo>
                      <a:pt x="42" y="26"/>
                    </a:lnTo>
                    <a:lnTo>
                      <a:pt x="44" y="26"/>
                    </a:lnTo>
                    <a:lnTo>
                      <a:pt x="44" y="26"/>
                    </a:lnTo>
                    <a:lnTo>
                      <a:pt x="48" y="26"/>
                    </a:lnTo>
                    <a:lnTo>
                      <a:pt x="52" y="22"/>
                    </a:lnTo>
                    <a:lnTo>
                      <a:pt x="54" y="18"/>
                    </a:lnTo>
                    <a:lnTo>
                      <a:pt x="52" y="14"/>
                    </a:lnTo>
                    <a:lnTo>
                      <a:pt x="52" y="14"/>
                    </a:lnTo>
                    <a:lnTo>
                      <a:pt x="50" y="12"/>
                    </a:lnTo>
                    <a:lnTo>
                      <a:pt x="52" y="10"/>
                    </a:lnTo>
                    <a:lnTo>
                      <a:pt x="54" y="8"/>
                    </a:lnTo>
                    <a:lnTo>
                      <a:pt x="54" y="2"/>
                    </a:lnTo>
                    <a:lnTo>
                      <a:pt x="54" y="2"/>
                    </a:lnTo>
                    <a:lnTo>
                      <a:pt x="38" y="0"/>
                    </a:lnTo>
                    <a:lnTo>
                      <a:pt x="38" y="0"/>
                    </a:lnTo>
                    <a:lnTo>
                      <a:pt x="32" y="0"/>
                    </a:lnTo>
                    <a:lnTo>
                      <a:pt x="26" y="2"/>
                    </a:lnTo>
                    <a:lnTo>
                      <a:pt x="14" y="4"/>
                    </a:lnTo>
                    <a:lnTo>
                      <a:pt x="14" y="4"/>
                    </a:lnTo>
                    <a:lnTo>
                      <a:pt x="6" y="4"/>
                    </a:lnTo>
                    <a:lnTo>
                      <a:pt x="4" y="6"/>
                    </a:lnTo>
                    <a:lnTo>
                      <a:pt x="4" y="8"/>
                    </a:lnTo>
                    <a:lnTo>
                      <a:pt x="0" y="10"/>
                    </a:lnTo>
                    <a:lnTo>
                      <a:pt x="0" y="10"/>
                    </a:lnTo>
                    <a:lnTo>
                      <a:pt x="2" y="12"/>
                    </a:lnTo>
                    <a:lnTo>
                      <a:pt x="8" y="10"/>
                    </a:lnTo>
                    <a:lnTo>
                      <a:pt x="8" y="10"/>
                    </a:lnTo>
                    <a:lnTo>
                      <a:pt x="2" y="14"/>
                    </a:lnTo>
                    <a:lnTo>
                      <a:pt x="4" y="14"/>
                    </a:lnTo>
                    <a:lnTo>
                      <a:pt x="6" y="16"/>
                    </a:lnTo>
                    <a:lnTo>
                      <a:pt x="6" y="16"/>
                    </a:lnTo>
                    <a:lnTo>
                      <a:pt x="10" y="18"/>
                    </a:lnTo>
                    <a:lnTo>
                      <a:pt x="12" y="16"/>
                    </a:lnTo>
                    <a:lnTo>
                      <a:pt x="12" y="16"/>
                    </a:lnTo>
                    <a:lnTo>
                      <a:pt x="14" y="16"/>
                    </a:lnTo>
                    <a:lnTo>
                      <a:pt x="14" y="16"/>
                    </a:lnTo>
                    <a:lnTo>
                      <a:pt x="14" y="16"/>
                    </a:lnTo>
                    <a:lnTo>
                      <a:pt x="14" y="18"/>
                    </a:lnTo>
                    <a:lnTo>
                      <a:pt x="12" y="18"/>
                    </a:lnTo>
                    <a:lnTo>
                      <a:pt x="12" y="20"/>
                    </a:lnTo>
                    <a:lnTo>
                      <a:pt x="12" y="20"/>
                    </a:lnTo>
                    <a:lnTo>
                      <a:pt x="16" y="20"/>
                    </a:lnTo>
                    <a:lnTo>
                      <a:pt x="20" y="18"/>
                    </a:lnTo>
                    <a:lnTo>
                      <a:pt x="26" y="16"/>
                    </a:lnTo>
                    <a:lnTo>
                      <a:pt x="30" y="18"/>
                    </a:lnTo>
                    <a:lnTo>
                      <a:pt x="30" y="18"/>
                    </a:lnTo>
                    <a:lnTo>
                      <a:pt x="30" y="18"/>
                    </a:lnTo>
                    <a:lnTo>
                      <a:pt x="26" y="18"/>
                    </a:lnTo>
                    <a:lnTo>
                      <a:pt x="22" y="20"/>
                    </a:lnTo>
                    <a:lnTo>
                      <a:pt x="14" y="22"/>
                    </a:lnTo>
                    <a:lnTo>
                      <a:pt x="14" y="22"/>
                    </a:lnTo>
                    <a:lnTo>
                      <a:pt x="16" y="24"/>
                    </a:lnTo>
                    <a:lnTo>
                      <a:pt x="16" y="26"/>
                    </a:lnTo>
                    <a:lnTo>
                      <a:pt x="18" y="26"/>
                    </a:lnTo>
                    <a:lnTo>
                      <a:pt x="20" y="26"/>
                    </a:lnTo>
                    <a:lnTo>
                      <a:pt x="20" y="26"/>
                    </a:lnTo>
                    <a:lnTo>
                      <a:pt x="20" y="26"/>
                    </a:lnTo>
                    <a:lnTo>
                      <a:pt x="22" y="24"/>
                    </a:lnTo>
                    <a:lnTo>
                      <a:pt x="24" y="22"/>
                    </a:lnTo>
                    <a:lnTo>
                      <a:pt x="28" y="20"/>
                    </a:lnTo>
                    <a:lnTo>
                      <a:pt x="28" y="20"/>
                    </a:lnTo>
                    <a:lnTo>
                      <a:pt x="26" y="24"/>
                    </a:lnTo>
                    <a:lnTo>
                      <a:pt x="26" y="26"/>
                    </a:lnTo>
                    <a:lnTo>
                      <a:pt x="28" y="28"/>
                    </a:lnTo>
                    <a:lnTo>
                      <a:pt x="26" y="26"/>
                    </a:lnTo>
                    <a:lnTo>
                      <a:pt x="26" y="26"/>
                    </a:lnTo>
                    <a:lnTo>
                      <a:pt x="24" y="26"/>
                    </a:lnTo>
                    <a:lnTo>
                      <a:pt x="22" y="28"/>
                    </a:lnTo>
                    <a:lnTo>
                      <a:pt x="22" y="32"/>
                    </a:lnTo>
                    <a:lnTo>
                      <a:pt x="22" y="32"/>
                    </a:lnTo>
                    <a:lnTo>
                      <a:pt x="24" y="32"/>
                    </a:lnTo>
                    <a:lnTo>
                      <a:pt x="24" y="34"/>
                    </a:lnTo>
                    <a:lnTo>
                      <a:pt x="24" y="36"/>
                    </a:lnTo>
                    <a:lnTo>
                      <a:pt x="28" y="38"/>
                    </a:lnTo>
                    <a:lnTo>
                      <a:pt x="28" y="3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7" name="Freeform 191">
                <a:extLst>
                  <a:ext uri="{FF2B5EF4-FFF2-40B4-BE49-F238E27FC236}">
                    <a16:creationId xmlns:a16="http://schemas.microsoft.com/office/drawing/2014/main" id="{B3F0B2EB-B360-459C-8ABC-9B0695CD54B1}"/>
                  </a:ext>
                </a:extLst>
              </p:cNvPr>
              <p:cNvSpPr>
                <a:spLocks/>
              </p:cNvSpPr>
              <p:nvPr/>
            </p:nvSpPr>
            <p:spPr bwMode="auto">
              <a:xfrm>
                <a:off x="3569708" y="2148434"/>
                <a:ext cx="221583" cy="195280"/>
              </a:xfrm>
              <a:custGeom>
                <a:avLst/>
                <a:gdLst/>
                <a:ahLst/>
                <a:cxnLst>
                  <a:cxn ang="0">
                    <a:pos x="134" y="126"/>
                  </a:cxn>
                  <a:cxn ang="0">
                    <a:pos x="126" y="134"/>
                  </a:cxn>
                  <a:cxn ang="0">
                    <a:pos x="120" y="130"/>
                  </a:cxn>
                  <a:cxn ang="0">
                    <a:pos x="114" y="108"/>
                  </a:cxn>
                  <a:cxn ang="0">
                    <a:pos x="96" y="108"/>
                  </a:cxn>
                  <a:cxn ang="0">
                    <a:pos x="94" y="92"/>
                  </a:cxn>
                  <a:cxn ang="0">
                    <a:pos x="92" y="88"/>
                  </a:cxn>
                  <a:cxn ang="0">
                    <a:pos x="84" y="84"/>
                  </a:cxn>
                  <a:cxn ang="0">
                    <a:pos x="82" y="74"/>
                  </a:cxn>
                  <a:cxn ang="0">
                    <a:pos x="76" y="68"/>
                  </a:cxn>
                  <a:cxn ang="0">
                    <a:pos x="62" y="68"/>
                  </a:cxn>
                  <a:cxn ang="0">
                    <a:pos x="50" y="72"/>
                  </a:cxn>
                  <a:cxn ang="0">
                    <a:pos x="44" y="84"/>
                  </a:cxn>
                  <a:cxn ang="0">
                    <a:pos x="36" y="92"/>
                  </a:cxn>
                  <a:cxn ang="0">
                    <a:pos x="38" y="88"/>
                  </a:cxn>
                  <a:cxn ang="0">
                    <a:pos x="28" y="78"/>
                  </a:cxn>
                  <a:cxn ang="0">
                    <a:pos x="26" y="70"/>
                  </a:cxn>
                  <a:cxn ang="0">
                    <a:pos x="16" y="58"/>
                  </a:cxn>
                  <a:cxn ang="0">
                    <a:pos x="10" y="52"/>
                  </a:cxn>
                  <a:cxn ang="0">
                    <a:pos x="2" y="44"/>
                  </a:cxn>
                  <a:cxn ang="0">
                    <a:pos x="2" y="32"/>
                  </a:cxn>
                  <a:cxn ang="0">
                    <a:pos x="14" y="24"/>
                  </a:cxn>
                  <a:cxn ang="0">
                    <a:pos x="24" y="20"/>
                  </a:cxn>
                  <a:cxn ang="0">
                    <a:pos x="22" y="10"/>
                  </a:cxn>
                  <a:cxn ang="0">
                    <a:pos x="26" y="0"/>
                  </a:cxn>
                  <a:cxn ang="0">
                    <a:pos x="44" y="2"/>
                  </a:cxn>
                  <a:cxn ang="0">
                    <a:pos x="62" y="4"/>
                  </a:cxn>
                  <a:cxn ang="0">
                    <a:pos x="76" y="8"/>
                  </a:cxn>
                  <a:cxn ang="0">
                    <a:pos x="84" y="10"/>
                  </a:cxn>
                  <a:cxn ang="0">
                    <a:pos x="90" y="8"/>
                  </a:cxn>
                  <a:cxn ang="0">
                    <a:pos x="102" y="10"/>
                  </a:cxn>
                  <a:cxn ang="0">
                    <a:pos x="108" y="10"/>
                  </a:cxn>
                  <a:cxn ang="0">
                    <a:pos x="116" y="4"/>
                  </a:cxn>
                  <a:cxn ang="0">
                    <a:pos x="126" y="6"/>
                  </a:cxn>
                  <a:cxn ang="0">
                    <a:pos x="130" y="14"/>
                  </a:cxn>
                  <a:cxn ang="0">
                    <a:pos x="134" y="24"/>
                  </a:cxn>
                  <a:cxn ang="0">
                    <a:pos x="132" y="38"/>
                  </a:cxn>
                  <a:cxn ang="0">
                    <a:pos x="140" y="42"/>
                  </a:cxn>
                  <a:cxn ang="0">
                    <a:pos x="148" y="54"/>
                  </a:cxn>
                  <a:cxn ang="0">
                    <a:pos x="150" y="58"/>
                  </a:cxn>
                  <a:cxn ang="0">
                    <a:pos x="144" y="74"/>
                  </a:cxn>
                  <a:cxn ang="0">
                    <a:pos x="148" y="76"/>
                  </a:cxn>
                  <a:cxn ang="0">
                    <a:pos x="154" y="80"/>
                  </a:cxn>
                  <a:cxn ang="0">
                    <a:pos x="152" y="88"/>
                  </a:cxn>
                  <a:cxn ang="0">
                    <a:pos x="154" y="98"/>
                  </a:cxn>
                  <a:cxn ang="0">
                    <a:pos x="154" y="106"/>
                  </a:cxn>
                  <a:cxn ang="0">
                    <a:pos x="142" y="110"/>
                  </a:cxn>
                  <a:cxn ang="0">
                    <a:pos x="146" y="116"/>
                  </a:cxn>
                  <a:cxn ang="0">
                    <a:pos x="142" y="124"/>
                  </a:cxn>
                  <a:cxn ang="0">
                    <a:pos x="138" y="130"/>
                  </a:cxn>
                </a:cxnLst>
                <a:rect l="0" t="0" r="r" b="b"/>
                <a:pathLst>
                  <a:path w="154" h="134">
                    <a:moveTo>
                      <a:pt x="138" y="130"/>
                    </a:moveTo>
                    <a:lnTo>
                      <a:pt x="138" y="130"/>
                    </a:lnTo>
                    <a:lnTo>
                      <a:pt x="136" y="128"/>
                    </a:lnTo>
                    <a:lnTo>
                      <a:pt x="134" y="126"/>
                    </a:lnTo>
                    <a:lnTo>
                      <a:pt x="132" y="130"/>
                    </a:lnTo>
                    <a:lnTo>
                      <a:pt x="132" y="130"/>
                    </a:lnTo>
                    <a:lnTo>
                      <a:pt x="130" y="134"/>
                    </a:lnTo>
                    <a:lnTo>
                      <a:pt x="126" y="134"/>
                    </a:lnTo>
                    <a:lnTo>
                      <a:pt x="122" y="134"/>
                    </a:lnTo>
                    <a:lnTo>
                      <a:pt x="122" y="134"/>
                    </a:lnTo>
                    <a:lnTo>
                      <a:pt x="120" y="132"/>
                    </a:lnTo>
                    <a:lnTo>
                      <a:pt x="120" y="130"/>
                    </a:lnTo>
                    <a:lnTo>
                      <a:pt x="122" y="126"/>
                    </a:lnTo>
                    <a:lnTo>
                      <a:pt x="118" y="116"/>
                    </a:lnTo>
                    <a:lnTo>
                      <a:pt x="118" y="116"/>
                    </a:lnTo>
                    <a:lnTo>
                      <a:pt x="114" y="108"/>
                    </a:lnTo>
                    <a:lnTo>
                      <a:pt x="110" y="104"/>
                    </a:lnTo>
                    <a:lnTo>
                      <a:pt x="104" y="104"/>
                    </a:lnTo>
                    <a:lnTo>
                      <a:pt x="96" y="108"/>
                    </a:lnTo>
                    <a:lnTo>
                      <a:pt x="96" y="108"/>
                    </a:lnTo>
                    <a:lnTo>
                      <a:pt x="94" y="102"/>
                    </a:lnTo>
                    <a:lnTo>
                      <a:pt x="94" y="98"/>
                    </a:lnTo>
                    <a:lnTo>
                      <a:pt x="94" y="96"/>
                    </a:lnTo>
                    <a:lnTo>
                      <a:pt x="94" y="92"/>
                    </a:lnTo>
                    <a:lnTo>
                      <a:pt x="94" y="92"/>
                    </a:lnTo>
                    <a:lnTo>
                      <a:pt x="92" y="90"/>
                    </a:lnTo>
                    <a:lnTo>
                      <a:pt x="94" y="90"/>
                    </a:lnTo>
                    <a:lnTo>
                      <a:pt x="92" y="88"/>
                    </a:lnTo>
                    <a:lnTo>
                      <a:pt x="88" y="86"/>
                    </a:lnTo>
                    <a:lnTo>
                      <a:pt x="88" y="86"/>
                    </a:lnTo>
                    <a:lnTo>
                      <a:pt x="86" y="84"/>
                    </a:lnTo>
                    <a:lnTo>
                      <a:pt x="84" y="84"/>
                    </a:lnTo>
                    <a:lnTo>
                      <a:pt x="86" y="80"/>
                    </a:lnTo>
                    <a:lnTo>
                      <a:pt x="86" y="76"/>
                    </a:lnTo>
                    <a:lnTo>
                      <a:pt x="86" y="74"/>
                    </a:lnTo>
                    <a:lnTo>
                      <a:pt x="82" y="74"/>
                    </a:lnTo>
                    <a:lnTo>
                      <a:pt x="82" y="74"/>
                    </a:lnTo>
                    <a:lnTo>
                      <a:pt x="80" y="72"/>
                    </a:lnTo>
                    <a:lnTo>
                      <a:pt x="78" y="70"/>
                    </a:lnTo>
                    <a:lnTo>
                      <a:pt x="76" y="68"/>
                    </a:lnTo>
                    <a:lnTo>
                      <a:pt x="72" y="68"/>
                    </a:lnTo>
                    <a:lnTo>
                      <a:pt x="72" y="68"/>
                    </a:lnTo>
                    <a:lnTo>
                      <a:pt x="66" y="66"/>
                    </a:lnTo>
                    <a:lnTo>
                      <a:pt x="62" y="68"/>
                    </a:lnTo>
                    <a:lnTo>
                      <a:pt x="58" y="70"/>
                    </a:lnTo>
                    <a:lnTo>
                      <a:pt x="54" y="72"/>
                    </a:lnTo>
                    <a:lnTo>
                      <a:pt x="54" y="72"/>
                    </a:lnTo>
                    <a:lnTo>
                      <a:pt x="50" y="72"/>
                    </a:lnTo>
                    <a:lnTo>
                      <a:pt x="48" y="76"/>
                    </a:lnTo>
                    <a:lnTo>
                      <a:pt x="46" y="80"/>
                    </a:lnTo>
                    <a:lnTo>
                      <a:pt x="44" y="84"/>
                    </a:lnTo>
                    <a:lnTo>
                      <a:pt x="44" y="84"/>
                    </a:lnTo>
                    <a:lnTo>
                      <a:pt x="42" y="86"/>
                    </a:lnTo>
                    <a:lnTo>
                      <a:pt x="40" y="88"/>
                    </a:lnTo>
                    <a:lnTo>
                      <a:pt x="40" y="90"/>
                    </a:lnTo>
                    <a:lnTo>
                      <a:pt x="36" y="92"/>
                    </a:lnTo>
                    <a:lnTo>
                      <a:pt x="36" y="92"/>
                    </a:lnTo>
                    <a:lnTo>
                      <a:pt x="34" y="92"/>
                    </a:lnTo>
                    <a:lnTo>
                      <a:pt x="34" y="90"/>
                    </a:lnTo>
                    <a:lnTo>
                      <a:pt x="38" y="88"/>
                    </a:lnTo>
                    <a:lnTo>
                      <a:pt x="38" y="86"/>
                    </a:lnTo>
                    <a:lnTo>
                      <a:pt x="38" y="86"/>
                    </a:lnTo>
                    <a:lnTo>
                      <a:pt x="34" y="84"/>
                    </a:lnTo>
                    <a:lnTo>
                      <a:pt x="28" y="78"/>
                    </a:lnTo>
                    <a:lnTo>
                      <a:pt x="24" y="74"/>
                    </a:lnTo>
                    <a:lnTo>
                      <a:pt x="24" y="72"/>
                    </a:lnTo>
                    <a:lnTo>
                      <a:pt x="26" y="70"/>
                    </a:lnTo>
                    <a:lnTo>
                      <a:pt x="26" y="70"/>
                    </a:lnTo>
                    <a:lnTo>
                      <a:pt x="20" y="70"/>
                    </a:lnTo>
                    <a:lnTo>
                      <a:pt x="16" y="66"/>
                    </a:lnTo>
                    <a:lnTo>
                      <a:pt x="16" y="62"/>
                    </a:lnTo>
                    <a:lnTo>
                      <a:pt x="16" y="58"/>
                    </a:lnTo>
                    <a:lnTo>
                      <a:pt x="16" y="58"/>
                    </a:lnTo>
                    <a:lnTo>
                      <a:pt x="16" y="56"/>
                    </a:lnTo>
                    <a:lnTo>
                      <a:pt x="12" y="54"/>
                    </a:lnTo>
                    <a:lnTo>
                      <a:pt x="10" y="52"/>
                    </a:lnTo>
                    <a:lnTo>
                      <a:pt x="10" y="48"/>
                    </a:lnTo>
                    <a:lnTo>
                      <a:pt x="10" y="48"/>
                    </a:lnTo>
                    <a:lnTo>
                      <a:pt x="6" y="48"/>
                    </a:lnTo>
                    <a:lnTo>
                      <a:pt x="2" y="44"/>
                    </a:lnTo>
                    <a:lnTo>
                      <a:pt x="0" y="40"/>
                    </a:lnTo>
                    <a:lnTo>
                      <a:pt x="0" y="36"/>
                    </a:lnTo>
                    <a:lnTo>
                      <a:pt x="0" y="36"/>
                    </a:lnTo>
                    <a:lnTo>
                      <a:pt x="2" y="32"/>
                    </a:lnTo>
                    <a:lnTo>
                      <a:pt x="6" y="30"/>
                    </a:lnTo>
                    <a:lnTo>
                      <a:pt x="6" y="30"/>
                    </a:lnTo>
                    <a:lnTo>
                      <a:pt x="10" y="26"/>
                    </a:lnTo>
                    <a:lnTo>
                      <a:pt x="14" y="24"/>
                    </a:lnTo>
                    <a:lnTo>
                      <a:pt x="16" y="24"/>
                    </a:lnTo>
                    <a:lnTo>
                      <a:pt x="16" y="24"/>
                    </a:lnTo>
                    <a:lnTo>
                      <a:pt x="20" y="24"/>
                    </a:lnTo>
                    <a:lnTo>
                      <a:pt x="24" y="20"/>
                    </a:lnTo>
                    <a:lnTo>
                      <a:pt x="26" y="16"/>
                    </a:lnTo>
                    <a:lnTo>
                      <a:pt x="24" y="12"/>
                    </a:lnTo>
                    <a:lnTo>
                      <a:pt x="24" y="12"/>
                    </a:lnTo>
                    <a:lnTo>
                      <a:pt x="22" y="10"/>
                    </a:lnTo>
                    <a:lnTo>
                      <a:pt x="24" y="8"/>
                    </a:lnTo>
                    <a:lnTo>
                      <a:pt x="26" y="6"/>
                    </a:lnTo>
                    <a:lnTo>
                      <a:pt x="26" y="0"/>
                    </a:lnTo>
                    <a:lnTo>
                      <a:pt x="26" y="0"/>
                    </a:lnTo>
                    <a:lnTo>
                      <a:pt x="32" y="0"/>
                    </a:lnTo>
                    <a:lnTo>
                      <a:pt x="36" y="2"/>
                    </a:lnTo>
                    <a:lnTo>
                      <a:pt x="40" y="2"/>
                    </a:lnTo>
                    <a:lnTo>
                      <a:pt x="44" y="2"/>
                    </a:lnTo>
                    <a:lnTo>
                      <a:pt x="44" y="2"/>
                    </a:lnTo>
                    <a:lnTo>
                      <a:pt x="50" y="2"/>
                    </a:lnTo>
                    <a:lnTo>
                      <a:pt x="56" y="4"/>
                    </a:lnTo>
                    <a:lnTo>
                      <a:pt x="62" y="4"/>
                    </a:lnTo>
                    <a:lnTo>
                      <a:pt x="74" y="4"/>
                    </a:lnTo>
                    <a:lnTo>
                      <a:pt x="74" y="4"/>
                    </a:lnTo>
                    <a:lnTo>
                      <a:pt x="74" y="6"/>
                    </a:lnTo>
                    <a:lnTo>
                      <a:pt x="76" y="8"/>
                    </a:lnTo>
                    <a:lnTo>
                      <a:pt x="80" y="8"/>
                    </a:lnTo>
                    <a:lnTo>
                      <a:pt x="82" y="6"/>
                    </a:lnTo>
                    <a:lnTo>
                      <a:pt x="82" y="6"/>
                    </a:lnTo>
                    <a:lnTo>
                      <a:pt x="84" y="10"/>
                    </a:lnTo>
                    <a:lnTo>
                      <a:pt x="86" y="10"/>
                    </a:lnTo>
                    <a:lnTo>
                      <a:pt x="88" y="8"/>
                    </a:lnTo>
                    <a:lnTo>
                      <a:pt x="90" y="8"/>
                    </a:lnTo>
                    <a:lnTo>
                      <a:pt x="90" y="8"/>
                    </a:lnTo>
                    <a:lnTo>
                      <a:pt x="94" y="8"/>
                    </a:lnTo>
                    <a:lnTo>
                      <a:pt x="96" y="10"/>
                    </a:lnTo>
                    <a:lnTo>
                      <a:pt x="98" y="12"/>
                    </a:lnTo>
                    <a:lnTo>
                      <a:pt x="102" y="10"/>
                    </a:lnTo>
                    <a:lnTo>
                      <a:pt x="102" y="10"/>
                    </a:lnTo>
                    <a:lnTo>
                      <a:pt x="104" y="8"/>
                    </a:lnTo>
                    <a:lnTo>
                      <a:pt x="106" y="10"/>
                    </a:lnTo>
                    <a:lnTo>
                      <a:pt x="108" y="10"/>
                    </a:lnTo>
                    <a:lnTo>
                      <a:pt x="114" y="8"/>
                    </a:lnTo>
                    <a:lnTo>
                      <a:pt x="114" y="8"/>
                    </a:lnTo>
                    <a:lnTo>
                      <a:pt x="114" y="6"/>
                    </a:lnTo>
                    <a:lnTo>
                      <a:pt x="116" y="4"/>
                    </a:lnTo>
                    <a:lnTo>
                      <a:pt x="118" y="2"/>
                    </a:lnTo>
                    <a:lnTo>
                      <a:pt x="122" y="4"/>
                    </a:lnTo>
                    <a:lnTo>
                      <a:pt x="122" y="4"/>
                    </a:lnTo>
                    <a:lnTo>
                      <a:pt x="126" y="6"/>
                    </a:lnTo>
                    <a:lnTo>
                      <a:pt x="126" y="8"/>
                    </a:lnTo>
                    <a:lnTo>
                      <a:pt x="126" y="10"/>
                    </a:lnTo>
                    <a:lnTo>
                      <a:pt x="130" y="14"/>
                    </a:lnTo>
                    <a:lnTo>
                      <a:pt x="130" y="14"/>
                    </a:lnTo>
                    <a:lnTo>
                      <a:pt x="132" y="18"/>
                    </a:lnTo>
                    <a:lnTo>
                      <a:pt x="132" y="20"/>
                    </a:lnTo>
                    <a:lnTo>
                      <a:pt x="132" y="22"/>
                    </a:lnTo>
                    <a:lnTo>
                      <a:pt x="134" y="24"/>
                    </a:lnTo>
                    <a:lnTo>
                      <a:pt x="134" y="24"/>
                    </a:lnTo>
                    <a:lnTo>
                      <a:pt x="138" y="26"/>
                    </a:lnTo>
                    <a:lnTo>
                      <a:pt x="138" y="28"/>
                    </a:lnTo>
                    <a:lnTo>
                      <a:pt x="132" y="38"/>
                    </a:lnTo>
                    <a:lnTo>
                      <a:pt x="132" y="38"/>
                    </a:lnTo>
                    <a:lnTo>
                      <a:pt x="136" y="36"/>
                    </a:lnTo>
                    <a:lnTo>
                      <a:pt x="140" y="38"/>
                    </a:lnTo>
                    <a:lnTo>
                      <a:pt x="140" y="42"/>
                    </a:lnTo>
                    <a:lnTo>
                      <a:pt x="142" y="48"/>
                    </a:lnTo>
                    <a:lnTo>
                      <a:pt x="142" y="48"/>
                    </a:lnTo>
                    <a:lnTo>
                      <a:pt x="144" y="52"/>
                    </a:lnTo>
                    <a:lnTo>
                      <a:pt x="148" y="54"/>
                    </a:lnTo>
                    <a:lnTo>
                      <a:pt x="150" y="56"/>
                    </a:lnTo>
                    <a:lnTo>
                      <a:pt x="152" y="58"/>
                    </a:lnTo>
                    <a:lnTo>
                      <a:pt x="152" y="58"/>
                    </a:lnTo>
                    <a:lnTo>
                      <a:pt x="150" y="58"/>
                    </a:lnTo>
                    <a:lnTo>
                      <a:pt x="148" y="62"/>
                    </a:lnTo>
                    <a:lnTo>
                      <a:pt x="144" y="68"/>
                    </a:lnTo>
                    <a:lnTo>
                      <a:pt x="144" y="68"/>
                    </a:lnTo>
                    <a:lnTo>
                      <a:pt x="144" y="74"/>
                    </a:lnTo>
                    <a:lnTo>
                      <a:pt x="144" y="74"/>
                    </a:lnTo>
                    <a:lnTo>
                      <a:pt x="146" y="74"/>
                    </a:lnTo>
                    <a:lnTo>
                      <a:pt x="148" y="76"/>
                    </a:lnTo>
                    <a:lnTo>
                      <a:pt x="148" y="76"/>
                    </a:lnTo>
                    <a:lnTo>
                      <a:pt x="150" y="80"/>
                    </a:lnTo>
                    <a:lnTo>
                      <a:pt x="150" y="78"/>
                    </a:lnTo>
                    <a:lnTo>
                      <a:pt x="152" y="78"/>
                    </a:lnTo>
                    <a:lnTo>
                      <a:pt x="154" y="80"/>
                    </a:lnTo>
                    <a:lnTo>
                      <a:pt x="154" y="80"/>
                    </a:lnTo>
                    <a:lnTo>
                      <a:pt x="154" y="82"/>
                    </a:lnTo>
                    <a:lnTo>
                      <a:pt x="154" y="84"/>
                    </a:lnTo>
                    <a:lnTo>
                      <a:pt x="152" y="88"/>
                    </a:lnTo>
                    <a:lnTo>
                      <a:pt x="154" y="92"/>
                    </a:lnTo>
                    <a:lnTo>
                      <a:pt x="154" y="92"/>
                    </a:lnTo>
                    <a:lnTo>
                      <a:pt x="154" y="94"/>
                    </a:lnTo>
                    <a:lnTo>
                      <a:pt x="154" y="98"/>
                    </a:lnTo>
                    <a:lnTo>
                      <a:pt x="152" y="100"/>
                    </a:lnTo>
                    <a:lnTo>
                      <a:pt x="154" y="104"/>
                    </a:lnTo>
                    <a:lnTo>
                      <a:pt x="154" y="104"/>
                    </a:lnTo>
                    <a:lnTo>
                      <a:pt x="154" y="106"/>
                    </a:lnTo>
                    <a:lnTo>
                      <a:pt x="154" y="108"/>
                    </a:lnTo>
                    <a:lnTo>
                      <a:pt x="148" y="106"/>
                    </a:lnTo>
                    <a:lnTo>
                      <a:pt x="144" y="108"/>
                    </a:lnTo>
                    <a:lnTo>
                      <a:pt x="142" y="110"/>
                    </a:lnTo>
                    <a:lnTo>
                      <a:pt x="142" y="112"/>
                    </a:lnTo>
                    <a:lnTo>
                      <a:pt x="142" y="112"/>
                    </a:lnTo>
                    <a:lnTo>
                      <a:pt x="144" y="116"/>
                    </a:lnTo>
                    <a:lnTo>
                      <a:pt x="146" y="116"/>
                    </a:lnTo>
                    <a:lnTo>
                      <a:pt x="148" y="118"/>
                    </a:lnTo>
                    <a:lnTo>
                      <a:pt x="146" y="120"/>
                    </a:lnTo>
                    <a:lnTo>
                      <a:pt x="146" y="120"/>
                    </a:lnTo>
                    <a:lnTo>
                      <a:pt x="142" y="124"/>
                    </a:lnTo>
                    <a:lnTo>
                      <a:pt x="142" y="126"/>
                    </a:lnTo>
                    <a:lnTo>
                      <a:pt x="142" y="128"/>
                    </a:lnTo>
                    <a:lnTo>
                      <a:pt x="138" y="130"/>
                    </a:lnTo>
                    <a:lnTo>
                      <a:pt x="138" y="13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8" name="Freeform 192">
                <a:extLst>
                  <a:ext uri="{FF2B5EF4-FFF2-40B4-BE49-F238E27FC236}">
                    <a16:creationId xmlns:a16="http://schemas.microsoft.com/office/drawing/2014/main" id="{3B403642-EE39-4568-B52B-B92B5E841BF5}"/>
                  </a:ext>
                </a:extLst>
              </p:cNvPr>
              <p:cNvSpPr>
                <a:spLocks/>
              </p:cNvSpPr>
              <p:nvPr/>
            </p:nvSpPr>
            <p:spPr bwMode="auto">
              <a:xfrm>
                <a:off x="4018632" y="2200895"/>
                <a:ext cx="71943" cy="198197"/>
              </a:xfrm>
              <a:custGeom>
                <a:avLst/>
                <a:gdLst/>
                <a:ahLst/>
                <a:cxnLst>
                  <a:cxn ang="0">
                    <a:pos x="20" y="0"/>
                  </a:cxn>
                  <a:cxn ang="0">
                    <a:pos x="16" y="2"/>
                  </a:cxn>
                  <a:cxn ang="0">
                    <a:pos x="2" y="0"/>
                  </a:cxn>
                  <a:cxn ang="0">
                    <a:pos x="0" y="8"/>
                  </a:cxn>
                  <a:cxn ang="0">
                    <a:pos x="2" y="14"/>
                  </a:cxn>
                  <a:cxn ang="0">
                    <a:pos x="2" y="18"/>
                  </a:cxn>
                  <a:cxn ang="0">
                    <a:pos x="2" y="20"/>
                  </a:cxn>
                  <a:cxn ang="0">
                    <a:pos x="8" y="20"/>
                  </a:cxn>
                  <a:cxn ang="0">
                    <a:pos x="8" y="24"/>
                  </a:cxn>
                  <a:cxn ang="0">
                    <a:pos x="8" y="30"/>
                  </a:cxn>
                  <a:cxn ang="0">
                    <a:pos x="12" y="36"/>
                  </a:cxn>
                  <a:cxn ang="0">
                    <a:pos x="12" y="44"/>
                  </a:cxn>
                  <a:cxn ang="0">
                    <a:pos x="12" y="48"/>
                  </a:cxn>
                  <a:cxn ang="0">
                    <a:pos x="14" y="54"/>
                  </a:cxn>
                  <a:cxn ang="0">
                    <a:pos x="18" y="58"/>
                  </a:cxn>
                  <a:cxn ang="0">
                    <a:pos x="20" y="58"/>
                  </a:cxn>
                  <a:cxn ang="0">
                    <a:pos x="20" y="68"/>
                  </a:cxn>
                  <a:cxn ang="0">
                    <a:pos x="20" y="74"/>
                  </a:cxn>
                  <a:cxn ang="0">
                    <a:pos x="20" y="76"/>
                  </a:cxn>
                  <a:cxn ang="0">
                    <a:pos x="18" y="78"/>
                  </a:cxn>
                  <a:cxn ang="0">
                    <a:pos x="20" y="84"/>
                  </a:cxn>
                  <a:cxn ang="0">
                    <a:pos x="20" y="86"/>
                  </a:cxn>
                  <a:cxn ang="0">
                    <a:pos x="18" y="94"/>
                  </a:cxn>
                  <a:cxn ang="0">
                    <a:pos x="16" y="108"/>
                  </a:cxn>
                  <a:cxn ang="0">
                    <a:pos x="16" y="114"/>
                  </a:cxn>
                  <a:cxn ang="0">
                    <a:pos x="22" y="120"/>
                  </a:cxn>
                  <a:cxn ang="0">
                    <a:pos x="24" y="124"/>
                  </a:cxn>
                  <a:cxn ang="0">
                    <a:pos x="28" y="128"/>
                  </a:cxn>
                  <a:cxn ang="0">
                    <a:pos x="32" y="136"/>
                  </a:cxn>
                  <a:cxn ang="0">
                    <a:pos x="42" y="134"/>
                  </a:cxn>
                  <a:cxn ang="0">
                    <a:pos x="50" y="130"/>
                  </a:cxn>
                  <a:cxn ang="0">
                    <a:pos x="48" y="124"/>
                  </a:cxn>
                  <a:cxn ang="0">
                    <a:pos x="42" y="118"/>
                  </a:cxn>
                  <a:cxn ang="0">
                    <a:pos x="40" y="112"/>
                  </a:cxn>
                  <a:cxn ang="0">
                    <a:pos x="42" y="108"/>
                  </a:cxn>
                  <a:cxn ang="0">
                    <a:pos x="44" y="104"/>
                  </a:cxn>
                  <a:cxn ang="0">
                    <a:pos x="42" y="62"/>
                  </a:cxn>
                  <a:cxn ang="0">
                    <a:pos x="42" y="56"/>
                  </a:cxn>
                  <a:cxn ang="0">
                    <a:pos x="38" y="54"/>
                  </a:cxn>
                  <a:cxn ang="0">
                    <a:pos x="34" y="48"/>
                  </a:cxn>
                  <a:cxn ang="0">
                    <a:pos x="34" y="34"/>
                  </a:cxn>
                  <a:cxn ang="0">
                    <a:pos x="30" y="28"/>
                  </a:cxn>
                  <a:cxn ang="0">
                    <a:pos x="22" y="24"/>
                  </a:cxn>
                  <a:cxn ang="0">
                    <a:pos x="18" y="12"/>
                  </a:cxn>
                  <a:cxn ang="0">
                    <a:pos x="20" y="0"/>
                  </a:cxn>
                </a:cxnLst>
                <a:rect l="0" t="0" r="r" b="b"/>
                <a:pathLst>
                  <a:path w="50" h="136">
                    <a:moveTo>
                      <a:pt x="20" y="0"/>
                    </a:moveTo>
                    <a:lnTo>
                      <a:pt x="20" y="0"/>
                    </a:lnTo>
                    <a:lnTo>
                      <a:pt x="18" y="2"/>
                    </a:lnTo>
                    <a:lnTo>
                      <a:pt x="16" y="2"/>
                    </a:lnTo>
                    <a:lnTo>
                      <a:pt x="12" y="0"/>
                    </a:lnTo>
                    <a:lnTo>
                      <a:pt x="2" y="0"/>
                    </a:lnTo>
                    <a:lnTo>
                      <a:pt x="2" y="0"/>
                    </a:lnTo>
                    <a:lnTo>
                      <a:pt x="0" y="8"/>
                    </a:lnTo>
                    <a:lnTo>
                      <a:pt x="0" y="12"/>
                    </a:lnTo>
                    <a:lnTo>
                      <a:pt x="2" y="14"/>
                    </a:lnTo>
                    <a:lnTo>
                      <a:pt x="2" y="18"/>
                    </a:lnTo>
                    <a:lnTo>
                      <a:pt x="2" y="18"/>
                    </a:lnTo>
                    <a:lnTo>
                      <a:pt x="2" y="20"/>
                    </a:lnTo>
                    <a:lnTo>
                      <a:pt x="2" y="20"/>
                    </a:lnTo>
                    <a:lnTo>
                      <a:pt x="6" y="20"/>
                    </a:lnTo>
                    <a:lnTo>
                      <a:pt x="8" y="20"/>
                    </a:lnTo>
                    <a:lnTo>
                      <a:pt x="8" y="24"/>
                    </a:lnTo>
                    <a:lnTo>
                      <a:pt x="8" y="24"/>
                    </a:lnTo>
                    <a:lnTo>
                      <a:pt x="8" y="28"/>
                    </a:lnTo>
                    <a:lnTo>
                      <a:pt x="8" y="30"/>
                    </a:lnTo>
                    <a:lnTo>
                      <a:pt x="10" y="32"/>
                    </a:lnTo>
                    <a:lnTo>
                      <a:pt x="12" y="36"/>
                    </a:lnTo>
                    <a:lnTo>
                      <a:pt x="12" y="36"/>
                    </a:lnTo>
                    <a:lnTo>
                      <a:pt x="12" y="44"/>
                    </a:lnTo>
                    <a:lnTo>
                      <a:pt x="12" y="46"/>
                    </a:lnTo>
                    <a:lnTo>
                      <a:pt x="12" y="48"/>
                    </a:lnTo>
                    <a:lnTo>
                      <a:pt x="12" y="48"/>
                    </a:lnTo>
                    <a:lnTo>
                      <a:pt x="14" y="54"/>
                    </a:lnTo>
                    <a:lnTo>
                      <a:pt x="16" y="58"/>
                    </a:lnTo>
                    <a:lnTo>
                      <a:pt x="18" y="58"/>
                    </a:lnTo>
                    <a:lnTo>
                      <a:pt x="18" y="58"/>
                    </a:lnTo>
                    <a:lnTo>
                      <a:pt x="20" y="58"/>
                    </a:lnTo>
                    <a:lnTo>
                      <a:pt x="20" y="60"/>
                    </a:lnTo>
                    <a:lnTo>
                      <a:pt x="20" y="68"/>
                    </a:lnTo>
                    <a:lnTo>
                      <a:pt x="20" y="68"/>
                    </a:lnTo>
                    <a:lnTo>
                      <a:pt x="20" y="74"/>
                    </a:lnTo>
                    <a:lnTo>
                      <a:pt x="20" y="76"/>
                    </a:lnTo>
                    <a:lnTo>
                      <a:pt x="20" y="76"/>
                    </a:lnTo>
                    <a:lnTo>
                      <a:pt x="20" y="76"/>
                    </a:lnTo>
                    <a:lnTo>
                      <a:pt x="18" y="78"/>
                    </a:lnTo>
                    <a:lnTo>
                      <a:pt x="20" y="82"/>
                    </a:lnTo>
                    <a:lnTo>
                      <a:pt x="20" y="84"/>
                    </a:lnTo>
                    <a:lnTo>
                      <a:pt x="20" y="86"/>
                    </a:lnTo>
                    <a:lnTo>
                      <a:pt x="20" y="86"/>
                    </a:lnTo>
                    <a:lnTo>
                      <a:pt x="18" y="90"/>
                    </a:lnTo>
                    <a:lnTo>
                      <a:pt x="18" y="94"/>
                    </a:lnTo>
                    <a:lnTo>
                      <a:pt x="18" y="100"/>
                    </a:lnTo>
                    <a:lnTo>
                      <a:pt x="16" y="108"/>
                    </a:lnTo>
                    <a:lnTo>
                      <a:pt x="16" y="108"/>
                    </a:lnTo>
                    <a:lnTo>
                      <a:pt x="16" y="114"/>
                    </a:lnTo>
                    <a:lnTo>
                      <a:pt x="18" y="116"/>
                    </a:lnTo>
                    <a:lnTo>
                      <a:pt x="22" y="120"/>
                    </a:lnTo>
                    <a:lnTo>
                      <a:pt x="24" y="124"/>
                    </a:lnTo>
                    <a:lnTo>
                      <a:pt x="24" y="124"/>
                    </a:lnTo>
                    <a:lnTo>
                      <a:pt x="26" y="128"/>
                    </a:lnTo>
                    <a:lnTo>
                      <a:pt x="28" y="128"/>
                    </a:lnTo>
                    <a:lnTo>
                      <a:pt x="30" y="130"/>
                    </a:lnTo>
                    <a:lnTo>
                      <a:pt x="32" y="136"/>
                    </a:lnTo>
                    <a:lnTo>
                      <a:pt x="32" y="136"/>
                    </a:lnTo>
                    <a:lnTo>
                      <a:pt x="42" y="134"/>
                    </a:lnTo>
                    <a:lnTo>
                      <a:pt x="46" y="134"/>
                    </a:lnTo>
                    <a:lnTo>
                      <a:pt x="50" y="130"/>
                    </a:lnTo>
                    <a:lnTo>
                      <a:pt x="50" y="130"/>
                    </a:lnTo>
                    <a:lnTo>
                      <a:pt x="48" y="124"/>
                    </a:lnTo>
                    <a:lnTo>
                      <a:pt x="44" y="122"/>
                    </a:lnTo>
                    <a:lnTo>
                      <a:pt x="42" y="118"/>
                    </a:lnTo>
                    <a:lnTo>
                      <a:pt x="40" y="112"/>
                    </a:lnTo>
                    <a:lnTo>
                      <a:pt x="40" y="112"/>
                    </a:lnTo>
                    <a:lnTo>
                      <a:pt x="42" y="108"/>
                    </a:lnTo>
                    <a:lnTo>
                      <a:pt x="42" y="108"/>
                    </a:lnTo>
                    <a:lnTo>
                      <a:pt x="44" y="106"/>
                    </a:lnTo>
                    <a:lnTo>
                      <a:pt x="44" y="104"/>
                    </a:lnTo>
                    <a:lnTo>
                      <a:pt x="44" y="104"/>
                    </a:lnTo>
                    <a:lnTo>
                      <a:pt x="42" y="62"/>
                    </a:lnTo>
                    <a:lnTo>
                      <a:pt x="42" y="62"/>
                    </a:lnTo>
                    <a:lnTo>
                      <a:pt x="42" y="56"/>
                    </a:lnTo>
                    <a:lnTo>
                      <a:pt x="38" y="54"/>
                    </a:lnTo>
                    <a:lnTo>
                      <a:pt x="38" y="54"/>
                    </a:lnTo>
                    <a:lnTo>
                      <a:pt x="36" y="50"/>
                    </a:lnTo>
                    <a:lnTo>
                      <a:pt x="34" y="48"/>
                    </a:lnTo>
                    <a:lnTo>
                      <a:pt x="34" y="40"/>
                    </a:lnTo>
                    <a:lnTo>
                      <a:pt x="34" y="34"/>
                    </a:lnTo>
                    <a:lnTo>
                      <a:pt x="32" y="30"/>
                    </a:lnTo>
                    <a:lnTo>
                      <a:pt x="30" y="28"/>
                    </a:lnTo>
                    <a:lnTo>
                      <a:pt x="30" y="28"/>
                    </a:lnTo>
                    <a:lnTo>
                      <a:pt x="22" y="24"/>
                    </a:lnTo>
                    <a:lnTo>
                      <a:pt x="20" y="20"/>
                    </a:lnTo>
                    <a:lnTo>
                      <a:pt x="18" y="12"/>
                    </a:lnTo>
                    <a:lnTo>
                      <a:pt x="20" y="0"/>
                    </a:lnTo>
                    <a:lnTo>
                      <a:pt x="20"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09" name="Freeform 193">
                <a:extLst>
                  <a:ext uri="{FF2B5EF4-FFF2-40B4-BE49-F238E27FC236}">
                    <a16:creationId xmlns:a16="http://schemas.microsoft.com/office/drawing/2014/main" id="{1FD1403E-046D-45FD-A4A0-015D54BBA8A3}"/>
                  </a:ext>
                </a:extLst>
              </p:cNvPr>
              <p:cNvSpPr>
                <a:spLocks/>
              </p:cNvSpPr>
              <p:nvPr/>
            </p:nvSpPr>
            <p:spPr bwMode="auto">
              <a:xfrm>
                <a:off x="3932300" y="2197982"/>
                <a:ext cx="132374" cy="236087"/>
              </a:xfrm>
              <a:custGeom>
                <a:avLst/>
                <a:gdLst/>
                <a:ahLst/>
                <a:cxnLst>
                  <a:cxn ang="0">
                    <a:pos x="12" y="38"/>
                  </a:cxn>
                  <a:cxn ang="0">
                    <a:pos x="8" y="28"/>
                  </a:cxn>
                  <a:cxn ang="0">
                    <a:pos x="6" y="20"/>
                  </a:cxn>
                  <a:cxn ang="0">
                    <a:pos x="4" y="14"/>
                  </a:cxn>
                  <a:cxn ang="0">
                    <a:pos x="10" y="4"/>
                  </a:cxn>
                  <a:cxn ang="0">
                    <a:pos x="46" y="4"/>
                  </a:cxn>
                  <a:cxn ang="0">
                    <a:pos x="54" y="0"/>
                  </a:cxn>
                  <a:cxn ang="0">
                    <a:pos x="62" y="2"/>
                  </a:cxn>
                  <a:cxn ang="0">
                    <a:pos x="60" y="14"/>
                  </a:cxn>
                  <a:cxn ang="0">
                    <a:pos x="62" y="20"/>
                  </a:cxn>
                  <a:cxn ang="0">
                    <a:pos x="66" y="22"/>
                  </a:cxn>
                  <a:cxn ang="0">
                    <a:pos x="68" y="26"/>
                  </a:cxn>
                  <a:cxn ang="0">
                    <a:pos x="70" y="34"/>
                  </a:cxn>
                  <a:cxn ang="0">
                    <a:pos x="72" y="46"/>
                  </a:cxn>
                  <a:cxn ang="0">
                    <a:pos x="72" y="50"/>
                  </a:cxn>
                  <a:cxn ang="0">
                    <a:pos x="78" y="60"/>
                  </a:cxn>
                  <a:cxn ang="0">
                    <a:pos x="80" y="62"/>
                  </a:cxn>
                  <a:cxn ang="0">
                    <a:pos x="80" y="76"/>
                  </a:cxn>
                  <a:cxn ang="0">
                    <a:pos x="80" y="78"/>
                  </a:cxn>
                  <a:cxn ang="0">
                    <a:pos x="80" y="86"/>
                  </a:cxn>
                  <a:cxn ang="0">
                    <a:pos x="78" y="92"/>
                  </a:cxn>
                  <a:cxn ang="0">
                    <a:pos x="76" y="110"/>
                  </a:cxn>
                  <a:cxn ang="0">
                    <a:pos x="78" y="118"/>
                  </a:cxn>
                  <a:cxn ang="0">
                    <a:pos x="84" y="126"/>
                  </a:cxn>
                  <a:cxn ang="0">
                    <a:pos x="90" y="132"/>
                  </a:cxn>
                  <a:cxn ang="0">
                    <a:pos x="88" y="146"/>
                  </a:cxn>
                  <a:cxn ang="0">
                    <a:pos x="82" y="144"/>
                  </a:cxn>
                  <a:cxn ang="0">
                    <a:pos x="80" y="146"/>
                  </a:cxn>
                  <a:cxn ang="0">
                    <a:pos x="74" y="150"/>
                  </a:cxn>
                  <a:cxn ang="0">
                    <a:pos x="52" y="158"/>
                  </a:cxn>
                  <a:cxn ang="0">
                    <a:pos x="40" y="162"/>
                  </a:cxn>
                  <a:cxn ang="0">
                    <a:pos x="32" y="162"/>
                  </a:cxn>
                  <a:cxn ang="0">
                    <a:pos x="20" y="156"/>
                  </a:cxn>
                  <a:cxn ang="0">
                    <a:pos x="6" y="154"/>
                  </a:cxn>
                  <a:cxn ang="0">
                    <a:pos x="10" y="150"/>
                  </a:cxn>
                  <a:cxn ang="0">
                    <a:pos x="10" y="144"/>
                  </a:cxn>
                  <a:cxn ang="0">
                    <a:pos x="4" y="136"/>
                  </a:cxn>
                  <a:cxn ang="0">
                    <a:pos x="0" y="124"/>
                  </a:cxn>
                  <a:cxn ang="0">
                    <a:pos x="4" y="112"/>
                  </a:cxn>
                  <a:cxn ang="0">
                    <a:pos x="8" y="94"/>
                  </a:cxn>
                  <a:cxn ang="0">
                    <a:pos x="14" y="76"/>
                  </a:cxn>
                  <a:cxn ang="0">
                    <a:pos x="12" y="54"/>
                  </a:cxn>
                  <a:cxn ang="0">
                    <a:pos x="12" y="46"/>
                  </a:cxn>
                  <a:cxn ang="0">
                    <a:pos x="8" y="40"/>
                  </a:cxn>
                </a:cxnLst>
                <a:rect l="0" t="0" r="r" b="b"/>
                <a:pathLst>
                  <a:path w="92" h="162">
                    <a:moveTo>
                      <a:pt x="8" y="40"/>
                    </a:moveTo>
                    <a:lnTo>
                      <a:pt x="8" y="40"/>
                    </a:lnTo>
                    <a:lnTo>
                      <a:pt x="12" y="38"/>
                    </a:lnTo>
                    <a:lnTo>
                      <a:pt x="12" y="36"/>
                    </a:lnTo>
                    <a:lnTo>
                      <a:pt x="8" y="28"/>
                    </a:lnTo>
                    <a:lnTo>
                      <a:pt x="8" y="28"/>
                    </a:lnTo>
                    <a:lnTo>
                      <a:pt x="6" y="24"/>
                    </a:lnTo>
                    <a:lnTo>
                      <a:pt x="6" y="22"/>
                    </a:lnTo>
                    <a:lnTo>
                      <a:pt x="6" y="20"/>
                    </a:lnTo>
                    <a:lnTo>
                      <a:pt x="4" y="16"/>
                    </a:lnTo>
                    <a:lnTo>
                      <a:pt x="4" y="16"/>
                    </a:lnTo>
                    <a:lnTo>
                      <a:pt x="4" y="14"/>
                    </a:lnTo>
                    <a:lnTo>
                      <a:pt x="4" y="10"/>
                    </a:lnTo>
                    <a:lnTo>
                      <a:pt x="6" y="6"/>
                    </a:lnTo>
                    <a:lnTo>
                      <a:pt x="10" y="4"/>
                    </a:lnTo>
                    <a:lnTo>
                      <a:pt x="10" y="4"/>
                    </a:lnTo>
                    <a:lnTo>
                      <a:pt x="36" y="4"/>
                    </a:lnTo>
                    <a:lnTo>
                      <a:pt x="46" y="4"/>
                    </a:lnTo>
                    <a:lnTo>
                      <a:pt x="52" y="2"/>
                    </a:lnTo>
                    <a:lnTo>
                      <a:pt x="52" y="2"/>
                    </a:lnTo>
                    <a:lnTo>
                      <a:pt x="54" y="0"/>
                    </a:lnTo>
                    <a:lnTo>
                      <a:pt x="56" y="0"/>
                    </a:lnTo>
                    <a:lnTo>
                      <a:pt x="58" y="0"/>
                    </a:lnTo>
                    <a:lnTo>
                      <a:pt x="62" y="2"/>
                    </a:lnTo>
                    <a:lnTo>
                      <a:pt x="62" y="2"/>
                    </a:lnTo>
                    <a:lnTo>
                      <a:pt x="60" y="10"/>
                    </a:lnTo>
                    <a:lnTo>
                      <a:pt x="60" y="14"/>
                    </a:lnTo>
                    <a:lnTo>
                      <a:pt x="62" y="16"/>
                    </a:lnTo>
                    <a:lnTo>
                      <a:pt x="62" y="20"/>
                    </a:lnTo>
                    <a:lnTo>
                      <a:pt x="62" y="20"/>
                    </a:lnTo>
                    <a:lnTo>
                      <a:pt x="62" y="22"/>
                    </a:lnTo>
                    <a:lnTo>
                      <a:pt x="62" y="22"/>
                    </a:lnTo>
                    <a:lnTo>
                      <a:pt x="66" y="22"/>
                    </a:lnTo>
                    <a:lnTo>
                      <a:pt x="68" y="22"/>
                    </a:lnTo>
                    <a:lnTo>
                      <a:pt x="68" y="26"/>
                    </a:lnTo>
                    <a:lnTo>
                      <a:pt x="68" y="26"/>
                    </a:lnTo>
                    <a:lnTo>
                      <a:pt x="68" y="30"/>
                    </a:lnTo>
                    <a:lnTo>
                      <a:pt x="68" y="32"/>
                    </a:lnTo>
                    <a:lnTo>
                      <a:pt x="70" y="34"/>
                    </a:lnTo>
                    <a:lnTo>
                      <a:pt x="72" y="38"/>
                    </a:lnTo>
                    <a:lnTo>
                      <a:pt x="72" y="38"/>
                    </a:lnTo>
                    <a:lnTo>
                      <a:pt x="72" y="46"/>
                    </a:lnTo>
                    <a:lnTo>
                      <a:pt x="72" y="48"/>
                    </a:lnTo>
                    <a:lnTo>
                      <a:pt x="72" y="50"/>
                    </a:lnTo>
                    <a:lnTo>
                      <a:pt x="72" y="50"/>
                    </a:lnTo>
                    <a:lnTo>
                      <a:pt x="74" y="56"/>
                    </a:lnTo>
                    <a:lnTo>
                      <a:pt x="76" y="60"/>
                    </a:lnTo>
                    <a:lnTo>
                      <a:pt x="78" y="60"/>
                    </a:lnTo>
                    <a:lnTo>
                      <a:pt x="78" y="60"/>
                    </a:lnTo>
                    <a:lnTo>
                      <a:pt x="80" y="60"/>
                    </a:lnTo>
                    <a:lnTo>
                      <a:pt x="80" y="62"/>
                    </a:lnTo>
                    <a:lnTo>
                      <a:pt x="80" y="70"/>
                    </a:lnTo>
                    <a:lnTo>
                      <a:pt x="80" y="70"/>
                    </a:lnTo>
                    <a:lnTo>
                      <a:pt x="80" y="76"/>
                    </a:lnTo>
                    <a:lnTo>
                      <a:pt x="80" y="78"/>
                    </a:lnTo>
                    <a:lnTo>
                      <a:pt x="80" y="78"/>
                    </a:lnTo>
                    <a:lnTo>
                      <a:pt x="80" y="78"/>
                    </a:lnTo>
                    <a:lnTo>
                      <a:pt x="78" y="80"/>
                    </a:lnTo>
                    <a:lnTo>
                      <a:pt x="80" y="84"/>
                    </a:lnTo>
                    <a:lnTo>
                      <a:pt x="80" y="86"/>
                    </a:lnTo>
                    <a:lnTo>
                      <a:pt x="80" y="88"/>
                    </a:lnTo>
                    <a:lnTo>
                      <a:pt x="80" y="88"/>
                    </a:lnTo>
                    <a:lnTo>
                      <a:pt x="78" y="92"/>
                    </a:lnTo>
                    <a:lnTo>
                      <a:pt x="78" y="96"/>
                    </a:lnTo>
                    <a:lnTo>
                      <a:pt x="78" y="102"/>
                    </a:lnTo>
                    <a:lnTo>
                      <a:pt x="76" y="110"/>
                    </a:lnTo>
                    <a:lnTo>
                      <a:pt x="76" y="110"/>
                    </a:lnTo>
                    <a:lnTo>
                      <a:pt x="76" y="116"/>
                    </a:lnTo>
                    <a:lnTo>
                      <a:pt x="78" y="118"/>
                    </a:lnTo>
                    <a:lnTo>
                      <a:pt x="82" y="122"/>
                    </a:lnTo>
                    <a:lnTo>
                      <a:pt x="84" y="126"/>
                    </a:lnTo>
                    <a:lnTo>
                      <a:pt x="84" y="126"/>
                    </a:lnTo>
                    <a:lnTo>
                      <a:pt x="86" y="130"/>
                    </a:lnTo>
                    <a:lnTo>
                      <a:pt x="88" y="130"/>
                    </a:lnTo>
                    <a:lnTo>
                      <a:pt x="90" y="132"/>
                    </a:lnTo>
                    <a:lnTo>
                      <a:pt x="92" y="138"/>
                    </a:lnTo>
                    <a:lnTo>
                      <a:pt x="92" y="138"/>
                    </a:lnTo>
                    <a:lnTo>
                      <a:pt x="88" y="146"/>
                    </a:lnTo>
                    <a:lnTo>
                      <a:pt x="86" y="146"/>
                    </a:lnTo>
                    <a:lnTo>
                      <a:pt x="84" y="146"/>
                    </a:lnTo>
                    <a:lnTo>
                      <a:pt x="82" y="144"/>
                    </a:lnTo>
                    <a:lnTo>
                      <a:pt x="78" y="144"/>
                    </a:lnTo>
                    <a:lnTo>
                      <a:pt x="78" y="144"/>
                    </a:lnTo>
                    <a:lnTo>
                      <a:pt x="80" y="146"/>
                    </a:lnTo>
                    <a:lnTo>
                      <a:pt x="80" y="146"/>
                    </a:lnTo>
                    <a:lnTo>
                      <a:pt x="74" y="150"/>
                    </a:lnTo>
                    <a:lnTo>
                      <a:pt x="74" y="150"/>
                    </a:lnTo>
                    <a:lnTo>
                      <a:pt x="66" y="156"/>
                    </a:lnTo>
                    <a:lnTo>
                      <a:pt x="52" y="158"/>
                    </a:lnTo>
                    <a:lnTo>
                      <a:pt x="52" y="158"/>
                    </a:lnTo>
                    <a:lnTo>
                      <a:pt x="44" y="160"/>
                    </a:lnTo>
                    <a:lnTo>
                      <a:pt x="42" y="160"/>
                    </a:lnTo>
                    <a:lnTo>
                      <a:pt x="40" y="162"/>
                    </a:lnTo>
                    <a:lnTo>
                      <a:pt x="36" y="162"/>
                    </a:lnTo>
                    <a:lnTo>
                      <a:pt x="36" y="162"/>
                    </a:lnTo>
                    <a:lnTo>
                      <a:pt x="32" y="162"/>
                    </a:lnTo>
                    <a:lnTo>
                      <a:pt x="30" y="160"/>
                    </a:lnTo>
                    <a:lnTo>
                      <a:pt x="28" y="158"/>
                    </a:lnTo>
                    <a:lnTo>
                      <a:pt x="20" y="156"/>
                    </a:lnTo>
                    <a:lnTo>
                      <a:pt x="20" y="156"/>
                    </a:lnTo>
                    <a:lnTo>
                      <a:pt x="10" y="156"/>
                    </a:lnTo>
                    <a:lnTo>
                      <a:pt x="6" y="154"/>
                    </a:lnTo>
                    <a:lnTo>
                      <a:pt x="6" y="154"/>
                    </a:lnTo>
                    <a:lnTo>
                      <a:pt x="8" y="152"/>
                    </a:lnTo>
                    <a:lnTo>
                      <a:pt x="10" y="150"/>
                    </a:lnTo>
                    <a:lnTo>
                      <a:pt x="10" y="148"/>
                    </a:lnTo>
                    <a:lnTo>
                      <a:pt x="10" y="148"/>
                    </a:lnTo>
                    <a:lnTo>
                      <a:pt x="10" y="144"/>
                    </a:lnTo>
                    <a:lnTo>
                      <a:pt x="8" y="144"/>
                    </a:lnTo>
                    <a:lnTo>
                      <a:pt x="6" y="142"/>
                    </a:lnTo>
                    <a:lnTo>
                      <a:pt x="4" y="136"/>
                    </a:lnTo>
                    <a:lnTo>
                      <a:pt x="4" y="136"/>
                    </a:lnTo>
                    <a:lnTo>
                      <a:pt x="2" y="130"/>
                    </a:lnTo>
                    <a:lnTo>
                      <a:pt x="0" y="124"/>
                    </a:lnTo>
                    <a:lnTo>
                      <a:pt x="0" y="118"/>
                    </a:lnTo>
                    <a:lnTo>
                      <a:pt x="4" y="112"/>
                    </a:lnTo>
                    <a:lnTo>
                      <a:pt x="4" y="112"/>
                    </a:lnTo>
                    <a:lnTo>
                      <a:pt x="6" y="104"/>
                    </a:lnTo>
                    <a:lnTo>
                      <a:pt x="6" y="100"/>
                    </a:lnTo>
                    <a:lnTo>
                      <a:pt x="8" y="94"/>
                    </a:lnTo>
                    <a:lnTo>
                      <a:pt x="10" y="86"/>
                    </a:lnTo>
                    <a:lnTo>
                      <a:pt x="10" y="86"/>
                    </a:lnTo>
                    <a:lnTo>
                      <a:pt x="14" y="76"/>
                    </a:lnTo>
                    <a:lnTo>
                      <a:pt x="16" y="68"/>
                    </a:lnTo>
                    <a:lnTo>
                      <a:pt x="14" y="60"/>
                    </a:lnTo>
                    <a:lnTo>
                      <a:pt x="12" y="54"/>
                    </a:lnTo>
                    <a:lnTo>
                      <a:pt x="12" y="54"/>
                    </a:lnTo>
                    <a:lnTo>
                      <a:pt x="12" y="48"/>
                    </a:lnTo>
                    <a:lnTo>
                      <a:pt x="12" y="46"/>
                    </a:lnTo>
                    <a:lnTo>
                      <a:pt x="12" y="44"/>
                    </a:lnTo>
                    <a:lnTo>
                      <a:pt x="8" y="40"/>
                    </a:lnTo>
                    <a:lnTo>
                      <a:pt x="8" y="4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0" name="Freeform 195">
                <a:extLst>
                  <a:ext uri="{FF2B5EF4-FFF2-40B4-BE49-F238E27FC236}">
                    <a16:creationId xmlns:a16="http://schemas.microsoft.com/office/drawing/2014/main" id="{ED98FD26-D3B9-41DE-801D-52B763D1D339}"/>
                  </a:ext>
                </a:extLst>
              </p:cNvPr>
              <p:cNvSpPr>
                <a:spLocks/>
              </p:cNvSpPr>
              <p:nvPr/>
            </p:nvSpPr>
            <p:spPr bwMode="auto">
              <a:xfrm>
                <a:off x="8280527" y="2705127"/>
                <a:ext cx="290648" cy="294377"/>
              </a:xfrm>
              <a:custGeom>
                <a:avLst/>
                <a:gdLst/>
                <a:ahLst/>
                <a:cxnLst>
                  <a:cxn ang="0">
                    <a:pos x="10" y="168"/>
                  </a:cxn>
                  <a:cxn ang="0">
                    <a:pos x="22" y="162"/>
                  </a:cxn>
                  <a:cxn ang="0">
                    <a:pos x="38" y="164"/>
                  </a:cxn>
                  <a:cxn ang="0">
                    <a:pos x="50" y="154"/>
                  </a:cxn>
                  <a:cxn ang="0">
                    <a:pos x="24" y="150"/>
                  </a:cxn>
                  <a:cxn ang="0">
                    <a:pos x="16" y="140"/>
                  </a:cxn>
                  <a:cxn ang="0">
                    <a:pos x="26" y="146"/>
                  </a:cxn>
                  <a:cxn ang="0">
                    <a:pos x="40" y="148"/>
                  </a:cxn>
                  <a:cxn ang="0">
                    <a:pos x="42" y="142"/>
                  </a:cxn>
                  <a:cxn ang="0">
                    <a:pos x="56" y="142"/>
                  </a:cxn>
                  <a:cxn ang="0">
                    <a:pos x="48" y="130"/>
                  </a:cxn>
                  <a:cxn ang="0">
                    <a:pos x="54" y="134"/>
                  </a:cxn>
                  <a:cxn ang="0">
                    <a:pos x="52" y="128"/>
                  </a:cxn>
                  <a:cxn ang="0">
                    <a:pos x="66" y="126"/>
                  </a:cxn>
                  <a:cxn ang="0">
                    <a:pos x="74" y="126"/>
                  </a:cxn>
                  <a:cxn ang="0">
                    <a:pos x="82" y="128"/>
                  </a:cxn>
                  <a:cxn ang="0">
                    <a:pos x="102" y="140"/>
                  </a:cxn>
                  <a:cxn ang="0">
                    <a:pos x="110" y="156"/>
                  </a:cxn>
                  <a:cxn ang="0">
                    <a:pos x="114" y="160"/>
                  </a:cxn>
                  <a:cxn ang="0">
                    <a:pos x="116" y="162"/>
                  </a:cxn>
                  <a:cxn ang="0">
                    <a:pos x="124" y="172"/>
                  </a:cxn>
                  <a:cxn ang="0">
                    <a:pos x="128" y="176"/>
                  </a:cxn>
                  <a:cxn ang="0">
                    <a:pos x="138" y="188"/>
                  </a:cxn>
                  <a:cxn ang="0">
                    <a:pos x="164" y="192"/>
                  </a:cxn>
                  <a:cxn ang="0">
                    <a:pos x="184" y="198"/>
                  </a:cxn>
                  <a:cxn ang="0">
                    <a:pos x="194" y="198"/>
                  </a:cxn>
                  <a:cxn ang="0">
                    <a:pos x="198" y="196"/>
                  </a:cxn>
                  <a:cxn ang="0">
                    <a:pos x="194" y="192"/>
                  </a:cxn>
                  <a:cxn ang="0">
                    <a:pos x="180" y="184"/>
                  </a:cxn>
                  <a:cxn ang="0">
                    <a:pos x="186" y="178"/>
                  </a:cxn>
                  <a:cxn ang="0">
                    <a:pos x="172" y="170"/>
                  </a:cxn>
                  <a:cxn ang="0">
                    <a:pos x="170" y="160"/>
                  </a:cxn>
                  <a:cxn ang="0">
                    <a:pos x="162" y="156"/>
                  </a:cxn>
                  <a:cxn ang="0">
                    <a:pos x="160" y="150"/>
                  </a:cxn>
                  <a:cxn ang="0">
                    <a:pos x="156" y="138"/>
                  </a:cxn>
                  <a:cxn ang="0">
                    <a:pos x="150" y="134"/>
                  </a:cxn>
                  <a:cxn ang="0">
                    <a:pos x="146" y="122"/>
                  </a:cxn>
                  <a:cxn ang="0">
                    <a:pos x="142" y="116"/>
                  </a:cxn>
                  <a:cxn ang="0">
                    <a:pos x="136" y="110"/>
                  </a:cxn>
                  <a:cxn ang="0">
                    <a:pos x="136" y="98"/>
                  </a:cxn>
                  <a:cxn ang="0">
                    <a:pos x="144" y="96"/>
                  </a:cxn>
                  <a:cxn ang="0">
                    <a:pos x="152" y="96"/>
                  </a:cxn>
                  <a:cxn ang="0">
                    <a:pos x="148" y="84"/>
                  </a:cxn>
                  <a:cxn ang="0">
                    <a:pos x="118" y="70"/>
                  </a:cxn>
                  <a:cxn ang="0">
                    <a:pos x="114" y="66"/>
                  </a:cxn>
                  <a:cxn ang="0">
                    <a:pos x="106" y="64"/>
                  </a:cxn>
                  <a:cxn ang="0">
                    <a:pos x="106" y="58"/>
                  </a:cxn>
                  <a:cxn ang="0">
                    <a:pos x="104" y="48"/>
                  </a:cxn>
                  <a:cxn ang="0">
                    <a:pos x="94" y="40"/>
                  </a:cxn>
                  <a:cxn ang="0">
                    <a:pos x="90" y="36"/>
                  </a:cxn>
                  <a:cxn ang="0">
                    <a:pos x="72" y="28"/>
                  </a:cxn>
                  <a:cxn ang="0">
                    <a:pos x="50" y="16"/>
                  </a:cxn>
                  <a:cxn ang="0">
                    <a:pos x="16" y="0"/>
                  </a:cxn>
                  <a:cxn ang="0">
                    <a:pos x="0" y="164"/>
                  </a:cxn>
                </a:cxnLst>
                <a:rect l="0" t="0" r="r" b="b"/>
                <a:pathLst>
                  <a:path w="202" h="202">
                    <a:moveTo>
                      <a:pt x="0" y="164"/>
                    </a:moveTo>
                    <a:lnTo>
                      <a:pt x="0" y="164"/>
                    </a:lnTo>
                    <a:lnTo>
                      <a:pt x="4" y="164"/>
                    </a:lnTo>
                    <a:lnTo>
                      <a:pt x="8" y="166"/>
                    </a:lnTo>
                    <a:lnTo>
                      <a:pt x="10" y="168"/>
                    </a:lnTo>
                    <a:lnTo>
                      <a:pt x="16" y="168"/>
                    </a:lnTo>
                    <a:lnTo>
                      <a:pt x="16" y="168"/>
                    </a:lnTo>
                    <a:lnTo>
                      <a:pt x="20" y="166"/>
                    </a:lnTo>
                    <a:lnTo>
                      <a:pt x="20" y="164"/>
                    </a:lnTo>
                    <a:lnTo>
                      <a:pt x="22" y="162"/>
                    </a:lnTo>
                    <a:lnTo>
                      <a:pt x="26" y="166"/>
                    </a:lnTo>
                    <a:lnTo>
                      <a:pt x="26" y="166"/>
                    </a:lnTo>
                    <a:lnTo>
                      <a:pt x="32" y="168"/>
                    </a:lnTo>
                    <a:lnTo>
                      <a:pt x="36" y="166"/>
                    </a:lnTo>
                    <a:lnTo>
                      <a:pt x="38" y="164"/>
                    </a:lnTo>
                    <a:lnTo>
                      <a:pt x="44" y="162"/>
                    </a:lnTo>
                    <a:lnTo>
                      <a:pt x="44" y="162"/>
                    </a:lnTo>
                    <a:lnTo>
                      <a:pt x="48" y="160"/>
                    </a:lnTo>
                    <a:lnTo>
                      <a:pt x="50" y="156"/>
                    </a:lnTo>
                    <a:lnTo>
                      <a:pt x="50" y="154"/>
                    </a:lnTo>
                    <a:lnTo>
                      <a:pt x="48" y="152"/>
                    </a:lnTo>
                    <a:lnTo>
                      <a:pt x="40" y="152"/>
                    </a:lnTo>
                    <a:lnTo>
                      <a:pt x="40" y="152"/>
                    </a:lnTo>
                    <a:lnTo>
                      <a:pt x="28" y="152"/>
                    </a:lnTo>
                    <a:lnTo>
                      <a:pt x="24" y="150"/>
                    </a:lnTo>
                    <a:lnTo>
                      <a:pt x="22" y="146"/>
                    </a:lnTo>
                    <a:lnTo>
                      <a:pt x="22" y="146"/>
                    </a:lnTo>
                    <a:lnTo>
                      <a:pt x="20" y="144"/>
                    </a:lnTo>
                    <a:lnTo>
                      <a:pt x="18" y="142"/>
                    </a:lnTo>
                    <a:lnTo>
                      <a:pt x="16" y="140"/>
                    </a:lnTo>
                    <a:lnTo>
                      <a:pt x="14" y="138"/>
                    </a:lnTo>
                    <a:lnTo>
                      <a:pt x="14" y="138"/>
                    </a:lnTo>
                    <a:lnTo>
                      <a:pt x="22" y="142"/>
                    </a:lnTo>
                    <a:lnTo>
                      <a:pt x="24" y="142"/>
                    </a:lnTo>
                    <a:lnTo>
                      <a:pt x="26" y="146"/>
                    </a:lnTo>
                    <a:lnTo>
                      <a:pt x="26" y="146"/>
                    </a:lnTo>
                    <a:lnTo>
                      <a:pt x="28" y="148"/>
                    </a:lnTo>
                    <a:lnTo>
                      <a:pt x="32" y="148"/>
                    </a:lnTo>
                    <a:lnTo>
                      <a:pt x="40" y="148"/>
                    </a:lnTo>
                    <a:lnTo>
                      <a:pt x="40" y="148"/>
                    </a:lnTo>
                    <a:lnTo>
                      <a:pt x="50" y="150"/>
                    </a:lnTo>
                    <a:lnTo>
                      <a:pt x="48" y="148"/>
                    </a:lnTo>
                    <a:lnTo>
                      <a:pt x="48" y="148"/>
                    </a:lnTo>
                    <a:lnTo>
                      <a:pt x="42" y="144"/>
                    </a:lnTo>
                    <a:lnTo>
                      <a:pt x="42" y="142"/>
                    </a:lnTo>
                    <a:lnTo>
                      <a:pt x="44" y="144"/>
                    </a:lnTo>
                    <a:lnTo>
                      <a:pt x="44" y="144"/>
                    </a:lnTo>
                    <a:lnTo>
                      <a:pt x="50" y="144"/>
                    </a:lnTo>
                    <a:lnTo>
                      <a:pt x="54" y="144"/>
                    </a:lnTo>
                    <a:lnTo>
                      <a:pt x="56" y="142"/>
                    </a:lnTo>
                    <a:lnTo>
                      <a:pt x="52" y="138"/>
                    </a:lnTo>
                    <a:lnTo>
                      <a:pt x="52" y="138"/>
                    </a:lnTo>
                    <a:lnTo>
                      <a:pt x="50" y="134"/>
                    </a:lnTo>
                    <a:lnTo>
                      <a:pt x="48" y="132"/>
                    </a:lnTo>
                    <a:lnTo>
                      <a:pt x="48" y="130"/>
                    </a:lnTo>
                    <a:lnTo>
                      <a:pt x="44" y="130"/>
                    </a:lnTo>
                    <a:lnTo>
                      <a:pt x="44" y="130"/>
                    </a:lnTo>
                    <a:lnTo>
                      <a:pt x="50" y="130"/>
                    </a:lnTo>
                    <a:lnTo>
                      <a:pt x="52" y="132"/>
                    </a:lnTo>
                    <a:lnTo>
                      <a:pt x="54" y="134"/>
                    </a:lnTo>
                    <a:lnTo>
                      <a:pt x="58" y="136"/>
                    </a:lnTo>
                    <a:lnTo>
                      <a:pt x="58" y="136"/>
                    </a:lnTo>
                    <a:lnTo>
                      <a:pt x="60" y="134"/>
                    </a:lnTo>
                    <a:lnTo>
                      <a:pt x="58" y="132"/>
                    </a:lnTo>
                    <a:lnTo>
                      <a:pt x="52" y="128"/>
                    </a:lnTo>
                    <a:lnTo>
                      <a:pt x="52" y="128"/>
                    </a:lnTo>
                    <a:lnTo>
                      <a:pt x="60" y="130"/>
                    </a:lnTo>
                    <a:lnTo>
                      <a:pt x="60" y="126"/>
                    </a:lnTo>
                    <a:lnTo>
                      <a:pt x="60" y="126"/>
                    </a:lnTo>
                    <a:lnTo>
                      <a:pt x="66" y="126"/>
                    </a:lnTo>
                    <a:lnTo>
                      <a:pt x="68" y="124"/>
                    </a:lnTo>
                    <a:lnTo>
                      <a:pt x="68" y="124"/>
                    </a:lnTo>
                    <a:lnTo>
                      <a:pt x="72" y="128"/>
                    </a:lnTo>
                    <a:lnTo>
                      <a:pt x="74" y="126"/>
                    </a:lnTo>
                    <a:lnTo>
                      <a:pt x="74" y="126"/>
                    </a:lnTo>
                    <a:lnTo>
                      <a:pt x="78" y="124"/>
                    </a:lnTo>
                    <a:lnTo>
                      <a:pt x="78" y="124"/>
                    </a:lnTo>
                    <a:lnTo>
                      <a:pt x="80" y="126"/>
                    </a:lnTo>
                    <a:lnTo>
                      <a:pt x="82" y="128"/>
                    </a:lnTo>
                    <a:lnTo>
                      <a:pt x="82" y="128"/>
                    </a:lnTo>
                    <a:lnTo>
                      <a:pt x="88" y="134"/>
                    </a:lnTo>
                    <a:lnTo>
                      <a:pt x="90" y="134"/>
                    </a:lnTo>
                    <a:lnTo>
                      <a:pt x="96" y="136"/>
                    </a:lnTo>
                    <a:lnTo>
                      <a:pt x="96" y="136"/>
                    </a:lnTo>
                    <a:lnTo>
                      <a:pt x="102" y="140"/>
                    </a:lnTo>
                    <a:lnTo>
                      <a:pt x="108" y="146"/>
                    </a:lnTo>
                    <a:lnTo>
                      <a:pt x="110" y="152"/>
                    </a:lnTo>
                    <a:lnTo>
                      <a:pt x="110" y="154"/>
                    </a:lnTo>
                    <a:lnTo>
                      <a:pt x="110" y="156"/>
                    </a:lnTo>
                    <a:lnTo>
                      <a:pt x="110" y="156"/>
                    </a:lnTo>
                    <a:lnTo>
                      <a:pt x="108" y="158"/>
                    </a:lnTo>
                    <a:lnTo>
                      <a:pt x="110" y="160"/>
                    </a:lnTo>
                    <a:lnTo>
                      <a:pt x="112" y="162"/>
                    </a:lnTo>
                    <a:lnTo>
                      <a:pt x="114" y="160"/>
                    </a:lnTo>
                    <a:lnTo>
                      <a:pt x="114" y="160"/>
                    </a:lnTo>
                    <a:lnTo>
                      <a:pt x="116" y="160"/>
                    </a:lnTo>
                    <a:lnTo>
                      <a:pt x="118" y="160"/>
                    </a:lnTo>
                    <a:lnTo>
                      <a:pt x="118" y="160"/>
                    </a:lnTo>
                    <a:lnTo>
                      <a:pt x="116" y="162"/>
                    </a:lnTo>
                    <a:lnTo>
                      <a:pt x="116" y="162"/>
                    </a:lnTo>
                    <a:lnTo>
                      <a:pt x="116" y="164"/>
                    </a:lnTo>
                    <a:lnTo>
                      <a:pt x="116" y="168"/>
                    </a:lnTo>
                    <a:lnTo>
                      <a:pt x="118" y="172"/>
                    </a:lnTo>
                    <a:lnTo>
                      <a:pt x="124" y="172"/>
                    </a:lnTo>
                    <a:lnTo>
                      <a:pt x="124" y="172"/>
                    </a:lnTo>
                    <a:lnTo>
                      <a:pt x="126" y="170"/>
                    </a:lnTo>
                    <a:lnTo>
                      <a:pt x="126" y="170"/>
                    </a:lnTo>
                    <a:lnTo>
                      <a:pt x="126" y="172"/>
                    </a:lnTo>
                    <a:lnTo>
                      <a:pt x="128" y="176"/>
                    </a:lnTo>
                    <a:lnTo>
                      <a:pt x="128" y="176"/>
                    </a:lnTo>
                    <a:lnTo>
                      <a:pt x="130" y="182"/>
                    </a:lnTo>
                    <a:lnTo>
                      <a:pt x="130" y="186"/>
                    </a:lnTo>
                    <a:lnTo>
                      <a:pt x="132" y="186"/>
                    </a:lnTo>
                    <a:lnTo>
                      <a:pt x="138" y="188"/>
                    </a:lnTo>
                    <a:lnTo>
                      <a:pt x="138" y="188"/>
                    </a:lnTo>
                    <a:lnTo>
                      <a:pt x="150" y="190"/>
                    </a:lnTo>
                    <a:lnTo>
                      <a:pt x="156" y="190"/>
                    </a:lnTo>
                    <a:lnTo>
                      <a:pt x="160" y="190"/>
                    </a:lnTo>
                    <a:lnTo>
                      <a:pt x="164" y="192"/>
                    </a:lnTo>
                    <a:lnTo>
                      <a:pt x="164" y="192"/>
                    </a:lnTo>
                    <a:lnTo>
                      <a:pt x="168" y="194"/>
                    </a:lnTo>
                    <a:lnTo>
                      <a:pt x="172" y="196"/>
                    </a:lnTo>
                    <a:lnTo>
                      <a:pt x="186" y="196"/>
                    </a:lnTo>
                    <a:lnTo>
                      <a:pt x="186" y="196"/>
                    </a:lnTo>
                    <a:lnTo>
                      <a:pt x="184" y="198"/>
                    </a:lnTo>
                    <a:lnTo>
                      <a:pt x="186" y="200"/>
                    </a:lnTo>
                    <a:lnTo>
                      <a:pt x="196" y="202"/>
                    </a:lnTo>
                    <a:lnTo>
                      <a:pt x="196" y="202"/>
                    </a:lnTo>
                    <a:lnTo>
                      <a:pt x="196" y="200"/>
                    </a:lnTo>
                    <a:lnTo>
                      <a:pt x="194" y="198"/>
                    </a:lnTo>
                    <a:lnTo>
                      <a:pt x="192" y="198"/>
                    </a:lnTo>
                    <a:lnTo>
                      <a:pt x="192" y="196"/>
                    </a:lnTo>
                    <a:lnTo>
                      <a:pt x="192" y="196"/>
                    </a:lnTo>
                    <a:lnTo>
                      <a:pt x="192" y="196"/>
                    </a:lnTo>
                    <a:lnTo>
                      <a:pt x="198" y="196"/>
                    </a:lnTo>
                    <a:lnTo>
                      <a:pt x="202" y="194"/>
                    </a:lnTo>
                    <a:lnTo>
                      <a:pt x="202" y="194"/>
                    </a:lnTo>
                    <a:lnTo>
                      <a:pt x="202" y="194"/>
                    </a:lnTo>
                    <a:lnTo>
                      <a:pt x="198" y="194"/>
                    </a:lnTo>
                    <a:lnTo>
                      <a:pt x="194" y="192"/>
                    </a:lnTo>
                    <a:lnTo>
                      <a:pt x="190" y="190"/>
                    </a:lnTo>
                    <a:lnTo>
                      <a:pt x="190" y="190"/>
                    </a:lnTo>
                    <a:lnTo>
                      <a:pt x="186" y="188"/>
                    </a:lnTo>
                    <a:lnTo>
                      <a:pt x="182" y="186"/>
                    </a:lnTo>
                    <a:lnTo>
                      <a:pt x="180" y="184"/>
                    </a:lnTo>
                    <a:lnTo>
                      <a:pt x="184" y="182"/>
                    </a:lnTo>
                    <a:lnTo>
                      <a:pt x="184" y="182"/>
                    </a:lnTo>
                    <a:lnTo>
                      <a:pt x="188" y="182"/>
                    </a:lnTo>
                    <a:lnTo>
                      <a:pt x="188" y="180"/>
                    </a:lnTo>
                    <a:lnTo>
                      <a:pt x="186" y="178"/>
                    </a:lnTo>
                    <a:lnTo>
                      <a:pt x="180" y="176"/>
                    </a:lnTo>
                    <a:lnTo>
                      <a:pt x="180" y="176"/>
                    </a:lnTo>
                    <a:lnTo>
                      <a:pt x="176" y="176"/>
                    </a:lnTo>
                    <a:lnTo>
                      <a:pt x="172" y="174"/>
                    </a:lnTo>
                    <a:lnTo>
                      <a:pt x="172" y="170"/>
                    </a:lnTo>
                    <a:lnTo>
                      <a:pt x="174" y="166"/>
                    </a:lnTo>
                    <a:lnTo>
                      <a:pt x="174" y="166"/>
                    </a:lnTo>
                    <a:lnTo>
                      <a:pt x="174" y="164"/>
                    </a:lnTo>
                    <a:lnTo>
                      <a:pt x="174" y="162"/>
                    </a:lnTo>
                    <a:lnTo>
                      <a:pt x="170" y="160"/>
                    </a:lnTo>
                    <a:lnTo>
                      <a:pt x="166" y="162"/>
                    </a:lnTo>
                    <a:lnTo>
                      <a:pt x="166" y="162"/>
                    </a:lnTo>
                    <a:lnTo>
                      <a:pt x="164" y="162"/>
                    </a:lnTo>
                    <a:lnTo>
                      <a:pt x="164" y="158"/>
                    </a:lnTo>
                    <a:lnTo>
                      <a:pt x="162" y="156"/>
                    </a:lnTo>
                    <a:lnTo>
                      <a:pt x="160" y="154"/>
                    </a:lnTo>
                    <a:lnTo>
                      <a:pt x="160" y="154"/>
                    </a:lnTo>
                    <a:lnTo>
                      <a:pt x="158" y="152"/>
                    </a:lnTo>
                    <a:lnTo>
                      <a:pt x="158" y="152"/>
                    </a:lnTo>
                    <a:lnTo>
                      <a:pt x="160" y="150"/>
                    </a:lnTo>
                    <a:lnTo>
                      <a:pt x="158" y="148"/>
                    </a:lnTo>
                    <a:lnTo>
                      <a:pt x="158" y="148"/>
                    </a:lnTo>
                    <a:lnTo>
                      <a:pt x="158" y="144"/>
                    </a:lnTo>
                    <a:lnTo>
                      <a:pt x="158" y="140"/>
                    </a:lnTo>
                    <a:lnTo>
                      <a:pt x="156" y="138"/>
                    </a:lnTo>
                    <a:lnTo>
                      <a:pt x="154" y="138"/>
                    </a:lnTo>
                    <a:lnTo>
                      <a:pt x="154" y="138"/>
                    </a:lnTo>
                    <a:lnTo>
                      <a:pt x="152" y="136"/>
                    </a:lnTo>
                    <a:lnTo>
                      <a:pt x="150" y="134"/>
                    </a:lnTo>
                    <a:lnTo>
                      <a:pt x="150" y="134"/>
                    </a:lnTo>
                    <a:lnTo>
                      <a:pt x="148" y="132"/>
                    </a:lnTo>
                    <a:lnTo>
                      <a:pt x="148" y="132"/>
                    </a:lnTo>
                    <a:lnTo>
                      <a:pt x="146" y="128"/>
                    </a:lnTo>
                    <a:lnTo>
                      <a:pt x="146" y="124"/>
                    </a:lnTo>
                    <a:lnTo>
                      <a:pt x="146" y="122"/>
                    </a:lnTo>
                    <a:lnTo>
                      <a:pt x="144" y="120"/>
                    </a:lnTo>
                    <a:lnTo>
                      <a:pt x="144" y="120"/>
                    </a:lnTo>
                    <a:lnTo>
                      <a:pt x="144" y="122"/>
                    </a:lnTo>
                    <a:lnTo>
                      <a:pt x="142" y="120"/>
                    </a:lnTo>
                    <a:lnTo>
                      <a:pt x="142" y="116"/>
                    </a:lnTo>
                    <a:lnTo>
                      <a:pt x="142" y="112"/>
                    </a:lnTo>
                    <a:lnTo>
                      <a:pt x="140" y="110"/>
                    </a:lnTo>
                    <a:lnTo>
                      <a:pt x="138" y="110"/>
                    </a:lnTo>
                    <a:lnTo>
                      <a:pt x="138" y="110"/>
                    </a:lnTo>
                    <a:lnTo>
                      <a:pt x="136" y="110"/>
                    </a:lnTo>
                    <a:lnTo>
                      <a:pt x="136" y="106"/>
                    </a:lnTo>
                    <a:lnTo>
                      <a:pt x="136" y="102"/>
                    </a:lnTo>
                    <a:lnTo>
                      <a:pt x="136" y="98"/>
                    </a:lnTo>
                    <a:lnTo>
                      <a:pt x="136" y="98"/>
                    </a:lnTo>
                    <a:lnTo>
                      <a:pt x="136" y="98"/>
                    </a:lnTo>
                    <a:lnTo>
                      <a:pt x="136" y="98"/>
                    </a:lnTo>
                    <a:lnTo>
                      <a:pt x="140" y="98"/>
                    </a:lnTo>
                    <a:lnTo>
                      <a:pt x="144" y="98"/>
                    </a:lnTo>
                    <a:lnTo>
                      <a:pt x="144" y="98"/>
                    </a:lnTo>
                    <a:lnTo>
                      <a:pt x="144" y="96"/>
                    </a:lnTo>
                    <a:lnTo>
                      <a:pt x="144" y="96"/>
                    </a:lnTo>
                    <a:lnTo>
                      <a:pt x="144" y="96"/>
                    </a:lnTo>
                    <a:lnTo>
                      <a:pt x="146" y="96"/>
                    </a:lnTo>
                    <a:lnTo>
                      <a:pt x="148" y="98"/>
                    </a:lnTo>
                    <a:lnTo>
                      <a:pt x="152" y="96"/>
                    </a:lnTo>
                    <a:lnTo>
                      <a:pt x="152" y="94"/>
                    </a:lnTo>
                    <a:lnTo>
                      <a:pt x="152" y="90"/>
                    </a:lnTo>
                    <a:lnTo>
                      <a:pt x="152" y="90"/>
                    </a:lnTo>
                    <a:lnTo>
                      <a:pt x="150" y="86"/>
                    </a:lnTo>
                    <a:lnTo>
                      <a:pt x="148" y="84"/>
                    </a:lnTo>
                    <a:lnTo>
                      <a:pt x="138" y="80"/>
                    </a:lnTo>
                    <a:lnTo>
                      <a:pt x="130" y="76"/>
                    </a:lnTo>
                    <a:lnTo>
                      <a:pt x="122" y="72"/>
                    </a:lnTo>
                    <a:lnTo>
                      <a:pt x="122" y="72"/>
                    </a:lnTo>
                    <a:lnTo>
                      <a:pt x="118" y="70"/>
                    </a:lnTo>
                    <a:lnTo>
                      <a:pt x="116" y="70"/>
                    </a:lnTo>
                    <a:lnTo>
                      <a:pt x="114" y="70"/>
                    </a:lnTo>
                    <a:lnTo>
                      <a:pt x="114" y="68"/>
                    </a:lnTo>
                    <a:lnTo>
                      <a:pt x="114" y="68"/>
                    </a:lnTo>
                    <a:lnTo>
                      <a:pt x="114" y="66"/>
                    </a:lnTo>
                    <a:lnTo>
                      <a:pt x="112" y="66"/>
                    </a:lnTo>
                    <a:lnTo>
                      <a:pt x="110" y="66"/>
                    </a:lnTo>
                    <a:lnTo>
                      <a:pt x="108" y="66"/>
                    </a:lnTo>
                    <a:lnTo>
                      <a:pt x="108" y="66"/>
                    </a:lnTo>
                    <a:lnTo>
                      <a:pt x="106" y="64"/>
                    </a:lnTo>
                    <a:lnTo>
                      <a:pt x="104" y="64"/>
                    </a:lnTo>
                    <a:lnTo>
                      <a:pt x="102" y="64"/>
                    </a:lnTo>
                    <a:lnTo>
                      <a:pt x="104" y="60"/>
                    </a:lnTo>
                    <a:lnTo>
                      <a:pt x="104" y="60"/>
                    </a:lnTo>
                    <a:lnTo>
                      <a:pt x="106" y="58"/>
                    </a:lnTo>
                    <a:lnTo>
                      <a:pt x="106" y="56"/>
                    </a:lnTo>
                    <a:lnTo>
                      <a:pt x="106" y="54"/>
                    </a:lnTo>
                    <a:lnTo>
                      <a:pt x="104" y="50"/>
                    </a:lnTo>
                    <a:lnTo>
                      <a:pt x="104" y="50"/>
                    </a:lnTo>
                    <a:lnTo>
                      <a:pt x="104" y="48"/>
                    </a:lnTo>
                    <a:lnTo>
                      <a:pt x="102" y="48"/>
                    </a:lnTo>
                    <a:lnTo>
                      <a:pt x="100" y="46"/>
                    </a:lnTo>
                    <a:lnTo>
                      <a:pt x="96" y="44"/>
                    </a:lnTo>
                    <a:lnTo>
                      <a:pt x="96" y="44"/>
                    </a:lnTo>
                    <a:lnTo>
                      <a:pt x="94" y="40"/>
                    </a:lnTo>
                    <a:lnTo>
                      <a:pt x="92" y="40"/>
                    </a:lnTo>
                    <a:lnTo>
                      <a:pt x="92" y="40"/>
                    </a:lnTo>
                    <a:lnTo>
                      <a:pt x="90" y="38"/>
                    </a:lnTo>
                    <a:lnTo>
                      <a:pt x="90" y="38"/>
                    </a:lnTo>
                    <a:lnTo>
                      <a:pt x="90" y="36"/>
                    </a:lnTo>
                    <a:lnTo>
                      <a:pt x="88" y="34"/>
                    </a:lnTo>
                    <a:lnTo>
                      <a:pt x="84" y="34"/>
                    </a:lnTo>
                    <a:lnTo>
                      <a:pt x="78" y="32"/>
                    </a:lnTo>
                    <a:lnTo>
                      <a:pt x="76" y="32"/>
                    </a:lnTo>
                    <a:lnTo>
                      <a:pt x="72" y="28"/>
                    </a:lnTo>
                    <a:lnTo>
                      <a:pt x="72" y="28"/>
                    </a:lnTo>
                    <a:lnTo>
                      <a:pt x="68" y="22"/>
                    </a:lnTo>
                    <a:lnTo>
                      <a:pt x="64" y="20"/>
                    </a:lnTo>
                    <a:lnTo>
                      <a:pt x="56" y="16"/>
                    </a:lnTo>
                    <a:lnTo>
                      <a:pt x="50" y="16"/>
                    </a:lnTo>
                    <a:lnTo>
                      <a:pt x="46" y="14"/>
                    </a:lnTo>
                    <a:lnTo>
                      <a:pt x="46" y="14"/>
                    </a:lnTo>
                    <a:lnTo>
                      <a:pt x="40" y="10"/>
                    </a:lnTo>
                    <a:lnTo>
                      <a:pt x="32" y="6"/>
                    </a:lnTo>
                    <a:lnTo>
                      <a:pt x="16" y="0"/>
                    </a:lnTo>
                    <a:lnTo>
                      <a:pt x="16" y="0"/>
                    </a:lnTo>
                    <a:lnTo>
                      <a:pt x="12" y="52"/>
                    </a:lnTo>
                    <a:lnTo>
                      <a:pt x="8" y="98"/>
                    </a:lnTo>
                    <a:lnTo>
                      <a:pt x="0" y="164"/>
                    </a:lnTo>
                    <a:lnTo>
                      <a:pt x="0" y="16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1" name="Freeform 199">
                <a:extLst>
                  <a:ext uri="{FF2B5EF4-FFF2-40B4-BE49-F238E27FC236}">
                    <a16:creationId xmlns:a16="http://schemas.microsoft.com/office/drawing/2014/main" id="{869E0E09-F62E-4435-8CFA-B20152E65D71}"/>
                  </a:ext>
                </a:extLst>
              </p:cNvPr>
              <p:cNvSpPr>
                <a:spLocks/>
              </p:cNvSpPr>
              <p:nvPr/>
            </p:nvSpPr>
            <p:spPr bwMode="auto">
              <a:xfrm>
                <a:off x="4044532" y="2157175"/>
                <a:ext cx="97843" cy="233170"/>
              </a:xfrm>
              <a:custGeom>
                <a:avLst/>
                <a:gdLst/>
                <a:ahLst/>
                <a:cxnLst>
                  <a:cxn ang="0">
                    <a:pos x="50" y="158"/>
                  </a:cxn>
                  <a:cxn ang="0">
                    <a:pos x="50" y="132"/>
                  </a:cxn>
                  <a:cxn ang="0">
                    <a:pos x="48" y="120"/>
                  </a:cxn>
                  <a:cxn ang="0">
                    <a:pos x="50" y="118"/>
                  </a:cxn>
                  <a:cxn ang="0">
                    <a:pos x="48" y="88"/>
                  </a:cxn>
                  <a:cxn ang="0">
                    <a:pos x="52" y="86"/>
                  </a:cxn>
                  <a:cxn ang="0">
                    <a:pos x="50" y="80"/>
                  </a:cxn>
                  <a:cxn ang="0">
                    <a:pos x="52" y="78"/>
                  </a:cxn>
                  <a:cxn ang="0">
                    <a:pos x="54" y="72"/>
                  </a:cxn>
                  <a:cxn ang="0">
                    <a:pos x="58" y="68"/>
                  </a:cxn>
                  <a:cxn ang="0">
                    <a:pos x="62" y="64"/>
                  </a:cxn>
                  <a:cxn ang="0">
                    <a:pos x="64" y="56"/>
                  </a:cxn>
                  <a:cxn ang="0">
                    <a:pos x="62" y="54"/>
                  </a:cxn>
                  <a:cxn ang="0">
                    <a:pos x="62" y="52"/>
                  </a:cxn>
                  <a:cxn ang="0">
                    <a:pos x="64" y="50"/>
                  </a:cxn>
                  <a:cxn ang="0">
                    <a:pos x="68" y="44"/>
                  </a:cxn>
                  <a:cxn ang="0">
                    <a:pos x="66" y="34"/>
                  </a:cxn>
                  <a:cxn ang="0">
                    <a:pos x="64" y="30"/>
                  </a:cxn>
                  <a:cxn ang="0">
                    <a:pos x="64" y="22"/>
                  </a:cxn>
                  <a:cxn ang="0">
                    <a:pos x="62" y="20"/>
                  </a:cxn>
                  <a:cxn ang="0">
                    <a:pos x="62" y="10"/>
                  </a:cxn>
                  <a:cxn ang="0">
                    <a:pos x="52" y="2"/>
                  </a:cxn>
                  <a:cxn ang="0">
                    <a:pos x="42" y="2"/>
                  </a:cxn>
                  <a:cxn ang="0">
                    <a:pos x="34" y="6"/>
                  </a:cxn>
                  <a:cxn ang="0">
                    <a:pos x="24" y="10"/>
                  </a:cxn>
                  <a:cxn ang="0">
                    <a:pos x="16" y="16"/>
                  </a:cxn>
                  <a:cxn ang="0">
                    <a:pos x="14" y="20"/>
                  </a:cxn>
                  <a:cxn ang="0">
                    <a:pos x="10" y="24"/>
                  </a:cxn>
                  <a:cxn ang="0">
                    <a:pos x="8" y="24"/>
                  </a:cxn>
                  <a:cxn ang="0">
                    <a:pos x="6" y="30"/>
                  </a:cxn>
                  <a:cxn ang="0">
                    <a:pos x="2" y="30"/>
                  </a:cxn>
                  <a:cxn ang="0">
                    <a:pos x="0" y="42"/>
                  </a:cxn>
                  <a:cxn ang="0">
                    <a:pos x="4" y="54"/>
                  </a:cxn>
                  <a:cxn ang="0">
                    <a:pos x="12" y="58"/>
                  </a:cxn>
                  <a:cxn ang="0">
                    <a:pos x="16" y="64"/>
                  </a:cxn>
                  <a:cxn ang="0">
                    <a:pos x="16" y="78"/>
                  </a:cxn>
                  <a:cxn ang="0">
                    <a:pos x="20" y="84"/>
                  </a:cxn>
                  <a:cxn ang="0">
                    <a:pos x="24" y="86"/>
                  </a:cxn>
                  <a:cxn ang="0">
                    <a:pos x="24" y="92"/>
                  </a:cxn>
                  <a:cxn ang="0">
                    <a:pos x="26" y="134"/>
                  </a:cxn>
                  <a:cxn ang="0">
                    <a:pos x="24" y="138"/>
                  </a:cxn>
                  <a:cxn ang="0">
                    <a:pos x="22" y="142"/>
                  </a:cxn>
                  <a:cxn ang="0">
                    <a:pos x="24" y="148"/>
                  </a:cxn>
                  <a:cxn ang="0">
                    <a:pos x="30" y="154"/>
                  </a:cxn>
                  <a:cxn ang="0">
                    <a:pos x="32" y="160"/>
                  </a:cxn>
                  <a:cxn ang="0">
                    <a:pos x="40" y="160"/>
                  </a:cxn>
                  <a:cxn ang="0">
                    <a:pos x="40" y="158"/>
                  </a:cxn>
                  <a:cxn ang="0">
                    <a:pos x="40" y="156"/>
                  </a:cxn>
                  <a:cxn ang="0">
                    <a:pos x="44" y="158"/>
                  </a:cxn>
                  <a:cxn ang="0">
                    <a:pos x="44" y="158"/>
                  </a:cxn>
                  <a:cxn ang="0">
                    <a:pos x="50" y="158"/>
                  </a:cxn>
                </a:cxnLst>
                <a:rect l="0" t="0" r="r" b="b"/>
                <a:pathLst>
                  <a:path w="68" h="160">
                    <a:moveTo>
                      <a:pt x="50" y="158"/>
                    </a:moveTo>
                    <a:lnTo>
                      <a:pt x="50" y="158"/>
                    </a:lnTo>
                    <a:lnTo>
                      <a:pt x="50" y="144"/>
                    </a:lnTo>
                    <a:lnTo>
                      <a:pt x="50" y="132"/>
                    </a:lnTo>
                    <a:lnTo>
                      <a:pt x="50" y="124"/>
                    </a:lnTo>
                    <a:lnTo>
                      <a:pt x="48" y="120"/>
                    </a:lnTo>
                    <a:lnTo>
                      <a:pt x="48" y="120"/>
                    </a:lnTo>
                    <a:lnTo>
                      <a:pt x="50" y="118"/>
                    </a:lnTo>
                    <a:lnTo>
                      <a:pt x="50" y="110"/>
                    </a:lnTo>
                    <a:lnTo>
                      <a:pt x="48" y="88"/>
                    </a:lnTo>
                    <a:lnTo>
                      <a:pt x="48" y="88"/>
                    </a:lnTo>
                    <a:lnTo>
                      <a:pt x="52" y="86"/>
                    </a:lnTo>
                    <a:lnTo>
                      <a:pt x="52" y="82"/>
                    </a:lnTo>
                    <a:lnTo>
                      <a:pt x="50" y="80"/>
                    </a:lnTo>
                    <a:lnTo>
                      <a:pt x="52" y="78"/>
                    </a:lnTo>
                    <a:lnTo>
                      <a:pt x="52" y="78"/>
                    </a:lnTo>
                    <a:lnTo>
                      <a:pt x="54" y="74"/>
                    </a:lnTo>
                    <a:lnTo>
                      <a:pt x="54" y="72"/>
                    </a:lnTo>
                    <a:lnTo>
                      <a:pt x="56" y="70"/>
                    </a:lnTo>
                    <a:lnTo>
                      <a:pt x="58" y="68"/>
                    </a:lnTo>
                    <a:lnTo>
                      <a:pt x="58" y="68"/>
                    </a:lnTo>
                    <a:lnTo>
                      <a:pt x="62" y="64"/>
                    </a:lnTo>
                    <a:lnTo>
                      <a:pt x="64" y="60"/>
                    </a:lnTo>
                    <a:lnTo>
                      <a:pt x="64" y="56"/>
                    </a:lnTo>
                    <a:lnTo>
                      <a:pt x="62" y="54"/>
                    </a:lnTo>
                    <a:lnTo>
                      <a:pt x="62" y="54"/>
                    </a:lnTo>
                    <a:lnTo>
                      <a:pt x="62" y="52"/>
                    </a:lnTo>
                    <a:lnTo>
                      <a:pt x="62" y="52"/>
                    </a:lnTo>
                    <a:lnTo>
                      <a:pt x="64" y="50"/>
                    </a:lnTo>
                    <a:lnTo>
                      <a:pt x="64" y="50"/>
                    </a:lnTo>
                    <a:lnTo>
                      <a:pt x="66" y="48"/>
                    </a:lnTo>
                    <a:lnTo>
                      <a:pt x="68" y="44"/>
                    </a:lnTo>
                    <a:lnTo>
                      <a:pt x="68" y="40"/>
                    </a:lnTo>
                    <a:lnTo>
                      <a:pt x="66" y="34"/>
                    </a:lnTo>
                    <a:lnTo>
                      <a:pt x="66" y="34"/>
                    </a:lnTo>
                    <a:lnTo>
                      <a:pt x="64" y="30"/>
                    </a:lnTo>
                    <a:lnTo>
                      <a:pt x="64" y="26"/>
                    </a:lnTo>
                    <a:lnTo>
                      <a:pt x="64" y="22"/>
                    </a:lnTo>
                    <a:lnTo>
                      <a:pt x="62" y="20"/>
                    </a:lnTo>
                    <a:lnTo>
                      <a:pt x="62" y="20"/>
                    </a:lnTo>
                    <a:lnTo>
                      <a:pt x="60" y="18"/>
                    </a:lnTo>
                    <a:lnTo>
                      <a:pt x="62" y="10"/>
                    </a:lnTo>
                    <a:lnTo>
                      <a:pt x="62" y="10"/>
                    </a:lnTo>
                    <a:lnTo>
                      <a:pt x="52" y="2"/>
                    </a:lnTo>
                    <a:lnTo>
                      <a:pt x="46" y="0"/>
                    </a:lnTo>
                    <a:lnTo>
                      <a:pt x="42" y="2"/>
                    </a:lnTo>
                    <a:lnTo>
                      <a:pt x="34" y="6"/>
                    </a:lnTo>
                    <a:lnTo>
                      <a:pt x="34" y="6"/>
                    </a:lnTo>
                    <a:lnTo>
                      <a:pt x="28" y="10"/>
                    </a:lnTo>
                    <a:lnTo>
                      <a:pt x="24" y="10"/>
                    </a:lnTo>
                    <a:lnTo>
                      <a:pt x="18" y="12"/>
                    </a:lnTo>
                    <a:lnTo>
                      <a:pt x="16" y="16"/>
                    </a:lnTo>
                    <a:lnTo>
                      <a:pt x="16" y="16"/>
                    </a:lnTo>
                    <a:lnTo>
                      <a:pt x="14" y="20"/>
                    </a:lnTo>
                    <a:lnTo>
                      <a:pt x="10" y="22"/>
                    </a:lnTo>
                    <a:lnTo>
                      <a:pt x="10" y="24"/>
                    </a:lnTo>
                    <a:lnTo>
                      <a:pt x="8" y="24"/>
                    </a:lnTo>
                    <a:lnTo>
                      <a:pt x="8" y="24"/>
                    </a:lnTo>
                    <a:lnTo>
                      <a:pt x="8" y="32"/>
                    </a:lnTo>
                    <a:lnTo>
                      <a:pt x="6" y="30"/>
                    </a:lnTo>
                    <a:lnTo>
                      <a:pt x="6" y="30"/>
                    </a:lnTo>
                    <a:lnTo>
                      <a:pt x="2" y="30"/>
                    </a:lnTo>
                    <a:lnTo>
                      <a:pt x="2" y="30"/>
                    </a:lnTo>
                    <a:lnTo>
                      <a:pt x="0" y="42"/>
                    </a:lnTo>
                    <a:lnTo>
                      <a:pt x="2" y="50"/>
                    </a:lnTo>
                    <a:lnTo>
                      <a:pt x="4" y="54"/>
                    </a:lnTo>
                    <a:lnTo>
                      <a:pt x="12" y="58"/>
                    </a:lnTo>
                    <a:lnTo>
                      <a:pt x="12" y="58"/>
                    </a:lnTo>
                    <a:lnTo>
                      <a:pt x="14" y="60"/>
                    </a:lnTo>
                    <a:lnTo>
                      <a:pt x="16" y="64"/>
                    </a:lnTo>
                    <a:lnTo>
                      <a:pt x="16" y="70"/>
                    </a:lnTo>
                    <a:lnTo>
                      <a:pt x="16" y="78"/>
                    </a:lnTo>
                    <a:lnTo>
                      <a:pt x="18" y="80"/>
                    </a:lnTo>
                    <a:lnTo>
                      <a:pt x="20" y="84"/>
                    </a:lnTo>
                    <a:lnTo>
                      <a:pt x="20" y="84"/>
                    </a:lnTo>
                    <a:lnTo>
                      <a:pt x="24" y="86"/>
                    </a:lnTo>
                    <a:lnTo>
                      <a:pt x="24" y="92"/>
                    </a:lnTo>
                    <a:lnTo>
                      <a:pt x="24" y="92"/>
                    </a:lnTo>
                    <a:lnTo>
                      <a:pt x="26" y="134"/>
                    </a:lnTo>
                    <a:lnTo>
                      <a:pt x="26" y="134"/>
                    </a:lnTo>
                    <a:lnTo>
                      <a:pt x="26" y="136"/>
                    </a:lnTo>
                    <a:lnTo>
                      <a:pt x="24" y="138"/>
                    </a:lnTo>
                    <a:lnTo>
                      <a:pt x="24" y="138"/>
                    </a:lnTo>
                    <a:lnTo>
                      <a:pt x="22" y="142"/>
                    </a:lnTo>
                    <a:lnTo>
                      <a:pt x="22" y="142"/>
                    </a:lnTo>
                    <a:lnTo>
                      <a:pt x="24" y="148"/>
                    </a:lnTo>
                    <a:lnTo>
                      <a:pt x="26" y="152"/>
                    </a:lnTo>
                    <a:lnTo>
                      <a:pt x="30" y="154"/>
                    </a:lnTo>
                    <a:lnTo>
                      <a:pt x="32" y="160"/>
                    </a:lnTo>
                    <a:lnTo>
                      <a:pt x="32" y="160"/>
                    </a:lnTo>
                    <a:lnTo>
                      <a:pt x="38" y="160"/>
                    </a:lnTo>
                    <a:lnTo>
                      <a:pt x="40" y="160"/>
                    </a:lnTo>
                    <a:lnTo>
                      <a:pt x="40" y="158"/>
                    </a:lnTo>
                    <a:lnTo>
                      <a:pt x="40" y="158"/>
                    </a:lnTo>
                    <a:lnTo>
                      <a:pt x="38" y="158"/>
                    </a:lnTo>
                    <a:lnTo>
                      <a:pt x="40" y="156"/>
                    </a:lnTo>
                    <a:lnTo>
                      <a:pt x="44" y="158"/>
                    </a:lnTo>
                    <a:lnTo>
                      <a:pt x="44" y="158"/>
                    </a:lnTo>
                    <a:lnTo>
                      <a:pt x="44" y="158"/>
                    </a:lnTo>
                    <a:lnTo>
                      <a:pt x="44" y="158"/>
                    </a:lnTo>
                    <a:lnTo>
                      <a:pt x="50" y="158"/>
                    </a:lnTo>
                    <a:lnTo>
                      <a:pt x="50" y="15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2" name="Freeform 201">
                <a:extLst>
                  <a:ext uri="{FF2B5EF4-FFF2-40B4-BE49-F238E27FC236}">
                    <a16:creationId xmlns:a16="http://schemas.microsoft.com/office/drawing/2014/main" id="{7E815837-DC72-4A74-AB8D-4752A139FB5E}"/>
                  </a:ext>
                </a:extLst>
              </p:cNvPr>
              <p:cNvSpPr>
                <a:spLocks/>
              </p:cNvSpPr>
              <p:nvPr/>
            </p:nvSpPr>
            <p:spPr bwMode="auto">
              <a:xfrm>
                <a:off x="5287703" y="1192430"/>
                <a:ext cx="34533" cy="14572"/>
              </a:xfrm>
              <a:custGeom>
                <a:avLst/>
                <a:gdLst/>
                <a:ahLst/>
                <a:cxnLst>
                  <a:cxn ang="0">
                    <a:pos x="0" y="0"/>
                  </a:cxn>
                  <a:cxn ang="0">
                    <a:pos x="0" y="0"/>
                  </a:cxn>
                  <a:cxn ang="0">
                    <a:pos x="2" y="4"/>
                  </a:cxn>
                  <a:cxn ang="0">
                    <a:pos x="4" y="8"/>
                  </a:cxn>
                  <a:cxn ang="0">
                    <a:pos x="12" y="10"/>
                  </a:cxn>
                  <a:cxn ang="0">
                    <a:pos x="20" y="10"/>
                  </a:cxn>
                  <a:cxn ang="0">
                    <a:pos x="24" y="10"/>
                  </a:cxn>
                  <a:cxn ang="0">
                    <a:pos x="24" y="10"/>
                  </a:cxn>
                  <a:cxn ang="0">
                    <a:pos x="18" y="4"/>
                  </a:cxn>
                  <a:cxn ang="0">
                    <a:pos x="12" y="2"/>
                  </a:cxn>
                  <a:cxn ang="0">
                    <a:pos x="6" y="0"/>
                  </a:cxn>
                  <a:cxn ang="0">
                    <a:pos x="0" y="0"/>
                  </a:cxn>
                  <a:cxn ang="0">
                    <a:pos x="0" y="0"/>
                  </a:cxn>
                </a:cxnLst>
                <a:rect l="0" t="0" r="r" b="b"/>
                <a:pathLst>
                  <a:path w="24" h="10">
                    <a:moveTo>
                      <a:pt x="0" y="0"/>
                    </a:moveTo>
                    <a:lnTo>
                      <a:pt x="0" y="0"/>
                    </a:lnTo>
                    <a:lnTo>
                      <a:pt x="2" y="4"/>
                    </a:lnTo>
                    <a:lnTo>
                      <a:pt x="4" y="8"/>
                    </a:lnTo>
                    <a:lnTo>
                      <a:pt x="12" y="10"/>
                    </a:lnTo>
                    <a:lnTo>
                      <a:pt x="20" y="10"/>
                    </a:lnTo>
                    <a:lnTo>
                      <a:pt x="24" y="10"/>
                    </a:lnTo>
                    <a:lnTo>
                      <a:pt x="24" y="10"/>
                    </a:lnTo>
                    <a:lnTo>
                      <a:pt x="18" y="4"/>
                    </a:lnTo>
                    <a:lnTo>
                      <a:pt x="12" y="2"/>
                    </a:lnTo>
                    <a:lnTo>
                      <a:pt x="6" y="0"/>
                    </a:lnTo>
                    <a:lnTo>
                      <a:pt x="0" y="0"/>
                    </a:lnTo>
                    <a:lnTo>
                      <a:pt x="0"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3" name="Freeform 202">
                <a:extLst>
                  <a:ext uri="{FF2B5EF4-FFF2-40B4-BE49-F238E27FC236}">
                    <a16:creationId xmlns:a16="http://schemas.microsoft.com/office/drawing/2014/main" id="{9CE516F6-B4DC-4CB8-A1D7-A506F181DC9A}"/>
                  </a:ext>
                </a:extLst>
              </p:cNvPr>
              <p:cNvSpPr>
                <a:spLocks/>
              </p:cNvSpPr>
              <p:nvPr/>
            </p:nvSpPr>
            <p:spPr bwMode="auto">
              <a:xfrm>
                <a:off x="5230150" y="1137053"/>
                <a:ext cx="106477" cy="69952"/>
              </a:xfrm>
              <a:custGeom>
                <a:avLst/>
                <a:gdLst/>
                <a:ahLst/>
                <a:cxnLst>
                  <a:cxn ang="0">
                    <a:pos x="28" y="0"/>
                  </a:cxn>
                  <a:cxn ang="0">
                    <a:pos x="28" y="0"/>
                  </a:cxn>
                  <a:cxn ang="0">
                    <a:pos x="34" y="2"/>
                  </a:cxn>
                  <a:cxn ang="0">
                    <a:pos x="40" y="6"/>
                  </a:cxn>
                  <a:cxn ang="0">
                    <a:pos x="40" y="6"/>
                  </a:cxn>
                  <a:cxn ang="0">
                    <a:pos x="44" y="8"/>
                  </a:cxn>
                  <a:cxn ang="0">
                    <a:pos x="44" y="12"/>
                  </a:cxn>
                  <a:cxn ang="0">
                    <a:pos x="44" y="12"/>
                  </a:cxn>
                  <a:cxn ang="0">
                    <a:pos x="46" y="18"/>
                  </a:cxn>
                  <a:cxn ang="0">
                    <a:pos x="48" y="18"/>
                  </a:cxn>
                  <a:cxn ang="0">
                    <a:pos x="50" y="20"/>
                  </a:cxn>
                  <a:cxn ang="0">
                    <a:pos x="52" y="24"/>
                  </a:cxn>
                  <a:cxn ang="0">
                    <a:pos x="52" y="24"/>
                  </a:cxn>
                  <a:cxn ang="0">
                    <a:pos x="52" y="30"/>
                  </a:cxn>
                  <a:cxn ang="0">
                    <a:pos x="56" y="32"/>
                  </a:cxn>
                  <a:cxn ang="0">
                    <a:pos x="62" y="36"/>
                  </a:cxn>
                  <a:cxn ang="0">
                    <a:pos x="70" y="38"/>
                  </a:cxn>
                  <a:cxn ang="0">
                    <a:pos x="72" y="40"/>
                  </a:cxn>
                  <a:cxn ang="0">
                    <a:pos x="74" y="42"/>
                  </a:cxn>
                  <a:cxn ang="0">
                    <a:pos x="74" y="42"/>
                  </a:cxn>
                  <a:cxn ang="0">
                    <a:pos x="64" y="48"/>
                  </a:cxn>
                  <a:cxn ang="0">
                    <a:pos x="64" y="48"/>
                  </a:cxn>
                  <a:cxn ang="0">
                    <a:pos x="58" y="42"/>
                  </a:cxn>
                  <a:cxn ang="0">
                    <a:pos x="52" y="40"/>
                  </a:cxn>
                  <a:cxn ang="0">
                    <a:pos x="46" y="38"/>
                  </a:cxn>
                  <a:cxn ang="0">
                    <a:pos x="40" y="38"/>
                  </a:cxn>
                  <a:cxn ang="0">
                    <a:pos x="40" y="38"/>
                  </a:cxn>
                  <a:cxn ang="0">
                    <a:pos x="38" y="36"/>
                  </a:cxn>
                  <a:cxn ang="0">
                    <a:pos x="34" y="34"/>
                  </a:cxn>
                  <a:cxn ang="0">
                    <a:pos x="28" y="30"/>
                  </a:cxn>
                  <a:cxn ang="0">
                    <a:pos x="28" y="30"/>
                  </a:cxn>
                  <a:cxn ang="0">
                    <a:pos x="24" y="26"/>
                  </a:cxn>
                  <a:cxn ang="0">
                    <a:pos x="22" y="24"/>
                  </a:cxn>
                  <a:cxn ang="0">
                    <a:pos x="20" y="22"/>
                  </a:cxn>
                  <a:cxn ang="0">
                    <a:pos x="12" y="20"/>
                  </a:cxn>
                  <a:cxn ang="0">
                    <a:pos x="12" y="20"/>
                  </a:cxn>
                  <a:cxn ang="0">
                    <a:pos x="6" y="18"/>
                  </a:cxn>
                  <a:cxn ang="0">
                    <a:pos x="4" y="18"/>
                  </a:cxn>
                  <a:cxn ang="0">
                    <a:pos x="4" y="16"/>
                  </a:cxn>
                  <a:cxn ang="0">
                    <a:pos x="4" y="12"/>
                  </a:cxn>
                  <a:cxn ang="0">
                    <a:pos x="4" y="8"/>
                  </a:cxn>
                  <a:cxn ang="0">
                    <a:pos x="4" y="6"/>
                  </a:cxn>
                  <a:cxn ang="0">
                    <a:pos x="0" y="2"/>
                  </a:cxn>
                  <a:cxn ang="0">
                    <a:pos x="0" y="2"/>
                  </a:cxn>
                  <a:cxn ang="0">
                    <a:pos x="18" y="2"/>
                  </a:cxn>
                  <a:cxn ang="0">
                    <a:pos x="28" y="0"/>
                  </a:cxn>
                  <a:cxn ang="0">
                    <a:pos x="28" y="0"/>
                  </a:cxn>
                </a:cxnLst>
                <a:rect l="0" t="0" r="r" b="b"/>
                <a:pathLst>
                  <a:path w="74" h="48">
                    <a:moveTo>
                      <a:pt x="28" y="0"/>
                    </a:moveTo>
                    <a:lnTo>
                      <a:pt x="28" y="0"/>
                    </a:lnTo>
                    <a:lnTo>
                      <a:pt x="34" y="2"/>
                    </a:lnTo>
                    <a:lnTo>
                      <a:pt x="40" y="6"/>
                    </a:lnTo>
                    <a:lnTo>
                      <a:pt x="40" y="6"/>
                    </a:lnTo>
                    <a:lnTo>
                      <a:pt x="44" y="8"/>
                    </a:lnTo>
                    <a:lnTo>
                      <a:pt x="44" y="12"/>
                    </a:lnTo>
                    <a:lnTo>
                      <a:pt x="44" y="12"/>
                    </a:lnTo>
                    <a:lnTo>
                      <a:pt x="46" y="18"/>
                    </a:lnTo>
                    <a:lnTo>
                      <a:pt x="48" y="18"/>
                    </a:lnTo>
                    <a:lnTo>
                      <a:pt x="50" y="20"/>
                    </a:lnTo>
                    <a:lnTo>
                      <a:pt x="52" y="24"/>
                    </a:lnTo>
                    <a:lnTo>
                      <a:pt x="52" y="24"/>
                    </a:lnTo>
                    <a:lnTo>
                      <a:pt x="52" y="30"/>
                    </a:lnTo>
                    <a:lnTo>
                      <a:pt x="56" y="32"/>
                    </a:lnTo>
                    <a:lnTo>
                      <a:pt x="62" y="36"/>
                    </a:lnTo>
                    <a:lnTo>
                      <a:pt x="70" y="38"/>
                    </a:lnTo>
                    <a:lnTo>
                      <a:pt x="72" y="40"/>
                    </a:lnTo>
                    <a:lnTo>
                      <a:pt x="74" y="42"/>
                    </a:lnTo>
                    <a:lnTo>
                      <a:pt x="74" y="42"/>
                    </a:lnTo>
                    <a:lnTo>
                      <a:pt x="64" y="48"/>
                    </a:lnTo>
                    <a:lnTo>
                      <a:pt x="64" y="48"/>
                    </a:lnTo>
                    <a:lnTo>
                      <a:pt x="58" y="42"/>
                    </a:lnTo>
                    <a:lnTo>
                      <a:pt x="52" y="40"/>
                    </a:lnTo>
                    <a:lnTo>
                      <a:pt x="46" y="38"/>
                    </a:lnTo>
                    <a:lnTo>
                      <a:pt x="40" y="38"/>
                    </a:lnTo>
                    <a:lnTo>
                      <a:pt x="40" y="38"/>
                    </a:lnTo>
                    <a:lnTo>
                      <a:pt x="38" y="36"/>
                    </a:lnTo>
                    <a:lnTo>
                      <a:pt x="34" y="34"/>
                    </a:lnTo>
                    <a:lnTo>
                      <a:pt x="28" y="30"/>
                    </a:lnTo>
                    <a:lnTo>
                      <a:pt x="28" y="30"/>
                    </a:lnTo>
                    <a:lnTo>
                      <a:pt x="24" y="26"/>
                    </a:lnTo>
                    <a:lnTo>
                      <a:pt x="22" y="24"/>
                    </a:lnTo>
                    <a:lnTo>
                      <a:pt x="20" y="22"/>
                    </a:lnTo>
                    <a:lnTo>
                      <a:pt x="12" y="20"/>
                    </a:lnTo>
                    <a:lnTo>
                      <a:pt x="12" y="20"/>
                    </a:lnTo>
                    <a:lnTo>
                      <a:pt x="6" y="18"/>
                    </a:lnTo>
                    <a:lnTo>
                      <a:pt x="4" y="18"/>
                    </a:lnTo>
                    <a:lnTo>
                      <a:pt x="4" y="16"/>
                    </a:lnTo>
                    <a:lnTo>
                      <a:pt x="4" y="12"/>
                    </a:lnTo>
                    <a:lnTo>
                      <a:pt x="4" y="8"/>
                    </a:lnTo>
                    <a:lnTo>
                      <a:pt x="4" y="6"/>
                    </a:lnTo>
                    <a:lnTo>
                      <a:pt x="0" y="2"/>
                    </a:lnTo>
                    <a:lnTo>
                      <a:pt x="0" y="2"/>
                    </a:lnTo>
                    <a:lnTo>
                      <a:pt x="18" y="2"/>
                    </a:lnTo>
                    <a:lnTo>
                      <a:pt x="28" y="0"/>
                    </a:lnTo>
                    <a:lnTo>
                      <a:pt x="28"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4" name="Freeform 203">
                <a:extLst>
                  <a:ext uri="{FF2B5EF4-FFF2-40B4-BE49-F238E27FC236}">
                    <a16:creationId xmlns:a16="http://schemas.microsoft.com/office/drawing/2014/main" id="{09A07118-7C18-4AB1-B60A-7ED04DA3649B}"/>
                  </a:ext>
                </a:extLst>
              </p:cNvPr>
              <p:cNvSpPr>
                <a:spLocks/>
              </p:cNvSpPr>
              <p:nvPr/>
            </p:nvSpPr>
            <p:spPr bwMode="auto">
              <a:xfrm>
                <a:off x="5376914" y="1501383"/>
                <a:ext cx="54676" cy="40805"/>
              </a:xfrm>
              <a:custGeom>
                <a:avLst/>
                <a:gdLst/>
                <a:ahLst/>
                <a:cxnLst>
                  <a:cxn ang="0">
                    <a:pos x="0" y="18"/>
                  </a:cxn>
                  <a:cxn ang="0">
                    <a:pos x="0" y="18"/>
                  </a:cxn>
                  <a:cxn ang="0">
                    <a:pos x="6" y="16"/>
                  </a:cxn>
                  <a:cxn ang="0">
                    <a:pos x="10" y="12"/>
                  </a:cxn>
                  <a:cxn ang="0">
                    <a:pos x="14" y="4"/>
                  </a:cxn>
                  <a:cxn ang="0">
                    <a:pos x="16" y="2"/>
                  </a:cxn>
                  <a:cxn ang="0">
                    <a:pos x="20" y="0"/>
                  </a:cxn>
                  <a:cxn ang="0">
                    <a:pos x="24" y="2"/>
                  </a:cxn>
                  <a:cxn ang="0">
                    <a:pos x="30" y="4"/>
                  </a:cxn>
                  <a:cxn ang="0">
                    <a:pos x="30" y="4"/>
                  </a:cxn>
                  <a:cxn ang="0">
                    <a:pos x="36" y="6"/>
                  </a:cxn>
                  <a:cxn ang="0">
                    <a:pos x="38" y="8"/>
                  </a:cxn>
                  <a:cxn ang="0">
                    <a:pos x="36" y="12"/>
                  </a:cxn>
                  <a:cxn ang="0">
                    <a:pos x="38" y="12"/>
                  </a:cxn>
                  <a:cxn ang="0">
                    <a:pos x="38" y="12"/>
                  </a:cxn>
                  <a:cxn ang="0">
                    <a:pos x="38" y="14"/>
                  </a:cxn>
                  <a:cxn ang="0">
                    <a:pos x="38" y="14"/>
                  </a:cxn>
                  <a:cxn ang="0">
                    <a:pos x="34" y="16"/>
                  </a:cxn>
                  <a:cxn ang="0">
                    <a:pos x="30" y="20"/>
                  </a:cxn>
                  <a:cxn ang="0">
                    <a:pos x="28" y="24"/>
                  </a:cxn>
                  <a:cxn ang="0">
                    <a:pos x="30" y="28"/>
                  </a:cxn>
                  <a:cxn ang="0">
                    <a:pos x="30" y="28"/>
                  </a:cxn>
                  <a:cxn ang="0">
                    <a:pos x="22" y="28"/>
                  </a:cxn>
                  <a:cxn ang="0">
                    <a:pos x="18" y="28"/>
                  </a:cxn>
                  <a:cxn ang="0">
                    <a:pos x="16" y="26"/>
                  </a:cxn>
                  <a:cxn ang="0">
                    <a:pos x="16" y="24"/>
                  </a:cxn>
                  <a:cxn ang="0">
                    <a:pos x="14" y="22"/>
                  </a:cxn>
                  <a:cxn ang="0">
                    <a:pos x="12" y="20"/>
                  </a:cxn>
                  <a:cxn ang="0">
                    <a:pos x="8" y="18"/>
                  </a:cxn>
                  <a:cxn ang="0">
                    <a:pos x="0" y="18"/>
                  </a:cxn>
                  <a:cxn ang="0">
                    <a:pos x="0" y="18"/>
                  </a:cxn>
                </a:cxnLst>
                <a:rect l="0" t="0" r="r" b="b"/>
                <a:pathLst>
                  <a:path w="38" h="28">
                    <a:moveTo>
                      <a:pt x="0" y="18"/>
                    </a:moveTo>
                    <a:lnTo>
                      <a:pt x="0" y="18"/>
                    </a:lnTo>
                    <a:lnTo>
                      <a:pt x="6" y="16"/>
                    </a:lnTo>
                    <a:lnTo>
                      <a:pt x="10" y="12"/>
                    </a:lnTo>
                    <a:lnTo>
                      <a:pt x="14" y="4"/>
                    </a:lnTo>
                    <a:lnTo>
                      <a:pt x="16" y="2"/>
                    </a:lnTo>
                    <a:lnTo>
                      <a:pt x="20" y="0"/>
                    </a:lnTo>
                    <a:lnTo>
                      <a:pt x="24" y="2"/>
                    </a:lnTo>
                    <a:lnTo>
                      <a:pt x="30" y="4"/>
                    </a:lnTo>
                    <a:lnTo>
                      <a:pt x="30" y="4"/>
                    </a:lnTo>
                    <a:lnTo>
                      <a:pt x="36" y="6"/>
                    </a:lnTo>
                    <a:lnTo>
                      <a:pt x="38" y="8"/>
                    </a:lnTo>
                    <a:lnTo>
                      <a:pt x="36" y="12"/>
                    </a:lnTo>
                    <a:lnTo>
                      <a:pt x="38" y="12"/>
                    </a:lnTo>
                    <a:lnTo>
                      <a:pt x="38" y="12"/>
                    </a:lnTo>
                    <a:lnTo>
                      <a:pt x="38" y="14"/>
                    </a:lnTo>
                    <a:lnTo>
                      <a:pt x="38" y="14"/>
                    </a:lnTo>
                    <a:lnTo>
                      <a:pt x="34" y="16"/>
                    </a:lnTo>
                    <a:lnTo>
                      <a:pt x="30" y="20"/>
                    </a:lnTo>
                    <a:lnTo>
                      <a:pt x="28" y="24"/>
                    </a:lnTo>
                    <a:lnTo>
                      <a:pt x="30" y="28"/>
                    </a:lnTo>
                    <a:lnTo>
                      <a:pt x="30" y="28"/>
                    </a:lnTo>
                    <a:lnTo>
                      <a:pt x="22" y="28"/>
                    </a:lnTo>
                    <a:lnTo>
                      <a:pt x="18" y="28"/>
                    </a:lnTo>
                    <a:lnTo>
                      <a:pt x="16" y="26"/>
                    </a:lnTo>
                    <a:lnTo>
                      <a:pt x="16" y="24"/>
                    </a:lnTo>
                    <a:lnTo>
                      <a:pt x="14" y="22"/>
                    </a:lnTo>
                    <a:lnTo>
                      <a:pt x="12" y="20"/>
                    </a:lnTo>
                    <a:lnTo>
                      <a:pt x="8" y="18"/>
                    </a:lnTo>
                    <a:lnTo>
                      <a:pt x="0" y="18"/>
                    </a:lnTo>
                    <a:lnTo>
                      <a:pt x="0" y="1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5" name="Freeform 204">
                <a:extLst>
                  <a:ext uri="{FF2B5EF4-FFF2-40B4-BE49-F238E27FC236}">
                    <a16:creationId xmlns:a16="http://schemas.microsoft.com/office/drawing/2014/main" id="{7882C1F5-1D59-4B56-A7D0-2D9A03EF8F94}"/>
                  </a:ext>
                </a:extLst>
              </p:cNvPr>
              <p:cNvSpPr>
                <a:spLocks/>
              </p:cNvSpPr>
              <p:nvPr/>
            </p:nvSpPr>
            <p:spPr bwMode="auto">
              <a:xfrm>
                <a:off x="5270437" y="1116650"/>
                <a:ext cx="146763" cy="119500"/>
              </a:xfrm>
              <a:custGeom>
                <a:avLst/>
                <a:gdLst/>
                <a:ahLst/>
                <a:cxnLst>
                  <a:cxn ang="0">
                    <a:pos x="46" y="56"/>
                  </a:cxn>
                  <a:cxn ang="0">
                    <a:pos x="58" y="48"/>
                  </a:cxn>
                  <a:cxn ang="0">
                    <a:pos x="60" y="50"/>
                  </a:cxn>
                  <a:cxn ang="0">
                    <a:pos x="66" y="56"/>
                  </a:cxn>
                  <a:cxn ang="0">
                    <a:pos x="64" y="58"/>
                  </a:cxn>
                  <a:cxn ang="0">
                    <a:pos x="68" y="64"/>
                  </a:cxn>
                  <a:cxn ang="0">
                    <a:pos x="62" y="70"/>
                  </a:cxn>
                  <a:cxn ang="0">
                    <a:pos x="72" y="76"/>
                  </a:cxn>
                  <a:cxn ang="0">
                    <a:pos x="82" y="82"/>
                  </a:cxn>
                  <a:cxn ang="0">
                    <a:pos x="88" y="80"/>
                  </a:cxn>
                  <a:cxn ang="0">
                    <a:pos x="82" y="66"/>
                  </a:cxn>
                  <a:cxn ang="0">
                    <a:pos x="84" y="60"/>
                  </a:cxn>
                  <a:cxn ang="0">
                    <a:pos x="86" y="64"/>
                  </a:cxn>
                  <a:cxn ang="0">
                    <a:pos x="90" y="66"/>
                  </a:cxn>
                  <a:cxn ang="0">
                    <a:pos x="90" y="64"/>
                  </a:cxn>
                  <a:cxn ang="0">
                    <a:pos x="88" y="58"/>
                  </a:cxn>
                  <a:cxn ang="0">
                    <a:pos x="90" y="54"/>
                  </a:cxn>
                  <a:cxn ang="0">
                    <a:pos x="90" y="48"/>
                  </a:cxn>
                  <a:cxn ang="0">
                    <a:pos x="92" y="40"/>
                  </a:cxn>
                  <a:cxn ang="0">
                    <a:pos x="94" y="40"/>
                  </a:cxn>
                  <a:cxn ang="0">
                    <a:pos x="102" y="40"/>
                  </a:cxn>
                  <a:cxn ang="0">
                    <a:pos x="102" y="38"/>
                  </a:cxn>
                  <a:cxn ang="0">
                    <a:pos x="96" y="30"/>
                  </a:cxn>
                  <a:cxn ang="0">
                    <a:pos x="94" y="30"/>
                  </a:cxn>
                  <a:cxn ang="0">
                    <a:pos x="90" y="30"/>
                  </a:cxn>
                  <a:cxn ang="0">
                    <a:pos x="80" y="24"/>
                  </a:cxn>
                  <a:cxn ang="0">
                    <a:pos x="70" y="12"/>
                  </a:cxn>
                  <a:cxn ang="0">
                    <a:pos x="58" y="0"/>
                  </a:cxn>
                  <a:cxn ang="0">
                    <a:pos x="52" y="4"/>
                  </a:cxn>
                  <a:cxn ang="0">
                    <a:pos x="36" y="8"/>
                  </a:cxn>
                  <a:cxn ang="0">
                    <a:pos x="22" y="2"/>
                  </a:cxn>
                  <a:cxn ang="0">
                    <a:pos x="26" y="14"/>
                  </a:cxn>
                  <a:cxn ang="0">
                    <a:pos x="26" y="16"/>
                  </a:cxn>
                  <a:cxn ang="0">
                    <a:pos x="16" y="14"/>
                  </a:cxn>
                  <a:cxn ang="0">
                    <a:pos x="0" y="14"/>
                  </a:cxn>
                  <a:cxn ang="0">
                    <a:pos x="6" y="16"/>
                  </a:cxn>
                  <a:cxn ang="0">
                    <a:pos x="12" y="20"/>
                  </a:cxn>
                  <a:cxn ang="0">
                    <a:pos x="16" y="26"/>
                  </a:cxn>
                  <a:cxn ang="0">
                    <a:pos x="18" y="32"/>
                  </a:cxn>
                  <a:cxn ang="0">
                    <a:pos x="22" y="34"/>
                  </a:cxn>
                  <a:cxn ang="0">
                    <a:pos x="24" y="38"/>
                  </a:cxn>
                  <a:cxn ang="0">
                    <a:pos x="28" y="46"/>
                  </a:cxn>
                  <a:cxn ang="0">
                    <a:pos x="42" y="52"/>
                  </a:cxn>
                  <a:cxn ang="0">
                    <a:pos x="46" y="56"/>
                  </a:cxn>
                </a:cxnLst>
                <a:rect l="0" t="0" r="r" b="b"/>
                <a:pathLst>
                  <a:path w="102" h="82">
                    <a:moveTo>
                      <a:pt x="46" y="56"/>
                    </a:moveTo>
                    <a:lnTo>
                      <a:pt x="46" y="56"/>
                    </a:lnTo>
                    <a:lnTo>
                      <a:pt x="56" y="48"/>
                    </a:lnTo>
                    <a:lnTo>
                      <a:pt x="58" y="48"/>
                    </a:lnTo>
                    <a:lnTo>
                      <a:pt x="60" y="50"/>
                    </a:lnTo>
                    <a:lnTo>
                      <a:pt x="60" y="50"/>
                    </a:lnTo>
                    <a:lnTo>
                      <a:pt x="66" y="54"/>
                    </a:lnTo>
                    <a:lnTo>
                      <a:pt x="66" y="56"/>
                    </a:lnTo>
                    <a:lnTo>
                      <a:pt x="64" y="58"/>
                    </a:lnTo>
                    <a:lnTo>
                      <a:pt x="64" y="58"/>
                    </a:lnTo>
                    <a:lnTo>
                      <a:pt x="68" y="60"/>
                    </a:lnTo>
                    <a:lnTo>
                      <a:pt x="68" y="64"/>
                    </a:lnTo>
                    <a:lnTo>
                      <a:pt x="66" y="68"/>
                    </a:lnTo>
                    <a:lnTo>
                      <a:pt x="62" y="70"/>
                    </a:lnTo>
                    <a:lnTo>
                      <a:pt x="62" y="70"/>
                    </a:lnTo>
                    <a:lnTo>
                      <a:pt x="72" y="76"/>
                    </a:lnTo>
                    <a:lnTo>
                      <a:pt x="78" y="80"/>
                    </a:lnTo>
                    <a:lnTo>
                      <a:pt x="82" y="82"/>
                    </a:lnTo>
                    <a:lnTo>
                      <a:pt x="88" y="80"/>
                    </a:lnTo>
                    <a:lnTo>
                      <a:pt x="88" y="80"/>
                    </a:lnTo>
                    <a:lnTo>
                      <a:pt x="84" y="70"/>
                    </a:lnTo>
                    <a:lnTo>
                      <a:pt x="82" y="66"/>
                    </a:lnTo>
                    <a:lnTo>
                      <a:pt x="82" y="62"/>
                    </a:lnTo>
                    <a:lnTo>
                      <a:pt x="84" y="60"/>
                    </a:lnTo>
                    <a:lnTo>
                      <a:pt x="84" y="60"/>
                    </a:lnTo>
                    <a:lnTo>
                      <a:pt x="86" y="64"/>
                    </a:lnTo>
                    <a:lnTo>
                      <a:pt x="88" y="66"/>
                    </a:lnTo>
                    <a:lnTo>
                      <a:pt x="90" y="66"/>
                    </a:lnTo>
                    <a:lnTo>
                      <a:pt x="90" y="66"/>
                    </a:lnTo>
                    <a:lnTo>
                      <a:pt x="90" y="64"/>
                    </a:lnTo>
                    <a:lnTo>
                      <a:pt x="88" y="60"/>
                    </a:lnTo>
                    <a:lnTo>
                      <a:pt x="88" y="58"/>
                    </a:lnTo>
                    <a:lnTo>
                      <a:pt x="90" y="54"/>
                    </a:lnTo>
                    <a:lnTo>
                      <a:pt x="90" y="54"/>
                    </a:lnTo>
                    <a:lnTo>
                      <a:pt x="90" y="50"/>
                    </a:lnTo>
                    <a:lnTo>
                      <a:pt x="90" y="48"/>
                    </a:lnTo>
                    <a:lnTo>
                      <a:pt x="90" y="44"/>
                    </a:lnTo>
                    <a:lnTo>
                      <a:pt x="92" y="40"/>
                    </a:lnTo>
                    <a:lnTo>
                      <a:pt x="92" y="40"/>
                    </a:lnTo>
                    <a:lnTo>
                      <a:pt x="94" y="40"/>
                    </a:lnTo>
                    <a:lnTo>
                      <a:pt x="98" y="40"/>
                    </a:lnTo>
                    <a:lnTo>
                      <a:pt x="102" y="40"/>
                    </a:lnTo>
                    <a:lnTo>
                      <a:pt x="102" y="40"/>
                    </a:lnTo>
                    <a:lnTo>
                      <a:pt x="102" y="38"/>
                    </a:lnTo>
                    <a:lnTo>
                      <a:pt x="100" y="34"/>
                    </a:lnTo>
                    <a:lnTo>
                      <a:pt x="96" y="30"/>
                    </a:lnTo>
                    <a:lnTo>
                      <a:pt x="94" y="30"/>
                    </a:lnTo>
                    <a:lnTo>
                      <a:pt x="94" y="30"/>
                    </a:lnTo>
                    <a:lnTo>
                      <a:pt x="92" y="32"/>
                    </a:lnTo>
                    <a:lnTo>
                      <a:pt x="90" y="30"/>
                    </a:lnTo>
                    <a:lnTo>
                      <a:pt x="80" y="24"/>
                    </a:lnTo>
                    <a:lnTo>
                      <a:pt x="80" y="24"/>
                    </a:lnTo>
                    <a:lnTo>
                      <a:pt x="76" y="18"/>
                    </a:lnTo>
                    <a:lnTo>
                      <a:pt x="70" y="12"/>
                    </a:lnTo>
                    <a:lnTo>
                      <a:pt x="66" y="6"/>
                    </a:lnTo>
                    <a:lnTo>
                      <a:pt x="58" y="0"/>
                    </a:lnTo>
                    <a:lnTo>
                      <a:pt x="58" y="0"/>
                    </a:lnTo>
                    <a:lnTo>
                      <a:pt x="52" y="4"/>
                    </a:lnTo>
                    <a:lnTo>
                      <a:pt x="44" y="8"/>
                    </a:lnTo>
                    <a:lnTo>
                      <a:pt x="36" y="8"/>
                    </a:lnTo>
                    <a:lnTo>
                      <a:pt x="22" y="2"/>
                    </a:lnTo>
                    <a:lnTo>
                      <a:pt x="22" y="2"/>
                    </a:lnTo>
                    <a:lnTo>
                      <a:pt x="24" y="10"/>
                    </a:lnTo>
                    <a:lnTo>
                      <a:pt x="26" y="14"/>
                    </a:lnTo>
                    <a:lnTo>
                      <a:pt x="26" y="16"/>
                    </a:lnTo>
                    <a:lnTo>
                      <a:pt x="26" y="16"/>
                    </a:lnTo>
                    <a:lnTo>
                      <a:pt x="20" y="16"/>
                    </a:lnTo>
                    <a:lnTo>
                      <a:pt x="16" y="14"/>
                    </a:lnTo>
                    <a:lnTo>
                      <a:pt x="10" y="14"/>
                    </a:lnTo>
                    <a:lnTo>
                      <a:pt x="0" y="14"/>
                    </a:lnTo>
                    <a:lnTo>
                      <a:pt x="0" y="14"/>
                    </a:lnTo>
                    <a:lnTo>
                      <a:pt x="6" y="16"/>
                    </a:lnTo>
                    <a:lnTo>
                      <a:pt x="12" y="20"/>
                    </a:lnTo>
                    <a:lnTo>
                      <a:pt x="12" y="20"/>
                    </a:lnTo>
                    <a:lnTo>
                      <a:pt x="16" y="22"/>
                    </a:lnTo>
                    <a:lnTo>
                      <a:pt x="16" y="26"/>
                    </a:lnTo>
                    <a:lnTo>
                      <a:pt x="16" y="26"/>
                    </a:lnTo>
                    <a:lnTo>
                      <a:pt x="18" y="32"/>
                    </a:lnTo>
                    <a:lnTo>
                      <a:pt x="20" y="32"/>
                    </a:lnTo>
                    <a:lnTo>
                      <a:pt x="22" y="34"/>
                    </a:lnTo>
                    <a:lnTo>
                      <a:pt x="24" y="38"/>
                    </a:lnTo>
                    <a:lnTo>
                      <a:pt x="24" y="38"/>
                    </a:lnTo>
                    <a:lnTo>
                      <a:pt x="24" y="44"/>
                    </a:lnTo>
                    <a:lnTo>
                      <a:pt x="28" y="46"/>
                    </a:lnTo>
                    <a:lnTo>
                      <a:pt x="34" y="50"/>
                    </a:lnTo>
                    <a:lnTo>
                      <a:pt x="42" y="52"/>
                    </a:lnTo>
                    <a:lnTo>
                      <a:pt x="44" y="54"/>
                    </a:lnTo>
                    <a:lnTo>
                      <a:pt x="46" y="56"/>
                    </a:lnTo>
                    <a:lnTo>
                      <a:pt x="46" y="5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6" name="Freeform 215">
                <a:extLst>
                  <a:ext uri="{FF2B5EF4-FFF2-40B4-BE49-F238E27FC236}">
                    <a16:creationId xmlns:a16="http://schemas.microsoft.com/office/drawing/2014/main" id="{C5FFAE4A-F2AB-48BD-938F-2169A85A4A50}"/>
                  </a:ext>
                </a:extLst>
              </p:cNvPr>
              <p:cNvSpPr>
                <a:spLocks/>
              </p:cNvSpPr>
              <p:nvPr/>
            </p:nvSpPr>
            <p:spPr bwMode="auto">
              <a:xfrm>
                <a:off x="4251726" y="1142881"/>
                <a:ext cx="34533" cy="69952"/>
              </a:xfrm>
              <a:custGeom>
                <a:avLst/>
                <a:gdLst/>
                <a:ahLst/>
                <a:cxnLst>
                  <a:cxn ang="0">
                    <a:pos x="14" y="0"/>
                  </a:cxn>
                  <a:cxn ang="0">
                    <a:pos x="18" y="2"/>
                  </a:cxn>
                  <a:cxn ang="0">
                    <a:pos x="20" y="4"/>
                  </a:cxn>
                  <a:cxn ang="0">
                    <a:pos x="22" y="8"/>
                  </a:cxn>
                  <a:cxn ang="0">
                    <a:pos x="24" y="14"/>
                  </a:cxn>
                  <a:cxn ang="0">
                    <a:pos x="24" y="18"/>
                  </a:cxn>
                  <a:cxn ang="0">
                    <a:pos x="22" y="20"/>
                  </a:cxn>
                  <a:cxn ang="0">
                    <a:pos x="22" y="22"/>
                  </a:cxn>
                  <a:cxn ang="0">
                    <a:pos x="22" y="28"/>
                  </a:cxn>
                  <a:cxn ang="0">
                    <a:pos x="22" y="32"/>
                  </a:cxn>
                  <a:cxn ang="0">
                    <a:pos x="22" y="34"/>
                  </a:cxn>
                  <a:cxn ang="0">
                    <a:pos x="22" y="40"/>
                  </a:cxn>
                  <a:cxn ang="0">
                    <a:pos x="22" y="44"/>
                  </a:cxn>
                  <a:cxn ang="0">
                    <a:pos x="20" y="42"/>
                  </a:cxn>
                  <a:cxn ang="0">
                    <a:pos x="14" y="40"/>
                  </a:cxn>
                  <a:cxn ang="0">
                    <a:pos x="16" y="44"/>
                  </a:cxn>
                  <a:cxn ang="0">
                    <a:pos x="14" y="46"/>
                  </a:cxn>
                  <a:cxn ang="0">
                    <a:pos x="10" y="46"/>
                  </a:cxn>
                  <a:cxn ang="0">
                    <a:pos x="8" y="46"/>
                  </a:cxn>
                  <a:cxn ang="0">
                    <a:pos x="8" y="46"/>
                  </a:cxn>
                  <a:cxn ang="0">
                    <a:pos x="4" y="42"/>
                  </a:cxn>
                  <a:cxn ang="0">
                    <a:pos x="4" y="40"/>
                  </a:cxn>
                  <a:cxn ang="0">
                    <a:pos x="4" y="28"/>
                  </a:cxn>
                  <a:cxn ang="0">
                    <a:pos x="4" y="28"/>
                  </a:cxn>
                  <a:cxn ang="0">
                    <a:pos x="4" y="26"/>
                  </a:cxn>
                  <a:cxn ang="0">
                    <a:pos x="4" y="22"/>
                  </a:cxn>
                  <a:cxn ang="0">
                    <a:pos x="6" y="20"/>
                  </a:cxn>
                  <a:cxn ang="0">
                    <a:pos x="4" y="14"/>
                  </a:cxn>
                  <a:cxn ang="0">
                    <a:pos x="0" y="12"/>
                  </a:cxn>
                  <a:cxn ang="0">
                    <a:pos x="0" y="8"/>
                  </a:cxn>
                  <a:cxn ang="0">
                    <a:pos x="0" y="4"/>
                  </a:cxn>
                  <a:cxn ang="0">
                    <a:pos x="2" y="4"/>
                  </a:cxn>
                  <a:cxn ang="0">
                    <a:pos x="8" y="4"/>
                  </a:cxn>
                  <a:cxn ang="0">
                    <a:pos x="10" y="2"/>
                  </a:cxn>
                  <a:cxn ang="0">
                    <a:pos x="14" y="0"/>
                  </a:cxn>
                </a:cxnLst>
                <a:rect l="0" t="0" r="r" b="b"/>
                <a:pathLst>
                  <a:path w="24" h="48">
                    <a:moveTo>
                      <a:pt x="14" y="0"/>
                    </a:moveTo>
                    <a:lnTo>
                      <a:pt x="14" y="0"/>
                    </a:lnTo>
                    <a:lnTo>
                      <a:pt x="16" y="0"/>
                    </a:lnTo>
                    <a:lnTo>
                      <a:pt x="18" y="2"/>
                    </a:lnTo>
                    <a:lnTo>
                      <a:pt x="18" y="2"/>
                    </a:lnTo>
                    <a:lnTo>
                      <a:pt x="20" y="4"/>
                    </a:lnTo>
                    <a:lnTo>
                      <a:pt x="22" y="8"/>
                    </a:lnTo>
                    <a:lnTo>
                      <a:pt x="22" y="8"/>
                    </a:lnTo>
                    <a:lnTo>
                      <a:pt x="22" y="10"/>
                    </a:lnTo>
                    <a:lnTo>
                      <a:pt x="24" y="14"/>
                    </a:lnTo>
                    <a:lnTo>
                      <a:pt x="24" y="14"/>
                    </a:lnTo>
                    <a:lnTo>
                      <a:pt x="24" y="18"/>
                    </a:lnTo>
                    <a:lnTo>
                      <a:pt x="24" y="18"/>
                    </a:lnTo>
                    <a:lnTo>
                      <a:pt x="22" y="20"/>
                    </a:lnTo>
                    <a:lnTo>
                      <a:pt x="22" y="22"/>
                    </a:lnTo>
                    <a:lnTo>
                      <a:pt x="22" y="22"/>
                    </a:lnTo>
                    <a:lnTo>
                      <a:pt x="24" y="24"/>
                    </a:lnTo>
                    <a:lnTo>
                      <a:pt x="22" y="28"/>
                    </a:lnTo>
                    <a:lnTo>
                      <a:pt x="22" y="28"/>
                    </a:lnTo>
                    <a:lnTo>
                      <a:pt x="22" y="32"/>
                    </a:lnTo>
                    <a:lnTo>
                      <a:pt x="22" y="34"/>
                    </a:lnTo>
                    <a:lnTo>
                      <a:pt x="22" y="34"/>
                    </a:lnTo>
                    <a:lnTo>
                      <a:pt x="22" y="36"/>
                    </a:lnTo>
                    <a:lnTo>
                      <a:pt x="22" y="40"/>
                    </a:lnTo>
                    <a:lnTo>
                      <a:pt x="22" y="42"/>
                    </a:lnTo>
                    <a:lnTo>
                      <a:pt x="22" y="44"/>
                    </a:lnTo>
                    <a:lnTo>
                      <a:pt x="22" y="44"/>
                    </a:lnTo>
                    <a:lnTo>
                      <a:pt x="20" y="42"/>
                    </a:lnTo>
                    <a:lnTo>
                      <a:pt x="18" y="42"/>
                    </a:lnTo>
                    <a:lnTo>
                      <a:pt x="14" y="40"/>
                    </a:lnTo>
                    <a:lnTo>
                      <a:pt x="14" y="40"/>
                    </a:lnTo>
                    <a:lnTo>
                      <a:pt x="16" y="44"/>
                    </a:lnTo>
                    <a:lnTo>
                      <a:pt x="16" y="46"/>
                    </a:lnTo>
                    <a:lnTo>
                      <a:pt x="14" y="46"/>
                    </a:lnTo>
                    <a:lnTo>
                      <a:pt x="14" y="46"/>
                    </a:lnTo>
                    <a:lnTo>
                      <a:pt x="10" y="46"/>
                    </a:lnTo>
                    <a:lnTo>
                      <a:pt x="8" y="48"/>
                    </a:lnTo>
                    <a:lnTo>
                      <a:pt x="8" y="46"/>
                    </a:lnTo>
                    <a:lnTo>
                      <a:pt x="8" y="46"/>
                    </a:lnTo>
                    <a:lnTo>
                      <a:pt x="8" y="46"/>
                    </a:lnTo>
                    <a:lnTo>
                      <a:pt x="6" y="44"/>
                    </a:lnTo>
                    <a:lnTo>
                      <a:pt x="4" y="42"/>
                    </a:lnTo>
                    <a:lnTo>
                      <a:pt x="4" y="40"/>
                    </a:lnTo>
                    <a:lnTo>
                      <a:pt x="4" y="40"/>
                    </a:lnTo>
                    <a:lnTo>
                      <a:pt x="4" y="32"/>
                    </a:lnTo>
                    <a:lnTo>
                      <a:pt x="4" y="28"/>
                    </a:lnTo>
                    <a:lnTo>
                      <a:pt x="4" y="28"/>
                    </a:lnTo>
                    <a:lnTo>
                      <a:pt x="4" y="28"/>
                    </a:lnTo>
                    <a:lnTo>
                      <a:pt x="6" y="26"/>
                    </a:lnTo>
                    <a:lnTo>
                      <a:pt x="4" y="26"/>
                    </a:lnTo>
                    <a:lnTo>
                      <a:pt x="4" y="24"/>
                    </a:lnTo>
                    <a:lnTo>
                      <a:pt x="4" y="22"/>
                    </a:lnTo>
                    <a:lnTo>
                      <a:pt x="4" y="22"/>
                    </a:lnTo>
                    <a:lnTo>
                      <a:pt x="6" y="20"/>
                    </a:lnTo>
                    <a:lnTo>
                      <a:pt x="6" y="16"/>
                    </a:lnTo>
                    <a:lnTo>
                      <a:pt x="4" y="14"/>
                    </a:lnTo>
                    <a:lnTo>
                      <a:pt x="4" y="14"/>
                    </a:lnTo>
                    <a:lnTo>
                      <a:pt x="0" y="12"/>
                    </a:lnTo>
                    <a:lnTo>
                      <a:pt x="0" y="8"/>
                    </a:lnTo>
                    <a:lnTo>
                      <a:pt x="0" y="8"/>
                    </a:lnTo>
                    <a:lnTo>
                      <a:pt x="0" y="4"/>
                    </a:lnTo>
                    <a:lnTo>
                      <a:pt x="0" y="4"/>
                    </a:lnTo>
                    <a:lnTo>
                      <a:pt x="2" y="4"/>
                    </a:lnTo>
                    <a:lnTo>
                      <a:pt x="2" y="4"/>
                    </a:lnTo>
                    <a:lnTo>
                      <a:pt x="6" y="6"/>
                    </a:lnTo>
                    <a:lnTo>
                      <a:pt x="8" y="4"/>
                    </a:lnTo>
                    <a:lnTo>
                      <a:pt x="8" y="4"/>
                    </a:lnTo>
                    <a:lnTo>
                      <a:pt x="10" y="2"/>
                    </a:lnTo>
                    <a:lnTo>
                      <a:pt x="14" y="0"/>
                    </a:lnTo>
                    <a:lnTo>
                      <a:pt x="14"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7" name="Freeform 220">
                <a:extLst>
                  <a:ext uri="{FF2B5EF4-FFF2-40B4-BE49-F238E27FC236}">
                    <a16:creationId xmlns:a16="http://schemas.microsoft.com/office/drawing/2014/main" id="{674180A1-4660-4895-9478-B9DFB0954B4C}"/>
                  </a:ext>
                </a:extLst>
              </p:cNvPr>
              <p:cNvSpPr>
                <a:spLocks/>
              </p:cNvSpPr>
              <p:nvPr/>
            </p:nvSpPr>
            <p:spPr bwMode="auto">
              <a:xfrm>
                <a:off x="4551010" y="1102078"/>
                <a:ext cx="51799" cy="90353"/>
              </a:xfrm>
              <a:custGeom>
                <a:avLst/>
                <a:gdLst/>
                <a:ahLst/>
                <a:cxnLst>
                  <a:cxn ang="0">
                    <a:pos x="26" y="62"/>
                  </a:cxn>
                  <a:cxn ang="0">
                    <a:pos x="18" y="56"/>
                  </a:cxn>
                  <a:cxn ang="0">
                    <a:pos x="18" y="54"/>
                  </a:cxn>
                  <a:cxn ang="0">
                    <a:pos x="14" y="52"/>
                  </a:cxn>
                  <a:cxn ang="0">
                    <a:pos x="10" y="50"/>
                  </a:cxn>
                  <a:cxn ang="0">
                    <a:pos x="8" y="44"/>
                  </a:cxn>
                  <a:cxn ang="0">
                    <a:pos x="6" y="42"/>
                  </a:cxn>
                  <a:cxn ang="0">
                    <a:pos x="8" y="42"/>
                  </a:cxn>
                  <a:cxn ang="0">
                    <a:pos x="12" y="44"/>
                  </a:cxn>
                  <a:cxn ang="0">
                    <a:pos x="12" y="42"/>
                  </a:cxn>
                  <a:cxn ang="0">
                    <a:pos x="8" y="38"/>
                  </a:cxn>
                  <a:cxn ang="0">
                    <a:pos x="6" y="36"/>
                  </a:cxn>
                  <a:cxn ang="0">
                    <a:pos x="6" y="30"/>
                  </a:cxn>
                  <a:cxn ang="0">
                    <a:pos x="6" y="30"/>
                  </a:cxn>
                  <a:cxn ang="0">
                    <a:pos x="8" y="26"/>
                  </a:cxn>
                  <a:cxn ang="0">
                    <a:pos x="8" y="26"/>
                  </a:cxn>
                  <a:cxn ang="0">
                    <a:pos x="6" y="24"/>
                  </a:cxn>
                  <a:cxn ang="0">
                    <a:pos x="6" y="20"/>
                  </a:cxn>
                  <a:cxn ang="0">
                    <a:pos x="4" y="14"/>
                  </a:cxn>
                  <a:cxn ang="0">
                    <a:pos x="2" y="12"/>
                  </a:cxn>
                  <a:cxn ang="0">
                    <a:pos x="6" y="10"/>
                  </a:cxn>
                  <a:cxn ang="0">
                    <a:pos x="4" y="10"/>
                  </a:cxn>
                  <a:cxn ang="0">
                    <a:pos x="0" y="8"/>
                  </a:cxn>
                  <a:cxn ang="0">
                    <a:pos x="2" y="6"/>
                  </a:cxn>
                  <a:cxn ang="0">
                    <a:pos x="0" y="4"/>
                  </a:cxn>
                  <a:cxn ang="0">
                    <a:pos x="0" y="2"/>
                  </a:cxn>
                  <a:cxn ang="0">
                    <a:pos x="6" y="0"/>
                  </a:cxn>
                  <a:cxn ang="0">
                    <a:pos x="12" y="0"/>
                  </a:cxn>
                  <a:cxn ang="0">
                    <a:pos x="18" y="4"/>
                  </a:cxn>
                  <a:cxn ang="0">
                    <a:pos x="20" y="10"/>
                  </a:cxn>
                  <a:cxn ang="0">
                    <a:pos x="22" y="16"/>
                  </a:cxn>
                  <a:cxn ang="0">
                    <a:pos x="24" y="18"/>
                  </a:cxn>
                  <a:cxn ang="0">
                    <a:pos x="26" y="22"/>
                  </a:cxn>
                  <a:cxn ang="0">
                    <a:pos x="32" y="26"/>
                  </a:cxn>
                  <a:cxn ang="0">
                    <a:pos x="36" y="36"/>
                  </a:cxn>
                  <a:cxn ang="0">
                    <a:pos x="36" y="40"/>
                  </a:cxn>
                  <a:cxn ang="0">
                    <a:pos x="32" y="50"/>
                  </a:cxn>
                  <a:cxn ang="0">
                    <a:pos x="30" y="56"/>
                  </a:cxn>
                  <a:cxn ang="0">
                    <a:pos x="26" y="58"/>
                  </a:cxn>
                  <a:cxn ang="0">
                    <a:pos x="26" y="60"/>
                  </a:cxn>
                  <a:cxn ang="0">
                    <a:pos x="26" y="62"/>
                  </a:cxn>
                </a:cxnLst>
                <a:rect l="0" t="0" r="r" b="b"/>
                <a:pathLst>
                  <a:path w="36" h="62">
                    <a:moveTo>
                      <a:pt x="26" y="62"/>
                    </a:moveTo>
                    <a:lnTo>
                      <a:pt x="26" y="62"/>
                    </a:lnTo>
                    <a:lnTo>
                      <a:pt x="22" y="60"/>
                    </a:lnTo>
                    <a:lnTo>
                      <a:pt x="18" y="56"/>
                    </a:lnTo>
                    <a:lnTo>
                      <a:pt x="18" y="54"/>
                    </a:lnTo>
                    <a:lnTo>
                      <a:pt x="18" y="54"/>
                    </a:lnTo>
                    <a:lnTo>
                      <a:pt x="16" y="52"/>
                    </a:lnTo>
                    <a:lnTo>
                      <a:pt x="14" y="52"/>
                    </a:lnTo>
                    <a:lnTo>
                      <a:pt x="12" y="52"/>
                    </a:lnTo>
                    <a:lnTo>
                      <a:pt x="10" y="50"/>
                    </a:lnTo>
                    <a:lnTo>
                      <a:pt x="10" y="50"/>
                    </a:lnTo>
                    <a:lnTo>
                      <a:pt x="8" y="44"/>
                    </a:lnTo>
                    <a:lnTo>
                      <a:pt x="6" y="42"/>
                    </a:lnTo>
                    <a:lnTo>
                      <a:pt x="6" y="42"/>
                    </a:lnTo>
                    <a:lnTo>
                      <a:pt x="6" y="40"/>
                    </a:lnTo>
                    <a:lnTo>
                      <a:pt x="8" y="42"/>
                    </a:lnTo>
                    <a:lnTo>
                      <a:pt x="8" y="42"/>
                    </a:lnTo>
                    <a:lnTo>
                      <a:pt x="12" y="44"/>
                    </a:lnTo>
                    <a:lnTo>
                      <a:pt x="12" y="44"/>
                    </a:lnTo>
                    <a:lnTo>
                      <a:pt x="12" y="42"/>
                    </a:lnTo>
                    <a:lnTo>
                      <a:pt x="12" y="42"/>
                    </a:lnTo>
                    <a:lnTo>
                      <a:pt x="8" y="38"/>
                    </a:lnTo>
                    <a:lnTo>
                      <a:pt x="6" y="36"/>
                    </a:lnTo>
                    <a:lnTo>
                      <a:pt x="6" y="36"/>
                    </a:lnTo>
                    <a:lnTo>
                      <a:pt x="6" y="32"/>
                    </a:lnTo>
                    <a:lnTo>
                      <a:pt x="6" y="30"/>
                    </a:lnTo>
                    <a:lnTo>
                      <a:pt x="6" y="30"/>
                    </a:lnTo>
                    <a:lnTo>
                      <a:pt x="6" y="30"/>
                    </a:lnTo>
                    <a:lnTo>
                      <a:pt x="8" y="26"/>
                    </a:lnTo>
                    <a:lnTo>
                      <a:pt x="8" y="26"/>
                    </a:lnTo>
                    <a:lnTo>
                      <a:pt x="8" y="26"/>
                    </a:lnTo>
                    <a:lnTo>
                      <a:pt x="8" y="26"/>
                    </a:lnTo>
                    <a:lnTo>
                      <a:pt x="6" y="26"/>
                    </a:lnTo>
                    <a:lnTo>
                      <a:pt x="6" y="24"/>
                    </a:lnTo>
                    <a:lnTo>
                      <a:pt x="6" y="20"/>
                    </a:lnTo>
                    <a:lnTo>
                      <a:pt x="6" y="20"/>
                    </a:lnTo>
                    <a:lnTo>
                      <a:pt x="6" y="16"/>
                    </a:lnTo>
                    <a:lnTo>
                      <a:pt x="4" y="14"/>
                    </a:lnTo>
                    <a:lnTo>
                      <a:pt x="2" y="12"/>
                    </a:lnTo>
                    <a:lnTo>
                      <a:pt x="2" y="12"/>
                    </a:lnTo>
                    <a:lnTo>
                      <a:pt x="2" y="12"/>
                    </a:lnTo>
                    <a:lnTo>
                      <a:pt x="6" y="10"/>
                    </a:lnTo>
                    <a:lnTo>
                      <a:pt x="6" y="10"/>
                    </a:lnTo>
                    <a:lnTo>
                      <a:pt x="4" y="10"/>
                    </a:lnTo>
                    <a:lnTo>
                      <a:pt x="4" y="10"/>
                    </a:lnTo>
                    <a:lnTo>
                      <a:pt x="0" y="8"/>
                    </a:lnTo>
                    <a:lnTo>
                      <a:pt x="0" y="8"/>
                    </a:lnTo>
                    <a:lnTo>
                      <a:pt x="2" y="6"/>
                    </a:lnTo>
                    <a:lnTo>
                      <a:pt x="2" y="6"/>
                    </a:lnTo>
                    <a:lnTo>
                      <a:pt x="0" y="4"/>
                    </a:lnTo>
                    <a:lnTo>
                      <a:pt x="0" y="4"/>
                    </a:lnTo>
                    <a:lnTo>
                      <a:pt x="0" y="2"/>
                    </a:lnTo>
                    <a:lnTo>
                      <a:pt x="0" y="2"/>
                    </a:lnTo>
                    <a:lnTo>
                      <a:pt x="6" y="0"/>
                    </a:lnTo>
                    <a:lnTo>
                      <a:pt x="6" y="0"/>
                    </a:lnTo>
                    <a:lnTo>
                      <a:pt x="12" y="0"/>
                    </a:lnTo>
                    <a:lnTo>
                      <a:pt x="16" y="2"/>
                    </a:lnTo>
                    <a:lnTo>
                      <a:pt x="18" y="4"/>
                    </a:lnTo>
                    <a:lnTo>
                      <a:pt x="18" y="4"/>
                    </a:lnTo>
                    <a:lnTo>
                      <a:pt x="20" y="10"/>
                    </a:lnTo>
                    <a:lnTo>
                      <a:pt x="22" y="16"/>
                    </a:lnTo>
                    <a:lnTo>
                      <a:pt x="22" y="16"/>
                    </a:lnTo>
                    <a:lnTo>
                      <a:pt x="22" y="18"/>
                    </a:lnTo>
                    <a:lnTo>
                      <a:pt x="24" y="18"/>
                    </a:lnTo>
                    <a:lnTo>
                      <a:pt x="24" y="20"/>
                    </a:lnTo>
                    <a:lnTo>
                      <a:pt x="26" y="22"/>
                    </a:lnTo>
                    <a:lnTo>
                      <a:pt x="26" y="22"/>
                    </a:lnTo>
                    <a:lnTo>
                      <a:pt x="32" y="26"/>
                    </a:lnTo>
                    <a:lnTo>
                      <a:pt x="34" y="30"/>
                    </a:lnTo>
                    <a:lnTo>
                      <a:pt x="36" y="36"/>
                    </a:lnTo>
                    <a:lnTo>
                      <a:pt x="36" y="36"/>
                    </a:lnTo>
                    <a:lnTo>
                      <a:pt x="36" y="40"/>
                    </a:lnTo>
                    <a:lnTo>
                      <a:pt x="34" y="44"/>
                    </a:lnTo>
                    <a:lnTo>
                      <a:pt x="32" y="50"/>
                    </a:lnTo>
                    <a:lnTo>
                      <a:pt x="32" y="50"/>
                    </a:lnTo>
                    <a:lnTo>
                      <a:pt x="30" y="56"/>
                    </a:lnTo>
                    <a:lnTo>
                      <a:pt x="26" y="58"/>
                    </a:lnTo>
                    <a:lnTo>
                      <a:pt x="26" y="58"/>
                    </a:lnTo>
                    <a:lnTo>
                      <a:pt x="26" y="58"/>
                    </a:lnTo>
                    <a:lnTo>
                      <a:pt x="26" y="60"/>
                    </a:lnTo>
                    <a:lnTo>
                      <a:pt x="26" y="60"/>
                    </a:lnTo>
                    <a:lnTo>
                      <a:pt x="26" y="62"/>
                    </a:lnTo>
                    <a:lnTo>
                      <a:pt x="26" y="6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8" name="Freeform 225">
                <a:extLst>
                  <a:ext uri="{FF2B5EF4-FFF2-40B4-BE49-F238E27FC236}">
                    <a16:creationId xmlns:a16="http://schemas.microsoft.com/office/drawing/2014/main" id="{269B4540-A04C-4B9D-BEC2-E37A057964F0}"/>
                  </a:ext>
                </a:extLst>
              </p:cNvPr>
              <p:cNvSpPr>
                <a:spLocks/>
              </p:cNvSpPr>
              <p:nvPr/>
            </p:nvSpPr>
            <p:spPr bwMode="auto">
              <a:xfrm>
                <a:off x="4519355" y="737748"/>
                <a:ext cx="71943" cy="23317"/>
              </a:xfrm>
              <a:custGeom>
                <a:avLst/>
                <a:gdLst/>
                <a:ahLst/>
                <a:cxnLst>
                  <a:cxn ang="0">
                    <a:pos x="2" y="14"/>
                  </a:cxn>
                  <a:cxn ang="0">
                    <a:pos x="2" y="14"/>
                  </a:cxn>
                  <a:cxn ang="0">
                    <a:pos x="4" y="12"/>
                  </a:cxn>
                  <a:cxn ang="0">
                    <a:pos x="8" y="12"/>
                  </a:cxn>
                  <a:cxn ang="0">
                    <a:pos x="8" y="12"/>
                  </a:cxn>
                  <a:cxn ang="0">
                    <a:pos x="8" y="10"/>
                  </a:cxn>
                  <a:cxn ang="0">
                    <a:pos x="6" y="10"/>
                  </a:cxn>
                  <a:cxn ang="0">
                    <a:pos x="2" y="10"/>
                  </a:cxn>
                  <a:cxn ang="0">
                    <a:pos x="2" y="10"/>
                  </a:cxn>
                  <a:cxn ang="0">
                    <a:pos x="2" y="10"/>
                  </a:cxn>
                  <a:cxn ang="0">
                    <a:pos x="0" y="8"/>
                  </a:cxn>
                  <a:cxn ang="0">
                    <a:pos x="0" y="8"/>
                  </a:cxn>
                  <a:cxn ang="0">
                    <a:pos x="0" y="8"/>
                  </a:cxn>
                  <a:cxn ang="0">
                    <a:pos x="4" y="8"/>
                  </a:cxn>
                  <a:cxn ang="0">
                    <a:pos x="4" y="8"/>
                  </a:cxn>
                  <a:cxn ang="0">
                    <a:pos x="8" y="8"/>
                  </a:cxn>
                  <a:cxn ang="0">
                    <a:pos x="10" y="6"/>
                  </a:cxn>
                  <a:cxn ang="0">
                    <a:pos x="10" y="6"/>
                  </a:cxn>
                  <a:cxn ang="0">
                    <a:pos x="14" y="4"/>
                  </a:cxn>
                  <a:cxn ang="0">
                    <a:pos x="18" y="2"/>
                  </a:cxn>
                  <a:cxn ang="0">
                    <a:pos x="18" y="2"/>
                  </a:cxn>
                  <a:cxn ang="0">
                    <a:pos x="20" y="0"/>
                  </a:cxn>
                  <a:cxn ang="0">
                    <a:pos x="20" y="0"/>
                  </a:cxn>
                  <a:cxn ang="0">
                    <a:pos x="20" y="4"/>
                  </a:cxn>
                  <a:cxn ang="0">
                    <a:pos x="20" y="6"/>
                  </a:cxn>
                  <a:cxn ang="0">
                    <a:pos x="24" y="2"/>
                  </a:cxn>
                  <a:cxn ang="0">
                    <a:pos x="24" y="2"/>
                  </a:cxn>
                  <a:cxn ang="0">
                    <a:pos x="28" y="4"/>
                  </a:cxn>
                  <a:cxn ang="0">
                    <a:pos x="30" y="4"/>
                  </a:cxn>
                  <a:cxn ang="0">
                    <a:pos x="30" y="4"/>
                  </a:cxn>
                  <a:cxn ang="0">
                    <a:pos x="38" y="4"/>
                  </a:cxn>
                  <a:cxn ang="0">
                    <a:pos x="44" y="2"/>
                  </a:cxn>
                  <a:cxn ang="0">
                    <a:pos x="48" y="4"/>
                  </a:cxn>
                  <a:cxn ang="0">
                    <a:pos x="48" y="4"/>
                  </a:cxn>
                  <a:cxn ang="0">
                    <a:pos x="50" y="6"/>
                  </a:cxn>
                  <a:cxn ang="0">
                    <a:pos x="50" y="8"/>
                  </a:cxn>
                  <a:cxn ang="0">
                    <a:pos x="48" y="12"/>
                  </a:cxn>
                  <a:cxn ang="0">
                    <a:pos x="48" y="12"/>
                  </a:cxn>
                  <a:cxn ang="0">
                    <a:pos x="46" y="14"/>
                  </a:cxn>
                  <a:cxn ang="0">
                    <a:pos x="42" y="14"/>
                  </a:cxn>
                  <a:cxn ang="0">
                    <a:pos x="38" y="12"/>
                  </a:cxn>
                  <a:cxn ang="0">
                    <a:pos x="32" y="14"/>
                  </a:cxn>
                  <a:cxn ang="0">
                    <a:pos x="32" y="14"/>
                  </a:cxn>
                  <a:cxn ang="0">
                    <a:pos x="28" y="16"/>
                  </a:cxn>
                  <a:cxn ang="0">
                    <a:pos x="22" y="16"/>
                  </a:cxn>
                  <a:cxn ang="0">
                    <a:pos x="16" y="14"/>
                  </a:cxn>
                  <a:cxn ang="0">
                    <a:pos x="2" y="14"/>
                  </a:cxn>
                  <a:cxn ang="0">
                    <a:pos x="2" y="14"/>
                  </a:cxn>
                </a:cxnLst>
                <a:rect l="0" t="0" r="r" b="b"/>
                <a:pathLst>
                  <a:path w="50" h="16">
                    <a:moveTo>
                      <a:pt x="2" y="14"/>
                    </a:moveTo>
                    <a:lnTo>
                      <a:pt x="2" y="14"/>
                    </a:lnTo>
                    <a:lnTo>
                      <a:pt x="4" y="12"/>
                    </a:lnTo>
                    <a:lnTo>
                      <a:pt x="8" y="12"/>
                    </a:lnTo>
                    <a:lnTo>
                      <a:pt x="8" y="12"/>
                    </a:lnTo>
                    <a:lnTo>
                      <a:pt x="8" y="10"/>
                    </a:lnTo>
                    <a:lnTo>
                      <a:pt x="6" y="10"/>
                    </a:lnTo>
                    <a:lnTo>
                      <a:pt x="2" y="10"/>
                    </a:lnTo>
                    <a:lnTo>
                      <a:pt x="2" y="10"/>
                    </a:lnTo>
                    <a:lnTo>
                      <a:pt x="2" y="10"/>
                    </a:lnTo>
                    <a:lnTo>
                      <a:pt x="0" y="8"/>
                    </a:lnTo>
                    <a:lnTo>
                      <a:pt x="0" y="8"/>
                    </a:lnTo>
                    <a:lnTo>
                      <a:pt x="0" y="8"/>
                    </a:lnTo>
                    <a:lnTo>
                      <a:pt x="4" y="8"/>
                    </a:lnTo>
                    <a:lnTo>
                      <a:pt x="4" y="8"/>
                    </a:lnTo>
                    <a:lnTo>
                      <a:pt x="8" y="8"/>
                    </a:lnTo>
                    <a:lnTo>
                      <a:pt x="10" y="6"/>
                    </a:lnTo>
                    <a:lnTo>
                      <a:pt x="10" y="6"/>
                    </a:lnTo>
                    <a:lnTo>
                      <a:pt x="14" y="4"/>
                    </a:lnTo>
                    <a:lnTo>
                      <a:pt x="18" y="2"/>
                    </a:lnTo>
                    <a:lnTo>
                      <a:pt x="18" y="2"/>
                    </a:lnTo>
                    <a:lnTo>
                      <a:pt x="20" y="0"/>
                    </a:lnTo>
                    <a:lnTo>
                      <a:pt x="20" y="0"/>
                    </a:lnTo>
                    <a:lnTo>
                      <a:pt x="20" y="4"/>
                    </a:lnTo>
                    <a:lnTo>
                      <a:pt x="20" y="6"/>
                    </a:lnTo>
                    <a:lnTo>
                      <a:pt x="24" y="2"/>
                    </a:lnTo>
                    <a:lnTo>
                      <a:pt x="24" y="2"/>
                    </a:lnTo>
                    <a:lnTo>
                      <a:pt x="28" y="4"/>
                    </a:lnTo>
                    <a:lnTo>
                      <a:pt x="30" y="4"/>
                    </a:lnTo>
                    <a:lnTo>
                      <a:pt x="30" y="4"/>
                    </a:lnTo>
                    <a:lnTo>
                      <a:pt x="38" y="4"/>
                    </a:lnTo>
                    <a:lnTo>
                      <a:pt x="44" y="2"/>
                    </a:lnTo>
                    <a:lnTo>
                      <a:pt x="48" y="4"/>
                    </a:lnTo>
                    <a:lnTo>
                      <a:pt x="48" y="4"/>
                    </a:lnTo>
                    <a:lnTo>
                      <a:pt x="50" y="6"/>
                    </a:lnTo>
                    <a:lnTo>
                      <a:pt x="50" y="8"/>
                    </a:lnTo>
                    <a:lnTo>
                      <a:pt x="48" y="12"/>
                    </a:lnTo>
                    <a:lnTo>
                      <a:pt x="48" y="12"/>
                    </a:lnTo>
                    <a:lnTo>
                      <a:pt x="46" y="14"/>
                    </a:lnTo>
                    <a:lnTo>
                      <a:pt x="42" y="14"/>
                    </a:lnTo>
                    <a:lnTo>
                      <a:pt x="38" y="12"/>
                    </a:lnTo>
                    <a:lnTo>
                      <a:pt x="32" y="14"/>
                    </a:lnTo>
                    <a:lnTo>
                      <a:pt x="32" y="14"/>
                    </a:lnTo>
                    <a:lnTo>
                      <a:pt x="28" y="16"/>
                    </a:lnTo>
                    <a:lnTo>
                      <a:pt x="22" y="16"/>
                    </a:lnTo>
                    <a:lnTo>
                      <a:pt x="16" y="14"/>
                    </a:lnTo>
                    <a:lnTo>
                      <a:pt x="2" y="14"/>
                    </a:lnTo>
                    <a:lnTo>
                      <a:pt x="2" y="1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19" name="Freeform 233">
                <a:extLst>
                  <a:ext uri="{FF2B5EF4-FFF2-40B4-BE49-F238E27FC236}">
                    <a16:creationId xmlns:a16="http://schemas.microsoft.com/office/drawing/2014/main" id="{D9BE84AE-4D40-495C-A556-C3A8E119910E}"/>
                  </a:ext>
                </a:extLst>
              </p:cNvPr>
              <p:cNvSpPr>
                <a:spLocks/>
              </p:cNvSpPr>
              <p:nvPr/>
            </p:nvSpPr>
            <p:spPr bwMode="auto">
              <a:xfrm>
                <a:off x="4611441" y="691115"/>
                <a:ext cx="253238" cy="142817"/>
              </a:xfrm>
              <a:custGeom>
                <a:avLst/>
                <a:gdLst/>
                <a:ahLst/>
                <a:cxnLst>
                  <a:cxn ang="0">
                    <a:pos x="144" y="58"/>
                  </a:cxn>
                  <a:cxn ang="0">
                    <a:pos x="146" y="50"/>
                  </a:cxn>
                  <a:cxn ang="0">
                    <a:pos x="152" y="52"/>
                  </a:cxn>
                  <a:cxn ang="0">
                    <a:pos x="168" y="52"/>
                  </a:cxn>
                  <a:cxn ang="0">
                    <a:pos x="176" y="46"/>
                  </a:cxn>
                  <a:cxn ang="0">
                    <a:pos x="172" y="42"/>
                  </a:cxn>
                  <a:cxn ang="0">
                    <a:pos x="162" y="36"/>
                  </a:cxn>
                  <a:cxn ang="0">
                    <a:pos x="154" y="36"/>
                  </a:cxn>
                  <a:cxn ang="0">
                    <a:pos x="152" y="34"/>
                  </a:cxn>
                  <a:cxn ang="0">
                    <a:pos x="148" y="30"/>
                  </a:cxn>
                  <a:cxn ang="0">
                    <a:pos x="140" y="30"/>
                  </a:cxn>
                  <a:cxn ang="0">
                    <a:pos x="124" y="22"/>
                  </a:cxn>
                  <a:cxn ang="0">
                    <a:pos x="120" y="16"/>
                  </a:cxn>
                  <a:cxn ang="0">
                    <a:pos x="116" y="10"/>
                  </a:cxn>
                  <a:cxn ang="0">
                    <a:pos x="114" y="4"/>
                  </a:cxn>
                  <a:cxn ang="0">
                    <a:pos x="106" y="0"/>
                  </a:cxn>
                  <a:cxn ang="0">
                    <a:pos x="96" y="6"/>
                  </a:cxn>
                  <a:cxn ang="0">
                    <a:pos x="90" y="6"/>
                  </a:cxn>
                  <a:cxn ang="0">
                    <a:pos x="88" y="4"/>
                  </a:cxn>
                  <a:cxn ang="0">
                    <a:pos x="68" y="2"/>
                  </a:cxn>
                  <a:cxn ang="0">
                    <a:pos x="66" y="6"/>
                  </a:cxn>
                  <a:cxn ang="0">
                    <a:pos x="68" y="14"/>
                  </a:cxn>
                  <a:cxn ang="0">
                    <a:pos x="58" y="16"/>
                  </a:cxn>
                  <a:cxn ang="0">
                    <a:pos x="52" y="22"/>
                  </a:cxn>
                  <a:cxn ang="0">
                    <a:pos x="50" y="28"/>
                  </a:cxn>
                  <a:cxn ang="0">
                    <a:pos x="52" y="32"/>
                  </a:cxn>
                  <a:cxn ang="0">
                    <a:pos x="42" y="34"/>
                  </a:cxn>
                  <a:cxn ang="0">
                    <a:pos x="36" y="38"/>
                  </a:cxn>
                  <a:cxn ang="0">
                    <a:pos x="30" y="44"/>
                  </a:cxn>
                  <a:cxn ang="0">
                    <a:pos x="30" y="50"/>
                  </a:cxn>
                  <a:cxn ang="0">
                    <a:pos x="32" y="54"/>
                  </a:cxn>
                  <a:cxn ang="0">
                    <a:pos x="26" y="54"/>
                  </a:cxn>
                  <a:cxn ang="0">
                    <a:pos x="16" y="56"/>
                  </a:cxn>
                  <a:cxn ang="0">
                    <a:pos x="0" y="52"/>
                  </a:cxn>
                  <a:cxn ang="0">
                    <a:pos x="4" y="62"/>
                  </a:cxn>
                  <a:cxn ang="0">
                    <a:pos x="10" y="68"/>
                  </a:cxn>
                  <a:cxn ang="0">
                    <a:pos x="4" y="76"/>
                  </a:cxn>
                  <a:cxn ang="0">
                    <a:pos x="4" y="86"/>
                  </a:cxn>
                  <a:cxn ang="0">
                    <a:pos x="12" y="92"/>
                  </a:cxn>
                  <a:cxn ang="0">
                    <a:pos x="26" y="90"/>
                  </a:cxn>
                  <a:cxn ang="0">
                    <a:pos x="44" y="88"/>
                  </a:cxn>
                  <a:cxn ang="0">
                    <a:pos x="76" y="98"/>
                  </a:cxn>
                  <a:cxn ang="0">
                    <a:pos x="92" y="92"/>
                  </a:cxn>
                  <a:cxn ang="0">
                    <a:pos x="96" y="96"/>
                  </a:cxn>
                  <a:cxn ang="0">
                    <a:pos x="106" y="94"/>
                  </a:cxn>
                  <a:cxn ang="0">
                    <a:pos x="112" y="92"/>
                  </a:cxn>
                  <a:cxn ang="0">
                    <a:pos x="118" y="88"/>
                  </a:cxn>
                  <a:cxn ang="0">
                    <a:pos x="126" y="90"/>
                  </a:cxn>
                  <a:cxn ang="0">
                    <a:pos x="142" y="92"/>
                  </a:cxn>
                  <a:cxn ang="0">
                    <a:pos x="144" y="88"/>
                  </a:cxn>
                  <a:cxn ang="0">
                    <a:pos x="140" y="72"/>
                  </a:cxn>
                  <a:cxn ang="0">
                    <a:pos x="154" y="70"/>
                  </a:cxn>
                </a:cxnLst>
                <a:rect l="0" t="0" r="r" b="b"/>
                <a:pathLst>
                  <a:path w="176" h="98">
                    <a:moveTo>
                      <a:pt x="154" y="70"/>
                    </a:moveTo>
                    <a:lnTo>
                      <a:pt x="154" y="70"/>
                    </a:lnTo>
                    <a:lnTo>
                      <a:pt x="144" y="58"/>
                    </a:lnTo>
                    <a:lnTo>
                      <a:pt x="144" y="54"/>
                    </a:lnTo>
                    <a:lnTo>
                      <a:pt x="144" y="52"/>
                    </a:lnTo>
                    <a:lnTo>
                      <a:pt x="146" y="50"/>
                    </a:lnTo>
                    <a:lnTo>
                      <a:pt x="148" y="50"/>
                    </a:lnTo>
                    <a:lnTo>
                      <a:pt x="152" y="52"/>
                    </a:lnTo>
                    <a:lnTo>
                      <a:pt x="152" y="52"/>
                    </a:lnTo>
                    <a:lnTo>
                      <a:pt x="156" y="54"/>
                    </a:lnTo>
                    <a:lnTo>
                      <a:pt x="160" y="54"/>
                    </a:lnTo>
                    <a:lnTo>
                      <a:pt x="168" y="52"/>
                    </a:lnTo>
                    <a:lnTo>
                      <a:pt x="168" y="52"/>
                    </a:lnTo>
                    <a:lnTo>
                      <a:pt x="174" y="50"/>
                    </a:lnTo>
                    <a:lnTo>
                      <a:pt x="176" y="46"/>
                    </a:lnTo>
                    <a:lnTo>
                      <a:pt x="174" y="44"/>
                    </a:lnTo>
                    <a:lnTo>
                      <a:pt x="172" y="42"/>
                    </a:lnTo>
                    <a:lnTo>
                      <a:pt x="172" y="42"/>
                    </a:lnTo>
                    <a:lnTo>
                      <a:pt x="168" y="40"/>
                    </a:lnTo>
                    <a:lnTo>
                      <a:pt x="166" y="40"/>
                    </a:lnTo>
                    <a:lnTo>
                      <a:pt x="162" y="36"/>
                    </a:lnTo>
                    <a:lnTo>
                      <a:pt x="162" y="36"/>
                    </a:lnTo>
                    <a:lnTo>
                      <a:pt x="158" y="36"/>
                    </a:lnTo>
                    <a:lnTo>
                      <a:pt x="154" y="36"/>
                    </a:lnTo>
                    <a:lnTo>
                      <a:pt x="154" y="36"/>
                    </a:lnTo>
                    <a:lnTo>
                      <a:pt x="150" y="34"/>
                    </a:lnTo>
                    <a:lnTo>
                      <a:pt x="152" y="34"/>
                    </a:lnTo>
                    <a:lnTo>
                      <a:pt x="152" y="32"/>
                    </a:lnTo>
                    <a:lnTo>
                      <a:pt x="148" y="30"/>
                    </a:lnTo>
                    <a:lnTo>
                      <a:pt x="148" y="30"/>
                    </a:lnTo>
                    <a:lnTo>
                      <a:pt x="144" y="30"/>
                    </a:lnTo>
                    <a:lnTo>
                      <a:pt x="140" y="30"/>
                    </a:lnTo>
                    <a:lnTo>
                      <a:pt x="140" y="30"/>
                    </a:lnTo>
                    <a:lnTo>
                      <a:pt x="126" y="24"/>
                    </a:lnTo>
                    <a:lnTo>
                      <a:pt x="124" y="22"/>
                    </a:lnTo>
                    <a:lnTo>
                      <a:pt x="124" y="22"/>
                    </a:lnTo>
                    <a:lnTo>
                      <a:pt x="124" y="22"/>
                    </a:lnTo>
                    <a:lnTo>
                      <a:pt x="124" y="18"/>
                    </a:lnTo>
                    <a:lnTo>
                      <a:pt x="120" y="16"/>
                    </a:lnTo>
                    <a:lnTo>
                      <a:pt x="120" y="16"/>
                    </a:lnTo>
                    <a:lnTo>
                      <a:pt x="116" y="12"/>
                    </a:lnTo>
                    <a:lnTo>
                      <a:pt x="116" y="10"/>
                    </a:lnTo>
                    <a:lnTo>
                      <a:pt x="118" y="8"/>
                    </a:lnTo>
                    <a:lnTo>
                      <a:pt x="118" y="6"/>
                    </a:lnTo>
                    <a:lnTo>
                      <a:pt x="114" y="4"/>
                    </a:lnTo>
                    <a:lnTo>
                      <a:pt x="114" y="4"/>
                    </a:lnTo>
                    <a:lnTo>
                      <a:pt x="110" y="2"/>
                    </a:lnTo>
                    <a:lnTo>
                      <a:pt x="106" y="0"/>
                    </a:lnTo>
                    <a:lnTo>
                      <a:pt x="104" y="0"/>
                    </a:lnTo>
                    <a:lnTo>
                      <a:pt x="104" y="0"/>
                    </a:lnTo>
                    <a:lnTo>
                      <a:pt x="96" y="6"/>
                    </a:lnTo>
                    <a:lnTo>
                      <a:pt x="92" y="8"/>
                    </a:lnTo>
                    <a:lnTo>
                      <a:pt x="92" y="8"/>
                    </a:lnTo>
                    <a:lnTo>
                      <a:pt x="90" y="6"/>
                    </a:lnTo>
                    <a:lnTo>
                      <a:pt x="90" y="6"/>
                    </a:lnTo>
                    <a:lnTo>
                      <a:pt x="90" y="6"/>
                    </a:lnTo>
                    <a:lnTo>
                      <a:pt x="88" y="4"/>
                    </a:lnTo>
                    <a:lnTo>
                      <a:pt x="80" y="4"/>
                    </a:lnTo>
                    <a:lnTo>
                      <a:pt x="72" y="4"/>
                    </a:lnTo>
                    <a:lnTo>
                      <a:pt x="68" y="2"/>
                    </a:lnTo>
                    <a:lnTo>
                      <a:pt x="68" y="2"/>
                    </a:lnTo>
                    <a:lnTo>
                      <a:pt x="66" y="4"/>
                    </a:lnTo>
                    <a:lnTo>
                      <a:pt x="66" y="6"/>
                    </a:lnTo>
                    <a:lnTo>
                      <a:pt x="68" y="10"/>
                    </a:lnTo>
                    <a:lnTo>
                      <a:pt x="70" y="14"/>
                    </a:lnTo>
                    <a:lnTo>
                      <a:pt x="68" y="14"/>
                    </a:lnTo>
                    <a:lnTo>
                      <a:pt x="64" y="14"/>
                    </a:lnTo>
                    <a:lnTo>
                      <a:pt x="64" y="14"/>
                    </a:lnTo>
                    <a:lnTo>
                      <a:pt x="58" y="16"/>
                    </a:lnTo>
                    <a:lnTo>
                      <a:pt x="56" y="18"/>
                    </a:lnTo>
                    <a:lnTo>
                      <a:pt x="56" y="20"/>
                    </a:lnTo>
                    <a:lnTo>
                      <a:pt x="52" y="22"/>
                    </a:lnTo>
                    <a:lnTo>
                      <a:pt x="52" y="22"/>
                    </a:lnTo>
                    <a:lnTo>
                      <a:pt x="50" y="26"/>
                    </a:lnTo>
                    <a:lnTo>
                      <a:pt x="50" y="28"/>
                    </a:lnTo>
                    <a:lnTo>
                      <a:pt x="52" y="28"/>
                    </a:lnTo>
                    <a:lnTo>
                      <a:pt x="52" y="32"/>
                    </a:lnTo>
                    <a:lnTo>
                      <a:pt x="52" y="32"/>
                    </a:lnTo>
                    <a:lnTo>
                      <a:pt x="50" y="34"/>
                    </a:lnTo>
                    <a:lnTo>
                      <a:pt x="46" y="34"/>
                    </a:lnTo>
                    <a:lnTo>
                      <a:pt x="42" y="34"/>
                    </a:lnTo>
                    <a:lnTo>
                      <a:pt x="40" y="36"/>
                    </a:lnTo>
                    <a:lnTo>
                      <a:pt x="40" y="36"/>
                    </a:lnTo>
                    <a:lnTo>
                      <a:pt x="36" y="38"/>
                    </a:lnTo>
                    <a:lnTo>
                      <a:pt x="34" y="38"/>
                    </a:lnTo>
                    <a:lnTo>
                      <a:pt x="32" y="40"/>
                    </a:lnTo>
                    <a:lnTo>
                      <a:pt x="30" y="44"/>
                    </a:lnTo>
                    <a:lnTo>
                      <a:pt x="30" y="44"/>
                    </a:lnTo>
                    <a:lnTo>
                      <a:pt x="30" y="48"/>
                    </a:lnTo>
                    <a:lnTo>
                      <a:pt x="30" y="50"/>
                    </a:lnTo>
                    <a:lnTo>
                      <a:pt x="32" y="52"/>
                    </a:lnTo>
                    <a:lnTo>
                      <a:pt x="32" y="54"/>
                    </a:lnTo>
                    <a:lnTo>
                      <a:pt x="32" y="54"/>
                    </a:lnTo>
                    <a:lnTo>
                      <a:pt x="30" y="54"/>
                    </a:lnTo>
                    <a:lnTo>
                      <a:pt x="28" y="54"/>
                    </a:lnTo>
                    <a:lnTo>
                      <a:pt x="26" y="54"/>
                    </a:lnTo>
                    <a:lnTo>
                      <a:pt x="22" y="54"/>
                    </a:lnTo>
                    <a:lnTo>
                      <a:pt x="22" y="54"/>
                    </a:lnTo>
                    <a:lnTo>
                      <a:pt x="16" y="56"/>
                    </a:lnTo>
                    <a:lnTo>
                      <a:pt x="12" y="56"/>
                    </a:lnTo>
                    <a:lnTo>
                      <a:pt x="8" y="54"/>
                    </a:lnTo>
                    <a:lnTo>
                      <a:pt x="0" y="52"/>
                    </a:lnTo>
                    <a:lnTo>
                      <a:pt x="0" y="52"/>
                    </a:lnTo>
                    <a:lnTo>
                      <a:pt x="2" y="56"/>
                    </a:lnTo>
                    <a:lnTo>
                      <a:pt x="4" y="62"/>
                    </a:lnTo>
                    <a:lnTo>
                      <a:pt x="4" y="62"/>
                    </a:lnTo>
                    <a:lnTo>
                      <a:pt x="8" y="64"/>
                    </a:lnTo>
                    <a:lnTo>
                      <a:pt x="10" y="68"/>
                    </a:lnTo>
                    <a:lnTo>
                      <a:pt x="10" y="72"/>
                    </a:lnTo>
                    <a:lnTo>
                      <a:pt x="4" y="76"/>
                    </a:lnTo>
                    <a:lnTo>
                      <a:pt x="4" y="76"/>
                    </a:lnTo>
                    <a:lnTo>
                      <a:pt x="0" y="78"/>
                    </a:lnTo>
                    <a:lnTo>
                      <a:pt x="0" y="82"/>
                    </a:lnTo>
                    <a:lnTo>
                      <a:pt x="4" y="86"/>
                    </a:lnTo>
                    <a:lnTo>
                      <a:pt x="6" y="96"/>
                    </a:lnTo>
                    <a:lnTo>
                      <a:pt x="6" y="96"/>
                    </a:lnTo>
                    <a:lnTo>
                      <a:pt x="12" y="92"/>
                    </a:lnTo>
                    <a:lnTo>
                      <a:pt x="14" y="92"/>
                    </a:lnTo>
                    <a:lnTo>
                      <a:pt x="16" y="94"/>
                    </a:lnTo>
                    <a:lnTo>
                      <a:pt x="26" y="90"/>
                    </a:lnTo>
                    <a:lnTo>
                      <a:pt x="26" y="90"/>
                    </a:lnTo>
                    <a:lnTo>
                      <a:pt x="36" y="88"/>
                    </a:lnTo>
                    <a:lnTo>
                      <a:pt x="44" y="88"/>
                    </a:lnTo>
                    <a:lnTo>
                      <a:pt x="58" y="92"/>
                    </a:lnTo>
                    <a:lnTo>
                      <a:pt x="70" y="96"/>
                    </a:lnTo>
                    <a:lnTo>
                      <a:pt x="76" y="98"/>
                    </a:lnTo>
                    <a:lnTo>
                      <a:pt x="84" y="96"/>
                    </a:lnTo>
                    <a:lnTo>
                      <a:pt x="84" y="96"/>
                    </a:lnTo>
                    <a:lnTo>
                      <a:pt x="92" y="92"/>
                    </a:lnTo>
                    <a:lnTo>
                      <a:pt x="94" y="94"/>
                    </a:lnTo>
                    <a:lnTo>
                      <a:pt x="94" y="94"/>
                    </a:lnTo>
                    <a:lnTo>
                      <a:pt x="96" y="96"/>
                    </a:lnTo>
                    <a:lnTo>
                      <a:pt x="100" y="96"/>
                    </a:lnTo>
                    <a:lnTo>
                      <a:pt x="100" y="96"/>
                    </a:lnTo>
                    <a:lnTo>
                      <a:pt x="106" y="94"/>
                    </a:lnTo>
                    <a:lnTo>
                      <a:pt x="106" y="94"/>
                    </a:lnTo>
                    <a:lnTo>
                      <a:pt x="108" y="96"/>
                    </a:lnTo>
                    <a:lnTo>
                      <a:pt x="112" y="92"/>
                    </a:lnTo>
                    <a:lnTo>
                      <a:pt x="112" y="92"/>
                    </a:lnTo>
                    <a:lnTo>
                      <a:pt x="116" y="88"/>
                    </a:lnTo>
                    <a:lnTo>
                      <a:pt x="118" y="88"/>
                    </a:lnTo>
                    <a:lnTo>
                      <a:pt x="120" y="90"/>
                    </a:lnTo>
                    <a:lnTo>
                      <a:pt x="126" y="90"/>
                    </a:lnTo>
                    <a:lnTo>
                      <a:pt x="126" y="90"/>
                    </a:lnTo>
                    <a:lnTo>
                      <a:pt x="132" y="90"/>
                    </a:lnTo>
                    <a:lnTo>
                      <a:pt x="138" y="92"/>
                    </a:lnTo>
                    <a:lnTo>
                      <a:pt x="142" y="92"/>
                    </a:lnTo>
                    <a:lnTo>
                      <a:pt x="144" y="90"/>
                    </a:lnTo>
                    <a:lnTo>
                      <a:pt x="144" y="88"/>
                    </a:lnTo>
                    <a:lnTo>
                      <a:pt x="144" y="88"/>
                    </a:lnTo>
                    <a:lnTo>
                      <a:pt x="142" y="82"/>
                    </a:lnTo>
                    <a:lnTo>
                      <a:pt x="140" y="76"/>
                    </a:lnTo>
                    <a:lnTo>
                      <a:pt x="140" y="72"/>
                    </a:lnTo>
                    <a:lnTo>
                      <a:pt x="142" y="70"/>
                    </a:lnTo>
                    <a:lnTo>
                      <a:pt x="146" y="70"/>
                    </a:lnTo>
                    <a:lnTo>
                      <a:pt x="154" y="70"/>
                    </a:lnTo>
                    <a:lnTo>
                      <a:pt x="154" y="7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0" name="Freeform 237">
                <a:extLst>
                  <a:ext uri="{FF2B5EF4-FFF2-40B4-BE49-F238E27FC236}">
                    <a16:creationId xmlns:a16="http://schemas.microsoft.com/office/drawing/2014/main" id="{1C30EA3C-3659-47F1-B0C1-3BE56E3D99AC}"/>
                  </a:ext>
                </a:extLst>
              </p:cNvPr>
              <p:cNvSpPr>
                <a:spLocks/>
              </p:cNvSpPr>
              <p:nvPr/>
            </p:nvSpPr>
            <p:spPr bwMode="auto">
              <a:xfrm>
                <a:off x="5086265" y="1052528"/>
                <a:ext cx="221583" cy="87440"/>
              </a:xfrm>
              <a:custGeom>
                <a:avLst/>
                <a:gdLst/>
                <a:ahLst/>
                <a:cxnLst>
                  <a:cxn ang="0">
                    <a:pos x="0" y="2"/>
                  </a:cxn>
                  <a:cxn ang="0">
                    <a:pos x="10" y="6"/>
                  </a:cxn>
                  <a:cxn ang="0">
                    <a:pos x="28" y="16"/>
                  </a:cxn>
                  <a:cxn ang="0">
                    <a:pos x="36" y="20"/>
                  </a:cxn>
                  <a:cxn ang="0">
                    <a:pos x="44" y="22"/>
                  </a:cxn>
                  <a:cxn ang="0">
                    <a:pos x="46" y="26"/>
                  </a:cxn>
                  <a:cxn ang="0">
                    <a:pos x="50" y="30"/>
                  </a:cxn>
                  <a:cxn ang="0">
                    <a:pos x="54" y="38"/>
                  </a:cxn>
                  <a:cxn ang="0">
                    <a:pos x="54" y="48"/>
                  </a:cxn>
                  <a:cxn ang="0">
                    <a:pos x="62" y="48"/>
                  </a:cxn>
                  <a:cxn ang="0">
                    <a:pos x="78" y="52"/>
                  </a:cxn>
                  <a:cxn ang="0">
                    <a:pos x="88" y="50"/>
                  </a:cxn>
                  <a:cxn ang="0">
                    <a:pos x="92" y="50"/>
                  </a:cxn>
                  <a:cxn ang="0">
                    <a:pos x="90" y="56"/>
                  </a:cxn>
                  <a:cxn ang="0">
                    <a:pos x="94" y="60"/>
                  </a:cxn>
                  <a:cxn ang="0">
                    <a:pos x="100" y="60"/>
                  </a:cxn>
                  <a:cxn ang="0">
                    <a:pos x="128" y="58"/>
                  </a:cxn>
                  <a:cxn ang="0">
                    <a:pos x="138" y="58"/>
                  </a:cxn>
                  <a:cxn ang="0">
                    <a:pos x="148" y="60"/>
                  </a:cxn>
                  <a:cxn ang="0">
                    <a:pos x="154" y="60"/>
                  </a:cxn>
                  <a:cxn ang="0">
                    <a:pos x="152" y="54"/>
                  </a:cxn>
                  <a:cxn ang="0">
                    <a:pos x="150" y="46"/>
                  </a:cxn>
                  <a:cxn ang="0">
                    <a:pos x="128" y="32"/>
                  </a:cxn>
                  <a:cxn ang="0">
                    <a:pos x="116" y="24"/>
                  </a:cxn>
                  <a:cxn ang="0">
                    <a:pos x="108" y="22"/>
                  </a:cxn>
                  <a:cxn ang="0">
                    <a:pos x="94" y="24"/>
                  </a:cxn>
                  <a:cxn ang="0">
                    <a:pos x="78" y="18"/>
                  </a:cxn>
                  <a:cxn ang="0">
                    <a:pos x="72" y="14"/>
                  </a:cxn>
                  <a:cxn ang="0">
                    <a:pos x="54" y="10"/>
                  </a:cxn>
                  <a:cxn ang="0">
                    <a:pos x="24" y="4"/>
                  </a:cxn>
                  <a:cxn ang="0">
                    <a:pos x="14" y="0"/>
                  </a:cxn>
                  <a:cxn ang="0">
                    <a:pos x="2" y="2"/>
                  </a:cxn>
                  <a:cxn ang="0">
                    <a:pos x="0" y="2"/>
                  </a:cxn>
                </a:cxnLst>
                <a:rect l="0" t="0" r="r" b="b"/>
                <a:pathLst>
                  <a:path w="154" h="60">
                    <a:moveTo>
                      <a:pt x="0" y="2"/>
                    </a:moveTo>
                    <a:lnTo>
                      <a:pt x="0" y="2"/>
                    </a:lnTo>
                    <a:lnTo>
                      <a:pt x="6" y="6"/>
                    </a:lnTo>
                    <a:lnTo>
                      <a:pt x="10" y="6"/>
                    </a:lnTo>
                    <a:lnTo>
                      <a:pt x="16" y="8"/>
                    </a:lnTo>
                    <a:lnTo>
                      <a:pt x="28" y="16"/>
                    </a:lnTo>
                    <a:lnTo>
                      <a:pt x="28" y="16"/>
                    </a:lnTo>
                    <a:lnTo>
                      <a:pt x="36" y="20"/>
                    </a:lnTo>
                    <a:lnTo>
                      <a:pt x="40" y="20"/>
                    </a:lnTo>
                    <a:lnTo>
                      <a:pt x="44" y="22"/>
                    </a:lnTo>
                    <a:lnTo>
                      <a:pt x="46" y="26"/>
                    </a:lnTo>
                    <a:lnTo>
                      <a:pt x="46" y="26"/>
                    </a:lnTo>
                    <a:lnTo>
                      <a:pt x="48" y="28"/>
                    </a:lnTo>
                    <a:lnTo>
                      <a:pt x="50" y="30"/>
                    </a:lnTo>
                    <a:lnTo>
                      <a:pt x="52" y="32"/>
                    </a:lnTo>
                    <a:lnTo>
                      <a:pt x="54" y="38"/>
                    </a:lnTo>
                    <a:lnTo>
                      <a:pt x="54" y="38"/>
                    </a:lnTo>
                    <a:lnTo>
                      <a:pt x="54" y="48"/>
                    </a:lnTo>
                    <a:lnTo>
                      <a:pt x="54" y="48"/>
                    </a:lnTo>
                    <a:lnTo>
                      <a:pt x="62" y="48"/>
                    </a:lnTo>
                    <a:lnTo>
                      <a:pt x="68" y="50"/>
                    </a:lnTo>
                    <a:lnTo>
                      <a:pt x="78" y="52"/>
                    </a:lnTo>
                    <a:lnTo>
                      <a:pt x="88" y="50"/>
                    </a:lnTo>
                    <a:lnTo>
                      <a:pt x="88" y="50"/>
                    </a:lnTo>
                    <a:lnTo>
                      <a:pt x="92" y="48"/>
                    </a:lnTo>
                    <a:lnTo>
                      <a:pt x="92" y="50"/>
                    </a:lnTo>
                    <a:lnTo>
                      <a:pt x="92" y="52"/>
                    </a:lnTo>
                    <a:lnTo>
                      <a:pt x="90" y="56"/>
                    </a:lnTo>
                    <a:lnTo>
                      <a:pt x="92" y="58"/>
                    </a:lnTo>
                    <a:lnTo>
                      <a:pt x="94" y="60"/>
                    </a:lnTo>
                    <a:lnTo>
                      <a:pt x="100" y="60"/>
                    </a:lnTo>
                    <a:lnTo>
                      <a:pt x="100" y="60"/>
                    </a:lnTo>
                    <a:lnTo>
                      <a:pt x="118" y="60"/>
                    </a:lnTo>
                    <a:lnTo>
                      <a:pt x="128" y="58"/>
                    </a:lnTo>
                    <a:lnTo>
                      <a:pt x="128" y="58"/>
                    </a:lnTo>
                    <a:lnTo>
                      <a:pt x="138" y="58"/>
                    </a:lnTo>
                    <a:lnTo>
                      <a:pt x="144" y="58"/>
                    </a:lnTo>
                    <a:lnTo>
                      <a:pt x="148" y="60"/>
                    </a:lnTo>
                    <a:lnTo>
                      <a:pt x="154" y="60"/>
                    </a:lnTo>
                    <a:lnTo>
                      <a:pt x="154" y="60"/>
                    </a:lnTo>
                    <a:lnTo>
                      <a:pt x="154" y="58"/>
                    </a:lnTo>
                    <a:lnTo>
                      <a:pt x="152" y="54"/>
                    </a:lnTo>
                    <a:lnTo>
                      <a:pt x="150" y="46"/>
                    </a:lnTo>
                    <a:lnTo>
                      <a:pt x="150" y="46"/>
                    </a:lnTo>
                    <a:lnTo>
                      <a:pt x="134" y="38"/>
                    </a:lnTo>
                    <a:lnTo>
                      <a:pt x="128" y="32"/>
                    </a:lnTo>
                    <a:lnTo>
                      <a:pt x="124" y="28"/>
                    </a:lnTo>
                    <a:lnTo>
                      <a:pt x="116" y="24"/>
                    </a:lnTo>
                    <a:lnTo>
                      <a:pt x="116" y="24"/>
                    </a:lnTo>
                    <a:lnTo>
                      <a:pt x="108" y="22"/>
                    </a:lnTo>
                    <a:lnTo>
                      <a:pt x="102" y="22"/>
                    </a:lnTo>
                    <a:lnTo>
                      <a:pt x="94" y="24"/>
                    </a:lnTo>
                    <a:lnTo>
                      <a:pt x="88" y="24"/>
                    </a:lnTo>
                    <a:lnTo>
                      <a:pt x="78" y="18"/>
                    </a:lnTo>
                    <a:lnTo>
                      <a:pt x="78" y="18"/>
                    </a:lnTo>
                    <a:lnTo>
                      <a:pt x="72" y="14"/>
                    </a:lnTo>
                    <a:lnTo>
                      <a:pt x="66" y="12"/>
                    </a:lnTo>
                    <a:lnTo>
                      <a:pt x="54" y="10"/>
                    </a:lnTo>
                    <a:lnTo>
                      <a:pt x="40" y="8"/>
                    </a:lnTo>
                    <a:lnTo>
                      <a:pt x="24" y="4"/>
                    </a:lnTo>
                    <a:lnTo>
                      <a:pt x="24" y="4"/>
                    </a:lnTo>
                    <a:lnTo>
                      <a:pt x="14" y="0"/>
                    </a:lnTo>
                    <a:lnTo>
                      <a:pt x="6" y="0"/>
                    </a:lnTo>
                    <a:lnTo>
                      <a:pt x="2" y="2"/>
                    </a:lnTo>
                    <a:lnTo>
                      <a:pt x="0" y="2"/>
                    </a:lnTo>
                    <a:lnTo>
                      <a:pt x="0"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1" name="Freeform 241">
                <a:extLst>
                  <a:ext uri="{FF2B5EF4-FFF2-40B4-BE49-F238E27FC236}">
                    <a16:creationId xmlns:a16="http://schemas.microsoft.com/office/drawing/2014/main" id="{2A94D7FB-949E-4829-B72C-F13B285BA6F0}"/>
                  </a:ext>
                </a:extLst>
              </p:cNvPr>
              <p:cNvSpPr>
                <a:spLocks/>
              </p:cNvSpPr>
              <p:nvPr/>
            </p:nvSpPr>
            <p:spPr bwMode="auto">
              <a:xfrm>
                <a:off x="5028709" y="1355650"/>
                <a:ext cx="51799" cy="49548"/>
              </a:xfrm>
              <a:custGeom>
                <a:avLst/>
                <a:gdLst/>
                <a:ahLst/>
                <a:cxnLst>
                  <a:cxn ang="0">
                    <a:pos x="14" y="4"/>
                  </a:cxn>
                  <a:cxn ang="0">
                    <a:pos x="14" y="4"/>
                  </a:cxn>
                  <a:cxn ang="0">
                    <a:pos x="12" y="8"/>
                  </a:cxn>
                  <a:cxn ang="0">
                    <a:pos x="10" y="10"/>
                  </a:cxn>
                  <a:cxn ang="0">
                    <a:pos x="8" y="12"/>
                  </a:cxn>
                  <a:cxn ang="0">
                    <a:pos x="6" y="16"/>
                  </a:cxn>
                  <a:cxn ang="0">
                    <a:pos x="6" y="16"/>
                  </a:cxn>
                  <a:cxn ang="0">
                    <a:pos x="4" y="22"/>
                  </a:cxn>
                  <a:cxn ang="0">
                    <a:pos x="2" y="24"/>
                  </a:cxn>
                  <a:cxn ang="0">
                    <a:pos x="0" y="28"/>
                  </a:cxn>
                  <a:cxn ang="0">
                    <a:pos x="0" y="34"/>
                  </a:cxn>
                  <a:cxn ang="0">
                    <a:pos x="18" y="34"/>
                  </a:cxn>
                  <a:cxn ang="0">
                    <a:pos x="18" y="34"/>
                  </a:cxn>
                  <a:cxn ang="0">
                    <a:pos x="22" y="30"/>
                  </a:cxn>
                  <a:cxn ang="0">
                    <a:pos x="22" y="28"/>
                  </a:cxn>
                  <a:cxn ang="0">
                    <a:pos x="20" y="26"/>
                  </a:cxn>
                  <a:cxn ang="0">
                    <a:pos x="22" y="24"/>
                  </a:cxn>
                  <a:cxn ang="0">
                    <a:pos x="22" y="24"/>
                  </a:cxn>
                  <a:cxn ang="0">
                    <a:pos x="26" y="22"/>
                  </a:cxn>
                  <a:cxn ang="0">
                    <a:pos x="28" y="22"/>
                  </a:cxn>
                  <a:cxn ang="0">
                    <a:pos x="30" y="22"/>
                  </a:cxn>
                  <a:cxn ang="0">
                    <a:pos x="32" y="22"/>
                  </a:cxn>
                  <a:cxn ang="0">
                    <a:pos x="32" y="22"/>
                  </a:cxn>
                  <a:cxn ang="0">
                    <a:pos x="34" y="20"/>
                  </a:cxn>
                  <a:cxn ang="0">
                    <a:pos x="32" y="18"/>
                  </a:cxn>
                  <a:cxn ang="0">
                    <a:pos x="32" y="16"/>
                  </a:cxn>
                  <a:cxn ang="0">
                    <a:pos x="34" y="14"/>
                  </a:cxn>
                  <a:cxn ang="0">
                    <a:pos x="34" y="14"/>
                  </a:cxn>
                  <a:cxn ang="0">
                    <a:pos x="36" y="12"/>
                  </a:cxn>
                  <a:cxn ang="0">
                    <a:pos x="36" y="10"/>
                  </a:cxn>
                  <a:cxn ang="0">
                    <a:pos x="34" y="6"/>
                  </a:cxn>
                  <a:cxn ang="0">
                    <a:pos x="30" y="2"/>
                  </a:cxn>
                  <a:cxn ang="0">
                    <a:pos x="26" y="0"/>
                  </a:cxn>
                  <a:cxn ang="0">
                    <a:pos x="26" y="0"/>
                  </a:cxn>
                  <a:cxn ang="0">
                    <a:pos x="20" y="0"/>
                  </a:cxn>
                  <a:cxn ang="0">
                    <a:pos x="14" y="4"/>
                  </a:cxn>
                  <a:cxn ang="0">
                    <a:pos x="14" y="4"/>
                  </a:cxn>
                </a:cxnLst>
                <a:rect l="0" t="0" r="r" b="b"/>
                <a:pathLst>
                  <a:path w="36" h="34">
                    <a:moveTo>
                      <a:pt x="14" y="4"/>
                    </a:moveTo>
                    <a:lnTo>
                      <a:pt x="14" y="4"/>
                    </a:lnTo>
                    <a:lnTo>
                      <a:pt x="12" y="8"/>
                    </a:lnTo>
                    <a:lnTo>
                      <a:pt x="10" y="10"/>
                    </a:lnTo>
                    <a:lnTo>
                      <a:pt x="8" y="12"/>
                    </a:lnTo>
                    <a:lnTo>
                      <a:pt x="6" y="16"/>
                    </a:lnTo>
                    <a:lnTo>
                      <a:pt x="6" y="16"/>
                    </a:lnTo>
                    <a:lnTo>
                      <a:pt x="4" y="22"/>
                    </a:lnTo>
                    <a:lnTo>
                      <a:pt x="2" y="24"/>
                    </a:lnTo>
                    <a:lnTo>
                      <a:pt x="0" y="28"/>
                    </a:lnTo>
                    <a:lnTo>
                      <a:pt x="0" y="34"/>
                    </a:lnTo>
                    <a:lnTo>
                      <a:pt x="18" y="34"/>
                    </a:lnTo>
                    <a:lnTo>
                      <a:pt x="18" y="34"/>
                    </a:lnTo>
                    <a:lnTo>
                      <a:pt x="22" y="30"/>
                    </a:lnTo>
                    <a:lnTo>
                      <a:pt x="22" y="28"/>
                    </a:lnTo>
                    <a:lnTo>
                      <a:pt x="20" y="26"/>
                    </a:lnTo>
                    <a:lnTo>
                      <a:pt x="22" y="24"/>
                    </a:lnTo>
                    <a:lnTo>
                      <a:pt x="22" y="24"/>
                    </a:lnTo>
                    <a:lnTo>
                      <a:pt x="26" y="22"/>
                    </a:lnTo>
                    <a:lnTo>
                      <a:pt x="28" y="22"/>
                    </a:lnTo>
                    <a:lnTo>
                      <a:pt x="30" y="22"/>
                    </a:lnTo>
                    <a:lnTo>
                      <a:pt x="32" y="22"/>
                    </a:lnTo>
                    <a:lnTo>
                      <a:pt x="32" y="22"/>
                    </a:lnTo>
                    <a:lnTo>
                      <a:pt x="34" y="20"/>
                    </a:lnTo>
                    <a:lnTo>
                      <a:pt x="32" y="18"/>
                    </a:lnTo>
                    <a:lnTo>
                      <a:pt x="32" y="16"/>
                    </a:lnTo>
                    <a:lnTo>
                      <a:pt x="34" y="14"/>
                    </a:lnTo>
                    <a:lnTo>
                      <a:pt x="34" y="14"/>
                    </a:lnTo>
                    <a:lnTo>
                      <a:pt x="36" y="12"/>
                    </a:lnTo>
                    <a:lnTo>
                      <a:pt x="36" y="10"/>
                    </a:lnTo>
                    <a:lnTo>
                      <a:pt x="34" y="6"/>
                    </a:lnTo>
                    <a:lnTo>
                      <a:pt x="30" y="2"/>
                    </a:lnTo>
                    <a:lnTo>
                      <a:pt x="26" y="0"/>
                    </a:lnTo>
                    <a:lnTo>
                      <a:pt x="26" y="0"/>
                    </a:lnTo>
                    <a:lnTo>
                      <a:pt x="20" y="0"/>
                    </a:lnTo>
                    <a:lnTo>
                      <a:pt x="14" y="4"/>
                    </a:lnTo>
                    <a:lnTo>
                      <a:pt x="14" y="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2" name="Freeform 242">
                <a:extLst>
                  <a:ext uri="{FF2B5EF4-FFF2-40B4-BE49-F238E27FC236}">
                    <a16:creationId xmlns:a16="http://schemas.microsoft.com/office/drawing/2014/main" id="{0A59553D-5DFB-4E44-85F6-DF567827FDF4}"/>
                  </a:ext>
                </a:extLst>
              </p:cNvPr>
              <p:cNvSpPr>
                <a:spLocks/>
              </p:cNvSpPr>
              <p:nvPr/>
            </p:nvSpPr>
            <p:spPr bwMode="auto">
              <a:xfrm>
                <a:off x="4740938" y="1113735"/>
                <a:ext cx="86332" cy="61208"/>
              </a:xfrm>
              <a:custGeom>
                <a:avLst/>
                <a:gdLst/>
                <a:ahLst/>
                <a:cxnLst>
                  <a:cxn ang="0">
                    <a:pos x="0" y="28"/>
                  </a:cxn>
                  <a:cxn ang="0">
                    <a:pos x="2" y="28"/>
                  </a:cxn>
                  <a:cxn ang="0">
                    <a:pos x="6" y="30"/>
                  </a:cxn>
                  <a:cxn ang="0">
                    <a:pos x="8" y="36"/>
                  </a:cxn>
                  <a:cxn ang="0">
                    <a:pos x="10" y="36"/>
                  </a:cxn>
                  <a:cxn ang="0">
                    <a:pos x="20" y="30"/>
                  </a:cxn>
                  <a:cxn ang="0">
                    <a:pos x="24" y="30"/>
                  </a:cxn>
                  <a:cxn ang="0">
                    <a:pos x="24" y="32"/>
                  </a:cxn>
                  <a:cxn ang="0">
                    <a:pos x="22" y="32"/>
                  </a:cxn>
                  <a:cxn ang="0">
                    <a:pos x="12" y="40"/>
                  </a:cxn>
                  <a:cxn ang="0">
                    <a:pos x="10" y="42"/>
                  </a:cxn>
                  <a:cxn ang="0">
                    <a:pos x="18" y="40"/>
                  </a:cxn>
                  <a:cxn ang="0">
                    <a:pos x="30" y="32"/>
                  </a:cxn>
                  <a:cxn ang="0">
                    <a:pos x="32" y="30"/>
                  </a:cxn>
                  <a:cxn ang="0">
                    <a:pos x="34" y="28"/>
                  </a:cxn>
                  <a:cxn ang="0">
                    <a:pos x="34" y="26"/>
                  </a:cxn>
                  <a:cxn ang="0">
                    <a:pos x="38" y="24"/>
                  </a:cxn>
                  <a:cxn ang="0">
                    <a:pos x="42" y="20"/>
                  </a:cxn>
                  <a:cxn ang="0">
                    <a:pos x="44" y="22"/>
                  </a:cxn>
                  <a:cxn ang="0">
                    <a:pos x="48" y="24"/>
                  </a:cxn>
                  <a:cxn ang="0">
                    <a:pos x="50" y="22"/>
                  </a:cxn>
                  <a:cxn ang="0">
                    <a:pos x="56" y="22"/>
                  </a:cxn>
                  <a:cxn ang="0">
                    <a:pos x="60" y="18"/>
                  </a:cxn>
                  <a:cxn ang="0">
                    <a:pos x="60" y="18"/>
                  </a:cxn>
                  <a:cxn ang="0">
                    <a:pos x="52" y="14"/>
                  </a:cxn>
                  <a:cxn ang="0">
                    <a:pos x="42" y="8"/>
                  </a:cxn>
                  <a:cxn ang="0">
                    <a:pos x="36" y="2"/>
                  </a:cxn>
                  <a:cxn ang="0">
                    <a:pos x="18" y="0"/>
                  </a:cxn>
                  <a:cxn ang="0">
                    <a:pos x="16" y="0"/>
                  </a:cxn>
                  <a:cxn ang="0">
                    <a:pos x="8" y="4"/>
                  </a:cxn>
                  <a:cxn ang="0">
                    <a:pos x="4" y="4"/>
                  </a:cxn>
                  <a:cxn ang="0">
                    <a:pos x="2" y="8"/>
                  </a:cxn>
                  <a:cxn ang="0">
                    <a:pos x="6" y="10"/>
                  </a:cxn>
                  <a:cxn ang="0">
                    <a:pos x="6" y="12"/>
                  </a:cxn>
                  <a:cxn ang="0">
                    <a:pos x="4" y="16"/>
                  </a:cxn>
                  <a:cxn ang="0">
                    <a:pos x="0" y="18"/>
                  </a:cxn>
                  <a:cxn ang="0">
                    <a:pos x="2" y="22"/>
                  </a:cxn>
                  <a:cxn ang="0">
                    <a:pos x="0" y="28"/>
                  </a:cxn>
                </a:cxnLst>
                <a:rect l="0" t="0" r="r" b="b"/>
                <a:pathLst>
                  <a:path w="60" h="42">
                    <a:moveTo>
                      <a:pt x="0" y="28"/>
                    </a:moveTo>
                    <a:lnTo>
                      <a:pt x="0" y="28"/>
                    </a:lnTo>
                    <a:lnTo>
                      <a:pt x="0" y="28"/>
                    </a:lnTo>
                    <a:lnTo>
                      <a:pt x="2" y="28"/>
                    </a:lnTo>
                    <a:lnTo>
                      <a:pt x="6" y="30"/>
                    </a:lnTo>
                    <a:lnTo>
                      <a:pt x="6" y="30"/>
                    </a:lnTo>
                    <a:lnTo>
                      <a:pt x="6" y="34"/>
                    </a:lnTo>
                    <a:lnTo>
                      <a:pt x="8" y="36"/>
                    </a:lnTo>
                    <a:lnTo>
                      <a:pt x="10" y="36"/>
                    </a:lnTo>
                    <a:lnTo>
                      <a:pt x="10" y="36"/>
                    </a:lnTo>
                    <a:lnTo>
                      <a:pt x="14" y="34"/>
                    </a:lnTo>
                    <a:lnTo>
                      <a:pt x="20" y="30"/>
                    </a:lnTo>
                    <a:lnTo>
                      <a:pt x="20" y="30"/>
                    </a:lnTo>
                    <a:lnTo>
                      <a:pt x="24" y="30"/>
                    </a:lnTo>
                    <a:lnTo>
                      <a:pt x="24" y="30"/>
                    </a:lnTo>
                    <a:lnTo>
                      <a:pt x="24" y="32"/>
                    </a:lnTo>
                    <a:lnTo>
                      <a:pt x="22" y="32"/>
                    </a:lnTo>
                    <a:lnTo>
                      <a:pt x="22" y="32"/>
                    </a:lnTo>
                    <a:lnTo>
                      <a:pt x="16" y="34"/>
                    </a:lnTo>
                    <a:lnTo>
                      <a:pt x="12" y="40"/>
                    </a:lnTo>
                    <a:lnTo>
                      <a:pt x="12" y="40"/>
                    </a:lnTo>
                    <a:lnTo>
                      <a:pt x="10" y="42"/>
                    </a:lnTo>
                    <a:lnTo>
                      <a:pt x="12" y="42"/>
                    </a:lnTo>
                    <a:lnTo>
                      <a:pt x="18" y="40"/>
                    </a:lnTo>
                    <a:lnTo>
                      <a:pt x="18" y="40"/>
                    </a:lnTo>
                    <a:lnTo>
                      <a:pt x="30" y="32"/>
                    </a:lnTo>
                    <a:lnTo>
                      <a:pt x="30" y="32"/>
                    </a:lnTo>
                    <a:lnTo>
                      <a:pt x="32" y="30"/>
                    </a:lnTo>
                    <a:lnTo>
                      <a:pt x="32" y="28"/>
                    </a:lnTo>
                    <a:lnTo>
                      <a:pt x="34" y="28"/>
                    </a:lnTo>
                    <a:lnTo>
                      <a:pt x="34" y="26"/>
                    </a:lnTo>
                    <a:lnTo>
                      <a:pt x="34" y="26"/>
                    </a:lnTo>
                    <a:lnTo>
                      <a:pt x="36" y="26"/>
                    </a:lnTo>
                    <a:lnTo>
                      <a:pt x="38" y="24"/>
                    </a:lnTo>
                    <a:lnTo>
                      <a:pt x="38" y="22"/>
                    </a:lnTo>
                    <a:lnTo>
                      <a:pt x="42" y="20"/>
                    </a:lnTo>
                    <a:lnTo>
                      <a:pt x="42" y="20"/>
                    </a:lnTo>
                    <a:lnTo>
                      <a:pt x="44" y="22"/>
                    </a:lnTo>
                    <a:lnTo>
                      <a:pt x="46" y="22"/>
                    </a:lnTo>
                    <a:lnTo>
                      <a:pt x="48" y="24"/>
                    </a:lnTo>
                    <a:lnTo>
                      <a:pt x="50" y="22"/>
                    </a:lnTo>
                    <a:lnTo>
                      <a:pt x="50" y="22"/>
                    </a:lnTo>
                    <a:lnTo>
                      <a:pt x="52" y="22"/>
                    </a:lnTo>
                    <a:lnTo>
                      <a:pt x="56" y="22"/>
                    </a:lnTo>
                    <a:lnTo>
                      <a:pt x="58" y="22"/>
                    </a:lnTo>
                    <a:lnTo>
                      <a:pt x="60" y="18"/>
                    </a:lnTo>
                    <a:lnTo>
                      <a:pt x="60" y="18"/>
                    </a:lnTo>
                    <a:lnTo>
                      <a:pt x="60" y="18"/>
                    </a:lnTo>
                    <a:lnTo>
                      <a:pt x="58" y="18"/>
                    </a:lnTo>
                    <a:lnTo>
                      <a:pt x="52" y="14"/>
                    </a:lnTo>
                    <a:lnTo>
                      <a:pt x="52" y="14"/>
                    </a:lnTo>
                    <a:lnTo>
                      <a:pt x="42" y="8"/>
                    </a:lnTo>
                    <a:lnTo>
                      <a:pt x="36" y="2"/>
                    </a:lnTo>
                    <a:lnTo>
                      <a:pt x="36" y="2"/>
                    </a:lnTo>
                    <a:lnTo>
                      <a:pt x="26" y="2"/>
                    </a:lnTo>
                    <a:lnTo>
                      <a:pt x="18" y="0"/>
                    </a:lnTo>
                    <a:lnTo>
                      <a:pt x="18" y="0"/>
                    </a:lnTo>
                    <a:lnTo>
                      <a:pt x="16" y="0"/>
                    </a:lnTo>
                    <a:lnTo>
                      <a:pt x="12" y="0"/>
                    </a:lnTo>
                    <a:lnTo>
                      <a:pt x="8" y="4"/>
                    </a:lnTo>
                    <a:lnTo>
                      <a:pt x="8" y="4"/>
                    </a:lnTo>
                    <a:lnTo>
                      <a:pt x="4" y="4"/>
                    </a:lnTo>
                    <a:lnTo>
                      <a:pt x="2" y="8"/>
                    </a:lnTo>
                    <a:lnTo>
                      <a:pt x="2" y="8"/>
                    </a:lnTo>
                    <a:lnTo>
                      <a:pt x="6" y="10"/>
                    </a:lnTo>
                    <a:lnTo>
                      <a:pt x="6" y="10"/>
                    </a:lnTo>
                    <a:lnTo>
                      <a:pt x="6" y="12"/>
                    </a:lnTo>
                    <a:lnTo>
                      <a:pt x="6" y="12"/>
                    </a:lnTo>
                    <a:lnTo>
                      <a:pt x="4" y="14"/>
                    </a:lnTo>
                    <a:lnTo>
                      <a:pt x="4" y="16"/>
                    </a:lnTo>
                    <a:lnTo>
                      <a:pt x="2" y="16"/>
                    </a:lnTo>
                    <a:lnTo>
                      <a:pt x="0" y="18"/>
                    </a:lnTo>
                    <a:lnTo>
                      <a:pt x="0" y="18"/>
                    </a:lnTo>
                    <a:lnTo>
                      <a:pt x="2" y="22"/>
                    </a:lnTo>
                    <a:lnTo>
                      <a:pt x="2" y="24"/>
                    </a:lnTo>
                    <a:lnTo>
                      <a:pt x="0" y="28"/>
                    </a:lnTo>
                    <a:lnTo>
                      <a:pt x="0" y="2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3" name="Jordan">
                <a:extLst>
                  <a:ext uri="{FF2B5EF4-FFF2-40B4-BE49-F238E27FC236}">
                    <a16:creationId xmlns:a16="http://schemas.microsoft.com/office/drawing/2014/main" id="{2F22B63A-D510-4D06-93BF-A7E990AFF1BB}"/>
                  </a:ext>
                </a:extLst>
              </p:cNvPr>
              <p:cNvSpPr>
                <a:spLocks/>
              </p:cNvSpPr>
              <p:nvPr/>
            </p:nvSpPr>
            <p:spPr bwMode="auto">
              <a:xfrm>
                <a:off x="5028709" y="1390626"/>
                <a:ext cx="117987" cy="151560"/>
              </a:xfrm>
              <a:custGeom>
                <a:avLst/>
                <a:gdLst/>
                <a:ahLst/>
                <a:cxnLst>
                  <a:cxn ang="0">
                    <a:pos x="70" y="0"/>
                  </a:cxn>
                  <a:cxn ang="0">
                    <a:pos x="80" y="26"/>
                  </a:cxn>
                  <a:cxn ang="0">
                    <a:pos x="82" y="32"/>
                  </a:cxn>
                  <a:cxn ang="0">
                    <a:pos x="72" y="38"/>
                  </a:cxn>
                  <a:cxn ang="0">
                    <a:pos x="66" y="70"/>
                  </a:cxn>
                  <a:cxn ang="0">
                    <a:pos x="58" y="74"/>
                  </a:cxn>
                  <a:cxn ang="0">
                    <a:pos x="52" y="82"/>
                  </a:cxn>
                  <a:cxn ang="0">
                    <a:pos x="46" y="84"/>
                  </a:cxn>
                  <a:cxn ang="0">
                    <a:pos x="38" y="88"/>
                  </a:cxn>
                  <a:cxn ang="0">
                    <a:pos x="32" y="100"/>
                  </a:cxn>
                  <a:cxn ang="0">
                    <a:pos x="28" y="104"/>
                  </a:cxn>
                  <a:cxn ang="0">
                    <a:pos x="26" y="104"/>
                  </a:cxn>
                  <a:cxn ang="0">
                    <a:pos x="18" y="96"/>
                  </a:cxn>
                  <a:cxn ang="0">
                    <a:pos x="10" y="90"/>
                  </a:cxn>
                  <a:cxn ang="0">
                    <a:pos x="8" y="90"/>
                  </a:cxn>
                  <a:cxn ang="0">
                    <a:pos x="12" y="56"/>
                  </a:cxn>
                  <a:cxn ang="0">
                    <a:pos x="12" y="50"/>
                  </a:cxn>
                  <a:cxn ang="0">
                    <a:pos x="8" y="48"/>
                  </a:cxn>
                  <a:cxn ang="0">
                    <a:pos x="2" y="50"/>
                  </a:cxn>
                  <a:cxn ang="0">
                    <a:pos x="0" y="50"/>
                  </a:cxn>
                  <a:cxn ang="0">
                    <a:pos x="4" y="44"/>
                  </a:cxn>
                  <a:cxn ang="0">
                    <a:pos x="4" y="38"/>
                  </a:cxn>
                  <a:cxn ang="0">
                    <a:pos x="2" y="36"/>
                  </a:cxn>
                  <a:cxn ang="0">
                    <a:pos x="0" y="28"/>
                  </a:cxn>
                  <a:cxn ang="0">
                    <a:pos x="2" y="20"/>
                  </a:cxn>
                  <a:cxn ang="0">
                    <a:pos x="4" y="18"/>
                  </a:cxn>
                  <a:cxn ang="0">
                    <a:pos x="8" y="20"/>
                  </a:cxn>
                  <a:cxn ang="0">
                    <a:pos x="10" y="22"/>
                  </a:cxn>
                  <a:cxn ang="0">
                    <a:pos x="12" y="20"/>
                  </a:cxn>
                  <a:cxn ang="0">
                    <a:pos x="12" y="16"/>
                  </a:cxn>
                  <a:cxn ang="0">
                    <a:pos x="16" y="16"/>
                  </a:cxn>
                  <a:cxn ang="0">
                    <a:pos x="34" y="22"/>
                  </a:cxn>
                  <a:cxn ang="0">
                    <a:pos x="38" y="20"/>
                  </a:cxn>
                  <a:cxn ang="0">
                    <a:pos x="70" y="0"/>
                  </a:cxn>
                </a:cxnLst>
                <a:rect l="0" t="0" r="r" b="b"/>
                <a:pathLst>
                  <a:path w="82" h="104">
                    <a:moveTo>
                      <a:pt x="70" y="0"/>
                    </a:moveTo>
                    <a:lnTo>
                      <a:pt x="70" y="0"/>
                    </a:lnTo>
                    <a:lnTo>
                      <a:pt x="78" y="18"/>
                    </a:lnTo>
                    <a:lnTo>
                      <a:pt x="80" y="26"/>
                    </a:lnTo>
                    <a:lnTo>
                      <a:pt x="82" y="32"/>
                    </a:lnTo>
                    <a:lnTo>
                      <a:pt x="82" y="32"/>
                    </a:lnTo>
                    <a:lnTo>
                      <a:pt x="78" y="36"/>
                    </a:lnTo>
                    <a:lnTo>
                      <a:pt x="72" y="38"/>
                    </a:lnTo>
                    <a:lnTo>
                      <a:pt x="42" y="42"/>
                    </a:lnTo>
                    <a:lnTo>
                      <a:pt x="66" y="70"/>
                    </a:lnTo>
                    <a:lnTo>
                      <a:pt x="66" y="70"/>
                    </a:lnTo>
                    <a:lnTo>
                      <a:pt x="58" y="74"/>
                    </a:lnTo>
                    <a:lnTo>
                      <a:pt x="56" y="80"/>
                    </a:lnTo>
                    <a:lnTo>
                      <a:pt x="52" y="82"/>
                    </a:lnTo>
                    <a:lnTo>
                      <a:pt x="46" y="84"/>
                    </a:lnTo>
                    <a:lnTo>
                      <a:pt x="46" y="84"/>
                    </a:lnTo>
                    <a:lnTo>
                      <a:pt x="42" y="86"/>
                    </a:lnTo>
                    <a:lnTo>
                      <a:pt x="38" y="88"/>
                    </a:lnTo>
                    <a:lnTo>
                      <a:pt x="34" y="94"/>
                    </a:lnTo>
                    <a:lnTo>
                      <a:pt x="32" y="100"/>
                    </a:lnTo>
                    <a:lnTo>
                      <a:pt x="30" y="102"/>
                    </a:lnTo>
                    <a:lnTo>
                      <a:pt x="28" y="104"/>
                    </a:lnTo>
                    <a:lnTo>
                      <a:pt x="28" y="104"/>
                    </a:lnTo>
                    <a:lnTo>
                      <a:pt x="26" y="104"/>
                    </a:lnTo>
                    <a:lnTo>
                      <a:pt x="24" y="102"/>
                    </a:lnTo>
                    <a:lnTo>
                      <a:pt x="18" y="96"/>
                    </a:lnTo>
                    <a:lnTo>
                      <a:pt x="14" y="92"/>
                    </a:lnTo>
                    <a:lnTo>
                      <a:pt x="10" y="90"/>
                    </a:lnTo>
                    <a:lnTo>
                      <a:pt x="8" y="90"/>
                    </a:lnTo>
                    <a:lnTo>
                      <a:pt x="8" y="90"/>
                    </a:lnTo>
                    <a:lnTo>
                      <a:pt x="10" y="74"/>
                    </a:lnTo>
                    <a:lnTo>
                      <a:pt x="12" y="56"/>
                    </a:lnTo>
                    <a:lnTo>
                      <a:pt x="12" y="56"/>
                    </a:lnTo>
                    <a:lnTo>
                      <a:pt x="12" y="50"/>
                    </a:lnTo>
                    <a:lnTo>
                      <a:pt x="10" y="48"/>
                    </a:lnTo>
                    <a:lnTo>
                      <a:pt x="8" y="48"/>
                    </a:lnTo>
                    <a:lnTo>
                      <a:pt x="4" y="50"/>
                    </a:lnTo>
                    <a:lnTo>
                      <a:pt x="2" y="50"/>
                    </a:lnTo>
                    <a:lnTo>
                      <a:pt x="0" y="50"/>
                    </a:lnTo>
                    <a:lnTo>
                      <a:pt x="0" y="50"/>
                    </a:lnTo>
                    <a:lnTo>
                      <a:pt x="0" y="46"/>
                    </a:lnTo>
                    <a:lnTo>
                      <a:pt x="4" y="44"/>
                    </a:lnTo>
                    <a:lnTo>
                      <a:pt x="6" y="40"/>
                    </a:lnTo>
                    <a:lnTo>
                      <a:pt x="4" y="38"/>
                    </a:lnTo>
                    <a:lnTo>
                      <a:pt x="2" y="36"/>
                    </a:lnTo>
                    <a:lnTo>
                      <a:pt x="2" y="36"/>
                    </a:lnTo>
                    <a:lnTo>
                      <a:pt x="2" y="34"/>
                    </a:lnTo>
                    <a:lnTo>
                      <a:pt x="0" y="28"/>
                    </a:lnTo>
                    <a:lnTo>
                      <a:pt x="0" y="22"/>
                    </a:lnTo>
                    <a:lnTo>
                      <a:pt x="2" y="20"/>
                    </a:lnTo>
                    <a:lnTo>
                      <a:pt x="4" y="18"/>
                    </a:lnTo>
                    <a:lnTo>
                      <a:pt x="4" y="18"/>
                    </a:lnTo>
                    <a:lnTo>
                      <a:pt x="6" y="18"/>
                    </a:lnTo>
                    <a:lnTo>
                      <a:pt x="8" y="20"/>
                    </a:lnTo>
                    <a:lnTo>
                      <a:pt x="8" y="22"/>
                    </a:lnTo>
                    <a:lnTo>
                      <a:pt x="10" y="22"/>
                    </a:lnTo>
                    <a:lnTo>
                      <a:pt x="10" y="22"/>
                    </a:lnTo>
                    <a:lnTo>
                      <a:pt x="12" y="20"/>
                    </a:lnTo>
                    <a:lnTo>
                      <a:pt x="12" y="18"/>
                    </a:lnTo>
                    <a:lnTo>
                      <a:pt x="12" y="16"/>
                    </a:lnTo>
                    <a:lnTo>
                      <a:pt x="16" y="16"/>
                    </a:lnTo>
                    <a:lnTo>
                      <a:pt x="16" y="16"/>
                    </a:lnTo>
                    <a:lnTo>
                      <a:pt x="30" y="22"/>
                    </a:lnTo>
                    <a:lnTo>
                      <a:pt x="34" y="22"/>
                    </a:lnTo>
                    <a:lnTo>
                      <a:pt x="38" y="20"/>
                    </a:lnTo>
                    <a:lnTo>
                      <a:pt x="38" y="20"/>
                    </a:lnTo>
                    <a:lnTo>
                      <a:pt x="70" y="0"/>
                    </a:lnTo>
                    <a:lnTo>
                      <a:pt x="70"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4" name="Saudi Arabia">
                <a:extLst>
                  <a:ext uri="{FF2B5EF4-FFF2-40B4-BE49-F238E27FC236}">
                    <a16:creationId xmlns:a16="http://schemas.microsoft.com/office/drawing/2014/main" id="{319E5CBF-681A-407C-BE4A-D5089CD2CDF5}"/>
                  </a:ext>
                </a:extLst>
              </p:cNvPr>
              <p:cNvSpPr>
                <a:spLocks/>
              </p:cNvSpPr>
              <p:nvPr/>
            </p:nvSpPr>
            <p:spPr bwMode="auto">
              <a:xfrm>
                <a:off x="5040222" y="1437262"/>
                <a:ext cx="638852" cy="600415"/>
              </a:xfrm>
              <a:custGeom>
                <a:avLst/>
                <a:gdLst/>
                <a:ahLst/>
                <a:cxnLst>
                  <a:cxn ang="0">
                    <a:pos x="354" y="182"/>
                  </a:cxn>
                  <a:cxn ang="0">
                    <a:pos x="352" y="180"/>
                  </a:cxn>
                  <a:cxn ang="0">
                    <a:pos x="336" y="170"/>
                  </a:cxn>
                  <a:cxn ang="0">
                    <a:pos x="326" y="156"/>
                  </a:cxn>
                  <a:cxn ang="0">
                    <a:pos x="320" y="140"/>
                  </a:cxn>
                  <a:cxn ang="0">
                    <a:pos x="316" y="130"/>
                  </a:cxn>
                  <a:cxn ang="0">
                    <a:pos x="310" y="124"/>
                  </a:cxn>
                  <a:cxn ang="0">
                    <a:pos x="296" y="114"/>
                  </a:cxn>
                  <a:cxn ang="0">
                    <a:pos x="296" y="110"/>
                  </a:cxn>
                  <a:cxn ang="0">
                    <a:pos x="288" y="104"/>
                  </a:cxn>
                  <a:cxn ang="0">
                    <a:pos x="266" y="70"/>
                  </a:cxn>
                  <a:cxn ang="0">
                    <a:pos x="252" y="72"/>
                  </a:cxn>
                  <a:cxn ang="0">
                    <a:pos x="246" y="64"/>
                  </a:cxn>
                  <a:cxn ang="0">
                    <a:pos x="210" y="62"/>
                  </a:cxn>
                  <a:cxn ang="0">
                    <a:pos x="170" y="46"/>
                  </a:cxn>
                  <a:cxn ang="0">
                    <a:pos x="134" y="18"/>
                  </a:cxn>
                  <a:cxn ang="0">
                    <a:pos x="74" y="0"/>
                  </a:cxn>
                  <a:cxn ang="0">
                    <a:pos x="34" y="10"/>
                  </a:cxn>
                  <a:cxn ang="0">
                    <a:pos x="48" y="48"/>
                  </a:cxn>
                  <a:cxn ang="0">
                    <a:pos x="34" y="54"/>
                  </a:cxn>
                  <a:cxn ang="0">
                    <a:pos x="22" y="70"/>
                  </a:cxn>
                  <a:cxn ang="0">
                    <a:pos x="16" y="70"/>
                  </a:cxn>
                  <a:cxn ang="0">
                    <a:pos x="0" y="58"/>
                  </a:cxn>
                  <a:cxn ang="0">
                    <a:pos x="2" y="68"/>
                  </a:cxn>
                  <a:cxn ang="0">
                    <a:pos x="4" y="80"/>
                  </a:cxn>
                  <a:cxn ang="0">
                    <a:pos x="4" y="90"/>
                  </a:cxn>
                  <a:cxn ang="0">
                    <a:pos x="10" y="98"/>
                  </a:cxn>
                  <a:cxn ang="0">
                    <a:pos x="24" y="116"/>
                  </a:cxn>
                  <a:cxn ang="0">
                    <a:pos x="24" y="122"/>
                  </a:cxn>
                  <a:cxn ang="0">
                    <a:pos x="50" y="160"/>
                  </a:cxn>
                  <a:cxn ang="0">
                    <a:pos x="60" y="186"/>
                  </a:cxn>
                  <a:cxn ang="0">
                    <a:pos x="76" y="194"/>
                  </a:cxn>
                  <a:cxn ang="0">
                    <a:pos x="86" y="204"/>
                  </a:cxn>
                  <a:cxn ang="0">
                    <a:pos x="90" y="220"/>
                  </a:cxn>
                  <a:cxn ang="0">
                    <a:pos x="110" y="260"/>
                  </a:cxn>
                  <a:cxn ang="0">
                    <a:pos x="104" y="266"/>
                  </a:cxn>
                  <a:cxn ang="0">
                    <a:pos x="108" y="278"/>
                  </a:cxn>
                  <a:cxn ang="0">
                    <a:pos x="132" y="298"/>
                  </a:cxn>
                  <a:cxn ang="0">
                    <a:pos x="150" y="328"/>
                  </a:cxn>
                  <a:cxn ang="0">
                    <a:pos x="172" y="352"/>
                  </a:cxn>
                  <a:cxn ang="0">
                    <a:pos x="186" y="382"/>
                  </a:cxn>
                  <a:cxn ang="0">
                    <a:pos x="192" y="390"/>
                  </a:cxn>
                  <a:cxn ang="0">
                    <a:pos x="192" y="394"/>
                  </a:cxn>
                  <a:cxn ang="0">
                    <a:pos x="204" y="386"/>
                  </a:cxn>
                  <a:cxn ang="0">
                    <a:pos x="210" y="380"/>
                  </a:cxn>
                  <a:cxn ang="0">
                    <a:pos x="226" y="378"/>
                  </a:cxn>
                  <a:cxn ang="0">
                    <a:pos x="258" y="388"/>
                  </a:cxn>
                  <a:cxn ang="0">
                    <a:pos x="270" y="396"/>
                  </a:cxn>
                  <a:cxn ang="0">
                    <a:pos x="286" y="396"/>
                  </a:cxn>
                  <a:cxn ang="0">
                    <a:pos x="374" y="332"/>
                  </a:cxn>
                  <a:cxn ang="0">
                    <a:pos x="430" y="242"/>
                  </a:cxn>
                  <a:cxn ang="0">
                    <a:pos x="366" y="224"/>
                  </a:cxn>
                  <a:cxn ang="0">
                    <a:pos x="356" y="200"/>
                  </a:cxn>
                  <a:cxn ang="0">
                    <a:pos x="354" y="184"/>
                  </a:cxn>
                </a:cxnLst>
                <a:rect l="0" t="0" r="r" b="b"/>
                <a:pathLst>
                  <a:path w="444" h="412">
                    <a:moveTo>
                      <a:pt x="354" y="184"/>
                    </a:moveTo>
                    <a:lnTo>
                      <a:pt x="354" y="184"/>
                    </a:lnTo>
                    <a:lnTo>
                      <a:pt x="352" y="184"/>
                    </a:lnTo>
                    <a:lnTo>
                      <a:pt x="354" y="182"/>
                    </a:lnTo>
                    <a:lnTo>
                      <a:pt x="354" y="182"/>
                    </a:lnTo>
                    <a:lnTo>
                      <a:pt x="354" y="180"/>
                    </a:lnTo>
                    <a:lnTo>
                      <a:pt x="352" y="180"/>
                    </a:lnTo>
                    <a:lnTo>
                      <a:pt x="352" y="180"/>
                    </a:lnTo>
                    <a:lnTo>
                      <a:pt x="352" y="178"/>
                    </a:lnTo>
                    <a:lnTo>
                      <a:pt x="352" y="178"/>
                    </a:lnTo>
                    <a:lnTo>
                      <a:pt x="344" y="176"/>
                    </a:lnTo>
                    <a:lnTo>
                      <a:pt x="336" y="170"/>
                    </a:lnTo>
                    <a:lnTo>
                      <a:pt x="336" y="170"/>
                    </a:lnTo>
                    <a:lnTo>
                      <a:pt x="330" y="164"/>
                    </a:lnTo>
                    <a:lnTo>
                      <a:pt x="326" y="156"/>
                    </a:lnTo>
                    <a:lnTo>
                      <a:pt x="326" y="156"/>
                    </a:lnTo>
                    <a:lnTo>
                      <a:pt x="322" y="148"/>
                    </a:lnTo>
                    <a:lnTo>
                      <a:pt x="320" y="144"/>
                    </a:lnTo>
                    <a:lnTo>
                      <a:pt x="320" y="140"/>
                    </a:lnTo>
                    <a:lnTo>
                      <a:pt x="320" y="140"/>
                    </a:lnTo>
                    <a:lnTo>
                      <a:pt x="320" y="134"/>
                    </a:lnTo>
                    <a:lnTo>
                      <a:pt x="318" y="132"/>
                    </a:lnTo>
                    <a:lnTo>
                      <a:pt x="316" y="132"/>
                    </a:lnTo>
                    <a:lnTo>
                      <a:pt x="316" y="130"/>
                    </a:lnTo>
                    <a:lnTo>
                      <a:pt x="316" y="130"/>
                    </a:lnTo>
                    <a:lnTo>
                      <a:pt x="314" y="126"/>
                    </a:lnTo>
                    <a:lnTo>
                      <a:pt x="312" y="126"/>
                    </a:lnTo>
                    <a:lnTo>
                      <a:pt x="310" y="124"/>
                    </a:lnTo>
                    <a:lnTo>
                      <a:pt x="304" y="120"/>
                    </a:lnTo>
                    <a:lnTo>
                      <a:pt x="304" y="120"/>
                    </a:lnTo>
                    <a:lnTo>
                      <a:pt x="298" y="114"/>
                    </a:lnTo>
                    <a:lnTo>
                      <a:pt x="296" y="114"/>
                    </a:lnTo>
                    <a:lnTo>
                      <a:pt x="298" y="112"/>
                    </a:lnTo>
                    <a:lnTo>
                      <a:pt x="298" y="112"/>
                    </a:lnTo>
                    <a:lnTo>
                      <a:pt x="298" y="110"/>
                    </a:lnTo>
                    <a:lnTo>
                      <a:pt x="296" y="110"/>
                    </a:lnTo>
                    <a:lnTo>
                      <a:pt x="292" y="110"/>
                    </a:lnTo>
                    <a:lnTo>
                      <a:pt x="288" y="112"/>
                    </a:lnTo>
                    <a:lnTo>
                      <a:pt x="288" y="112"/>
                    </a:lnTo>
                    <a:lnTo>
                      <a:pt x="288" y="104"/>
                    </a:lnTo>
                    <a:lnTo>
                      <a:pt x="280" y="88"/>
                    </a:lnTo>
                    <a:lnTo>
                      <a:pt x="280" y="88"/>
                    </a:lnTo>
                    <a:lnTo>
                      <a:pt x="270" y="72"/>
                    </a:lnTo>
                    <a:lnTo>
                      <a:pt x="266" y="70"/>
                    </a:lnTo>
                    <a:lnTo>
                      <a:pt x="264" y="72"/>
                    </a:lnTo>
                    <a:lnTo>
                      <a:pt x="264" y="72"/>
                    </a:lnTo>
                    <a:lnTo>
                      <a:pt x="256" y="72"/>
                    </a:lnTo>
                    <a:lnTo>
                      <a:pt x="252" y="72"/>
                    </a:lnTo>
                    <a:lnTo>
                      <a:pt x="250" y="70"/>
                    </a:lnTo>
                    <a:lnTo>
                      <a:pt x="250" y="68"/>
                    </a:lnTo>
                    <a:lnTo>
                      <a:pt x="248" y="66"/>
                    </a:lnTo>
                    <a:lnTo>
                      <a:pt x="246" y="64"/>
                    </a:lnTo>
                    <a:lnTo>
                      <a:pt x="242" y="62"/>
                    </a:lnTo>
                    <a:lnTo>
                      <a:pt x="234" y="62"/>
                    </a:lnTo>
                    <a:lnTo>
                      <a:pt x="234" y="62"/>
                    </a:lnTo>
                    <a:lnTo>
                      <a:pt x="210" y="62"/>
                    </a:lnTo>
                    <a:lnTo>
                      <a:pt x="194" y="60"/>
                    </a:lnTo>
                    <a:lnTo>
                      <a:pt x="182" y="56"/>
                    </a:lnTo>
                    <a:lnTo>
                      <a:pt x="170" y="46"/>
                    </a:lnTo>
                    <a:lnTo>
                      <a:pt x="170" y="46"/>
                    </a:lnTo>
                    <a:lnTo>
                      <a:pt x="156" y="34"/>
                    </a:lnTo>
                    <a:lnTo>
                      <a:pt x="150" y="26"/>
                    </a:lnTo>
                    <a:lnTo>
                      <a:pt x="146" y="22"/>
                    </a:lnTo>
                    <a:lnTo>
                      <a:pt x="134" y="18"/>
                    </a:lnTo>
                    <a:lnTo>
                      <a:pt x="134" y="18"/>
                    </a:lnTo>
                    <a:lnTo>
                      <a:pt x="108" y="4"/>
                    </a:lnTo>
                    <a:lnTo>
                      <a:pt x="96" y="2"/>
                    </a:lnTo>
                    <a:lnTo>
                      <a:pt x="74" y="0"/>
                    </a:lnTo>
                    <a:lnTo>
                      <a:pt x="74" y="0"/>
                    </a:lnTo>
                    <a:lnTo>
                      <a:pt x="70" y="4"/>
                    </a:lnTo>
                    <a:lnTo>
                      <a:pt x="64" y="6"/>
                    </a:lnTo>
                    <a:lnTo>
                      <a:pt x="34" y="10"/>
                    </a:lnTo>
                    <a:lnTo>
                      <a:pt x="58" y="38"/>
                    </a:lnTo>
                    <a:lnTo>
                      <a:pt x="58" y="38"/>
                    </a:lnTo>
                    <a:lnTo>
                      <a:pt x="50" y="42"/>
                    </a:lnTo>
                    <a:lnTo>
                      <a:pt x="48" y="48"/>
                    </a:lnTo>
                    <a:lnTo>
                      <a:pt x="44" y="50"/>
                    </a:lnTo>
                    <a:lnTo>
                      <a:pt x="38" y="52"/>
                    </a:lnTo>
                    <a:lnTo>
                      <a:pt x="38" y="52"/>
                    </a:lnTo>
                    <a:lnTo>
                      <a:pt x="34" y="54"/>
                    </a:lnTo>
                    <a:lnTo>
                      <a:pt x="30" y="56"/>
                    </a:lnTo>
                    <a:lnTo>
                      <a:pt x="26" y="62"/>
                    </a:lnTo>
                    <a:lnTo>
                      <a:pt x="24" y="68"/>
                    </a:lnTo>
                    <a:lnTo>
                      <a:pt x="22" y="70"/>
                    </a:lnTo>
                    <a:lnTo>
                      <a:pt x="20" y="72"/>
                    </a:lnTo>
                    <a:lnTo>
                      <a:pt x="20" y="72"/>
                    </a:lnTo>
                    <a:lnTo>
                      <a:pt x="18" y="72"/>
                    </a:lnTo>
                    <a:lnTo>
                      <a:pt x="16" y="70"/>
                    </a:lnTo>
                    <a:lnTo>
                      <a:pt x="10" y="64"/>
                    </a:lnTo>
                    <a:lnTo>
                      <a:pt x="6" y="60"/>
                    </a:lnTo>
                    <a:lnTo>
                      <a:pt x="2" y="58"/>
                    </a:lnTo>
                    <a:lnTo>
                      <a:pt x="0" y="58"/>
                    </a:lnTo>
                    <a:lnTo>
                      <a:pt x="0" y="58"/>
                    </a:lnTo>
                    <a:lnTo>
                      <a:pt x="2" y="62"/>
                    </a:lnTo>
                    <a:lnTo>
                      <a:pt x="4" y="64"/>
                    </a:lnTo>
                    <a:lnTo>
                      <a:pt x="2" y="68"/>
                    </a:lnTo>
                    <a:lnTo>
                      <a:pt x="2" y="68"/>
                    </a:lnTo>
                    <a:lnTo>
                      <a:pt x="0" y="72"/>
                    </a:lnTo>
                    <a:lnTo>
                      <a:pt x="2" y="76"/>
                    </a:lnTo>
                    <a:lnTo>
                      <a:pt x="4" y="80"/>
                    </a:lnTo>
                    <a:lnTo>
                      <a:pt x="2" y="86"/>
                    </a:lnTo>
                    <a:lnTo>
                      <a:pt x="2" y="86"/>
                    </a:lnTo>
                    <a:lnTo>
                      <a:pt x="2" y="90"/>
                    </a:lnTo>
                    <a:lnTo>
                      <a:pt x="4" y="90"/>
                    </a:lnTo>
                    <a:lnTo>
                      <a:pt x="8" y="92"/>
                    </a:lnTo>
                    <a:lnTo>
                      <a:pt x="10" y="94"/>
                    </a:lnTo>
                    <a:lnTo>
                      <a:pt x="10" y="98"/>
                    </a:lnTo>
                    <a:lnTo>
                      <a:pt x="10" y="98"/>
                    </a:lnTo>
                    <a:lnTo>
                      <a:pt x="14" y="106"/>
                    </a:lnTo>
                    <a:lnTo>
                      <a:pt x="20" y="112"/>
                    </a:lnTo>
                    <a:lnTo>
                      <a:pt x="24" y="114"/>
                    </a:lnTo>
                    <a:lnTo>
                      <a:pt x="24" y="116"/>
                    </a:lnTo>
                    <a:lnTo>
                      <a:pt x="24" y="118"/>
                    </a:lnTo>
                    <a:lnTo>
                      <a:pt x="24" y="118"/>
                    </a:lnTo>
                    <a:lnTo>
                      <a:pt x="24" y="120"/>
                    </a:lnTo>
                    <a:lnTo>
                      <a:pt x="24" y="122"/>
                    </a:lnTo>
                    <a:lnTo>
                      <a:pt x="28" y="128"/>
                    </a:lnTo>
                    <a:lnTo>
                      <a:pt x="38" y="140"/>
                    </a:lnTo>
                    <a:lnTo>
                      <a:pt x="50" y="160"/>
                    </a:lnTo>
                    <a:lnTo>
                      <a:pt x="50" y="160"/>
                    </a:lnTo>
                    <a:lnTo>
                      <a:pt x="54" y="170"/>
                    </a:lnTo>
                    <a:lnTo>
                      <a:pt x="54" y="172"/>
                    </a:lnTo>
                    <a:lnTo>
                      <a:pt x="54" y="176"/>
                    </a:lnTo>
                    <a:lnTo>
                      <a:pt x="60" y="186"/>
                    </a:lnTo>
                    <a:lnTo>
                      <a:pt x="60" y="186"/>
                    </a:lnTo>
                    <a:lnTo>
                      <a:pt x="64" y="190"/>
                    </a:lnTo>
                    <a:lnTo>
                      <a:pt x="70" y="192"/>
                    </a:lnTo>
                    <a:lnTo>
                      <a:pt x="76" y="194"/>
                    </a:lnTo>
                    <a:lnTo>
                      <a:pt x="80" y="198"/>
                    </a:lnTo>
                    <a:lnTo>
                      <a:pt x="80" y="198"/>
                    </a:lnTo>
                    <a:lnTo>
                      <a:pt x="84" y="202"/>
                    </a:lnTo>
                    <a:lnTo>
                      <a:pt x="86" y="204"/>
                    </a:lnTo>
                    <a:lnTo>
                      <a:pt x="88" y="206"/>
                    </a:lnTo>
                    <a:lnTo>
                      <a:pt x="88" y="210"/>
                    </a:lnTo>
                    <a:lnTo>
                      <a:pt x="88" y="210"/>
                    </a:lnTo>
                    <a:lnTo>
                      <a:pt x="90" y="220"/>
                    </a:lnTo>
                    <a:lnTo>
                      <a:pt x="96" y="232"/>
                    </a:lnTo>
                    <a:lnTo>
                      <a:pt x="108" y="256"/>
                    </a:lnTo>
                    <a:lnTo>
                      <a:pt x="108" y="256"/>
                    </a:lnTo>
                    <a:lnTo>
                      <a:pt x="110" y="260"/>
                    </a:lnTo>
                    <a:lnTo>
                      <a:pt x="110" y="264"/>
                    </a:lnTo>
                    <a:lnTo>
                      <a:pt x="108" y="264"/>
                    </a:lnTo>
                    <a:lnTo>
                      <a:pt x="106" y="266"/>
                    </a:lnTo>
                    <a:lnTo>
                      <a:pt x="104" y="266"/>
                    </a:lnTo>
                    <a:lnTo>
                      <a:pt x="106" y="270"/>
                    </a:lnTo>
                    <a:lnTo>
                      <a:pt x="106" y="270"/>
                    </a:lnTo>
                    <a:lnTo>
                      <a:pt x="108" y="274"/>
                    </a:lnTo>
                    <a:lnTo>
                      <a:pt x="108" y="278"/>
                    </a:lnTo>
                    <a:lnTo>
                      <a:pt x="112" y="282"/>
                    </a:lnTo>
                    <a:lnTo>
                      <a:pt x="122" y="290"/>
                    </a:lnTo>
                    <a:lnTo>
                      <a:pt x="122" y="290"/>
                    </a:lnTo>
                    <a:lnTo>
                      <a:pt x="132" y="298"/>
                    </a:lnTo>
                    <a:lnTo>
                      <a:pt x="140" y="306"/>
                    </a:lnTo>
                    <a:lnTo>
                      <a:pt x="144" y="312"/>
                    </a:lnTo>
                    <a:lnTo>
                      <a:pt x="146" y="318"/>
                    </a:lnTo>
                    <a:lnTo>
                      <a:pt x="150" y="328"/>
                    </a:lnTo>
                    <a:lnTo>
                      <a:pt x="154" y="332"/>
                    </a:lnTo>
                    <a:lnTo>
                      <a:pt x="158" y="338"/>
                    </a:lnTo>
                    <a:lnTo>
                      <a:pt x="158" y="338"/>
                    </a:lnTo>
                    <a:lnTo>
                      <a:pt x="172" y="352"/>
                    </a:lnTo>
                    <a:lnTo>
                      <a:pt x="180" y="368"/>
                    </a:lnTo>
                    <a:lnTo>
                      <a:pt x="180" y="368"/>
                    </a:lnTo>
                    <a:lnTo>
                      <a:pt x="186" y="378"/>
                    </a:lnTo>
                    <a:lnTo>
                      <a:pt x="186" y="382"/>
                    </a:lnTo>
                    <a:lnTo>
                      <a:pt x="186" y="384"/>
                    </a:lnTo>
                    <a:lnTo>
                      <a:pt x="190" y="386"/>
                    </a:lnTo>
                    <a:lnTo>
                      <a:pt x="190" y="386"/>
                    </a:lnTo>
                    <a:lnTo>
                      <a:pt x="192" y="390"/>
                    </a:lnTo>
                    <a:lnTo>
                      <a:pt x="190" y="390"/>
                    </a:lnTo>
                    <a:lnTo>
                      <a:pt x="190" y="392"/>
                    </a:lnTo>
                    <a:lnTo>
                      <a:pt x="192" y="394"/>
                    </a:lnTo>
                    <a:lnTo>
                      <a:pt x="192" y="394"/>
                    </a:lnTo>
                    <a:lnTo>
                      <a:pt x="202" y="392"/>
                    </a:lnTo>
                    <a:lnTo>
                      <a:pt x="204" y="390"/>
                    </a:lnTo>
                    <a:lnTo>
                      <a:pt x="204" y="388"/>
                    </a:lnTo>
                    <a:lnTo>
                      <a:pt x="204" y="386"/>
                    </a:lnTo>
                    <a:lnTo>
                      <a:pt x="204" y="384"/>
                    </a:lnTo>
                    <a:lnTo>
                      <a:pt x="206" y="382"/>
                    </a:lnTo>
                    <a:lnTo>
                      <a:pt x="206" y="382"/>
                    </a:lnTo>
                    <a:lnTo>
                      <a:pt x="210" y="380"/>
                    </a:lnTo>
                    <a:lnTo>
                      <a:pt x="210" y="378"/>
                    </a:lnTo>
                    <a:lnTo>
                      <a:pt x="210" y="376"/>
                    </a:lnTo>
                    <a:lnTo>
                      <a:pt x="214" y="376"/>
                    </a:lnTo>
                    <a:lnTo>
                      <a:pt x="226" y="378"/>
                    </a:lnTo>
                    <a:lnTo>
                      <a:pt x="226" y="378"/>
                    </a:lnTo>
                    <a:lnTo>
                      <a:pt x="244" y="382"/>
                    </a:lnTo>
                    <a:lnTo>
                      <a:pt x="252" y="386"/>
                    </a:lnTo>
                    <a:lnTo>
                      <a:pt x="258" y="388"/>
                    </a:lnTo>
                    <a:lnTo>
                      <a:pt x="262" y="392"/>
                    </a:lnTo>
                    <a:lnTo>
                      <a:pt x="262" y="392"/>
                    </a:lnTo>
                    <a:lnTo>
                      <a:pt x="268" y="394"/>
                    </a:lnTo>
                    <a:lnTo>
                      <a:pt x="270" y="396"/>
                    </a:lnTo>
                    <a:lnTo>
                      <a:pt x="272" y="402"/>
                    </a:lnTo>
                    <a:lnTo>
                      <a:pt x="270" y="412"/>
                    </a:lnTo>
                    <a:lnTo>
                      <a:pt x="270" y="412"/>
                    </a:lnTo>
                    <a:lnTo>
                      <a:pt x="286" y="396"/>
                    </a:lnTo>
                    <a:lnTo>
                      <a:pt x="306" y="376"/>
                    </a:lnTo>
                    <a:lnTo>
                      <a:pt x="326" y="352"/>
                    </a:lnTo>
                    <a:lnTo>
                      <a:pt x="326" y="352"/>
                    </a:lnTo>
                    <a:lnTo>
                      <a:pt x="374" y="332"/>
                    </a:lnTo>
                    <a:lnTo>
                      <a:pt x="434" y="304"/>
                    </a:lnTo>
                    <a:lnTo>
                      <a:pt x="444" y="254"/>
                    </a:lnTo>
                    <a:lnTo>
                      <a:pt x="444" y="254"/>
                    </a:lnTo>
                    <a:lnTo>
                      <a:pt x="430" y="242"/>
                    </a:lnTo>
                    <a:lnTo>
                      <a:pt x="430" y="242"/>
                    </a:lnTo>
                    <a:lnTo>
                      <a:pt x="418" y="248"/>
                    </a:lnTo>
                    <a:lnTo>
                      <a:pt x="366" y="224"/>
                    </a:lnTo>
                    <a:lnTo>
                      <a:pt x="366" y="224"/>
                    </a:lnTo>
                    <a:lnTo>
                      <a:pt x="366" y="218"/>
                    </a:lnTo>
                    <a:lnTo>
                      <a:pt x="364" y="212"/>
                    </a:lnTo>
                    <a:lnTo>
                      <a:pt x="358" y="202"/>
                    </a:lnTo>
                    <a:lnTo>
                      <a:pt x="356" y="200"/>
                    </a:lnTo>
                    <a:lnTo>
                      <a:pt x="354" y="194"/>
                    </a:lnTo>
                    <a:lnTo>
                      <a:pt x="352" y="190"/>
                    </a:lnTo>
                    <a:lnTo>
                      <a:pt x="354" y="184"/>
                    </a:lnTo>
                    <a:lnTo>
                      <a:pt x="354" y="18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5" name="Freeform 251">
                <a:extLst>
                  <a:ext uri="{FF2B5EF4-FFF2-40B4-BE49-F238E27FC236}">
                    <a16:creationId xmlns:a16="http://schemas.microsoft.com/office/drawing/2014/main" id="{A3148025-01BF-4D8A-942A-93857DA9A391}"/>
                  </a:ext>
                </a:extLst>
              </p:cNvPr>
              <p:cNvSpPr>
                <a:spLocks/>
              </p:cNvSpPr>
              <p:nvPr/>
            </p:nvSpPr>
            <p:spPr bwMode="auto">
              <a:xfrm>
                <a:off x="5894900" y="1160370"/>
                <a:ext cx="215828" cy="107842"/>
              </a:xfrm>
              <a:custGeom>
                <a:avLst/>
                <a:gdLst/>
                <a:ahLst/>
                <a:cxnLst>
                  <a:cxn ang="0">
                    <a:pos x="22" y="58"/>
                  </a:cxn>
                  <a:cxn ang="0">
                    <a:pos x="28" y="64"/>
                  </a:cxn>
                  <a:cxn ang="0">
                    <a:pos x="40" y="62"/>
                  </a:cxn>
                  <a:cxn ang="0">
                    <a:pos x="54" y="62"/>
                  </a:cxn>
                  <a:cxn ang="0">
                    <a:pos x="54" y="58"/>
                  </a:cxn>
                  <a:cxn ang="0">
                    <a:pos x="56" y="54"/>
                  </a:cxn>
                  <a:cxn ang="0">
                    <a:pos x="62" y="52"/>
                  </a:cxn>
                  <a:cxn ang="0">
                    <a:pos x="66" y="50"/>
                  </a:cxn>
                  <a:cxn ang="0">
                    <a:pos x="68" y="42"/>
                  </a:cxn>
                  <a:cxn ang="0">
                    <a:pos x="80" y="40"/>
                  </a:cxn>
                  <a:cxn ang="0">
                    <a:pos x="82" y="46"/>
                  </a:cxn>
                  <a:cxn ang="0">
                    <a:pos x="86" y="50"/>
                  </a:cxn>
                  <a:cxn ang="0">
                    <a:pos x="86" y="52"/>
                  </a:cxn>
                  <a:cxn ang="0">
                    <a:pos x="98" y="70"/>
                  </a:cxn>
                  <a:cxn ang="0">
                    <a:pos x="104" y="74"/>
                  </a:cxn>
                  <a:cxn ang="0">
                    <a:pos x="118" y="64"/>
                  </a:cxn>
                  <a:cxn ang="0">
                    <a:pos x="126" y="60"/>
                  </a:cxn>
                  <a:cxn ang="0">
                    <a:pos x="126" y="62"/>
                  </a:cxn>
                  <a:cxn ang="0">
                    <a:pos x="128" y="64"/>
                  </a:cxn>
                  <a:cxn ang="0">
                    <a:pos x="138" y="60"/>
                  </a:cxn>
                  <a:cxn ang="0">
                    <a:pos x="150" y="56"/>
                  </a:cxn>
                  <a:cxn ang="0">
                    <a:pos x="146" y="44"/>
                  </a:cxn>
                  <a:cxn ang="0">
                    <a:pos x="138" y="32"/>
                  </a:cxn>
                  <a:cxn ang="0">
                    <a:pos x="136" y="26"/>
                  </a:cxn>
                  <a:cxn ang="0">
                    <a:pos x="124" y="28"/>
                  </a:cxn>
                  <a:cxn ang="0">
                    <a:pos x="118" y="22"/>
                  </a:cxn>
                  <a:cxn ang="0">
                    <a:pos x="74" y="26"/>
                  </a:cxn>
                  <a:cxn ang="0">
                    <a:pos x="64" y="24"/>
                  </a:cxn>
                  <a:cxn ang="0">
                    <a:pos x="50" y="24"/>
                  </a:cxn>
                  <a:cxn ang="0">
                    <a:pos x="38" y="24"/>
                  </a:cxn>
                  <a:cxn ang="0">
                    <a:pos x="28" y="22"/>
                  </a:cxn>
                  <a:cxn ang="0">
                    <a:pos x="36" y="16"/>
                  </a:cxn>
                  <a:cxn ang="0">
                    <a:pos x="48" y="16"/>
                  </a:cxn>
                  <a:cxn ang="0">
                    <a:pos x="58" y="14"/>
                  </a:cxn>
                  <a:cxn ang="0">
                    <a:pos x="52" y="8"/>
                  </a:cxn>
                  <a:cxn ang="0">
                    <a:pos x="56" y="4"/>
                  </a:cxn>
                  <a:cxn ang="0">
                    <a:pos x="52" y="0"/>
                  </a:cxn>
                  <a:cxn ang="0">
                    <a:pos x="42" y="4"/>
                  </a:cxn>
                  <a:cxn ang="0">
                    <a:pos x="30" y="4"/>
                  </a:cxn>
                  <a:cxn ang="0">
                    <a:pos x="24" y="12"/>
                  </a:cxn>
                  <a:cxn ang="0">
                    <a:pos x="24" y="14"/>
                  </a:cxn>
                  <a:cxn ang="0">
                    <a:pos x="20" y="20"/>
                  </a:cxn>
                  <a:cxn ang="0">
                    <a:pos x="6" y="22"/>
                  </a:cxn>
                  <a:cxn ang="0">
                    <a:pos x="0" y="28"/>
                  </a:cxn>
                  <a:cxn ang="0">
                    <a:pos x="10" y="34"/>
                  </a:cxn>
                  <a:cxn ang="0">
                    <a:pos x="18" y="36"/>
                  </a:cxn>
                  <a:cxn ang="0">
                    <a:pos x="20" y="38"/>
                  </a:cxn>
                  <a:cxn ang="0">
                    <a:pos x="22" y="44"/>
                  </a:cxn>
                  <a:cxn ang="0">
                    <a:pos x="18" y="58"/>
                  </a:cxn>
                </a:cxnLst>
                <a:rect l="0" t="0" r="r" b="b"/>
                <a:pathLst>
                  <a:path w="150" h="74">
                    <a:moveTo>
                      <a:pt x="18" y="58"/>
                    </a:moveTo>
                    <a:lnTo>
                      <a:pt x="18" y="58"/>
                    </a:lnTo>
                    <a:lnTo>
                      <a:pt x="22" y="58"/>
                    </a:lnTo>
                    <a:lnTo>
                      <a:pt x="24" y="58"/>
                    </a:lnTo>
                    <a:lnTo>
                      <a:pt x="26" y="62"/>
                    </a:lnTo>
                    <a:lnTo>
                      <a:pt x="28" y="64"/>
                    </a:lnTo>
                    <a:lnTo>
                      <a:pt x="34" y="64"/>
                    </a:lnTo>
                    <a:lnTo>
                      <a:pt x="34" y="64"/>
                    </a:lnTo>
                    <a:lnTo>
                      <a:pt x="40" y="62"/>
                    </a:lnTo>
                    <a:lnTo>
                      <a:pt x="44" y="62"/>
                    </a:lnTo>
                    <a:lnTo>
                      <a:pt x="50" y="64"/>
                    </a:lnTo>
                    <a:lnTo>
                      <a:pt x="54" y="62"/>
                    </a:lnTo>
                    <a:lnTo>
                      <a:pt x="54" y="62"/>
                    </a:lnTo>
                    <a:lnTo>
                      <a:pt x="56" y="60"/>
                    </a:lnTo>
                    <a:lnTo>
                      <a:pt x="54" y="58"/>
                    </a:lnTo>
                    <a:lnTo>
                      <a:pt x="54" y="56"/>
                    </a:lnTo>
                    <a:lnTo>
                      <a:pt x="56" y="54"/>
                    </a:lnTo>
                    <a:lnTo>
                      <a:pt x="56" y="54"/>
                    </a:lnTo>
                    <a:lnTo>
                      <a:pt x="60" y="52"/>
                    </a:lnTo>
                    <a:lnTo>
                      <a:pt x="60" y="52"/>
                    </a:lnTo>
                    <a:lnTo>
                      <a:pt x="62" y="52"/>
                    </a:lnTo>
                    <a:lnTo>
                      <a:pt x="64" y="52"/>
                    </a:lnTo>
                    <a:lnTo>
                      <a:pt x="64" y="52"/>
                    </a:lnTo>
                    <a:lnTo>
                      <a:pt x="66" y="50"/>
                    </a:lnTo>
                    <a:lnTo>
                      <a:pt x="64" y="48"/>
                    </a:lnTo>
                    <a:lnTo>
                      <a:pt x="66" y="46"/>
                    </a:lnTo>
                    <a:lnTo>
                      <a:pt x="68" y="42"/>
                    </a:lnTo>
                    <a:lnTo>
                      <a:pt x="68" y="42"/>
                    </a:lnTo>
                    <a:lnTo>
                      <a:pt x="74" y="40"/>
                    </a:lnTo>
                    <a:lnTo>
                      <a:pt x="80" y="40"/>
                    </a:lnTo>
                    <a:lnTo>
                      <a:pt x="82" y="42"/>
                    </a:lnTo>
                    <a:lnTo>
                      <a:pt x="82" y="46"/>
                    </a:lnTo>
                    <a:lnTo>
                      <a:pt x="82" y="46"/>
                    </a:lnTo>
                    <a:lnTo>
                      <a:pt x="80" y="50"/>
                    </a:lnTo>
                    <a:lnTo>
                      <a:pt x="82" y="50"/>
                    </a:lnTo>
                    <a:lnTo>
                      <a:pt x="86" y="50"/>
                    </a:lnTo>
                    <a:lnTo>
                      <a:pt x="86" y="50"/>
                    </a:lnTo>
                    <a:lnTo>
                      <a:pt x="86" y="52"/>
                    </a:lnTo>
                    <a:lnTo>
                      <a:pt x="86" y="52"/>
                    </a:lnTo>
                    <a:lnTo>
                      <a:pt x="88" y="56"/>
                    </a:lnTo>
                    <a:lnTo>
                      <a:pt x="92" y="62"/>
                    </a:lnTo>
                    <a:lnTo>
                      <a:pt x="98" y="70"/>
                    </a:lnTo>
                    <a:lnTo>
                      <a:pt x="98" y="70"/>
                    </a:lnTo>
                    <a:lnTo>
                      <a:pt x="102" y="74"/>
                    </a:lnTo>
                    <a:lnTo>
                      <a:pt x="104" y="74"/>
                    </a:lnTo>
                    <a:lnTo>
                      <a:pt x="112" y="68"/>
                    </a:lnTo>
                    <a:lnTo>
                      <a:pt x="112" y="68"/>
                    </a:lnTo>
                    <a:lnTo>
                      <a:pt x="118" y="64"/>
                    </a:lnTo>
                    <a:lnTo>
                      <a:pt x="122" y="62"/>
                    </a:lnTo>
                    <a:lnTo>
                      <a:pt x="124" y="60"/>
                    </a:lnTo>
                    <a:lnTo>
                      <a:pt x="126" y="60"/>
                    </a:lnTo>
                    <a:lnTo>
                      <a:pt x="126" y="60"/>
                    </a:lnTo>
                    <a:lnTo>
                      <a:pt x="128" y="60"/>
                    </a:lnTo>
                    <a:lnTo>
                      <a:pt x="126" y="62"/>
                    </a:lnTo>
                    <a:lnTo>
                      <a:pt x="126" y="64"/>
                    </a:lnTo>
                    <a:lnTo>
                      <a:pt x="128" y="64"/>
                    </a:lnTo>
                    <a:lnTo>
                      <a:pt x="128" y="64"/>
                    </a:lnTo>
                    <a:lnTo>
                      <a:pt x="130" y="64"/>
                    </a:lnTo>
                    <a:lnTo>
                      <a:pt x="134" y="62"/>
                    </a:lnTo>
                    <a:lnTo>
                      <a:pt x="138" y="60"/>
                    </a:lnTo>
                    <a:lnTo>
                      <a:pt x="148" y="60"/>
                    </a:lnTo>
                    <a:lnTo>
                      <a:pt x="148" y="60"/>
                    </a:lnTo>
                    <a:lnTo>
                      <a:pt x="150" y="56"/>
                    </a:lnTo>
                    <a:lnTo>
                      <a:pt x="148" y="48"/>
                    </a:lnTo>
                    <a:lnTo>
                      <a:pt x="148" y="48"/>
                    </a:lnTo>
                    <a:lnTo>
                      <a:pt x="146" y="44"/>
                    </a:lnTo>
                    <a:lnTo>
                      <a:pt x="140" y="42"/>
                    </a:lnTo>
                    <a:lnTo>
                      <a:pt x="138" y="38"/>
                    </a:lnTo>
                    <a:lnTo>
                      <a:pt x="138" y="32"/>
                    </a:lnTo>
                    <a:lnTo>
                      <a:pt x="138" y="32"/>
                    </a:lnTo>
                    <a:lnTo>
                      <a:pt x="138" y="28"/>
                    </a:lnTo>
                    <a:lnTo>
                      <a:pt x="136" y="26"/>
                    </a:lnTo>
                    <a:lnTo>
                      <a:pt x="130" y="26"/>
                    </a:lnTo>
                    <a:lnTo>
                      <a:pt x="126" y="28"/>
                    </a:lnTo>
                    <a:lnTo>
                      <a:pt x="124" y="28"/>
                    </a:lnTo>
                    <a:lnTo>
                      <a:pt x="120" y="26"/>
                    </a:lnTo>
                    <a:lnTo>
                      <a:pt x="118" y="22"/>
                    </a:lnTo>
                    <a:lnTo>
                      <a:pt x="118" y="22"/>
                    </a:lnTo>
                    <a:lnTo>
                      <a:pt x="102" y="26"/>
                    </a:lnTo>
                    <a:lnTo>
                      <a:pt x="86" y="28"/>
                    </a:lnTo>
                    <a:lnTo>
                      <a:pt x="74" y="26"/>
                    </a:lnTo>
                    <a:lnTo>
                      <a:pt x="68" y="24"/>
                    </a:lnTo>
                    <a:lnTo>
                      <a:pt x="68" y="24"/>
                    </a:lnTo>
                    <a:lnTo>
                      <a:pt x="64" y="24"/>
                    </a:lnTo>
                    <a:lnTo>
                      <a:pt x="60" y="24"/>
                    </a:lnTo>
                    <a:lnTo>
                      <a:pt x="54" y="26"/>
                    </a:lnTo>
                    <a:lnTo>
                      <a:pt x="50" y="24"/>
                    </a:lnTo>
                    <a:lnTo>
                      <a:pt x="50" y="24"/>
                    </a:lnTo>
                    <a:lnTo>
                      <a:pt x="46" y="24"/>
                    </a:lnTo>
                    <a:lnTo>
                      <a:pt x="38" y="24"/>
                    </a:lnTo>
                    <a:lnTo>
                      <a:pt x="30" y="24"/>
                    </a:lnTo>
                    <a:lnTo>
                      <a:pt x="28" y="24"/>
                    </a:lnTo>
                    <a:lnTo>
                      <a:pt x="28" y="22"/>
                    </a:lnTo>
                    <a:lnTo>
                      <a:pt x="28" y="22"/>
                    </a:lnTo>
                    <a:lnTo>
                      <a:pt x="30" y="18"/>
                    </a:lnTo>
                    <a:lnTo>
                      <a:pt x="36" y="16"/>
                    </a:lnTo>
                    <a:lnTo>
                      <a:pt x="42" y="16"/>
                    </a:lnTo>
                    <a:lnTo>
                      <a:pt x="48" y="16"/>
                    </a:lnTo>
                    <a:lnTo>
                      <a:pt x="48" y="16"/>
                    </a:lnTo>
                    <a:lnTo>
                      <a:pt x="52" y="18"/>
                    </a:lnTo>
                    <a:lnTo>
                      <a:pt x="56" y="18"/>
                    </a:lnTo>
                    <a:lnTo>
                      <a:pt x="58" y="14"/>
                    </a:lnTo>
                    <a:lnTo>
                      <a:pt x="58" y="10"/>
                    </a:lnTo>
                    <a:lnTo>
                      <a:pt x="58" y="10"/>
                    </a:lnTo>
                    <a:lnTo>
                      <a:pt x="52" y="8"/>
                    </a:lnTo>
                    <a:lnTo>
                      <a:pt x="52" y="6"/>
                    </a:lnTo>
                    <a:lnTo>
                      <a:pt x="52" y="6"/>
                    </a:lnTo>
                    <a:lnTo>
                      <a:pt x="56" y="4"/>
                    </a:lnTo>
                    <a:lnTo>
                      <a:pt x="56" y="4"/>
                    </a:lnTo>
                    <a:lnTo>
                      <a:pt x="52" y="0"/>
                    </a:lnTo>
                    <a:lnTo>
                      <a:pt x="52" y="0"/>
                    </a:lnTo>
                    <a:lnTo>
                      <a:pt x="50" y="0"/>
                    </a:lnTo>
                    <a:lnTo>
                      <a:pt x="48" y="0"/>
                    </a:lnTo>
                    <a:lnTo>
                      <a:pt x="42" y="4"/>
                    </a:lnTo>
                    <a:lnTo>
                      <a:pt x="36" y="6"/>
                    </a:lnTo>
                    <a:lnTo>
                      <a:pt x="32" y="6"/>
                    </a:lnTo>
                    <a:lnTo>
                      <a:pt x="30" y="4"/>
                    </a:lnTo>
                    <a:lnTo>
                      <a:pt x="30" y="4"/>
                    </a:lnTo>
                    <a:lnTo>
                      <a:pt x="28" y="8"/>
                    </a:lnTo>
                    <a:lnTo>
                      <a:pt x="24" y="12"/>
                    </a:lnTo>
                    <a:lnTo>
                      <a:pt x="16" y="14"/>
                    </a:lnTo>
                    <a:lnTo>
                      <a:pt x="16" y="14"/>
                    </a:lnTo>
                    <a:lnTo>
                      <a:pt x="24" y="14"/>
                    </a:lnTo>
                    <a:lnTo>
                      <a:pt x="24" y="16"/>
                    </a:lnTo>
                    <a:lnTo>
                      <a:pt x="24" y="18"/>
                    </a:lnTo>
                    <a:lnTo>
                      <a:pt x="20" y="20"/>
                    </a:lnTo>
                    <a:lnTo>
                      <a:pt x="10" y="22"/>
                    </a:lnTo>
                    <a:lnTo>
                      <a:pt x="10" y="22"/>
                    </a:lnTo>
                    <a:lnTo>
                      <a:pt x="6" y="22"/>
                    </a:lnTo>
                    <a:lnTo>
                      <a:pt x="2" y="24"/>
                    </a:lnTo>
                    <a:lnTo>
                      <a:pt x="0" y="26"/>
                    </a:lnTo>
                    <a:lnTo>
                      <a:pt x="0" y="28"/>
                    </a:lnTo>
                    <a:lnTo>
                      <a:pt x="4" y="32"/>
                    </a:lnTo>
                    <a:lnTo>
                      <a:pt x="10" y="34"/>
                    </a:lnTo>
                    <a:lnTo>
                      <a:pt x="10" y="34"/>
                    </a:lnTo>
                    <a:lnTo>
                      <a:pt x="16" y="34"/>
                    </a:lnTo>
                    <a:lnTo>
                      <a:pt x="18" y="36"/>
                    </a:lnTo>
                    <a:lnTo>
                      <a:pt x="18" y="36"/>
                    </a:lnTo>
                    <a:lnTo>
                      <a:pt x="16" y="38"/>
                    </a:lnTo>
                    <a:lnTo>
                      <a:pt x="20" y="38"/>
                    </a:lnTo>
                    <a:lnTo>
                      <a:pt x="20" y="38"/>
                    </a:lnTo>
                    <a:lnTo>
                      <a:pt x="22" y="40"/>
                    </a:lnTo>
                    <a:lnTo>
                      <a:pt x="24" y="40"/>
                    </a:lnTo>
                    <a:lnTo>
                      <a:pt x="22" y="44"/>
                    </a:lnTo>
                    <a:lnTo>
                      <a:pt x="18" y="50"/>
                    </a:lnTo>
                    <a:lnTo>
                      <a:pt x="18" y="58"/>
                    </a:lnTo>
                    <a:lnTo>
                      <a:pt x="18" y="5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6" name="Argentina">
                <a:extLst>
                  <a:ext uri="{FF2B5EF4-FFF2-40B4-BE49-F238E27FC236}">
                    <a16:creationId xmlns:a16="http://schemas.microsoft.com/office/drawing/2014/main" id="{D17AC7B8-EF11-4FF2-94EA-E03D06954DC6}"/>
                  </a:ext>
                </a:extLst>
              </p:cNvPr>
              <p:cNvSpPr>
                <a:spLocks/>
              </p:cNvSpPr>
              <p:nvPr/>
            </p:nvSpPr>
            <p:spPr bwMode="auto">
              <a:xfrm>
                <a:off x="2009988" y="3430874"/>
                <a:ext cx="451802" cy="967661"/>
              </a:xfrm>
              <a:custGeom>
                <a:avLst/>
                <a:gdLst/>
                <a:ahLst/>
                <a:cxnLst>
                  <a:cxn ang="0">
                    <a:pos x="174" y="652"/>
                  </a:cxn>
                  <a:cxn ang="0">
                    <a:pos x="164" y="640"/>
                  </a:cxn>
                  <a:cxn ang="0">
                    <a:pos x="178" y="622"/>
                  </a:cxn>
                  <a:cxn ang="0">
                    <a:pos x="190" y="600"/>
                  </a:cxn>
                  <a:cxn ang="0">
                    <a:pos x="200" y="570"/>
                  </a:cxn>
                  <a:cxn ang="0">
                    <a:pos x="162" y="548"/>
                  </a:cxn>
                  <a:cxn ang="0">
                    <a:pos x="190" y="520"/>
                  </a:cxn>
                  <a:cxn ang="0">
                    <a:pos x="192" y="500"/>
                  </a:cxn>
                  <a:cxn ang="0">
                    <a:pos x="200" y="478"/>
                  </a:cxn>
                  <a:cxn ang="0">
                    <a:pos x="202" y="472"/>
                  </a:cxn>
                  <a:cxn ang="0">
                    <a:pos x="202" y="460"/>
                  </a:cxn>
                  <a:cxn ang="0">
                    <a:pos x="184" y="464"/>
                  </a:cxn>
                  <a:cxn ang="0">
                    <a:pos x="170" y="436"/>
                  </a:cxn>
                  <a:cxn ang="0">
                    <a:pos x="192" y="438"/>
                  </a:cxn>
                  <a:cxn ang="0">
                    <a:pos x="218" y="414"/>
                  </a:cxn>
                  <a:cxn ang="0">
                    <a:pos x="220" y="396"/>
                  </a:cxn>
                  <a:cxn ang="0">
                    <a:pos x="226" y="388"/>
                  </a:cxn>
                  <a:cxn ang="0">
                    <a:pos x="296" y="372"/>
                  </a:cxn>
                  <a:cxn ang="0">
                    <a:pos x="310" y="330"/>
                  </a:cxn>
                  <a:cxn ang="0">
                    <a:pos x="288" y="302"/>
                  </a:cxn>
                  <a:cxn ang="0">
                    <a:pos x="254" y="276"/>
                  </a:cxn>
                  <a:cxn ang="0">
                    <a:pos x="250" y="218"/>
                  </a:cxn>
                  <a:cxn ang="0">
                    <a:pos x="260" y="180"/>
                  </a:cxn>
                  <a:cxn ang="0">
                    <a:pos x="284" y="146"/>
                  </a:cxn>
                  <a:cxn ang="0">
                    <a:pos x="296" y="130"/>
                  </a:cxn>
                  <a:cxn ang="0">
                    <a:pos x="310" y="98"/>
                  </a:cxn>
                  <a:cxn ang="0">
                    <a:pos x="292" y="104"/>
                  </a:cxn>
                  <a:cxn ang="0">
                    <a:pos x="268" y="124"/>
                  </a:cxn>
                  <a:cxn ang="0">
                    <a:pos x="240" y="126"/>
                  </a:cxn>
                  <a:cxn ang="0">
                    <a:pos x="222" y="100"/>
                  </a:cxn>
                  <a:cxn ang="0">
                    <a:pos x="210" y="72"/>
                  </a:cxn>
                  <a:cxn ang="0">
                    <a:pos x="162" y="50"/>
                  </a:cxn>
                  <a:cxn ang="0">
                    <a:pos x="124" y="10"/>
                  </a:cxn>
                  <a:cxn ang="0">
                    <a:pos x="86" y="6"/>
                  </a:cxn>
                  <a:cxn ang="0">
                    <a:pos x="80" y="16"/>
                  </a:cxn>
                  <a:cxn ang="0">
                    <a:pos x="48" y="0"/>
                  </a:cxn>
                  <a:cxn ang="0">
                    <a:pos x="30" y="20"/>
                  </a:cxn>
                  <a:cxn ang="0">
                    <a:pos x="18" y="58"/>
                  </a:cxn>
                  <a:cxn ang="0">
                    <a:pos x="6" y="88"/>
                  </a:cxn>
                  <a:cxn ang="0">
                    <a:pos x="18" y="124"/>
                  </a:cxn>
                  <a:cxn ang="0">
                    <a:pos x="6" y="156"/>
                  </a:cxn>
                  <a:cxn ang="0">
                    <a:pos x="4" y="196"/>
                  </a:cxn>
                  <a:cxn ang="0">
                    <a:pos x="10" y="236"/>
                  </a:cxn>
                  <a:cxn ang="0">
                    <a:pos x="22" y="268"/>
                  </a:cxn>
                  <a:cxn ang="0">
                    <a:pos x="30" y="288"/>
                  </a:cxn>
                  <a:cxn ang="0">
                    <a:pos x="24" y="330"/>
                  </a:cxn>
                  <a:cxn ang="0">
                    <a:pos x="38" y="380"/>
                  </a:cxn>
                  <a:cxn ang="0">
                    <a:pos x="30" y="400"/>
                  </a:cxn>
                  <a:cxn ang="0">
                    <a:pos x="40" y="440"/>
                  </a:cxn>
                  <a:cxn ang="0">
                    <a:pos x="42" y="462"/>
                  </a:cxn>
                  <a:cxn ang="0">
                    <a:pos x="54" y="478"/>
                  </a:cxn>
                  <a:cxn ang="0">
                    <a:pos x="62" y="490"/>
                  </a:cxn>
                  <a:cxn ang="0">
                    <a:pos x="70" y="514"/>
                  </a:cxn>
                  <a:cxn ang="0">
                    <a:pos x="64" y="530"/>
                  </a:cxn>
                  <a:cxn ang="0">
                    <a:pos x="78" y="570"/>
                  </a:cxn>
                  <a:cxn ang="0">
                    <a:pos x="78" y="590"/>
                  </a:cxn>
                  <a:cxn ang="0">
                    <a:pos x="82" y="620"/>
                  </a:cxn>
                  <a:cxn ang="0">
                    <a:pos x="106" y="634"/>
                  </a:cxn>
                  <a:cxn ang="0">
                    <a:pos x="120" y="654"/>
                  </a:cxn>
                </a:cxnLst>
                <a:rect l="0" t="0" r="r" b="b"/>
                <a:pathLst>
                  <a:path w="314" h="664">
                    <a:moveTo>
                      <a:pt x="184" y="664"/>
                    </a:moveTo>
                    <a:lnTo>
                      <a:pt x="184" y="664"/>
                    </a:lnTo>
                    <a:lnTo>
                      <a:pt x="182" y="662"/>
                    </a:lnTo>
                    <a:lnTo>
                      <a:pt x="182" y="662"/>
                    </a:lnTo>
                    <a:lnTo>
                      <a:pt x="182" y="660"/>
                    </a:lnTo>
                    <a:lnTo>
                      <a:pt x="180" y="658"/>
                    </a:lnTo>
                    <a:lnTo>
                      <a:pt x="180" y="658"/>
                    </a:lnTo>
                    <a:lnTo>
                      <a:pt x="176" y="656"/>
                    </a:lnTo>
                    <a:lnTo>
                      <a:pt x="176" y="654"/>
                    </a:lnTo>
                    <a:lnTo>
                      <a:pt x="174" y="652"/>
                    </a:lnTo>
                    <a:lnTo>
                      <a:pt x="170" y="650"/>
                    </a:lnTo>
                    <a:lnTo>
                      <a:pt x="170" y="650"/>
                    </a:lnTo>
                    <a:lnTo>
                      <a:pt x="168" y="648"/>
                    </a:lnTo>
                    <a:lnTo>
                      <a:pt x="168" y="648"/>
                    </a:lnTo>
                    <a:lnTo>
                      <a:pt x="170" y="648"/>
                    </a:lnTo>
                    <a:lnTo>
                      <a:pt x="168" y="646"/>
                    </a:lnTo>
                    <a:lnTo>
                      <a:pt x="168" y="646"/>
                    </a:lnTo>
                    <a:lnTo>
                      <a:pt x="166" y="644"/>
                    </a:lnTo>
                    <a:lnTo>
                      <a:pt x="166" y="642"/>
                    </a:lnTo>
                    <a:lnTo>
                      <a:pt x="164" y="640"/>
                    </a:lnTo>
                    <a:lnTo>
                      <a:pt x="162" y="640"/>
                    </a:lnTo>
                    <a:lnTo>
                      <a:pt x="162" y="640"/>
                    </a:lnTo>
                    <a:lnTo>
                      <a:pt x="162" y="638"/>
                    </a:lnTo>
                    <a:lnTo>
                      <a:pt x="162" y="634"/>
                    </a:lnTo>
                    <a:lnTo>
                      <a:pt x="162" y="632"/>
                    </a:lnTo>
                    <a:lnTo>
                      <a:pt x="162" y="632"/>
                    </a:lnTo>
                    <a:lnTo>
                      <a:pt x="166" y="626"/>
                    </a:lnTo>
                    <a:lnTo>
                      <a:pt x="172" y="626"/>
                    </a:lnTo>
                    <a:lnTo>
                      <a:pt x="176" y="626"/>
                    </a:lnTo>
                    <a:lnTo>
                      <a:pt x="178" y="622"/>
                    </a:lnTo>
                    <a:lnTo>
                      <a:pt x="178" y="622"/>
                    </a:lnTo>
                    <a:lnTo>
                      <a:pt x="184" y="614"/>
                    </a:lnTo>
                    <a:lnTo>
                      <a:pt x="186" y="612"/>
                    </a:lnTo>
                    <a:lnTo>
                      <a:pt x="186" y="608"/>
                    </a:lnTo>
                    <a:lnTo>
                      <a:pt x="186" y="608"/>
                    </a:lnTo>
                    <a:lnTo>
                      <a:pt x="186" y="604"/>
                    </a:lnTo>
                    <a:lnTo>
                      <a:pt x="188" y="602"/>
                    </a:lnTo>
                    <a:lnTo>
                      <a:pt x="190" y="602"/>
                    </a:lnTo>
                    <a:lnTo>
                      <a:pt x="190" y="600"/>
                    </a:lnTo>
                    <a:lnTo>
                      <a:pt x="190" y="600"/>
                    </a:lnTo>
                    <a:lnTo>
                      <a:pt x="190" y="598"/>
                    </a:lnTo>
                    <a:lnTo>
                      <a:pt x="192" y="596"/>
                    </a:lnTo>
                    <a:lnTo>
                      <a:pt x="196" y="594"/>
                    </a:lnTo>
                    <a:lnTo>
                      <a:pt x="202" y="584"/>
                    </a:lnTo>
                    <a:lnTo>
                      <a:pt x="202" y="584"/>
                    </a:lnTo>
                    <a:lnTo>
                      <a:pt x="200" y="580"/>
                    </a:lnTo>
                    <a:lnTo>
                      <a:pt x="202" y="578"/>
                    </a:lnTo>
                    <a:lnTo>
                      <a:pt x="202" y="576"/>
                    </a:lnTo>
                    <a:lnTo>
                      <a:pt x="200" y="570"/>
                    </a:lnTo>
                    <a:lnTo>
                      <a:pt x="200" y="570"/>
                    </a:lnTo>
                    <a:lnTo>
                      <a:pt x="196" y="566"/>
                    </a:lnTo>
                    <a:lnTo>
                      <a:pt x="194" y="564"/>
                    </a:lnTo>
                    <a:lnTo>
                      <a:pt x="188" y="564"/>
                    </a:lnTo>
                    <a:lnTo>
                      <a:pt x="182" y="564"/>
                    </a:lnTo>
                    <a:lnTo>
                      <a:pt x="180" y="562"/>
                    </a:lnTo>
                    <a:lnTo>
                      <a:pt x="174" y="558"/>
                    </a:lnTo>
                    <a:lnTo>
                      <a:pt x="174" y="558"/>
                    </a:lnTo>
                    <a:lnTo>
                      <a:pt x="170" y="554"/>
                    </a:lnTo>
                    <a:lnTo>
                      <a:pt x="166" y="552"/>
                    </a:lnTo>
                    <a:lnTo>
                      <a:pt x="162" y="548"/>
                    </a:lnTo>
                    <a:lnTo>
                      <a:pt x="162" y="540"/>
                    </a:lnTo>
                    <a:lnTo>
                      <a:pt x="162" y="540"/>
                    </a:lnTo>
                    <a:lnTo>
                      <a:pt x="166" y="532"/>
                    </a:lnTo>
                    <a:lnTo>
                      <a:pt x="168" y="530"/>
                    </a:lnTo>
                    <a:lnTo>
                      <a:pt x="172" y="528"/>
                    </a:lnTo>
                    <a:lnTo>
                      <a:pt x="176" y="526"/>
                    </a:lnTo>
                    <a:lnTo>
                      <a:pt x="176" y="526"/>
                    </a:lnTo>
                    <a:lnTo>
                      <a:pt x="180" y="522"/>
                    </a:lnTo>
                    <a:lnTo>
                      <a:pt x="186" y="522"/>
                    </a:lnTo>
                    <a:lnTo>
                      <a:pt x="190" y="520"/>
                    </a:lnTo>
                    <a:lnTo>
                      <a:pt x="190" y="518"/>
                    </a:lnTo>
                    <a:lnTo>
                      <a:pt x="190" y="516"/>
                    </a:lnTo>
                    <a:lnTo>
                      <a:pt x="190" y="516"/>
                    </a:lnTo>
                    <a:lnTo>
                      <a:pt x="188" y="514"/>
                    </a:lnTo>
                    <a:lnTo>
                      <a:pt x="188" y="512"/>
                    </a:lnTo>
                    <a:lnTo>
                      <a:pt x="192" y="508"/>
                    </a:lnTo>
                    <a:lnTo>
                      <a:pt x="194" y="506"/>
                    </a:lnTo>
                    <a:lnTo>
                      <a:pt x="194" y="504"/>
                    </a:lnTo>
                    <a:lnTo>
                      <a:pt x="192" y="500"/>
                    </a:lnTo>
                    <a:lnTo>
                      <a:pt x="192" y="500"/>
                    </a:lnTo>
                    <a:lnTo>
                      <a:pt x="190" y="496"/>
                    </a:lnTo>
                    <a:lnTo>
                      <a:pt x="192" y="494"/>
                    </a:lnTo>
                    <a:lnTo>
                      <a:pt x="192" y="492"/>
                    </a:lnTo>
                    <a:lnTo>
                      <a:pt x="192" y="486"/>
                    </a:lnTo>
                    <a:lnTo>
                      <a:pt x="192" y="486"/>
                    </a:lnTo>
                    <a:lnTo>
                      <a:pt x="192" y="482"/>
                    </a:lnTo>
                    <a:lnTo>
                      <a:pt x="196" y="480"/>
                    </a:lnTo>
                    <a:lnTo>
                      <a:pt x="200" y="480"/>
                    </a:lnTo>
                    <a:lnTo>
                      <a:pt x="200" y="478"/>
                    </a:lnTo>
                    <a:lnTo>
                      <a:pt x="200" y="478"/>
                    </a:lnTo>
                    <a:lnTo>
                      <a:pt x="198" y="476"/>
                    </a:lnTo>
                    <a:lnTo>
                      <a:pt x="192" y="476"/>
                    </a:lnTo>
                    <a:lnTo>
                      <a:pt x="188" y="474"/>
                    </a:lnTo>
                    <a:lnTo>
                      <a:pt x="186" y="474"/>
                    </a:lnTo>
                    <a:lnTo>
                      <a:pt x="186" y="474"/>
                    </a:lnTo>
                    <a:lnTo>
                      <a:pt x="188" y="472"/>
                    </a:lnTo>
                    <a:lnTo>
                      <a:pt x="192" y="470"/>
                    </a:lnTo>
                    <a:lnTo>
                      <a:pt x="198" y="470"/>
                    </a:lnTo>
                    <a:lnTo>
                      <a:pt x="202" y="472"/>
                    </a:lnTo>
                    <a:lnTo>
                      <a:pt x="202" y="472"/>
                    </a:lnTo>
                    <a:lnTo>
                      <a:pt x="204" y="474"/>
                    </a:lnTo>
                    <a:lnTo>
                      <a:pt x="206" y="474"/>
                    </a:lnTo>
                    <a:lnTo>
                      <a:pt x="208" y="472"/>
                    </a:lnTo>
                    <a:lnTo>
                      <a:pt x="208" y="470"/>
                    </a:lnTo>
                    <a:lnTo>
                      <a:pt x="208" y="470"/>
                    </a:lnTo>
                    <a:lnTo>
                      <a:pt x="208" y="466"/>
                    </a:lnTo>
                    <a:lnTo>
                      <a:pt x="210" y="462"/>
                    </a:lnTo>
                    <a:lnTo>
                      <a:pt x="208" y="460"/>
                    </a:lnTo>
                    <a:lnTo>
                      <a:pt x="202" y="460"/>
                    </a:lnTo>
                    <a:lnTo>
                      <a:pt x="202" y="460"/>
                    </a:lnTo>
                    <a:lnTo>
                      <a:pt x="198" y="462"/>
                    </a:lnTo>
                    <a:lnTo>
                      <a:pt x="200" y="462"/>
                    </a:lnTo>
                    <a:lnTo>
                      <a:pt x="202" y="464"/>
                    </a:lnTo>
                    <a:lnTo>
                      <a:pt x="198" y="466"/>
                    </a:lnTo>
                    <a:lnTo>
                      <a:pt x="198" y="466"/>
                    </a:lnTo>
                    <a:lnTo>
                      <a:pt x="194" y="468"/>
                    </a:lnTo>
                    <a:lnTo>
                      <a:pt x="192" y="466"/>
                    </a:lnTo>
                    <a:lnTo>
                      <a:pt x="190" y="464"/>
                    </a:lnTo>
                    <a:lnTo>
                      <a:pt x="190" y="464"/>
                    </a:lnTo>
                    <a:lnTo>
                      <a:pt x="184" y="464"/>
                    </a:lnTo>
                    <a:lnTo>
                      <a:pt x="182" y="462"/>
                    </a:lnTo>
                    <a:lnTo>
                      <a:pt x="180" y="460"/>
                    </a:lnTo>
                    <a:lnTo>
                      <a:pt x="182" y="456"/>
                    </a:lnTo>
                    <a:lnTo>
                      <a:pt x="182" y="454"/>
                    </a:lnTo>
                    <a:lnTo>
                      <a:pt x="182" y="448"/>
                    </a:lnTo>
                    <a:lnTo>
                      <a:pt x="178" y="444"/>
                    </a:lnTo>
                    <a:lnTo>
                      <a:pt x="172" y="440"/>
                    </a:lnTo>
                    <a:lnTo>
                      <a:pt x="172" y="440"/>
                    </a:lnTo>
                    <a:lnTo>
                      <a:pt x="170" y="438"/>
                    </a:lnTo>
                    <a:lnTo>
                      <a:pt x="170" y="436"/>
                    </a:lnTo>
                    <a:lnTo>
                      <a:pt x="172" y="432"/>
                    </a:lnTo>
                    <a:lnTo>
                      <a:pt x="178" y="432"/>
                    </a:lnTo>
                    <a:lnTo>
                      <a:pt x="178" y="432"/>
                    </a:lnTo>
                    <a:lnTo>
                      <a:pt x="178" y="434"/>
                    </a:lnTo>
                    <a:lnTo>
                      <a:pt x="178" y="434"/>
                    </a:lnTo>
                    <a:lnTo>
                      <a:pt x="178" y="436"/>
                    </a:lnTo>
                    <a:lnTo>
                      <a:pt x="180" y="436"/>
                    </a:lnTo>
                    <a:lnTo>
                      <a:pt x="186" y="436"/>
                    </a:lnTo>
                    <a:lnTo>
                      <a:pt x="192" y="438"/>
                    </a:lnTo>
                    <a:lnTo>
                      <a:pt x="192" y="438"/>
                    </a:lnTo>
                    <a:lnTo>
                      <a:pt x="198" y="440"/>
                    </a:lnTo>
                    <a:lnTo>
                      <a:pt x="204" y="440"/>
                    </a:lnTo>
                    <a:lnTo>
                      <a:pt x="214" y="436"/>
                    </a:lnTo>
                    <a:lnTo>
                      <a:pt x="222" y="430"/>
                    </a:lnTo>
                    <a:lnTo>
                      <a:pt x="224" y="428"/>
                    </a:lnTo>
                    <a:lnTo>
                      <a:pt x="222" y="426"/>
                    </a:lnTo>
                    <a:lnTo>
                      <a:pt x="222" y="426"/>
                    </a:lnTo>
                    <a:lnTo>
                      <a:pt x="220" y="424"/>
                    </a:lnTo>
                    <a:lnTo>
                      <a:pt x="218" y="418"/>
                    </a:lnTo>
                    <a:lnTo>
                      <a:pt x="218" y="414"/>
                    </a:lnTo>
                    <a:lnTo>
                      <a:pt x="220" y="410"/>
                    </a:lnTo>
                    <a:lnTo>
                      <a:pt x="220" y="410"/>
                    </a:lnTo>
                    <a:lnTo>
                      <a:pt x="224" y="410"/>
                    </a:lnTo>
                    <a:lnTo>
                      <a:pt x="226" y="406"/>
                    </a:lnTo>
                    <a:lnTo>
                      <a:pt x="226" y="404"/>
                    </a:lnTo>
                    <a:lnTo>
                      <a:pt x="222" y="402"/>
                    </a:lnTo>
                    <a:lnTo>
                      <a:pt x="222" y="402"/>
                    </a:lnTo>
                    <a:lnTo>
                      <a:pt x="220" y="400"/>
                    </a:lnTo>
                    <a:lnTo>
                      <a:pt x="220" y="398"/>
                    </a:lnTo>
                    <a:lnTo>
                      <a:pt x="220" y="396"/>
                    </a:lnTo>
                    <a:lnTo>
                      <a:pt x="216" y="394"/>
                    </a:lnTo>
                    <a:lnTo>
                      <a:pt x="216" y="394"/>
                    </a:lnTo>
                    <a:lnTo>
                      <a:pt x="214" y="392"/>
                    </a:lnTo>
                    <a:lnTo>
                      <a:pt x="214" y="388"/>
                    </a:lnTo>
                    <a:lnTo>
                      <a:pt x="218" y="384"/>
                    </a:lnTo>
                    <a:lnTo>
                      <a:pt x="218" y="384"/>
                    </a:lnTo>
                    <a:lnTo>
                      <a:pt x="220" y="384"/>
                    </a:lnTo>
                    <a:lnTo>
                      <a:pt x="220" y="386"/>
                    </a:lnTo>
                    <a:lnTo>
                      <a:pt x="222" y="388"/>
                    </a:lnTo>
                    <a:lnTo>
                      <a:pt x="226" y="388"/>
                    </a:lnTo>
                    <a:lnTo>
                      <a:pt x="226" y="388"/>
                    </a:lnTo>
                    <a:lnTo>
                      <a:pt x="230" y="388"/>
                    </a:lnTo>
                    <a:lnTo>
                      <a:pt x="240" y="390"/>
                    </a:lnTo>
                    <a:lnTo>
                      <a:pt x="254" y="388"/>
                    </a:lnTo>
                    <a:lnTo>
                      <a:pt x="264" y="386"/>
                    </a:lnTo>
                    <a:lnTo>
                      <a:pt x="274" y="382"/>
                    </a:lnTo>
                    <a:lnTo>
                      <a:pt x="274" y="382"/>
                    </a:lnTo>
                    <a:lnTo>
                      <a:pt x="284" y="378"/>
                    </a:lnTo>
                    <a:lnTo>
                      <a:pt x="292" y="376"/>
                    </a:lnTo>
                    <a:lnTo>
                      <a:pt x="296" y="372"/>
                    </a:lnTo>
                    <a:lnTo>
                      <a:pt x="300" y="368"/>
                    </a:lnTo>
                    <a:lnTo>
                      <a:pt x="304" y="364"/>
                    </a:lnTo>
                    <a:lnTo>
                      <a:pt x="308" y="354"/>
                    </a:lnTo>
                    <a:lnTo>
                      <a:pt x="308" y="354"/>
                    </a:lnTo>
                    <a:lnTo>
                      <a:pt x="310" y="350"/>
                    </a:lnTo>
                    <a:lnTo>
                      <a:pt x="312" y="346"/>
                    </a:lnTo>
                    <a:lnTo>
                      <a:pt x="314" y="342"/>
                    </a:lnTo>
                    <a:lnTo>
                      <a:pt x="312" y="332"/>
                    </a:lnTo>
                    <a:lnTo>
                      <a:pt x="312" y="332"/>
                    </a:lnTo>
                    <a:lnTo>
                      <a:pt x="310" y="330"/>
                    </a:lnTo>
                    <a:lnTo>
                      <a:pt x="308" y="330"/>
                    </a:lnTo>
                    <a:lnTo>
                      <a:pt x="302" y="330"/>
                    </a:lnTo>
                    <a:lnTo>
                      <a:pt x="300" y="328"/>
                    </a:lnTo>
                    <a:lnTo>
                      <a:pt x="298" y="326"/>
                    </a:lnTo>
                    <a:lnTo>
                      <a:pt x="296" y="322"/>
                    </a:lnTo>
                    <a:lnTo>
                      <a:pt x="296" y="314"/>
                    </a:lnTo>
                    <a:lnTo>
                      <a:pt x="296" y="314"/>
                    </a:lnTo>
                    <a:lnTo>
                      <a:pt x="296" y="310"/>
                    </a:lnTo>
                    <a:lnTo>
                      <a:pt x="294" y="306"/>
                    </a:lnTo>
                    <a:lnTo>
                      <a:pt x="288" y="302"/>
                    </a:lnTo>
                    <a:lnTo>
                      <a:pt x="280" y="296"/>
                    </a:lnTo>
                    <a:lnTo>
                      <a:pt x="272" y="292"/>
                    </a:lnTo>
                    <a:lnTo>
                      <a:pt x="258" y="288"/>
                    </a:lnTo>
                    <a:lnTo>
                      <a:pt x="254" y="286"/>
                    </a:lnTo>
                    <a:lnTo>
                      <a:pt x="256" y="284"/>
                    </a:lnTo>
                    <a:lnTo>
                      <a:pt x="256" y="284"/>
                    </a:lnTo>
                    <a:lnTo>
                      <a:pt x="258" y="282"/>
                    </a:lnTo>
                    <a:lnTo>
                      <a:pt x="258" y="282"/>
                    </a:lnTo>
                    <a:lnTo>
                      <a:pt x="256" y="278"/>
                    </a:lnTo>
                    <a:lnTo>
                      <a:pt x="254" y="276"/>
                    </a:lnTo>
                    <a:lnTo>
                      <a:pt x="252" y="272"/>
                    </a:lnTo>
                    <a:lnTo>
                      <a:pt x="252" y="266"/>
                    </a:lnTo>
                    <a:lnTo>
                      <a:pt x="254" y="258"/>
                    </a:lnTo>
                    <a:lnTo>
                      <a:pt x="254" y="258"/>
                    </a:lnTo>
                    <a:lnTo>
                      <a:pt x="254" y="254"/>
                    </a:lnTo>
                    <a:lnTo>
                      <a:pt x="254" y="250"/>
                    </a:lnTo>
                    <a:lnTo>
                      <a:pt x="252" y="242"/>
                    </a:lnTo>
                    <a:lnTo>
                      <a:pt x="248" y="230"/>
                    </a:lnTo>
                    <a:lnTo>
                      <a:pt x="248" y="224"/>
                    </a:lnTo>
                    <a:lnTo>
                      <a:pt x="250" y="218"/>
                    </a:lnTo>
                    <a:lnTo>
                      <a:pt x="250" y="218"/>
                    </a:lnTo>
                    <a:lnTo>
                      <a:pt x="250" y="208"/>
                    </a:lnTo>
                    <a:lnTo>
                      <a:pt x="250" y="204"/>
                    </a:lnTo>
                    <a:lnTo>
                      <a:pt x="250" y="198"/>
                    </a:lnTo>
                    <a:lnTo>
                      <a:pt x="252" y="188"/>
                    </a:lnTo>
                    <a:lnTo>
                      <a:pt x="252" y="188"/>
                    </a:lnTo>
                    <a:lnTo>
                      <a:pt x="254" y="186"/>
                    </a:lnTo>
                    <a:lnTo>
                      <a:pt x="258" y="182"/>
                    </a:lnTo>
                    <a:lnTo>
                      <a:pt x="258" y="182"/>
                    </a:lnTo>
                    <a:lnTo>
                      <a:pt x="260" y="180"/>
                    </a:lnTo>
                    <a:lnTo>
                      <a:pt x="262" y="178"/>
                    </a:lnTo>
                    <a:lnTo>
                      <a:pt x="264" y="172"/>
                    </a:lnTo>
                    <a:lnTo>
                      <a:pt x="272" y="158"/>
                    </a:lnTo>
                    <a:lnTo>
                      <a:pt x="272" y="158"/>
                    </a:lnTo>
                    <a:lnTo>
                      <a:pt x="278" y="152"/>
                    </a:lnTo>
                    <a:lnTo>
                      <a:pt x="280" y="152"/>
                    </a:lnTo>
                    <a:lnTo>
                      <a:pt x="282" y="152"/>
                    </a:lnTo>
                    <a:lnTo>
                      <a:pt x="284" y="150"/>
                    </a:lnTo>
                    <a:lnTo>
                      <a:pt x="284" y="150"/>
                    </a:lnTo>
                    <a:lnTo>
                      <a:pt x="284" y="146"/>
                    </a:lnTo>
                    <a:lnTo>
                      <a:pt x="282" y="146"/>
                    </a:lnTo>
                    <a:lnTo>
                      <a:pt x="282" y="144"/>
                    </a:lnTo>
                    <a:lnTo>
                      <a:pt x="282" y="142"/>
                    </a:lnTo>
                    <a:lnTo>
                      <a:pt x="282" y="142"/>
                    </a:lnTo>
                    <a:lnTo>
                      <a:pt x="284" y="140"/>
                    </a:lnTo>
                    <a:lnTo>
                      <a:pt x="286" y="140"/>
                    </a:lnTo>
                    <a:lnTo>
                      <a:pt x="290" y="138"/>
                    </a:lnTo>
                    <a:lnTo>
                      <a:pt x="292" y="136"/>
                    </a:lnTo>
                    <a:lnTo>
                      <a:pt x="292" y="136"/>
                    </a:lnTo>
                    <a:lnTo>
                      <a:pt x="296" y="130"/>
                    </a:lnTo>
                    <a:lnTo>
                      <a:pt x="300" y="130"/>
                    </a:lnTo>
                    <a:lnTo>
                      <a:pt x="304" y="128"/>
                    </a:lnTo>
                    <a:lnTo>
                      <a:pt x="308" y="122"/>
                    </a:lnTo>
                    <a:lnTo>
                      <a:pt x="308" y="122"/>
                    </a:lnTo>
                    <a:lnTo>
                      <a:pt x="314" y="112"/>
                    </a:lnTo>
                    <a:lnTo>
                      <a:pt x="312" y="108"/>
                    </a:lnTo>
                    <a:lnTo>
                      <a:pt x="310" y="106"/>
                    </a:lnTo>
                    <a:lnTo>
                      <a:pt x="310" y="104"/>
                    </a:lnTo>
                    <a:lnTo>
                      <a:pt x="310" y="104"/>
                    </a:lnTo>
                    <a:lnTo>
                      <a:pt x="310" y="98"/>
                    </a:lnTo>
                    <a:lnTo>
                      <a:pt x="308" y="92"/>
                    </a:lnTo>
                    <a:lnTo>
                      <a:pt x="306" y="90"/>
                    </a:lnTo>
                    <a:lnTo>
                      <a:pt x="304" y="88"/>
                    </a:lnTo>
                    <a:lnTo>
                      <a:pt x="300" y="88"/>
                    </a:lnTo>
                    <a:lnTo>
                      <a:pt x="294" y="90"/>
                    </a:lnTo>
                    <a:lnTo>
                      <a:pt x="294" y="90"/>
                    </a:lnTo>
                    <a:lnTo>
                      <a:pt x="294" y="96"/>
                    </a:lnTo>
                    <a:lnTo>
                      <a:pt x="292" y="100"/>
                    </a:lnTo>
                    <a:lnTo>
                      <a:pt x="292" y="100"/>
                    </a:lnTo>
                    <a:lnTo>
                      <a:pt x="292" y="104"/>
                    </a:lnTo>
                    <a:lnTo>
                      <a:pt x="290" y="106"/>
                    </a:lnTo>
                    <a:lnTo>
                      <a:pt x="288" y="108"/>
                    </a:lnTo>
                    <a:lnTo>
                      <a:pt x="286" y="110"/>
                    </a:lnTo>
                    <a:lnTo>
                      <a:pt x="286" y="110"/>
                    </a:lnTo>
                    <a:lnTo>
                      <a:pt x="284" y="116"/>
                    </a:lnTo>
                    <a:lnTo>
                      <a:pt x="280" y="120"/>
                    </a:lnTo>
                    <a:lnTo>
                      <a:pt x="280" y="120"/>
                    </a:lnTo>
                    <a:lnTo>
                      <a:pt x="276" y="126"/>
                    </a:lnTo>
                    <a:lnTo>
                      <a:pt x="272" y="126"/>
                    </a:lnTo>
                    <a:lnTo>
                      <a:pt x="268" y="124"/>
                    </a:lnTo>
                    <a:lnTo>
                      <a:pt x="264" y="126"/>
                    </a:lnTo>
                    <a:lnTo>
                      <a:pt x="264" y="126"/>
                    </a:lnTo>
                    <a:lnTo>
                      <a:pt x="260" y="128"/>
                    </a:lnTo>
                    <a:lnTo>
                      <a:pt x="258" y="128"/>
                    </a:lnTo>
                    <a:lnTo>
                      <a:pt x="256" y="128"/>
                    </a:lnTo>
                    <a:lnTo>
                      <a:pt x="252" y="130"/>
                    </a:lnTo>
                    <a:lnTo>
                      <a:pt x="252" y="130"/>
                    </a:lnTo>
                    <a:lnTo>
                      <a:pt x="250" y="130"/>
                    </a:lnTo>
                    <a:lnTo>
                      <a:pt x="248" y="128"/>
                    </a:lnTo>
                    <a:lnTo>
                      <a:pt x="240" y="126"/>
                    </a:lnTo>
                    <a:lnTo>
                      <a:pt x="230" y="122"/>
                    </a:lnTo>
                    <a:lnTo>
                      <a:pt x="226" y="120"/>
                    </a:lnTo>
                    <a:lnTo>
                      <a:pt x="218" y="122"/>
                    </a:lnTo>
                    <a:lnTo>
                      <a:pt x="218" y="122"/>
                    </a:lnTo>
                    <a:lnTo>
                      <a:pt x="214" y="120"/>
                    </a:lnTo>
                    <a:lnTo>
                      <a:pt x="214" y="118"/>
                    </a:lnTo>
                    <a:lnTo>
                      <a:pt x="218" y="108"/>
                    </a:lnTo>
                    <a:lnTo>
                      <a:pt x="218" y="108"/>
                    </a:lnTo>
                    <a:lnTo>
                      <a:pt x="222" y="104"/>
                    </a:lnTo>
                    <a:lnTo>
                      <a:pt x="222" y="100"/>
                    </a:lnTo>
                    <a:lnTo>
                      <a:pt x="222" y="96"/>
                    </a:lnTo>
                    <a:lnTo>
                      <a:pt x="226" y="92"/>
                    </a:lnTo>
                    <a:lnTo>
                      <a:pt x="226" y="92"/>
                    </a:lnTo>
                    <a:lnTo>
                      <a:pt x="226" y="88"/>
                    </a:lnTo>
                    <a:lnTo>
                      <a:pt x="226" y="86"/>
                    </a:lnTo>
                    <a:lnTo>
                      <a:pt x="222" y="84"/>
                    </a:lnTo>
                    <a:lnTo>
                      <a:pt x="218" y="80"/>
                    </a:lnTo>
                    <a:lnTo>
                      <a:pt x="218" y="80"/>
                    </a:lnTo>
                    <a:lnTo>
                      <a:pt x="214" y="74"/>
                    </a:lnTo>
                    <a:lnTo>
                      <a:pt x="210" y="72"/>
                    </a:lnTo>
                    <a:lnTo>
                      <a:pt x="198" y="64"/>
                    </a:lnTo>
                    <a:lnTo>
                      <a:pt x="198" y="64"/>
                    </a:lnTo>
                    <a:lnTo>
                      <a:pt x="192" y="60"/>
                    </a:lnTo>
                    <a:lnTo>
                      <a:pt x="188" y="60"/>
                    </a:lnTo>
                    <a:lnTo>
                      <a:pt x="186" y="60"/>
                    </a:lnTo>
                    <a:lnTo>
                      <a:pt x="180" y="56"/>
                    </a:lnTo>
                    <a:lnTo>
                      <a:pt x="180" y="56"/>
                    </a:lnTo>
                    <a:lnTo>
                      <a:pt x="170" y="52"/>
                    </a:lnTo>
                    <a:lnTo>
                      <a:pt x="164" y="50"/>
                    </a:lnTo>
                    <a:lnTo>
                      <a:pt x="162" y="50"/>
                    </a:lnTo>
                    <a:lnTo>
                      <a:pt x="158" y="46"/>
                    </a:lnTo>
                    <a:lnTo>
                      <a:pt x="158" y="46"/>
                    </a:lnTo>
                    <a:lnTo>
                      <a:pt x="144" y="34"/>
                    </a:lnTo>
                    <a:lnTo>
                      <a:pt x="132" y="24"/>
                    </a:lnTo>
                    <a:lnTo>
                      <a:pt x="132" y="24"/>
                    </a:lnTo>
                    <a:lnTo>
                      <a:pt x="128" y="22"/>
                    </a:lnTo>
                    <a:lnTo>
                      <a:pt x="126" y="20"/>
                    </a:lnTo>
                    <a:lnTo>
                      <a:pt x="126" y="18"/>
                    </a:lnTo>
                    <a:lnTo>
                      <a:pt x="126" y="12"/>
                    </a:lnTo>
                    <a:lnTo>
                      <a:pt x="124" y="10"/>
                    </a:lnTo>
                    <a:lnTo>
                      <a:pt x="120" y="8"/>
                    </a:lnTo>
                    <a:lnTo>
                      <a:pt x="120" y="8"/>
                    </a:lnTo>
                    <a:lnTo>
                      <a:pt x="116" y="8"/>
                    </a:lnTo>
                    <a:lnTo>
                      <a:pt x="114" y="8"/>
                    </a:lnTo>
                    <a:lnTo>
                      <a:pt x="110" y="6"/>
                    </a:lnTo>
                    <a:lnTo>
                      <a:pt x="102" y="8"/>
                    </a:lnTo>
                    <a:lnTo>
                      <a:pt x="102" y="8"/>
                    </a:lnTo>
                    <a:lnTo>
                      <a:pt x="96" y="8"/>
                    </a:lnTo>
                    <a:lnTo>
                      <a:pt x="90" y="6"/>
                    </a:lnTo>
                    <a:lnTo>
                      <a:pt x="86" y="6"/>
                    </a:lnTo>
                    <a:lnTo>
                      <a:pt x="84" y="8"/>
                    </a:lnTo>
                    <a:lnTo>
                      <a:pt x="84" y="8"/>
                    </a:lnTo>
                    <a:lnTo>
                      <a:pt x="82" y="14"/>
                    </a:lnTo>
                    <a:lnTo>
                      <a:pt x="84" y="18"/>
                    </a:lnTo>
                    <a:lnTo>
                      <a:pt x="84" y="20"/>
                    </a:lnTo>
                    <a:lnTo>
                      <a:pt x="82" y="24"/>
                    </a:lnTo>
                    <a:lnTo>
                      <a:pt x="82" y="24"/>
                    </a:lnTo>
                    <a:lnTo>
                      <a:pt x="82" y="24"/>
                    </a:lnTo>
                    <a:lnTo>
                      <a:pt x="82" y="22"/>
                    </a:lnTo>
                    <a:lnTo>
                      <a:pt x="80" y="16"/>
                    </a:lnTo>
                    <a:lnTo>
                      <a:pt x="76" y="10"/>
                    </a:lnTo>
                    <a:lnTo>
                      <a:pt x="72" y="8"/>
                    </a:lnTo>
                    <a:lnTo>
                      <a:pt x="68" y="6"/>
                    </a:lnTo>
                    <a:lnTo>
                      <a:pt x="68" y="6"/>
                    </a:lnTo>
                    <a:lnTo>
                      <a:pt x="58" y="6"/>
                    </a:lnTo>
                    <a:lnTo>
                      <a:pt x="52" y="6"/>
                    </a:lnTo>
                    <a:lnTo>
                      <a:pt x="52" y="6"/>
                    </a:lnTo>
                    <a:lnTo>
                      <a:pt x="50" y="6"/>
                    </a:lnTo>
                    <a:lnTo>
                      <a:pt x="50" y="4"/>
                    </a:lnTo>
                    <a:lnTo>
                      <a:pt x="48" y="0"/>
                    </a:lnTo>
                    <a:lnTo>
                      <a:pt x="42" y="0"/>
                    </a:lnTo>
                    <a:lnTo>
                      <a:pt x="42" y="0"/>
                    </a:lnTo>
                    <a:lnTo>
                      <a:pt x="42" y="2"/>
                    </a:lnTo>
                    <a:lnTo>
                      <a:pt x="40" y="4"/>
                    </a:lnTo>
                    <a:lnTo>
                      <a:pt x="34" y="10"/>
                    </a:lnTo>
                    <a:lnTo>
                      <a:pt x="30" y="14"/>
                    </a:lnTo>
                    <a:lnTo>
                      <a:pt x="28" y="16"/>
                    </a:lnTo>
                    <a:lnTo>
                      <a:pt x="28" y="18"/>
                    </a:lnTo>
                    <a:lnTo>
                      <a:pt x="28" y="18"/>
                    </a:lnTo>
                    <a:lnTo>
                      <a:pt x="30" y="20"/>
                    </a:lnTo>
                    <a:lnTo>
                      <a:pt x="28" y="20"/>
                    </a:lnTo>
                    <a:lnTo>
                      <a:pt x="24" y="24"/>
                    </a:lnTo>
                    <a:lnTo>
                      <a:pt x="24" y="24"/>
                    </a:lnTo>
                    <a:lnTo>
                      <a:pt x="28" y="26"/>
                    </a:lnTo>
                    <a:lnTo>
                      <a:pt x="28" y="28"/>
                    </a:lnTo>
                    <a:lnTo>
                      <a:pt x="30" y="30"/>
                    </a:lnTo>
                    <a:lnTo>
                      <a:pt x="30" y="30"/>
                    </a:lnTo>
                    <a:lnTo>
                      <a:pt x="26" y="48"/>
                    </a:lnTo>
                    <a:lnTo>
                      <a:pt x="24" y="52"/>
                    </a:lnTo>
                    <a:lnTo>
                      <a:pt x="18" y="58"/>
                    </a:lnTo>
                    <a:lnTo>
                      <a:pt x="18" y="58"/>
                    </a:lnTo>
                    <a:lnTo>
                      <a:pt x="8" y="64"/>
                    </a:lnTo>
                    <a:lnTo>
                      <a:pt x="8" y="66"/>
                    </a:lnTo>
                    <a:lnTo>
                      <a:pt x="8" y="68"/>
                    </a:lnTo>
                    <a:lnTo>
                      <a:pt x="12" y="70"/>
                    </a:lnTo>
                    <a:lnTo>
                      <a:pt x="12" y="72"/>
                    </a:lnTo>
                    <a:lnTo>
                      <a:pt x="10" y="76"/>
                    </a:lnTo>
                    <a:lnTo>
                      <a:pt x="10" y="76"/>
                    </a:lnTo>
                    <a:lnTo>
                      <a:pt x="6" y="84"/>
                    </a:lnTo>
                    <a:lnTo>
                      <a:pt x="6" y="88"/>
                    </a:lnTo>
                    <a:lnTo>
                      <a:pt x="8" y="92"/>
                    </a:lnTo>
                    <a:lnTo>
                      <a:pt x="12" y="96"/>
                    </a:lnTo>
                    <a:lnTo>
                      <a:pt x="16" y="102"/>
                    </a:lnTo>
                    <a:lnTo>
                      <a:pt x="16" y="104"/>
                    </a:lnTo>
                    <a:lnTo>
                      <a:pt x="14" y="108"/>
                    </a:lnTo>
                    <a:lnTo>
                      <a:pt x="14" y="108"/>
                    </a:lnTo>
                    <a:lnTo>
                      <a:pt x="18" y="112"/>
                    </a:lnTo>
                    <a:lnTo>
                      <a:pt x="20" y="114"/>
                    </a:lnTo>
                    <a:lnTo>
                      <a:pt x="20" y="118"/>
                    </a:lnTo>
                    <a:lnTo>
                      <a:pt x="18" y="124"/>
                    </a:lnTo>
                    <a:lnTo>
                      <a:pt x="18" y="124"/>
                    </a:lnTo>
                    <a:lnTo>
                      <a:pt x="14" y="130"/>
                    </a:lnTo>
                    <a:lnTo>
                      <a:pt x="14" y="134"/>
                    </a:lnTo>
                    <a:lnTo>
                      <a:pt x="12" y="138"/>
                    </a:lnTo>
                    <a:lnTo>
                      <a:pt x="10" y="142"/>
                    </a:lnTo>
                    <a:lnTo>
                      <a:pt x="10" y="142"/>
                    </a:lnTo>
                    <a:lnTo>
                      <a:pt x="6" y="146"/>
                    </a:lnTo>
                    <a:lnTo>
                      <a:pt x="8" y="148"/>
                    </a:lnTo>
                    <a:lnTo>
                      <a:pt x="8" y="152"/>
                    </a:lnTo>
                    <a:lnTo>
                      <a:pt x="6" y="156"/>
                    </a:lnTo>
                    <a:lnTo>
                      <a:pt x="6" y="156"/>
                    </a:lnTo>
                    <a:lnTo>
                      <a:pt x="2" y="160"/>
                    </a:lnTo>
                    <a:lnTo>
                      <a:pt x="2" y="164"/>
                    </a:lnTo>
                    <a:lnTo>
                      <a:pt x="2" y="170"/>
                    </a:lnTo>
                    <a:lnTo>
                      <a:pt x="4" y="176"/>
                    </a:lnTo>
                    <a:lnTo>
                      <a:pt x="4" y="182"/>
                    </a:lnTo>
                    <a:lnTo>
                      <a:pt x="4" y="182"/>
                    </a:lnTo>
                    <a:lnTo>
                      <a:pt x="2" y="188"/>
                    </a:lnTo>
                    <a:lnTo>
                      <a:pt x="2" y="192"/>
                    </a:lnTo>
                    <a:lnTo>
                      <a:pt x="4" y="196"/>
                    </a:lnTo>
                    <a:lnTo>
                      <a:pt x="2" y="204"/>
                    </a:lnTo>
                    <a:lnTo>
                      <a:pt x="2" y="204"/>
                    </a:lnTo>
                    <a:lnTo>
                      <a:pt x="0" y="210"/>
                    </a:lnTo>
                    <a:lnTo>
                      <a:pt x="0" y="216"/>
                    </a:lnTo>
                    <a:lnTo>
                      <a:pt x="0" y="226"/>
                    </a:lnTo>
                    <a:lnTo>
                      <a:pt x="2" y="232"/>
                    </a:lnTo>
                    <a:lnTo>
                      <a:pt x="6" y="234"/>
                    </a:lnTo>
                    <a:lnTo>
                      <a:pt x="6" y="234"/>
                    </a:lnTo>
                    <a:lnTo>
                      <a:pt x="8" y="234"/>
                    </a:lnTo>
                    <a:lnTo>
                      <a:pt x="10" y="236"/>
                    </a:lnTo>
                    <a:lnTo>
                      <a:pt x="12" y="240"/>
                    </a:lnTo>
                    <a:lnTo>
                      <a:pt x="10" y="244"/>
                    </a:lnTo>
                    <a:lnTo>
                      <a:pt x="10" y="244"/>
                    </a:lnTo>
                    <a:lnTo>
                      <a:pt x="8" y="246"/>
                    </a:lnTo>
                    <a:lnTo>
                      <a:pt x="10" y="250"/>
                    </a:lnTo>
                    <a:lnTo>
                      <a:pt x="14" y="254"/>
                    </a:lnTo>
                    <a:lnTo>
                      <a:pt x="20" y="260"/>
                    </a:lnTo>
                    <a:lnTo>
                      <a:pt x="22" y="264"/>
                    </a:lnTo>
                    <a:lnTo>
                      <a:pt x="22" y="268"/>
                    </a:lnTo>
                    <a:lnTo>
                      <a:pt x="22" y="268"/>
                    </a:lnTo>
                    <a:lnTo>
                      <a:pt x="22" y="276"/>
                    </a:lnTo>
                    <a:lnTo>
                      <a:pt x="24" y="276"/>
                    </a:lnTo>
                    <a:lnTo>
                      <a:pt x="26" y="274"/>
                    </a:lnTo>
                    <a:lnTo>
                      <a:pt x="26" y="274"/>
                    </a:lnTo>
                    <a:lnTo>
                      <a:pt x="30" y="274"/>
                    </a:lnTo>
                    <a:lnTo>
                      <a:pt x="32" y="274"/>
                    </a:lnTo>
                    <a:lnTo>
                      <a:pt x="32" y="276"/>
                    </a:lnTo>
                    <a:lnTo>
                      <a:pt x="32" y="282"/>
                    </a:lnTo>
                    <a:lnTo>
                      <a:pt x="32" y="282"/>
                    </a:lnTo>
                    <a:lnTo>
                      <a:pt x="30" y="288"/>
                    </a:lnTo>
                    <a:lnTo>
                      <a:pt x="32" y="292"/>
                    </a:lnTo>
                    <a:lnTo>
                      <a:pt x="34" y="296"/>
                    </a:lnTo>
                    <a:lnTo>
                      <a:pt x="30" y="302"/>
                    </a:lnTo>
                    <a:lnTo>
                      <a:pt x="30" y="302"/>
                    </a:lnTo>
                    <a:lnTo>
                      <a:pt x="34" y="306"/>
                    </a:lnTo>
                    <a:lnTo>
                      <a:pt x="36" y="310"/>
                    </a:lnTo>
                    <a:lnTo>
                      <a:pt x="34" y="316"/>
                    </a:lnTo>
                    <a:lnTo>
                      <a:pt x="28" y="322"/>
                    </a:lnTo>
                    <a:lnTo>
                      <a:pt x="28" y="322"/>
                    </a:lnTo>
                    <a:lnTo>
                      <a:pt x="24" y="330"/>
                    </a:lnTo>
                    <a:lnTo>
                      <a:pt x="22" y="336"/>
                    </a:lnTo>
                    <a:lnTo>
                      <a:pt x="24" y="342"/>
                    </a:lnTo>
                    <a:lnTo>
                      <a:pt x="24" y="352"/>
                    </a:lnTo>
                    <a:lnTo>
                      <a:pt x="24" y="352"/>
                    </a:lnTo>
                    <a:lnTo>
                      <a:pt x="26" y="356"/>
                    </a:lnTo>
                    <a:lnTo>
                      <a:pt x="28" y="360"/>
                    </a:lnTo>
                    <a:lnTo>
                      <a:pt x="32" y="366"/>
                    </a:lnTo>
                    <a:lnTo>
                      <a:pt x="38" y="372"/>
                    </a:lnTo>
                    <a:lnTo>
                      <a:pt x="38" y="376"/>
                    </a:lnTo>
                    <a:lnTo>
                      <a:pt x="38" y="380"/>
                    </a:lnTo>
                    <a:lnTo>
                      <a:pt x="38" y="380"/>
                    </a:lnTo>
                    <a:lnTo>
                      <a:pt x="36" y="382"/>
                    </a:lnTo>
                    <a:lnTo>
                      <a:pt x="32" y="384"/>
                    </a:lnTo>
                    <a:lnTo>
                      <a:pt x="32" y="384"/>
                    </a:lnTo>
                    <a:lnTo>
                      <a:pt x="34" y="390"/>
                    </a:lnTo>
                    <a:lnTo>
                      <a:pt x="34" y="390"/>
                    </a:lnTo>
                    <a:lnTo>
                      <a:pt x="36" y="394"/>
                    </a:lnTo>
                    <a:lnTo>
                      <a:pt x="34" y="396"/>
                    </a:lnTo>
                    <a:lnTo>
                      <a:pt x="30" y="400"/>
                    </a:lnTo>
                    <a:lnTo>
                      <a:pt x="30" y="400"/>
                    </a:lnTo>
                    <a:lnTo>
                      <a:pt x="32" y="404"/>
                    </a:lnTo>
                    <a:lnTo>
                      <a:pt x="32" y="404"/>
                    </a:lnTo>
                    <a:lnTo>
                      <a:pt x="32" y="406"/>
                    </a:lnTo>
                    <a:lnTo>
                      <a:pt x="30" y="408"/>
                    </a:lnTo>
                    <a:lnTo>
                      <a:pt x="30" y="410"/>
                    </a:lnTo>
                    <a:lnTo>
                      <a:pt x="32" y="414"/>
                    </a:lnTo>
                    <a:lnTo>
                      <a:pt x="32" y="414"/>
                    </a:lnTo>
                    <a:lnTo>
                      <a:pt x="32" y="422"/>
                    </a:lnTo>
                    <a:lnTo>
                      <a:pt x="34" y="430"/>
                    </a:lnTo>
                    <a:lnTo>
                      <a:pt x="40" y="440"/>
                    </a:lnTo>
                    <a:lnTo>
                      <a:pt x="44" y="446"/>
                    </a:lnTo>
                    <a:lnTo>
                      <a:pt x="44" y="448"/>
                    </a:lnTo>
                    <a:lnTo>
                      <a:pt x="42" y="450"/>
                    </a:lnTo>
                    <a:lnTo>
                      <a:pt x="42" y="450"/>
                    </a:lnTo>
                    <a:lnTo>
                      <a:pt x="38" y="452"/>
                    </a:lnTo>
                    <a:lnTo>
                      <a:pt x="40" y="454"/>
                    </a:lnTo>
                    <a:lnTo>
                      <a:pt x="42" y="456"/>
                    </a:lnTo>
                    <a:lnTo>
                      <a:pt x="42" y="460"/>
                    </a:lnTo>
                    <a:lnTo>
                      <a:pt x="42" y="460"/>
                    </a:lnTo>
                    <a:lnTo>
                      <a:pt x="42" y="462"/>
                    </a:lnTo>
                    <a:lnTo>
                      <a:pt x="42" y="464"/>
                    </a:lnTo>
                    <a:lnTo>
                      <a:pt x="46" y="466"/>
                    </a:lnTo>
                    <a:lnTo>
                      <a:pt x="48" y="466"/>
                    </a:lnTo>
                    <a:lnTo>
                      <a:pt x="48" y="470"/>
                    </a:lnTo>
                    <a:lnTo>
                      <a:pt x="48" y="470"/>
                    </a:lnTo>
                    <a:lnTo>
                      <a:pt x="46" y="470"/>
                    </a:lnTo>
                    <a:lnTo>
                      <a:pt x="48" y="472"/>
                    </a:lnTo>
                    <a:lnTo>
                      <a:pt x="50" y="474"/>
                    </a:lnTo>
                    <a:lnTo>
                      <a:pt x="54" y="476"/>
                    </a:lnTo>
                    <a:lnTo>
                      <a:pt x="54" y="478"/>
                    </a:lnTo>
                    <a:lnTo>
                      <a:pt x="52" y="482"/>
                    </a:lnTo>
                    <a:lnTo>
                      <a:pt x="52" y="482"/>
                    </a:lnTo>
                    <a:lnTo>
                      <a:pt x="50" y="486"/>
                    </a:lnTo>
                    <a:lnTo>
                      <a:pt x="50" y="488"/>
                    </a:lnTo>
                    <a:lnTo>
                      <a:pt x="52" y="490"/>
                    </a:lnTo>
                    <a:lnTo>
                      <a:pt x="54" y="488"/>
                    </a:lnTo>
                    <a:lnTo>
                      <a:pt x="54" y="488"/>
                    </a:lnTo>
                    <a:lnTo>
                      <a:pt x="58" y="486"/>
                    </a:lnTo>
                    <a:lnTo>
                      <a:pt x="60" y="486"/>
                    </a:lnTo>
                    <a:lnTo>
                      <a:pt x="62" y="490"/>
                    </a:lnTo>
                    <a:lnTo>
                      <a:pt x="60" y="494"/>
                    </a:lnTo>
                    <a:lnTo>
                      <a:pt x="60" y="494"/>
                    </a:lnTo>
                    <a:lnTo>
                      <a:pt x="58" y="498"/>
                    </a:lnTo>
                    <a:lnTo>
                      <a:pt x="54" y="498"/>
                    </a:lnTo>
                    <a:lnTo>
                      <a:pt x="54" y="500"/>
                    </a:lnTo>
                    <a:lnTo>
                      <a:pt x="54" y="504"/>
                    </a:lnTo>
                    <a:lnTo>
                      <a:pt x="54" y="504"/>
                    </a:lnTo>
                    <a:lnTo>
                      <a:pt x="60" y="508"/>
                    </a:lnTo>
                    <a:lnTo>
                      <a:pt x="66" y="512"/>
                    </a:lnTo>
                    <a:lnTo>
                      <a:pt x="70" y="514"/>
                    </a:lnTo>
                    <a:lnTo>
                      <a:pt x="70" y="516"/>
                    </a:lnTo>
                    <a:lnTo>
                      <a:pt x="68" y="518"/>
                    </a:lnTo>
                    <a:lnTo>
                      <a:pt x="68" y="518"/>
                    </a:lnTo>
                    <a:lnTo>
                      <a:pt x="66" y="520"/>
                    </a:lnTo>
                    <a:lnTo>
                      <a:pt x="66" y="522"/>
                    </a:lnTo>
                    <a:lnTo>
                      <a:pt x="66" y="524"/>
                    </a:lnTo>
                    <a:lnTo>
                      <a:pt x="64" y="528"/>
                    </a:lnTo>
                    <a:lnTo>
                      <a:pt x="64" y="528"/>
                    </a:lnTo>
                    <a:lnTo>
                      <a:pt x="64" y="528"/>
                    </a:lnTo>
                    <a:lnTo>
                      <a:pt x="64" y="530"/>
                    </a:lnTo>
                    <a:lnTo>
                      <a:pt x="68" y="532"/>
                    </a:lnTo>
                    <a:lnTo>
                      <a:pt x="74" y="536"/>
                    </a:lnTo>
                    <a:lnTo>
                      <a:pt x="74" y="540"/>
                    </a:lnTo>
                    <a:lnTo>
                      <a:pt x="74" y="544"/>
                    </a:lnTo>
                    <a:lnTo>
                      <a:pt x="74" y="544"/>
                    </a:lnTo>
                    <a:lnTo>
                      <a:pt x="72" y="550"/>
                    </a:lnTo>
                    <a:lnTo>
                      <a:pt x="72" y="556"/>
                    </a:lnTo>
                    <a:lnTo>
                      <a:pt x="76" y="562"/>
                    </a:lnTo>
                    <a:lnTo>
                      <a:pt x="78" y="568"/>
                    </a:lnTo>
                    <a:lnTo>
                      <a:pt x="78" y="570"/>
                    </a:lnTo>
                    <a:lnTo>
                      <a:pt x="78" y="572"/>
                    </a:lnTo>
                    <a:lnTo>
                      <a:pt x="78" y="572"/>
                    </a:lnTo>
                    <a:lnTo>
                      <a:pt x="74" y="576"/>
                    </a:lnTo>
                    <a:lnTo>
                      <a:pt x="76" y="576"/>
                    </a:lnTo>
                    <a:lnTo>
                      <a:pt x="76" y="578"/>
                    </a:lnTo>
                    <a:lnTo>
                      <a:pt x="74" y="582"/>
                    </a:lnTo>
                    <a:lnTo>
                      <a:pt x="74" y="582"/>
                    </a:lnTo>
                    <a:lnTo>
                      <a:pt x="74" y="584"/>
                    </a:lnTo>
                    <a:lnTo>
                      <a:pt x="74" y="588"/>
                    </a:lnTo>
                    <a:lnTo>
                      <a:pt x="78" y="590"/>
                    </a:lnTo>
                    <a:lnTo>
                      <a:pt x="82" y="594"/>
                    </a:lnTo>
                    <a:lnTo>
                      <a:pt x="82" y="596"/>
                    </a:lnTo>
                    <a:lnTo>
                      <a:pt x="80" y="598"/>
                    </a:lnTo>
                    <a:lnTo>
                      <a:pt x="80" y="598"/>
                    </a:lnTo>
                    <a:lnTo>
                      <a:pt x="80" y="604"/>
                    </a:lnTo>
                    <a:lnTo>
                      <a:pt x="82" y="608"/>
                    </a:lnTo>
                    <a:lnTo>
                      <a:pt x="84" y="610"/>
                    </a:lnTo>
                    <a:lnTo>
                      <a:pt x="84" y="614"/>
                    </a:lnTo>
                    <a:lnTo>
                      <a:pt x="84" y="614"/>
                    </a:lnTo>
                    <a:lnTo>
                      <a:pt x="82" y="620"/>
                    </a:lnTo>
                    <a:lnTo>
                      <a:pt x="82" y="626"/>
                    </a:lnTo>
                    <a:lnTo>
                      <a:pt x="86" y="634"/>
                    </a:lnTo>
                    <a:lnTo>
                      <a:pt x="88" y="638"/>
                    </a:lnTo>
                    <a:lnTo>
                      <a:pt x="88" y="638"/>
                    </a:lnTo>
                    <a:lnTo>
                      <a:pt x="90" y="636"/>
                    </a:lnTo>
                    <a:lnTo>
                      <a:pt x="94" y="634"/>
                    </a:lnTo>
                    <a:lnTo>
                      <a:pt x="98" y="630"/>
                    </a:lnTo>
                    <a:lnTo>
                      <a:pt x="102" y="630"/>
                    </a:lnTo>
                    <a:lnTo>
                      <a:pt x="102" y="630"/>
                    </a:lnTo>
                    <a:lnTo>
                      <a:pt x="106" y="634"/>
                    </a:lnTo>
                    <a:lnTo>
                      <a:pt x="106" y="638"/>
                    </a:lnTo>
                    <a:lnTo>
                      <a:pt x="104" y="640"/>
                    </a:lnTo>
                    <a:lnTo>
                      <a:pt x="106" y="644"/>
                    </a:lnTo>
                    <a:lnTo>
                      <a:pt x="106" y="644"/>
                    </a:lnTo>
                    <a:lnTo>
                      <a:pt x="108" y="648"/>
                    </a:lnTo>
                    <a:lnTo>
                      <a:pt x="108" y="650"/>
                    </a:lnTo>
                    <a:lnTo>
                      <a:pt x="110" y="652"/>
                    </a:lnTo>
                    <a:lnTo>
                      <a:pt x="116" y="652"/>
                    </a:lnTo>
                    <a:lnTo>
                      <a:pt x="116" y="652"/>
                    </a:lnTo>
                    <a:lnTo>
                      <a:pt x="120" y="654"/>
                    </a:lnTo>
                    <a:lnTo>
                      <a:pt x="124" y="656"/>
                    </a:lnTo>
                    <a:lnTo>
                      <a:pt x="124" y="658"/>
                    </a:lnTo>
                    <a:lnTo>
                      <a:pt x="158" y="658"/>
                    </a:lnTo>
                    <a:lnTo>
                      <a:pt x="158" y="658"/>
                    </a:lnTo>
                    <a:lnTo>
                      <a:pt x="162" y="660"/>
                    </a:lnTo>
                    <a:lnTo>
                      <a:pt x="166" y="658"/>
                    </a:lnTo>
                    <a:lnTo>
                      <a:pt x="172" y="660"/>
                    </a:lnTo>
                    <a:lnTo>
                      <a:pt x="184" y="664"/>
                    </a:lnTo>
                    <a:lnTo>
                      <a:pt x="184" y="66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7" name="Australia">
                <a:extLst>
                  <a:ext uri="{FF2B5EF4-FFF2-40B4-BE49-F238E27FC236}">
                    <a16:creationId xmlns:a16="http://schemas.microsoft.com/office/drawing/2014/main" id="{AE1D8807-16F1-4BF8-92D8-33CD0F211ED2}"/>
                  </a:ext>
                </a:extLst>
              </p:cNvPr>
              <p:cNvSpPr>
                <a:spLocks/>
              </p:cNvSpPr>
              <p:nvPr/>
            </p:nvSpPr>
            <p:spPr bwMode="auto">
              <a:xfrm>
                <a:off x="7273328" y="3011164"/>
                <a:ext cx="1231661" cy="1125051"/>
              </a:xfrm>
              <a:custGeom>
                <a:avLst/>
                <a:gdLst/>
                <a:ahLst/>
                <a:cxnLst/>
                <a:rect l="l" t="t" r="r" b="b"/>
                <a:pathLst>
                  <a:path w="1132417" h="1021292">
                    <a:moveTo>
                      <a:pt x="743479" y="936625"/>
                    </a:moveTo>
                    <a:lnTo>
                      <a:pt x="751416" y="936625"/>
                    </a:lnTo>
                    <a:lnTo>
                      <a:pt x="754062" y="939271"/>
                    </a:lnTo>
                    <a:lnTo>
                      <a:pt x="751416" y="941917"/>
                    </a:lnTo>
                    <a:lnTo>
                      <a:pt x="748771" y="944563"/>
                    </a:lnTo>
                    <a:lnTo>
                      <a:pt x="748771" y="949854"/>
                    </a:lnTo>
                    <a:lnTo>
                      <a:pt x="748771" y="952500"/>
                    </a:lnTo>
                    <a:lnTo>
                      <a:pt x="746125" y="952500"/>
                    </a:lnTo>
                    <a:lnTo>
                      <a:pt x="743479" y="955146"/>
                    </a:lnTo>
                    <a:lnTo>
                      <a:pt x="740833" y="960438"/>
                    </a:lnTo>
                    <a:lnTo>
                      <a:pt x="738187" y="965730"/>
                    </a:lnTo>
                    <a:lnTo>
                      <a:pt x="732896" y="973667"/>
                    </a:lnTo>
                    <a:lnTo>
                      <a:pt x="727604" y="978959"/>
                    </a:lnTo>
                    <a:lnTo>
                      <a:pt x="727604" y="976313"/>
                    </a:lnTo>
                    <a:lnTo>
                      <a:pt x="727604" y="973667"/>
                    </a:lnTo>
                    <a:lnTo>
                      <a:pt x="724958" y="973667"/>
                    </a:lnTo>
                    <a:lnTo>
                      <a:pt x="719666" y="978959"/>
                    </a:lnTo>
                    <a:lnTo>
                      <a:pt x="709083" y="992188"/>
                    </a:lnTo>
                    <a:lnTo>
                      <a:pt x="701145" y="997480"/>
                    </a:lnTo>
                    <a:lnTo>
                      <a:pt x="695854" y="997480"/>
                    </a:lnTo>
                    <a:lnTo>
                      <a:pt x="690562" y="1000125"/>
                    </a:lnTo>
                    <a:lnTo>
                      <a:pt x="685270" y="1002771"/>
                    </a:lnTo>
                    <a:lnTo>
                      <a:pt x="679979" y="1005417"/>
                    </a:lnTo>
                    <a:lnTo>
                      <a:pt x="674687" y="1008063"/>
                    </a:lnTo>
                    <a:lnTo>
                      <a:pt x="666749" y="1008063"/>
                    </a:lnTo>
                    <a:lnTo>
                      <a:pt x="664104" y="1013355"/>
                    </a:lnTo>
                    <a:lnTo>
                      <a:pt x="656166" y="1018646"/>
                    </a:lnTo>
                    <a:lnTo>
                      <a:pt x="650874" y="1021292"/>
                    </a:lnTo>
                    <a:lnTo>
                      <a:pt x="645583" y="1018646"/>
                    </a:lnTo>
                    <a:lnTo>
                      <a:pt x="637645" y="1016001"/>
                    </a:lnTo>
                    <a:lnTo>
                      <a:pt x="640291" y="1016001"/>
                    </a:lnTo>
                    <a:lnTo>
                      <a:pt x="640291" y="1013355"/>
                    </a:lnTo>
                    <a:lnTo>
                      <a:pt x="637645" y="1008063"/>
                    </a:lnTo>
                    <a:lnTo>
                      <a:pt x="637645" y="1002771"/>
                    </a:lnTo>
                    <a:lnTo>
                      <a:pt x="640291" y="1000125"/>
                    </a:lnTo>
                    <a:lnTo>
                      <a:pt x="640291" y="994834"/>
                    </a:lnTo>
                    <a:lnTo>
                      <a:pt x="640291" y="986896"/>
                    </a:lnTo>
                    <a:lnTo>
                      <a:pt x="642937" y="981605"/>
                    </a:lnTo>
                    <a:lnTo>
                      <a:pt x="642937" y="976313"/>
                    </a:lnTo>
                    <a:lnTo>
                      <a:pt x="645583" y="976313"/>
                    </a:lnTo>
                    <a:lnTo>
                      <a:pt x="648229" y="978959"/>
                    </a:lnTo>
                    <a:lnTo>
                      <a:pt x="648229" y="984250"/>
                    </a:lnTo>
                    <a:lnTo>
                      <a:pt x="653520" y="973667"/>
                    </a:lnTo>
                    <a:lnTo>
                      <a:pt x="656166" y="968375"/>
                    </a:lnTo>
                    <a:lnTo>
                      <a:pt x="653520" y="963084"/>
                    </a:lnTo>
                    <a:lnTo>
                      <a:pt x="653520" y="957792"/>
                    </a:lnTo>
                    <a:lnTo>
                      <a:pt x="653520" y="955146"/>
                    </a:lnTo>
                    <a:lnTo>
                      <a:pt x="656166" y="947209"/>
                    </a:lnTo>
                    <a:lnTo>
                      <a:pt x="661458" y="941917"/>
                    </a:lnTo>
                    <a:lnTo>
                      <a:pt x="664104" y="941917"/>
                    </a:lnTo>
                    <a:lnTo>
                      <a:pt x="669395" y="941917"/>
                    </a:lnTo>
                    <a:lnTo>
                      <a:pt x="674687" y="944563"/>
                    </a:lnTo>
                    <a:lnTo>
                      <a:pt x="674687" y="941917"/>
                    </a:lnTo>
                    <a:lnTo>
                      <a:pt x="677333" y="941917"/>
                    </a:lnTo>
                    <a:lnTo>
                      <a:pt x="679979" y="941917"/>
                    </a:lnTo>
                    <a:lnTo>
                      <a:pt x="687916" y="944563"/>
                    </a:lnTo>
                    <a:lnTo>
                      <a:pt x="695854" y="947209"/>
                    </a:lnTo>
                    <a:lnTo>
                      <a:pt x="706437" y="947209"/>
                    </a:lnTo>
                    <a:lnTo>
                      <a:pt x="709083" y="947209"/>
                    </a:lnTo>
                    <a:lnTo>
                      <a:pt x="714375" y="947209"/>
                    </a:lnTo>
                    <a:lnTo>
                      <a:pt x="722312" y="944563"/>
                    </a:lnTo>
                    <a:lnTo>
                      <a:pt x="727604" y="944563"/>
                    </a:lnTo>
                    <a:lnTo>
                      <a:pt x="735541" y="939271"/>
                    </a:lnTo>
                    <a:close/>
                    <a:moveTo>
                      <a:pt x="965730" y="0"/>
                    </a:moveTo>
                    <a:lnTo>
                      <a:pt x="971021" y="0"/>
                    </a:lnTo>
                    <a:lnTo>
                      <a:pt x="973667" y="0"/>
                    </a:lnTo>
                    <a:lnTo>
                      <a:pt x="973667" y="2646"/>
                    </a:lnTo>
                    <a:lnTo>
                      <a:pt x="976313" y="5292"/>
                    </a:lnTo>
                    <a:lnTo>
                      <a:pt x="978959" y="10583"/>
                    </a:lnTo>
                    <a:lnTo>
                      <a:pt x="976313" y="18521"/>
                    </a:lnTo>
                    <a:lnTo>
                      <a:pt x="973667" y="26458"/>
                    </a:lnTo>
                    <a:lnTo>
                      <a:pt x="976313" y="29104"/>
                    </a:lnTo>
                    <a:lnTo>
                      <a:pt x="978959" y="31750"/>
                    </a:lnTo>
                    <a:lnTo>
                      <a:pt x="978959" y="37042"/>
                    </a:lnTo>
                    <a:lnTo>
                      <a:pt x="978959" y="39687"/>
                    </a:lnTo>
                    <a:lnTo>
                      <a:pt x="981605" y="42333"/>
                    </a:lnTo>
                    <a:lnTo>
                      <a:pt x="984251" y="44979"/>
                    </a:lnTo>
                    <a:lnTo>
                      <a:pt x="984251" y="50271"/>
                    </a:lnTo>
                    <a:lnTo>
                      <a:pt x="981605" y="52917"/>
                    </a:lnTo>
                    <a:lnTo>
                      <a:pt x="984251" y="52917"/>
                    </a:lnTo>
                    <a:lnTo>
                      <a:pt x="986896" y="50271"/>
                    </a:lnTo>
                    <a:lnTo>
                      <a:pt x="989542" y="52917"/>
                    </a:lnTo>
                    <a:lnTo>
                      <a:pt x="989542" y="55562"/>
                    </a:lnTo>
                    <a:lnTo>
                      <a:pt x="989542" y="58208"/>
                    </a:lnTo>
                    <a:lnTo>
                      <a:pt x="989542" y="60854"/>
                    </a:lnTo>
                    <a:lnTo>
                      <a:pt x="989542" y="68792"/>
                    </a:lnTo>
                    <a:lnTo>
                      <a:pt x="989542" y="74083"/>
                    </a:lnTo>
                    <a:lnTo>
                      <a:pt x="989542" y="82021"/>
                    </a:lnTo>
                    <a:lnTo>
                      <a:pt x="986896" y="89958"/>
                    </a:lnTo>
                    <a:lnTo>
                      <a:pt x="984251" y="95250"/>
                    </a:lnTo>
                    <a:lnTo>
                      <a:pt x="986896" y="97896"/>
                    </a:lnTo>
                    <a:lnTo>
                      <a:pt x="989542" y="100542"/>
                    </a:lnTo>
                    <a:lnTo>
                      <a:pt x="989542" y="105833"/>
                    </a:lnTo>
                    <a:lnTo>
                      <a:pt x="986896" y="111125"/>
                    </a:lnTo>
                    <a:lnTo>
                      <a:pt x="989542" y="113771"/>
                    </a:lnTo>
                    <a:lnTo>
                      <a:pt x="994834" y="113771"/>
                    </a:lnTo>
                    <a:lnTo>
                      <a:pt x="1000126" y="113771"/>
                    </a:lnTo>
                    <a:lnTo>
                      <a:pt x="1002771" y="111125"/>
                    </a:lnTo>
                    <a:lnTo>
                      <a:pt x="1008063" y="108479"/>
                    </a:lnTo>
                    <a:lnTo>
                      <a:pt x="1010709" y="113771"/>
                    </a:lnTo>
                    <a:lnTo>
                      <a:pt x="1008063" y="116417"/>
                    </a:lnTo>
                    <a:lnTo>
                      <a:pt x="1010709" y="119062"/>
                    </a:lnTo>
                    <a:lnTo>
                      <a:pt x="1016001" y="124354"/>
                    </a:lnTo>
                    <a:lnTo>
                      <a:pt x="1023938" y="129646"/>
                    </a:lnTo>
                    <a:lnTo>
                      <a:pt x="1026584" y="129646"/>
                    </a:lnTo>
                    <a:lnTo>
                      <a:pt x="1029230" y="132292"/>
                    </a:lnTo>
                    <a:lnTo>
                      <a:pt x="1031876" y="134937"/>
                    </a:lnTo>
                    <a:lnTo>
                      <a:pt x="1031876" y="140229"/>
                    </a:lnTo>
                    <a:lnTo>
                      <a:pt x="1026584" y="142875"/>
                    </a:lnTo>
                    <a:lnTo>
                      <a:pt x="1026584" y="148167"/>
                    </a:lnTo>
                    <a:lnTo>
                      <a:pt x="1026584" y="156104"/>
                    </a:lnTo>
                    <a:lnTo>
                      <a:pt x="1023938" y="158750"/>
                    </a:lnTo>
                    <a:lnTo>
                      <a:pt x="1021292" y="164041"/>
                    </a:lnTo>
                    <a:lnTo>
                      <a:pt x="1021292" y="166687"/>
                    </a:lnTo>
                    <a:lnTo>
                      <a:pt x="1021292" y="171979"/>
                    </a:lnTo>
                    <a:lnTo>
                      <a:pt x="1021292" y="177271"/>
                    </a:lnTo>
                    <a:lnTo>
                      <a:pt x="1018646" y="179916"/>
                    </a:lnTo>
                    <a:lnTo>
                      <a:pt x="1021292" y="187854"/>
                    </a:lnTo>
                    <a:lnTo>
                      <a:pt x="1026584" y="198437"/>
                    </a:lnTo>
                    <a:lnTo>
                      <a:pt x="1026584" y="209021"/>
                    </a:lnTo>
                    <a:lnTo>
                      <a:pt x="1026584" y="216958"/>
                    </a:lnTo>
                    <a:lnTo>
                      <a:pt x="1023938" y="224896"/>
                    </a:lnTo>
                    <a:lnTo>
                      <a:pt x="1018646" y="238125"/>
                    </a:lnTo>
                    <a:lnTo>
                      <a:pt x="1018646" y="243416"/>
                    </a:lnTo>
                    <a:lnTo>
                      <a:pt x="1018646" y="248708"/>
                    </a:lnTo>
                    <a:lnTo>
                      <a:pt x="1021292" y="254000"/>
                    </a:lnTo>
                    <a:lnTo>
                      <a:pt x="1023938" y="259291"/>
                    </a:lnTo>
                    <a:lnTo>
                      <a:pt x="1026584" y="264583"/>
                    </a:lnTo>
                    <a:lnTo>
                      <a:pt x="1037167" y="269875"/>
                    </a:lnTo>
                    <a:lnTo>
                      <a:pt x="1045105" y="275166"/>
                    </a:lnTo>
                    <a:lnTo>
                      <a:pt x="1047751" y="280458"/>
                    </a:lnTo>
                    <a:lnTo>
                      <a:pt x="1050396" y="285750"/>
                    </a:lnTo>
                    <a:lnTo>
                      <a:pt x="1055688" y="285750"/>
                    </a:lnTo>
                    <a:lnTo>
                      <a:pt x="1060980" y="285750"/>
                    </a:lnTo>
                    <a:lnTo>
                      <a:pt x="1063626" y="288396"/>
                    </a:lnTo>
                    <a:lnTo>
                      <a:pt x="1066271" y="291041"/>
                    </a:lnTo>
                    <a:lnTo>
                      <a:pt x="1068917" y="291041"/>
                    </a:lnTo>
                    <a:lnTo>
                      <a:pt x="1071563" y="291041"/>
                    </a:lnTo>
                    <a:lnTo>
                      <a:pt x="1071563" y="293687"/>
                    </a:lnTo>
                    <a:lnTo>
                      <a:pt x="1071563" y="298979"/>
                    </a:lnTo>
                    <a:lnTo>
                      <a:pt x="1076855" y="301625"/>
                    </a:lnTo>
                    <a:lnTo>
                      <a:pt x="1079501" y="304271"/>
                    </a:lnTo>
                    <a:lnTo>
                      <a:pt x="1082146" y="309562"/>
                    </a:lnTo>
                    <a:lnTo>
                      <a:pt x="1082146" y="317500"/>
                    </a:lnTo>
                    <a:lnTo>
                      <a:pt x="1079501" y="314854"/>
                    </a:lnTo>
                    <a:lnTo>
                      <a:pt x="1076855" y="314854"/>
                    </a:lnTo>
                    <a:lnTo>
                      <a:pt x="1074209" y="314854"/>
                    </a:lnTo>
                    <a:lnTo>
                      <a:pt x="1071563" y="317500"/>
                    </a:lnTo>
                    <a:lnTo>
                      <a:pt x="1074209" y="320146"/>
                    </a:lnTo>
                    <a:lnTo>
                      <a:pt x="1076855" y="325437"/>
                    </a:lnTo>
                    <a:lnTo>
                      <a:pt x="1079501" y="333375"/>
                    </a:lnTo>
                    <a:lnTo>
                      <a:pt x="1079501" y="336021"/>
                    </a:lnTo>
                    <a:lnTo>
                      <a:pt x="1079501" y="341312"/>
                    </a:lnTo>
                    <a:lnTo>
                      <a:pt x="1076855" y="346604"/>
                    </a:lnTo>
                    <a:lnTo>
                      <a:pt x="1076855" y="349250"/>
                    </a:lnTo>
                    <a:lnTo>
                      <a:pt x="1079501" y="351896"/>
                    </a:lnTo>
                    <a:lnTo>
                      <a:pt x="1079501" y="354541"/>
                    </a:lnTo>
                    <a:lnTo>
                      <a:pt x="1076855" y="367771"/>
                    </a:lnTo>
                    <a:lnTo>
                      <a:pt x="1079501" y="370416"/>
                    </a:lnTo>
                    <a:lnTo>
                      <a:pt x="1082146" y="375708"/>
                    </a:lnTo>
                    <a:lnTo>
                      <a:pt x="1084792" y="367771"/>
                    </a:lnTo>
                    <a:lnTo>
                      <a:pt x="1090084" y="365125"/>
                    </a:lnTo>
                    <a:lnTo>
                      <a:pt x="1095376" y="370416"/>
                    </a:lnTo>
                    <a:lnTo>
                      <a:pt x="1103313" y="378354"/>
                    </a:lnTo>
                    <a:lnTo>
                      <a:pt x="1100667" y="373062"/>
                    </a:lnTo>
                    <a:lnTo>
                      <a:pt x="1100667" y="370416"/>
                    </a:lnTo>
                    <a:lnTo>
                      <a:pt x="1100667" y="367771"/>
                    </a:lnTo>
                    <a:lnTo>
                      <a:pt x="1105959" y="367771"/>
                    </a:lnTo>
                    <a:lnTo>
                      <a:pt x="1108605" y="370416"/>
                    </a:lnTo>
                    <a:lnTo>
                      <a:pt x="1108605" y="378354"/>
                    </a:lnTo>
                    <a:lnTo>
                      <a:pt x="1103313" y="391583"/>
                    </a:lnTo>
                    <a:lnTo>
                      <a:pt x="1103313" y="396875"/>
                    </a:lnTo>
                    <a:lnTo>
                      <a:pt x="1100667" y="402166"/>
                    </a:lnTo>
                    <a:lnTo>
                      <a:pt x="1105959" y="410104"/>
                    </a:lnTo>
                    <a:lnTo>
                      <a:pt x="1108605" y="415396"/>
                    </a:lnTo>
                    <a:lnTo>
                      <a:pt x="1108605" y="418041"/>
                    </a:lnTo>
                    <a:lnTo>
                      <a:pt x="1108605" y="423333"/>
                    </a:lnTo>
                    <a:lnTo>
                      <a:pt x="1111251" y="423333"/>
                    </a:lnTo>
                    <a:lnTo>
                      <a:pt x="1113896" y="425979"/>
                    </a:lnTo>
                    <a:lnTo>
                      <a:pt x="1119188" y="447146"/>
                    </a:lnTo>
                    <a:lnTo>
                      <a:pt x="1121834" y="457729"/>
                    </a:lnTo>
                    <a:lnTo>
                      <a:pt x="1124480" y="455083"/>
                    </a:lnTo>
                    <a:lnTo>
                      <a:pt x="1127126" y="444500"/>
                    </a:lnTo>
                    <a:lnTo>
                      <a:pt x="1129771" y="441854"/>
                    </a:lnTo>
                    <a:lnTo>
                      <a:pt x="1132417" y="447146"/>
                    </a:lnTo>
                    <a:lnTo>
                      <a:pt x="1132417" y="449791"/>
                    </a:lnTo>
                    <a:lnTo>
                      <a:pt x="1129771" y="455083"/>
                    </a:lnTo>
                    <a:lnTo>
                      <a:pt x="1127126" y="463020"/>
                    </a:lnTo>
                    <a:lnTo>
                      <a:pt x="1124480" y="465666"/>
                    </a:lnTo>
                    <a:lnTo>
                      <a:pt x="1124480" y="473604"/>
                    </a:lnTo>
                    <a:lnTo>
                      <a:pt x="1127126" y="478895"/>
                    </a:lnTo>
                    <a:lnTo>
                      <a:pt x="1124480" y="484187"/>
                    </a:lnTo>
                    <a:lnTo>
                      <a:pt x="1119188" y="492125"/>
                    </a:lnTo>
                    <a:lnTo>
                      <a:pt x="1116542" y="500062"/>
                    </a:lnTo>
                    <a:lnTo>
                      <a:pt x="1113896" y="502708"/>
                    </a:lnTo>
                    <a:lnTo>
                      <a:pt x="1116542" y="505354"/>
                    </a:lnTo>
                    <a:lnTo>
                      <a:pt x="1119188" y="510645"/>
                    </a:lnTo>
                    <a:lnTo>
                      <a:pt x="1119188" y="518583"/>
                    </a:lnTo>
                    <a:lnTo>
                      <a:pt x="1113896" y="539750"/>
                    </a:lnTo>
                    <a:lnTo>
                      <a:pt x="1103313" y="563562"/>
                    </a:lnTo>
                    <a:lnTo>
                      <a:pt x="1095376" y="574145"/>
                    </a:lnTo>
                    <a:lnTo>
                      <a:pt x="1087438" y="584729"/>
                    </a:lnTo>
                    <a:lnTo>
                      <a:pt x="1074209" y="600604"/>
                    </a:lnTo>
                    <a:lnTo>
                      <a:pt x="1063626" y="616479"/>
                    </a:lnTo>
                    <a:lnTo>
                      <a:pt x="1058334" y="627062"/>
                    </a:lnTo>
                    <a:lnTo>
                      <a:pt x="1053042" y="635000"/>
                    </a:lnTo>
                    <a:lnTo>
                      <a:pt x="1042459" y="645583"/>
                    </a:lnTo>
                    <a:lnTo>
                      <a:pt x="1042459" y="650875"/>
                    </a:lnTo>
                    <a:lnTo>
                      <a:pt x="1045105" y="653520"/>
                    </a:lnTo>
                    <a:lnTo>
                      <a:pt x="1045105" y="658812"/>
                    </a:lnTo>
                    <a:lnTo>
                      <a:pt x="1039813" y="664104"/>
                    </a:lnTo>
                    <a:lnTo>
                      <a:pt x="1023938" y="677333"/>
                    </a:lnTo>
                    <a:lnTo>
                      <a:pt x="1000126" y="698500"/>
                    </a:lnTo>
                    <a:lnTo>
                      <a:pt x="997480" y="703791"/>
                    </a:lnTo>
                    <a:lnTo>
                      <a:pt x="992188" y="709083"/>
                    </a:lnTo>
                    <a:lnTo>
                      <a:pt x="981605" y="711729"/>
                    </a:lnTo>
                    <a:lnTo>
                      <a:pt x="973667" y="714375"/>
                    </a:lnTo>
                    <a:lnTo>
                      <a:pt x="973667" y="717020"/>
                    </a:lnTo>
                    <a:lnTo>
                      <a:pt x="973667" y="719666"/>
                    </a:lnTo>
                    <a:lnTo>
                      <a:pt x="973667" y="722312"/>
                    </a:lnTo>
                    <a:lnTo>
                      <a:pt x="971021" y="722312"/>
                    </a:lnTo>
                    <a:lnTo>
                      <a:pt x="965730" y="722312"/>
                    </a:lnTo>
                    <a:lnTo>
                      <a:pt x="960438" y="727604"/>
                    </a:lnTo>
                    <a:lnTo>
                      <a:pt x="949855" y="743479"/>
                    </a:lnTo>
                    <a:lnTo>
                      <a:pt x="933980" y="762000"/>
                    </a:lnTo>
                    <a:lnTo>
                      <a:pt x="918105" y="777875"/>
                    </a:lnTo>
                    <a:lnTo>
                      <a:pt x="912813" y="783166"/>
                    </a:lnTo>
                    <a:lnTo>
                      <a:pt x="910167" y="791104"/>
                    </a:lnTo>
                    <a:lnTo>
                      <a:pt x="907521" y="799041"/>
                    </a:lnTo>
                    <a:lnTo>
                      <a:pt x="904876" y="799041"/>
                    </a:lnTo>
                    <a:lnTo>
                      <a:pt x="899584" y="804333"/>
                    </a:lnTo>
                    <a:lnTo>
                      <a:pt x="891646" y="812270"/>
                    </a:lnTo>
                    <a:lnTo>
                      <a:pt x="883709" y="812270"/>
                    </a:lnTo>
                    <a:lnTo>
                      <a:pt x="878417" y="812270"/>
                    </a:lnTo>
                    <a:lnTo>
                      <a:pt x="873126" y="814916"/>
                    </a:lnTo>
                    <a:lnTo>
                      <a:pt x="867834" y="822854"/>
                    </a:lnTo>
                    <a:lnTo>
                      <a:pt x="862542" y="828145"/>
                    </a:lnTo>
                    <a:lnTo>
                      <a:pt x="857251" y="833437"/>
                    </a:lnTo>
                    <a:lnTo>
                      <a:pt x="851959" y="836083"/>
                    </a:lnTo>
                    <a:lnTo>
                      <a:pt x="849313" y="838729"/>
                    </a:lnTo>
                    <a:lnTo>
                      <a:pt x="846667" y="844020"/>
                    </a:lnTo>
                    <a:lnTo>
                      <a:pt x="844021" y="849312"/>
                    </a:lnTo>
                    <a:lnTo>
                      <a:pt x="844021" y="851958"/>
                    </a:lnTo>
                    <a:lnTo>
                      <a:pt x="841376" y="849312"/>
                    </a:lnTo>
                    <a:lnTo>
                      <a:pt x="838730" y="851958"/>
                    </a:lnTo>
                    <a:lnTo>
                      <a:pt x="836084" y="854604"/>
                    </a:lnTo>
                    <a:lnTo>
                      <a:pt x="825500" y="854604"/>
                    </a:lnTo>
                    <a:lnTo>
                      <a:pt x="799042" y="851958"/>
                    </a:lnTo>
                    <a:lnTo>
                      <a:pt x="791105" y="851958"/>
                    </a:lnTo>
                    <a:lnTo>
                      <a:pt x="785813" y="854604"/>
                    </a:lnTo>
                    <a:lnTo>
                      <a:pt x="772584" y="865187"/>
                    </a:lnTo>
                    <a:lnTo>
                      <a:pt x="762000" y="875770"/>
                    </a:lnTo>
                    <a:lnTo>
                      <a:pt x="748771" y="883708"/>
                    </a:lnTo>
                    <a:lnTo>
                      <a:pt x="740834" y="886354"/>
                    </a:lnTo>
                    <a:lnTo>
                      <a:pt x="738188" y="886354"/>
                    </a:lnTo>
                    <a:lnTo>
                      <a:pt x="738188" y="881062"/>
                    </a:lnTo>
                    <a:lnTo>
                      <a:pt x="732896" y="878416"/>
                    </a:lnTo>
                    <a:lnTo>
                      <a:pt x="724959" y="878416"/>
                    </a:lnTo>
                    <a:lnTo>
                      <a:pt x="722313" y="875770"/>
                    </a:lnTo>
                    <a:lnTo>
                      <a:pt x="722313" y="873125"/>
                    </a:lnTo>
                    <a:lnTo>
                      <a:pt x="724959" y="870479"/>
                    </a:lnTo>
                    <a:lnTo>
                      <a:pt x="727605" y="867833"/>
                    </a:lnTo>
                    <a:lnTo>
                      <a:pt x="719667" y="870479"/>
                    </a:lnTo>
                    <a:lnTo>
                      <a:pt x="711730" y="870479"/>
                    </a:lnTo>
                    <a:lnTo>
                      <a:pt x="714375" y="865187"/>
                    </a:lnTo>
                    <a:lnTo>
                      <a:pt x="719667" y="862541"/>
                    </a:lnTo>
                    <a:lnTo>
                      <a:pt x="717021" y="862541"/>
                    </a:lnTo>
                    <a:lnTo>
                      <a:pt x="714375" y="862541"/>
                    </a:lnTo>
                    <a:lnTo>
                      <a:pt x="711730" y="862541"/>
                    </a:lnTo>
                    <a:lnTo>
                      <a:pt x="714375" y="854604"/>
                    </a:lnTo>
                    <a:lnTo>
                      <a:pt x="714375" y="849312"/>
                    </a:lnTo>
                    <a:lnTo>
                      <a:pt x="711730" y="849312"/>
                    </a:lnTo>
                    <a:lnTo>
                      <a:pt x="709084" y="851958"/>
                    </a:lnTo>
                    <a:lnTo>
                      <a:pt x="703792" y="857250"/>
                    </a:lnTo>
                    <a:lnTo>
                      <a:pt x="703792" y="859895"/>
                    </a:lnTo>
                    <a:lnTo>
                      <a:pt x="709084" y="859895"/>
                    </a:lnTo>
                    <a:lnTo>
                      <a:pt x="709084" y="862541"/>
                    </a:lnTo>
                    <a:lnTo>
                      <a:pt x="703792" y="865187"/>
                    </a:lnTo>
                    <a:lnTo>
                      <a:pt x="701146" y="865187"/>
                    </a:lnTo>
                    <a:lnTo>
                      <a:pt x="695855" y="865187"/>
                    </a:lnTo>
                    <a:lnTo>
                      <a:pt x="687917" y="870479"/>
                    </a:lnTo>
                    <a:lnTo>
                      <a:pt x="679980" y="875770"/>
                    </a:lnTo>
                    <a:lnTo>
                      <a:pt x="677334" y="875770"/>
                    </a:lnTo>
                    <a:lnTo>
                      <a:pt x="677334" y="873125"/>
                    </a:lnTo>
                    <a:lnTo>
                      <a:pt x="672042" y="873125"/>
                    </a:lnTo>
                    <a:lnTo>
                      <a:pt x="664105" y="875770"/>
                    </a:lnTo>
                    <a:lnTo>
                      <a:pt x="658813" y="873125"/>
                    </a:lnTo>
                    <a:lnTo>
                      <a:pt x="656167" y="870479"/>
                    </a:lnTo>
                    <a:lnTo>
                      <a:pt x="648230" y="870479"/>
                    </a:lnTo>
                    <a:lnTo>
                      <a:pt x="642938" y="870479"/>
                    </a:lnTo>
                    <a:lnTo>
                      <a:pt x="637646" y="867833"/>
                    </a:lnTo>
                    <a:lnTo>
                      <a:pt x="629708" y="862541"/>
                    </a:lnTo>
                    <a:lnTo>
                      <a:pt x="616479" y="857250"/>
                    </a:lnTo>
                    <a:lnTo>
                      <a:pt x="605896" y="851958"/>
                    </a:lnTo>
                    <a:lnTo>
                      <a:pt x="605896" y="849312"/>
                    </a:lnTo>
                    <a:lnTo>
                      <a:pt x="605896" y="846666"/>
                    </a:lnTo>
                    <a:lnTo>
                      <a:pt x="605896" y="841375"/>
                    </a:lnTo>
                    <a:lnTo>
                      <a:pt x="603250" y="836083"/>
                    </a:lnTo>
                    <a:lnTo>
                      <a:pt x="600604" y="833437"/>
                    </a:lnTo>
                    <a:lnTo>
                      <a:pt x="597958" y="828145"/>
                    </a:lnTo>
                    <a:lnTo>
                      <a:pt x="597958" y="825500"/>
                    </a:lnTo>
                    <a:lnTo>
                      <a:pt x="603250" y="820208"/>
                    </a:lnTo>
                    <a:lnTo>
                      <a:pt x="611187" y="812270"/>
                    </a:lnTo>
                    <a:lnTo>
                      <a:pt x="613833" y="806979"/>
                    </a:lnTo>
                    <a:lnTo>
                      <a:pt x="616479" y="799041"/>
                    </a:lnTo>
                    <a:lnTo>
                      <a:pt x="616479" y="793750"/>
                    </a:lnTo>
                    <a:lnTo>
                      <a:pt x="619125" y="791104"/>
                    </a:lnTo>
                    <a:lnTo>
                      <a:pt x="627062" y="788458"/>
                    </a:lnTo>
                    <a:lnTo>
                      <a:pt x="632354" y="785812"/>
                    </a:lnTo>
                    <a:lnTo>
                      <a:pt x="627062" y="783166"/>
                    </a:lnTo>
                    <a:lnTo>
                      <a:pt x="621771" y="783166"/>
                    </a:lnTo>
                    <a:lnTo>
                      <a:pt x="619125" y="785812"/>
                    </a:lnTo>
                    <a:lnTo>
                      <a:pt x="613833" y="785812"/>
                    </a:lnTo>
                    <a:lnTo>
                      <a:pt x="597958" y="783166"/>
                    </a:lnTo>
                    <a:lnTo>
                      <a:pt x="608542" y="777875"/>
                    </a:lnTo>
                    <a:lnTo>
                      <a:pt x="613833" y="772583"/>
                    </a:lnTo>
                    <a:lnTo>
                      <a:pt x="613833" y="764645"/>
                    </a:lnTo>
                    <a:lnTo>
                      <a:pt x="613833" y="754062"/>
                    </a:lnTo>
                    <a:lnTo>
                      <a:pt x="613833" y="748770"/>
                    </a:lnTo>
                    <a:lnTo>
                      <a:pt x="611187" y="748770"/>
                    </a:lnTo>
                    <a:lnTo>
                      <a:pt x="600604" y="762000"/>
                    </a:lnTo>
                    <a:lnTo>
                      <a:pt x="595312" y="769937"/>
                    </a:lnTo>
                    <a:lnTo>
                      <a:pt x="590021" y="775229"/>
                    </a:lnTo>
                    <a:lnTo>
                      <a:pt x="582083" y="775229"/>
                    </a:lnTo>
                    <a:lnTo>
                      <a:pt x="574146" y="775229"/>
                    </a:lnTo>
                    <a:lnTo>
                      <a:pt x="568854" y="775229"/>
                    </a:lnTo>
                    <a:lnTo>
                      <a:pt x="566208" y="775229"/>
                    </a:lnTo>
                    <a:lnTo>
                      <a:pt x="566208" y="772583"/>
                    </a:lnTo>
                    <a:lnTo>
                      <a:pt x="566208" y="769937"/>
                    </a:lnTo>
                    <a:lnTo>
                      <a:pt x="574146" y="764645"/>
                    </a:lnTo>
                    <a:lnTo>
                      <a:pt x="579437" y="764645"/>
                    </a:lnTo>
                    <a:lnTo>
                      <a:pt x="584729" y="762000"/>
                    </a:lnTo>
                    <a:lnTo>
                      <a:pt x="584729" y="759354"/>
                    </a:lnTo>
                    <a:lnTo>
                      <a:pt x="587375" y="754062"/>
                    </a:lnTo>
                    <a:lnTo>
                      <a:pt x="590021" y="748770"/>
                    </a:lnTo>
                    <a:lnTo>
                      <a:pt x="597958" y="743479"/>
                    </a:lnTo>
                    <a:lnTo>
                      <a:pt x="608542" y="735541"/>
                    </a:lnTo>
                    <a:lnTo>
                      <a:pt x="619125" y="727604"/>
                    </a:lnTo>
                    <a:lnTo>
                      <a:pt x="619125" y="724958"/>
                    </a:lnTo>
                    <a:lnTo>
                      <a:pt x="619125" y="722312"/>
                    </a:lnTo>
                    <a:lnTo>
                      <a:pt x="616479" y="719666"/>
                    </a:lnTo>
                    <a:lnTo>
                      <a:pt x="621771" y="717020"/>
                    </a:lnTo>
                    <a:lnTo>
                      <a:pt x="624417" y="711729"/>
                    </a:lnTo>
                    <a:lnTo>
                      <a:pt x="624417" y="706437"/>
                    </a:lnTo>
                    <a:lnTo>
                      <a:pt x="621771" y="701145"/>
                    </a:lnTo>
                    <a:lnTo>
                      <a:pt x="627062" y="695854"/>
                    </a:lnTo>
                    <a:lnTo>
                      <a:pt x="619125" y="698500"/>
                    </a:lnTo>
                    <a:lnTo>
                      <a:pt x="616479" y="703791"/>
                    </a:lnTo>
                    <a:lnTo>
                      <a:pt x="613833" y="709083"/>
                    </a:lnTo>
                    <a:lnTo>
                      <a:pt x="611187" y="711729"/>
                    </a:lnTo>
                    <a:lnTo>
                      <a:pt x="608542" y="711729"/>
                    </a:lnTo>
                    <a:lnTo>
                      <a:pt x="605896" y="714375"/>
                    </a:lnTo>
                    <a:lnTo>
                      <a:pt x="600604" y="722312"/>
                    </a:lnTo>
                    <a:lnTo>
                      <a:pt x="595312" y="730250"/>
                    </a:lnTo>
                    <a:lnTo>
                      <a:pt x="592667" y="732895"/>
                    </a:lnTo>
                    <a:lnTo>
                      <a:pt x="587375" y="732895"/>
                    </a:lnTo>
                    <a:lnTo>
                      <a:pt x="582083" y="732895"/>
                    </a:lnTo>
                    <a:lnTo>
                      <a:pt x="574146" y="738187"/>
                    </a:lnTo>
                    <a:lnTo>
                      <a:pt x="563562" y="746125"/>
                    </a:lnTo>
                    <a:lnTo>
                      <a:pt x="550333" y="751416"/>
                    </a:lnTo>
                    <a:lnTo>
                      <a:pt x="547687" y="754062"/>
                    </a:lnTo>
                    <a:lnTo>
                      <a:pt x="550333" y="756708"/>
                    </a:lnTo>
                    <a:lnTo>
                      <a:pt x="545042" y="759354"/>
                    </a:lnTo>
                    <a:lnTo>
                      <a:pt x="534458" y="762000"/>
                    </a:lnTo>
                    <a:lnTo>
                      <a:pt x="531812" y="756708"/>
                    </a:lnTo>
                    <a:lnTo>
                      <a:pt x="529167" y="751416"/>
                    </a:lnTo>
                    <a:lnTo>
                      <a:pt x="531812" y="746125"/>
                    </a:lnTo>
                    <a:lnTo>
                      <a:pt x="534458" y="735541"/>
                    </a:lnTo>
                    <a:lnTo>
                      <a:pt x="534458" y="724958"/>
                    </a:lnTo>
                    <a:lnTo>
                      <a:pt x="534458" y="714375"/>
                    </a:lnTo>
                    <a:lnTo>
                      <a:pt x="531812" y="711729"/>
                    </a:lnTo>
                    <a:lnTo>
                      <a:pt x="526521" y="709083"/>
                    </a:lnTo>
                    <a:lnTo>
                      <a:pt x="518583" y="706437"/>
                    </a:lnTo>
                    <a:lnTo>
                      <a:pt x="515937" y="701145"/>
                    </a:lnTo>
                    <a:lnTo>
                      <a:pt x="513292" y="698500"/>
                    </a:lnTo>
                    <a:lnTo>
                      <a:pt x="515937" y="695854"/>
                    </a:lnTo>
                    <a:lnTo>
                      <a:pt x="515937" y="693208"/>
                    </a:lnTo>
                    <a:lnTo>
                      <a:pt x="513292" y="687916"/>
                    </a:lnTo>
                    <a:lnTo>
                      <a:pt x="508000" y="682625"/>
                    </a:lnTo>
                    <a:lnTo>
                      <a:pt x="500062" y="682625"/>
                    </a:lnTo>
                    <a:lnTo>
                      <a:pt x="494771" y="685270"/>
                    </a:lnTo>
                    <a:lnTo>
                      <a:pt x="492125" y="682625"/>
                    </a:lnTo>
                    <a:lnTo>
                      <a:pt x="492125" y="679979"/>
                    </a:lnTo>
                    <a:lnTo>
                      <a:pt x="486833" y="679979"/>
                    </a:lnTo>
                    <a:lnTo>
                      <a:pt x="481542" y="682625"/>
                    </a:lnTo>
                    <a:lnTo>
                      <a:pt x="476250" y="679979"/>
                    </a:lnTo>
                    <a:lnTo>
                      <a:pt x="468312" y="674687"/>
                    </a:lnTo>
                    <a:lnTo>
                      <a:pt x="460375" y="666750"/>
                    </a:lnTo>
                    <a:lnTo>
                      <a:pt x="455083" y="666750"/>
                    </a:lnTo>
                    <a:lnTo>
                      <a:pt x="449792" y="666750"/>
                    </a:lnTo>
                    <a:lnTo>
                      <a:pt x="439208" y="666750"/>
                    </a:lnTo>
                    <a:lnTo>
                      <a:pt x="428625" y="664104"/>
                    </a:lnTo>
                    <a:lnTo>
                      <a:pt x="415396" y="664104"/>
                    </a:lnTo>
                    <a:lnTo>
                      <a:pt x="399521" y="666750"/>
                    </a:lnTo>
                    <a:lnTo>
                      <a:pt x="381000" y="674687"/>
                    </a:lnTo>
                    <a:lnTo>
                      <a:pt x="370417" y="679979"/>
                    </a:lnTo>
                    <a:lnTo>
                      <a:pt x="362479" y="685270"/>
                    </a:lnTo>
                    <a:lnTo>
                      <a:pt x="346604" y="687916"/>
                    </a:lnTo>
                    <a:lnTo>
                      <a:pt x="322792" y="690562"/>
                    </a:lnTo>
                    <a:lnTo>
                      <a:pt x="309562" y="690562"/>
                    </a:lnTo>
                    <a:lnTo>
                      <a:pt x="296333" y="690562"/>
                    </a:lnTo>
                    <a:lnTo>
                      <a:pt x="285750" y="693208"/>
                    </a:lnTo>
                    <a:lnTo>
                      <a:pt x="264583" y="703791"/>
                    </a:lnTo>
                    <a:lnTo>
                      <a:pt x="256646" y="709083"/>
                    </a:lnTo>
                    <a:lnTo>
                      <a:pt x="248708" y="711729"/>
                    </a:lnTo>
                    <a:lnTo>
                      <a:pt x="238125" y="714375"/>
                    </a:lnTo>
                    <a:lnTo>
                      <a:pt x="238125" y="717020"/>
                    </a:lnTo>
                    <a:lnTo>
                      <a:pt x="235479" y="724958"/>
                    </a:lnTo>
                    <a:lnTo>
                      <a:pt x="224896" y="732895"/>
                    </a:lnTo>
                    <a:lnTo>
                      <a:pt x="211666" y="738187"/>
                    </a:lnTo>
                    <a:lnTo>
                      <a:pt x="206375" y="735541"/>
                    </a:lnTo>
                    <a:lnTo>
                      <a:pt x="203729" y="732895"/>
                    </a:lnTo>
                    <a:lnTo>
                      <a:pt x="201083" y="735541"/>
                    </a:lnTo>
                    <a:lnTo>
                      <a:pt x="198437" y="738187"/>
                    </a:lnTo>
                    <a:lnTo>
                      <a:pt x="193146" y="738187"/>
                    </a:lnTo>
                    <a:lnTo>
                      <a:pt x="187854" y="738187"/>
                    </a:lnTo>
                    <a:lnTo>
                      <a:pt x="179916" y="740833"/>
                    </a:lnTo>
                    <a:lnTo>
                      <a:pt x="177271" y="740833"/>
                    </a:lnTo>
                    <a:lnTo>
                      <a:pt x="174625" y="740833"/>
                    </a:lnTo>
                    <a:lnTo>
                      <a:pt x="169333" y="738187"/>
                    </a:lnTo>
                    <a:lnTo>
                      <a:pt x="166687" y="735541"/>
                    </a:lnTo>
                    <a:lnTo>
                      <a:pt x="164041" y="735541"/>
                    </a:lnTo>
                    <a:lnTo>
                      <a:pt x="156104" y="735541"/>
                    </a:lnTo>
                    <a:lnTo>
                      <a:pt x="148166" y="735541"/>
                    </a:lnTo>
                    <a:lnTo>
                      <a:pt x="140229" y="735541"/>
                    </a:lnTo>
                    <a:lnTo>
                      <a:pt x="124354" y="740833"/>
                    </a:lnTo>
                    <a:lnTo>
                      <a:pt x="119062" y="740833"/>
                    </a:lnTo>
                    <a:lnTo>
                      <a:pt x="116416" y="740833"/>
                    </a:lnTo>
                    <a:lnTo>
                      <a:pt x="108479" y="743479"/>
                    </a:lnTo>
                    <a:lnTo>
                      <a:pt x="100541" y="748770"/>
                    </a:lnTo>
                    <a:lnTo>
                      <a:pt x="97896" y="754062"/>
                    </a:lnTo>
                    <a:lnTo>
                      <a:pt x="97896" y="756708"/>
                    </a:lnTo>
                    <a:lnTo>
                      <a:pt x="92604" y="756708"/>
                    </a:lnTo>
                    <a:lnTo>
                      <a:pt x="87312" y="756708"/>
                    </a:lnTo>
                    <a:lnTo>
                      <a:pt x="84666" y="762000"/>
                    </a:lnTo>
                    <a:lnTo>
                      <a:pt x="79375" y="764645"/>
                    </a:lnTo>
                    <a:lnTo>
                      <a:pt x="76729" y="767291"/>
                    </a:lnTo>
                    <a:lnTo>
                      <a:pt x="71437" y="767291"/>
                    </a:lnTo>
                    <a:lnTo>
                      <a:pt x="68791" y="769937"/>
                    </a:lnTo>
                    <a:lnTo>
                      <a:pt x="66146" y="769937"/>
                    </a:lnTo>
                    <a:lnTo>
                      <a:pt x="60854" y="769937"/>
                    </a:lnTo>
                    <a:lnTo>
                      <a:pt x="58208" y="769937"/>
                    </a:lnTo>
                    <a:lnTo>
                      <a:pt x="55562" y="772583"/>
                    </a:lnTo>
                    <a:lnTo>
                      <a:pt x="52916" y="775229"/>
                    </a:lnTo>
                    <a:lnTo>
                      <a:pt x="47625" y="772583"/>
                    </a:lnTo>
                    <a:lnTo>
                      <a:pt x="39687" y="769937"/>
                    </a:lnTo>
                    <a:lnTo>
                      <a:pt x="37041" y="769937"/>
                    </a:lnTo>
                    <a:lnTo>
                      <a:pt x="31750" y="769937"/>
                    </a:lnTo>
                    <a:lnTo>
                      <a:pt x="29104" y="764645"/>
                    </a:lnTo>
                    <a:lnTo>
                      <a:pt x="23812" y="759354"/>
                    </a:lnTo>
                    <a:lnTo>
                      <a:pt x="21166" y="756708"/>
                    </a:lnTo>
                    <a:lnTo>
                      <a:pt x="13229" y="756708"/>
                    </a:lnTo>
                    <a:lnTo>
                      <a:pt x="7937" y="756708"/>
                    </a:lnTo>
                    <a:lnTo>
                      <a:pt x="7937" y="754062"/>
                    </a:lnTo>
                    <a:lnTo>
                      <a:pt x="5291" y="748770"/>
                    </a:lnTo>
                    <a:lnTo>
                      <a:pt x="5291" y="743479"/>
                    </a:lnTo>
                    <a:lnTo>
                      <a:pt x="2646" y="740833"/>
                    </a:lnTo>
                    <a:lnTo>
                      <a:pt x="0" y="738187"/>
                    </a:lnTo>
                    <a:lnTo>
                      <a:pt x="2646" y="735541"/>
                    </a:lnTo>
                    <a:lnTo>
                      <a:pt x="5291" y="732895"/>
                    </a:lnTo>
                    <a:lnTo>
                      <a:pt x="7937" y="735541"/>
                    </a:lnTo>
                    <a:lnTo>
                      <a:pt x="10583" y="735541"/>
                    </a:lnTo>
                    <a:lnTo>
                      <a:pt x="18521" y="732895"/>
                    </a:lnTo>
                    <a:lnTo>
                      <a:pt x="26458" y="730250"/>
                    </a:lnTo>
                    <a:lnTo>
                      <a:pt x="26458" y="727604"/>
                    </a:lnTo>
                    <a:lnTo>
                      <a:pt x="26458" y="724958"/>
                    </a:lnTo>
                    <a:lnTo>
                      <a:pt x="29104" y="719666"/>
                    </a:lnTo>
                    <a:lnTo>
                      <a:pt x="31750" y="714375"/>
                    </a:lnTo>
                    <a:lnTo>
                      <a:pt x="31750" y="709083"/>
                    </a:lnTo>
                    <a:lnTo>
                      <a:pt x="31750" y="703791"/>
                    </a:lnTo>
                    <a:lnTo>
                      <a:pt x="31750" y="698500"/>
                    </a:lnTo>
                    <a:lnTo>
                      <a:pt x="34396" y="695854"/>
                    </a:lnTo>
                    <a:lnTo>
                      <a:pt x="37041" y="698500"/>
                    </a:lnTo>
                    <a:lnTo>
                      <a:pt x="39687" y="701145"/>
                    </a:lnTo>
                    <a:lnTo>
                      <a:pt x="42333" y="698500"/>
                    </a:lnTo>
                    <a:lnTo>
                      <a:pt x="42333" y="695854"/>
                    </a:lnTo>
                    <a:lnTo>
                      <a:pt x="42333" y="693208"/>
                    </a:lnTo>
                    <a:lnTo>
                      <a:pt x="44979" y="685270"/>
                    </a:lnTo>
                    <a:lnTo>
                      <a:pt x="47625" y="677333"/>
                    </a:lnTo>
                    <a:lnTo>
                      <a:pt x="47625" y="669395"/>
                    </a:lnTo>
                    <a:lnTo>
                      <a:pt x="47625" y="650875"/>
                    </a:lnTo>
                    <a:lnTo>
                      <a:pt x="50271" y="627062"/>
                    </a:lnTo>
                    <a:lnTo>
                      <a:pt x="50271" y="616479"/>
                    </a:lnTo>
                    <a:lnTo>
                      <a:pt x="55562" y="605895"/>
                    </a:lnTo>
                    <a:lnTo>
                      <a:pt x="58208" y="595312"/>
                    </a:lnTo>
                    <a:lnTo>
                      <a:pt x="55562" y="584729"/>
                    </a:lnTo>
                    <a:lnTo>
                      <a:pt x="52916" y="574145"/>
                    </a:lnTo>
                    <a:lnTo>
                      <a:pt x="50271" y="566208"/>
                    </a:lnTo>
                    <a:lnTo>
                      <a:pt x="42333" y="550333"/>
                    </a:lnTo>
                    <a:lnTo>
                      <a:pt x="42333" y="542395"/>
                    </a:lnTo>
                    <a:lnTo>
                      <a:pt x="42333" y="537104"/>
                    </a:lnTo>
                    <a:lnTo>
                      <a:pt x="44979" y="531812"/>
                    </a:lnTo>
                    <a:lnTo>
                      <a:pt x="44979" y="523875"/>
                    </a:lnTo>
                    <a:lnTo>
                      <a:pt x="42333" y="515937"/>
                    </a:lnTo>
                    <a:lnTo>
                      <a:pt x="39687" y="497416"/>
                    </a:lnTo>
                    <a:lnTo>
                      <a:pt x="39687" y="492125"/>
                    </a:lnTo>
                    <a:lnTo>
                      <a:pt x="42333" y="489479"/>
                    </a:lnTo>
                    <a:lnTo>
                      <a:pt x="47625" y="494770"/>
                    </a:lnTo>
                    <a:lnTo>
                      <a:pt x="55562" y="500062"/>
                    </a:lnTo>
                    <a:lnTo>
                      <a:pt x="55562" y="494770"/>
                    </a:lnTo>
                    <a:lnTo>
                      <a:pt x="55562" y="484187"/>
                    </a:lnTo>
                    <a:lnTo>
                      <a:pt x="55562" y="473604"/>
                    </a:lnTo>
                    <a:lnTo>
                      <a:pt x="55562" y="468312"/>
                    </a:lnTo>
                    <a:lnTo>
                      <a:pt x="58208" y="465666"/>
                    </a:lnTo>
                    <a:lnTo>
                      <a:pt x="60854" y="468312"/>
                    </a:lnTo>
                    <a:lnTo>
                      <a:pt x="60854" y="476250"/>
                    </a:lnTo>
                    <a:lnTo>
                      <a:pt x="60854" y="484187"/>
                    </a:lnTo>
                    <a:lnTo>
                      <a:pt x="63500" y="497416"/>
                    </a:lnTo>
                    <a:lnTo>
                      <a:pt x="66146" y="492125"/>
                    </a:lnTo>
                    <a:lnTo>
                      <a:pt x="68791" y="486833"/>
                    </a:lnTo>
                    <a:lnTo>
                      <a:pt x="71437" y="484187"/>
                    </a:lnTo>
                    <a:lnTo>
                      <a:pt x="74083" y="478895"/>
                    </a:lnTo>
                    <a:lnTo>
                      <a:pt x="71437" y="463020"/>
                    </a:lnTo>
                    <a:lnTo>
                      <a:pt x="68791" y="447146"/>
                    </a:lnTo>
                    <a:lnTo>
                      <a:pt x="68791" y="439208"/>
                    </a:lnTo>
                    <a:lnTo>
                      <a:pt x="68791" y="431271"/>
                    </a:lnTo>
                    <a:lnTo>
                      <a:pt x="76729" y="423333"/>
                    </a:lnTo>
                    <a:lnTo>
                      <a:pt x="84666" y="418041"/>
                    </a:lnTo>
                    <a:lnTo>
                      <a:pt x="84666" y="412750"/>
                    </a:lnTo>
                    <a:lnTo>
                      <a:pt x="84666" y="410104"/>
                    </a:lnTo>
                    <a:lnTo>
                      <a:pt x="84666" y="407458"/>
                    </a:lnTo>
                    <a:lnTo>
                      <a:pt x="89958" y="404812"/>
                    </a:lnTo>
                    <a:lnTo>
                      <a:pt x="92604" y="402166"/>
                    </a:lnTo>
                    <a:lnTo>
                      <a:pt x="92604" y="399521"/>
                    </a:lnTo>
                    <a:lnTo>
                      <a:pt x="89958" y="396875"/>
                    </a:lnTo>
                    <a:lnTo>
                      <a:pt x="87312" y="394229"/>
                    </a:lnTo>
                    <a:lnTo>
                      <a:pt x="87312" y="391583"/>
                    </a:lnTo>
                    <a:lnTo>
                      <a:pt x="111125" y="365125"/>
                    </a:lnTo>
                    <a:lnTo>
                      <a:pt x="108479" y="378354"/>
                    </a:lnTo>
                    <a:lnTo>
                      <a:pt x="108479" y="383646"/>
                    </a:lnTo>
                    <a:lnTo>
                      <a:pt x="108479" y="386291"/>
                    </a:lnTo>
                    <a:lnTo>
                      <a:pt x="113771" y="381000"/>
                    </a:lnTo>
                    <a:lnTo>
                      <a:pt x="119062" y="378354"/>
                    </a:lnTo>
                    <a:lnTo>
                      <a:pt x="119062" y="370416"/>
                    </a:lnTo>
                    <a:lnTo>
                      <a:pt x="119062" y="365125"/>
                    </a:lnTo>
                    <a:lnTo>
                      <a:pt x="121708" y="362479"/>
                    </a:lnTo>
                    <a:lnTo>
                      <a:pt x="127000" y="359833"/>
                    </a:lnTo>
                    <a:lnTo>
                      <a:pt x="137583" y="357187"/>
                    </a:lnTo>
                    <a:lnTo>
                      <a:pt x="145521" y="351896"/>
                    </a:lnTo>
                    <a:lnTo>
                      <a:pt x="150812" y="343958"/>
                    </a:lnTo>
                    <a:lnTo>
                      <a:pt x="158750" y="333375"/>
                    </a:lnTo>
                    <a:lnTo>
                      <a:pt x="166687" y="325437"/>
                    </a:lnTo>
                    <a:lnTo>
                      <a:pt x="169333" y="325437"/>
                    </a:lnTo>
                    <a:lnTo>
                      <a:pt x="174625" y="328083"/>
                    </a:lnTo>
                    <a:lnTo>
                      <a:pt x="187854" y="325437"/>
                    </a:lnTo>
                    <a:lnTo>
                      <a:pt x="203729" y="320146"/>
                    </a:lnTo>
                    <a:lnTo>
                      <a:pt x="222250" y="317500"/>
                    </a:lnTo>
                    <a:lnTo>
                      <a:pt x="227542" y="317500"/>
                    </a:lnTo>
                    <a:lnTo>
                      <a:pt x="227542" y="314854"/>
                    </a:lnTo>
                    <a:lnTo>
                      <a:pt x="230187" y="312208"/>
                    </a:lnTo>
                    <a:lnTo>
                      <a:pt x="238125" y="309562"/>
                    </a:lnTo>
                    <a:lnTo>
                      <a:pt x="254000" y="306916"/>
                    </a:lnTo>
                    <a:lnTo>
                      <a:pt x="261937" y="304271"/>
                    </a:lnTo>
                    <a:lnTo>
                      <a:pt x="275167" y="298979"/>
                    </a:lnTo>
                    <a:lnTo>
                      <a:pt x="301625" y="293687"/>
                    </a:lnTo>
                    <a:lnTo>
                      <a:pt x="320146" y="285750"/>
                    </a:lnTo>
                    <a:lnTo>
                      <a:pt x="330729" y="277812"/>
                    </a:lnTo>
                    <a:lnTo>
                      <a:pt x="338667" y="267229"/>
                    </a:lnTo>
                    <a:lnTo>
                      <a:pt x="354542" y="240771"/>
                    </a:lnTo>
                    <a:lnTo>
                      <a:pt x="359833" y="235479"/>
                    </a:lnTo>
                    <a:lnTo>
                      <a:pt x="370417" y="235479"/>
                    </a:lnTo>
                    <a:lnTo>
                      <a:pt x="373062" y="232833"/>
                    </a:lnTo>
                    <a:lnTo>
                      <a:pt x="370417" y="230187"/>
                    </a:lnTo>
                    <a:lnTo>
                      <a:pt x="365125" y="224896"/>
                    </a:lnTo>
                    <a:lnTo>
                      <a:pt x="365125" y="222250"/>
                    </a:lnTo>
                    <a:lnTo>
                      <a:pt x="365125" y="219604"/>
                    </a:lnTo>
                    <a:lnTo>
                      <a:pt x="367771" y="211666"/>
                    </a:lnTo>
                    <a:lnTo>
                      <a:pt x="365125" y="209021"/>
                    </a:lnTo>
                    <a:lnTo>
                      <a:pt x="370417" y="203729"/>
                    </a:lnTo>
                    <a:lnTo>
                      <a:pt x="378354" y="195791"/>
                    </a:lnTo>
                    <a:lnTo>
                      <a:pt x="386292" y="190500"/>
                    </a:lnTo>
                    <a:lnTo>
                      <a:pt x="391583" y="185208"/>
                    </a:lnTo>
                    <a:lnTo>
                      <a:pt x="394229" y="185208"/>
                    </a:lnTo>
                    <a:lnTo>
                      <a:pt x="396875" y="185208"/>
                    </a:lnTo>
                    <a:lnTo>
                      <a:pt x="396875" y="187854"/>
                    </a:lnTo>
                    <a:lnTo>
                      <a:pt x="394229" y="190500"/>
                    </a:lnTo>
                    <a:lnTo>
                      <a:pt x="399521" y="198437"/>
                    </a:lnTo>
                    <a:lnTo>
                      <a:pt x="410104" y="214312"/>
                    </a:lnTo>
                    <a:lnTo>
                      <a:pt x="410104" y="206375"/>
                    </a:lnTo>
                    <a:lnTo>
                      <a:pt x="410104" y="201083"/>
                    </a:lnTo>
                    <a:lnTo>
                      <a:pt x="412750" y="195791"/>
                    </a:lnTo>
                    <a:lnTo>
                      <a:pt x="418042" y="195791"/>
                    </a:lnTo>
                    <a:lnTo>
                      <a:pt x="407458" y="182562"/>
                    </a:lnTo>
                    <a:lnTo>
                      <a:pt x="407458" y="179916"/>
                    </a:lnTo>
                    <a:lnTo>
                      <a:pt x="412750" y="179916"/>
                    </a:lnTo>
                    <a:lnTo>
                      <a:pt x="415396" y="177271"/>
                    </a:lnTo>
                    <a:lnTo>
                      <a:pt x="415396" y="171979"/>
                    </a:lnTo>
                    <a:lnTo>
                      <a:pt x="415396" y="166687"/>
                    </a:lnTo>
                    <a:lnTo>
                      <a:pt x="423333" y="169333"/>
                    </a:lnTo>
                    <a:lnTo>
                      <a:pt x="428625" y="171979"/>
                    </a:lnTo>
                    <a:lnTo>
                      <a:pt x="433917" y="174625"/>
                    </a:lnTo>
                    <a:lnTo>
                      <a:pt x="431271" y="177271"/>
                    </a:lnTo>
                    <a:lnTo>
                      <a:pt x="428625" y="182562"/>
                    </a:lnTo>
                    <a:lnTo>
                      <a:pt x="433917" y="179916"/>
                    </a:lnTo>
                    <a:lnTo>
                      <a:pt x="447146" y="182562"/>
                    </a:lnTo>
                    <a:lnTo>
                      <a:pt x="439208" y="177271"/>
                    </a:lnTo>
                    <a:lnTo>
                      <a:pt x="439208" y="174625"/>
                    </a:lnTo>
                    <a:lnTo>
                      <a:pt x="439208" y="171979"/>
                    </a:lnTo>
                    <a:lnTo>
                      <a:pt x="449792" y="158750"/>
                    </a:lnTo>
                    <a:lnTo>
                      <a:pt x="444500" y="161396"/>
                    </a:lnTo>
                    <a:lnTo>
                      <a:pt x="439208" y="171979"/>
                    </a:lnTo>
                    <a:lnTo>
                      <a:pt x="436562" y="164041"/>
                    </a:lnTo>
                    <a:lnTo>
                      <a:pt x="436562" y="158750"/>
                    </a:lnTo>
                    <a:lnTo>
                      <a:pt x="441854" y="153458"/>
                    </a:lnTo>
                    <a:lnTo>
                      <a:pt x="447146" y="150812"/>
                    </a:lnTo>
                    <a:lnTo>
                      <a:pt x="447146" y="148167"/>
                    </a:lnTo>
                    <a:lnTo>
                      <a:pt x="447146" y="145521"/>
                    </a:lnTo>
                    <a:lnTo>
                      <a:pt x="449792" y="142875"/>
                    </a:lnTo>
                    <a:lnTo>
                      <a:pt x="452437" y="145521"/>
                    </a:lnTo>
                    <a:lnTo>
                      <a:pt x="455083" y="148167"/>
                    </a:lnTo>
                    <a:lnTo>
                      <a:pt x="457729" y="150812"/>
                    </a:lnTo>
                    <a:lnTo>
                      <a:pt x="460375" y="148167"/>
                    </a:lnTo>
                    <a:lnTo>
                      <a:pt x="463021" y="145521"/>
                    </a:lnTo>
                    <a:lnTo>
                      <a:pt x="457729" y="140229"/>
                    </a:lnTo>
                    <a:lnTo>
                      <a:pt x="455083" y="137583"/>
                    </a:lnTo>
                    <a:lnTo>
                      <a:pt x="455083" y="134937"/>
                    </a:lnTo>
                    <a:lnTo>
                      <a:pt x="460375" y="132292"/>
                    </a:lnTo>
                    <a:lnTo>
                      <a:pt x="468312" y="132292"/>
                    </a:lnTo>
                    <a:lnTo>
                      <a:pt x="468312" y="129646"/>
                    </a:lnTo>
                    <a:lnTo>
                      <a:pt x="463021" y="127000"/>
                    </a:lnTo>
                    <a:lnTo>
                      <a:pt x="468312" y="127000"/>
                    </a:lnTo>
                    <a:lnTo>
                      <a:pt x="473604" y="127000"/>
                    </a:lnTo>
                    <a:lnTo>
                      <a:pt x="476250" y="124354"/>
                    </a:lnTo>
                    <a:lnTo>
                      <a:pt x="473604" y="121708"/>
                    </a:lnTo>
                    <a:lnTo>
                      <a:pt x="468312" y="116417"/>
                    </a:lnTo>
                    <a:lnTo>
                      <a:pt x="470958" y="116417"/>
                    </a:lnTo>
                    <a:lnTo>
                      <a:pt x="476250" y="116417"/>
                    </a:lnTo>
                    <a:lnTo>
                      <a:pt x="478896" y="113771"/>
                    </a:lnTo>
                    <a:lnTo>
                      <a:pt x="478896" y="111125"/>
                    </a:lnTo>
                    <a:lnTo>
                      <a:pt x="481542" y="108479"/>
                    </a:lnTo>
                    <a:lnTo>
                      <a:pt x="489479" y="116417"/>
                    </a:lnTo>
                    <a:lnTo>
                      <a:pt x="489479" y="111125"/>
                    </a:lnTo>
                    <a:lnTo>
                      <a:pt x="492125" y="108479"/>
                    </a:lnTo>
                    <a:lnTo>
                      <a:pt x="489479" y="105833"/>
                    </a:lnTo>
                    <a:lnTo>
                      <a:pt x="489479" y="100542"/>
                    </a:lnTo>
                    <a:lnTo>
                      <a:pt x="492125" y="97896"/>
                    </a:lnTo>
                    <a:lnTo>
                      <a:pt x="500062" y="95250"/>
                    </a:lnTo>
                    <a:lnTo>
                      <a:pt x="505354" y="95250"/>
                    </a:lnTo>
                    <a:lnTo>
                      <a:pt x="505354" y="97896"/>
                    </a:lnTo>
                    <a:lnTo>
                      <a:pt x="508000" y="97896"/>
                    </a:lnTo>
                    <a:lnTo>
                      <a:pt x="510646" y="97896"/>
                    </a:lnTo>
                    <a:lnTo>
                      <a:pt x="513292" y="95250"/>
                    </a:lnTo>
                    <a:lnTo>
                      <a:pt x="515937" y="97896"/>
                    </a:lnTo>
                    <a:lnTo>
                      <a:pt x="521229" y="100542"/>
                    </a:lnTo>
                    <a:lnTo>
                      <a:pt x="526521" y="100542"/>
                    </a:lnTo>
                    <a:lnTo>
                      <a:pt x="531812" y="100542"/>
                    </a:lnTo>
                    <a:lnTo>
                      <a:pt x="537104" y="108479"/>
                    </a:lnTo>
                    <a:lnTo>
                      <a:pt x="542396" y="116417"/>
                    </a:lnTo>
                    <a:lnTo>
                      <a:pt x="547687" y="119062"/>
                    </a:lnTo>
                    <a:lnTo>
                      <a:pt x="550333" y="121708"/>
                    </a:lnTo>
                    <a:lnTo>
                      <a:pt x="547687" y="124354"/>
                    </a:lnTo>
                    <a:lnTo>
                      <a:pt x="545042" y="127000"/>
                    </a:lnTo>
                    <a:lnTo>
                      <a:pt x="545042" y="129646"/>
                    </a:lnTo>
                    <a:lnTo>
                      <a:pt x="547687" y="132292"/>
                    </a:lnTo>
                    <a:lnTo>
                      <a:pt x="542396" y="140229"/>
                    </a:lnTo>
                    <a:lnTo>
                      <a:pt x="550333" y="134937"/>
                    </a:lnTo>
                    <a:lnTo>
                      <a:pt x="552979" y="134937"/>
                    </a:lnTo>
                    <a:lnTo>
                      <a:pt x="550333" y="132292"/>
                    </a:lnTo>
                    <a:lnTo>
                      <a:pt x="550333" y="127000"/>
                    </a:lnTo>
                    <a:lnTo>
                      <a:pt x="555625" y="127000"/>
                    </a:lnTo>
                    <a:lnTo>
                      <a:pt x="563562" y="127000"/>
                    </a:lnTo>
                    <a:lnTo>
                      <a:pt x="574146" y="129646"/>
                    </a:lnTo>
                    <a:lnTo>
                      <a:pt x="582083" y="132292"/>
                    </a:lnTo>
                    <a:lnTo>
                      <a:pt x="584729" y="134937"/>
                    </a:lnTo>
                    <a:lnTo>
                      <a:pt x="587375" y="140229"/>
                    </a:lnTo>
                    <a:lnTo>
                      <a:pt x="597958" y="148167"/>
                    </a:lnTo>
                    <a:lnTo>
                      <a:pt x="590021" y="137583"/>
                    </a:lnTo>
                    <a:lnTo>
                      <a:pt x="592667" y="134937"/>
                    </a:lnTo>
                    <a:lnTo>
                      <a:pt x="595312" y="132292"/>
                    </a:lnTo>
                    <a:lnTo>
                      <a:pt x="590021" y="132292"/>
                    </a:lnTo>
                    <a:lnTo>
                      <a:pt x="587375" y="129646"/>
                    </a:lnTo>
                    <a:lnTo>
                      <a:pt x="587375" y="124354"/>
                    </a:lnTo>
                    <a:lnTo>
                      <a:pt x="590021" y="121708"/>
                    </a:lnTo>
                    <a:lnTo>
                      <a:pt x="579437" y="119062"/>
                    </a:lnTo>
                    <a:lnTo>
                      <a:pt x="576792" y="116417"/>
                    </a:lnTo>
                    <a:lnTo>
                      <a:pt x="576792" y="113771"/>
                    </a:lnTo>
                    <a:lnTo>
                      <a:pt x="582083" y="108479"/>
                    </a:lnTo>
                    <a:lnTo>
                      <a:pt x="587375" y="97896"/>
                    </a:lnTo>
                    <a:lnTo>
                      <a:pt x="590021" y="100542"/>
                    </a:lnTo>
                    <a:lnTo>
                      <a:pt x="592667" y="97896"/>
                    </a:lnTo>
                    <a:lnTo>
                      <a:pt x="592667" y="95250"/>
                    </a:lnTo>
                    <a:lnTo>
                      <a:pt x="595312" y="87312"/>
                    </a:lnTo>
                    <a:lnTo>
                      <a:pt x="600604" y="84667"/>
                    </a:lnTo>
                    <a:lnTo>
                      <a:pt x="603250" y="79375"/>
                    </a:lnTo>
                    <a:lnTo>
                      <a:pt x="605896" y="74083"/>
                    </a:lnTo>
                    <a:lnTo>
                      <a:pt x="608542" y="74083"/>
                    </a:lnTo>
                    <a:lnTo>
                      <a:pt x="616479" y="74083"/>
                    </a:lnTo>
                    <a:lnTo>
                      <a:pt x="619125" y="74083"/>
                    </a:lnTo>
                    <a:lnTo>
                      <a:pt x="616479" y="68792"/>
                    </a:lnTo>
                    <a:lnTo>
                      <a:pt x="613833" y="66146"/>
                    </a:lnTo>
                    <a:lnTo>
                      <a:pt x="613833" y="63500"/>
                    </a:lnTo>
                    <a:lnTo>
                      <a:pt x="616479" y="63500"/>
                    </a:lnTo>
                    <a:lnTo>
                      <a:pt x="619125" y="60854"/>
                    </a:lnTo>
                    <a:lnTo>
                      <a:pt x="616479" y="58208"/>
                    </a:lnTo>
                    <a:lnTo>
                      <a:pt x="619125" y="55562"/>
                    </a:lnTo>
                    <a:lnTo>
                      <a:pt x="621771" y="52917"/>
                    </a:lnTo>
                    <a:lnTo>
                      <a:pt x="624417" y="52917"/>
                    </a:lnTo>
                    <a:lnTo>
                      <a:pt x="632354" y="55562"/>
                    </a:lnTo>
                    <a:lnTo>
                      <a:pt x="627062" y="52917"/>
                    </a:lnTo>
                    <a:lnTo>
                      <a:pt x="627062" y="50271"/>
                    </a:lnTo>
                    <a:lnTo>
                      <a:pt x="640292" y="42333"/>
                    </a:lnTo>
                    <a:lnTo>
                      <a:pt x="645584" y="42333"/>
                    </a:lnTo>
                    <a:lnTo>
                      <a:pt x="648230" y="44979"/>
                    </a:lnTo>
                    <a:lnTo>
                      <a:pt x="650875" y="47625"/>
                    </a:lnTo>
                    <a:lnTo>
                      <a:pt x="656167" y="47625"/>
                    </a:lnTo>
                    <a:lnTo>
                      <a:pt x="658813" y="44979"/>
                    </a:lnTo>
                    <a:lnTo>
                      <a:pt x="661459" y="47625"/>
                    </a:lnTo>
                    <a:lnTo>
                      <a:pt x="664105" y="47625"/>
                    </a:lnTo>
                    <a:lnTo>
                      <a:pt x="669396" y="47625"/>
                    </a:lnTo>
                    <a:lnTo>
                      <a:pt x="674688" y="42333"/>
                    </a:lnTo>
                    <a:lnTo>
                      <a:pt x="677334" y="39687"/>
                    </a:lnTo>
                    <a:lnTo>
                      <a:pt x="682625" y="39687"/>
                    </a:lnTo>
                    <a:lnTo>
                      <a:pt x="690563" y="42333"/>
                    </a:lnTo>
                    <a:lnTo>
                      <a:pt x="685271" y="37042"/>
                    </a:lnTo>
                    <a:lnTo>
                      <a:pt x="685271" y="31750"/>
                    </a:lnTo>
                    <a:lnTo>
                      <a:pt x="685271" y="26458"/>
                    </a:lnTo>
                    <a:lnTo>
                      <a:pt x="685271" y="21167"/>
                    </a:lnTo>
                    <a:lnTo>
                      <a:pt x="682625" y="23812"/>
                    </a:lnTo>
                    <a:lnTo>
                      <a:pt x="677334" y="23812"/>
                    </a:lnTo>
                    <a:lnTo>
                      <a:pt x="672042" y="21167"/>
                    </a:lnTo>
                    <a:lnTo>
                      <a:pt x="669396" y="13229"/>
                    </a:lnTo>
                    <a:lnTo>
                      <a:pt x="677334" y="13229"/>
                    </a:lnTo>
                    <a:lnTo>
                      <a:pt x="682625" y="13229"/>
                    </a:lnTo>
                    <a:lnTo>
                      <a:pt x="685271" y="13229"/>
                    </a:lnTo>
                    <a:lnTo>
                      <a:pt x="690563" y="18521"/>
                    </a:lnTo>
                    <a:lnTo>
                      <a:pt x="693209" y="18521"/>
                    </a:lnTo>
                    <a:lnTo>
                      <a:pt x="693209" y="15875"/>
                    </a:lnTo>
                    <a:lnTo>
                      <a:pt x="698500" y="18521"/>
                    </a:lnTo>
                    <a:lnTo>
                      <a:pt x="703792" y="29104"/>
                    </a:lnTo>
                    <a:lnTo>
                      <a:pt x="706438" y="31750"/>
                    </a:lnTo>
                    <a:lnTo>
                      <a:pt x="711730" y="34396"/>
                    </a:lnTo>
                    <a:lnTo>
                      <a:pt x="724959" y="31750"/>
                    </a:lnTo>
                    <a:lnTo>
                      <a:pt x="724959" y="34396"/>
                    </a:lnTo>
                    <a:lnTo>
                      <a:pt x="730250" y="34396"/>
                    </a:lnTo>
                    <a:lnTo>
                      <a:pt x="732896" y="37042"/>
                    </a:lnTo>
                    <a:lnTo>
                      <a:pt x="735542" y="39687"/>
                    </a:lnTo>
                    <a:lnTo>
                      <a:pt x="738188" y="37042"/>
                    </a:lnTo>
                    <a:lnTo>
                      <a:pt x="743480" y="34396"/>
                    </a:lnTo>
                    <a:lnTo>
                      <a:pt x="746125" y="37042"/>
                    </a:lnTo>
                    <a:lnTo>
                      <a:pt x="748771" y="37042"/>
                    </a:lnTo>
                    <a:lnTo>
                      <a:pt x="751417" y="37042"/>
                    </a:lnTo>
                    <a:lnTo>
                      <a:pt x="754063" y="39687"/>
                    </a:lnTo>
                    <a:lnTo>
                      <a:pt x="756709" y="42333"/>
                    </a:lnTo>
                    <a:lnTo>
                      <a:pt x="759355" y="42333"/>
                    </a:lnTo>
                    <a:lnTo>
                      <a:pt x="764646" y="37042"/>
                    </a:lnTo>
                    <a:lnTo>
                      <a:pt x="769938" y="34396"/>
                    </a:lnTo>
                    <a:lnTo>
                      <a:pt x="772584" y="34396"/>
                    </a:lnTo>
                    <a:lnTo>
                      <a:pt x="772584" y="37042"/>
                    </a:lnTo>
                    <a:lnTo>
                      <a:pt x="772584" y="39687"/>
                    </a:lnTo>
                    <a:lnTo>
                      <a:pt x="775230" y="39687"/>
                    </a:lnTo>
                    <a:lnTo>
                      <a:pt x="775230" y="42333"/>
                    </a:lnTo>
                    <a:lnTo>
                      <a:pt x="772584" y="44979"/>
                    </a:lnTo>
                    <a:lnTo>
                      <a:pt x="772584" y="47625"/>
                    </a:lnTo>
                    <a:lnTo>
                      <a:pt x="777875" y="47625"/>
                    </a:lnTo>
                    <a:lnTo>
                      <a:pt x="783167" y="47625"/>
                    </a:lnTo>
                    <a:lnTo>
                      <a:pt x="783167" y="44979"/>
                    </a:lnTo>
                    <a:lnTo>
                      <a:pt x="780521" y="44979"/>
                    </a:lnTo>
                    <a:lnTo>
                      <a:pt x="780521" y="42333"/>
                    </a:lnTo>
                    <a:lnTo>
                      <a:pt x="780521" y="39687"/>
                    </a:lnTo>
                    <a:lnTo>
                      <a:pt x="788459" y="34396"/>
                    </a:lnTo>
                    <a:lnTo>
                      <a:pt x="791105" y="34396"/>
                    </a:lnTo>
                    <a:lnTo>
                      <a:pt x="791105" y="37042"/>
                    </a:lnTo>
                    <a:lnTo>
                      <a:pt x="793750" y="44979"/>
                    </a:lnTo>
                    <a:lnTo>
                      <a:pt x="793750" y="50271"/>
                    </a:lnTo>
                    <a:lnTo>
                      <a:pt x="796396" y="50271"/>
                    </a:lnTo>
                    <a:lnTo>
                      <a:pt x="799042" y="47625"/>
                    </a:lnTo>
                    <a:lnTo>
                      <a:pt x="801688" y="44979"/>
                    </a:lnTo>
                    <a:lnTo>
                      <a:pt x="804334" y="47625"/>
                    </a:lnTo>
                    <a:lnTo>
                      <a:pt x="804334" y="52917"/>
                    </a:lnTo>
                    <a:lnTo>
                      <a:pt x="799042" y="55562"/>
                    </a:lnTo>
                    <a:lnTo>
                      <a:pt x="796396" y="58208"/>
                    </a:lnTo>
                    <a:lnTo>
                      <a:pt x="796396" y="60854"/>
                    </a:lnTo>
                    <a:lnTo>
                      <a:pt x="796396" y="63500"/>
                    </a:lnTo>
                    <a:lnTo>
                      <a:pt x="799042" y="66146"/>
                    </a:lnTo>
                    <a:lnTo>
                      <a:pt x="791105" y="66146"/>
                    </a:lnTo>
                    <a:lnTo>
                      <a:pt x="785813" y="66146"/>
                    </a:lnTo>
                    <a:lnTo>
                      <a:pt x="788459" y="68792"/>
                    </a:lnTo>
                    <a:lnTo>
                      <a:pt x="793750" y="71437"/>
                    </a:lnTo>
                    <a:lnTo>
                      <a:pt x="791105" y="74083"/>
                    </a:lnTo>
                    <a:lnTo>
                      <a:pt x="785813" y="79375"/>
                    </a:lnTo>
                    <a:lnTo>
                      <a:pt x="783167" y="82021"/>
                    </a:lnTo>
                    <a:lnTo>
                      <a:pt x="780521" y="82021"/>
                    </a:lnTo>
                    <a:lnTo>
                      <a:pt x="772584" y="76729"/>
                    </a:lnTo>
                    <a:lnTo>
                      <a:pt x="775230" y="79375"/>
                    </a:lnTo>
                    <a:lnTo>
                      <a:pt x="775230" y="82021"/>
                    </a:lnTo>
                    <a:lnTo>
                      <a:pt x="769938" y="84667"/>
                    </a:lnTo>
                    <a:lnTo>
                      <a:pt x="764646" y="84667"/>
                    </a:lnTo>
                    <a:lnTo>
                      <a:pt x="767292" y="87312"/>
                    </a:lnTo>
                    <a:lnTo>
                      <a:pt x="769938" y="89958"/>
                    </a:lnTo>
                    <a:lnTo>
                      <a:pt x="769938" y="92604"/>
                    </a:lnTo>
                    <a:lnTo>
                      <a:pt x="764646" y="95250"/>
                    </a:lnTo>
                    <a:lnTo>
                      <a:pt x="767292" y="97896"/>
                    </a:lnTo>
                    <a:lnTo>
                      <a:pt x="772584" y="97896"/>
                    </a:lnTo>
                    <a:lnTo>
                      <a:pt x="772584" y="100542"/>
                    </a:lnTo>
                    <a:lnTo>
                      <a:pt x="769938" y="100542"/>
                    </a:lnTo>
                    <a:lnTo>
                      <a:pt x="767292" y="105833"/>
                    </a:lnTo>
                    <a:lnTo>
                      <a:pt x="764646" y="111125"/>
                    </a:lnTo>
                    <a:lnTo>
                      <a:pt x="764646" y="113771"/>
                    </a:lnTo>
                    <a:lnTo>
                      <a:pt x="762000" y="113771"/>
                    </a:lnTo>
                    <a:lnTo>
                      <a:pt x="759355" y="116417"/>
                    </a:lnTo>
                    <a:lnTo>
                      <a:pt x="759355" y="119062"/>
                    </a:lnTo>
                    <a:lnTo>
                      <a:pt x="756709" y="124354"/>
                    </a:lnTo>
                    <a:lnTo>
                      <a:pt x="751417" y="129646"/>
                    </a:lnTo>
                    <a:lnTo>
                      <a:pt x="748771" y="132292"/>
                    </a:lnTo>
                    <a:lnTo>
                      <a:pt x="751417" y="134937"/>
                    </a:lnTo>
                    <a:lnTo>
                      <a:pt x="756709" y="137583"/>
                    </a:lnTo>
                    <a:lnTo>
                      <a:pt x="759355" y="137583"/>
                    </a:lnTo>
                    <a:lnTo>
                      <a:pt x="764646" y="142875"/>
                    </a:lnTo>
                    <a:lnTo>
                      <a:pt x="769938" y="150812"/>
                    </a:lnTo>
                    <a:lnTo>
                      <a:pt x="767292" y="158750"/>
                    </a:lnTo>
                    <a:lnTo>
                      <a:pt x="772584" y="161396"/>
                    </a:lnTo>
                    <a:lnTo>
                      <a:pt x="775230" y="166687"/>
                    </a:lnTo>
                    <a:lnTo>
                      <a:pt x="777875" y="169333"/>
                    </a:lnTo>
                    <a:lnTo>
                      <a:pt x="785813" y="169333"/>
                    </a:lnTo>
                    <a:lnTo>
                      <a:pt x="791105" y="171979"/>
                    </a:lnTo>
                    <a:lnTo>
                      <a:pt x="796396" y="174625"/>
                    </a:lnTo>
                    <a:lnTo>
                      <a:pt x="799042" y="179916"/>
                    </a:lnTo>
                    <a:lnTo>
                      <a:pt x="801688" y="179916"/>
                    </a:lnTo>
                    <a:lnTo>
                      <a:pt x="804334" y="179916"/>
                    </a:lnTo>
                    <a:lnTo>
                      <a:pt x="806980" y="185208"/>
                    </a:lnTo>
                    <a:lnTo>
                      <a:pt x="809625" y="190500"/>
                    </a:lnTo>
                    <a:lnTo>
                      <a:pt x="812271" y="190500"/>
                    </a:lnTo>
                    <a:lnTo>
                      <a:pt x="814917" y="190500"/>
                    </a:lnTo>
                    <a:lnTo>
                      <a:pt x="820209" y="193146"/>
                    </a:lnTo>
                    <a:lnTo>
                      <a:pt x="820209" y="195791"/>
                    </a:lnTo>
                    <a:lnTo>
                      <a:pt x="822855" y="195791"/>
                    </a:lnTo>
                    <a:lnTo>
                      <a:pt x="830792" y="195791"/>
                    </a:lnTo>
                    <a:lnTo>
                      <a:pt x="838730" y="198437"/>
                    </a:lnTo>
                    <a:lnTo>
                      <a:pt x="841376" y="198437"/>
                    </a:lnTo>
                    <a:lnTo>
                      <a:pt x="841376" y="203729"/>
                    </a:lnTo>
                    <a:lnTo>
                      <a:pt x="844021" y="209021"/>
                    </a:lnTo>
                    <a:lnTo>
                      <a:pt x="849313" y="211666"/>
                    </a:lnTo>
                    <a:lnTo>
                      <a:pt x="854605" y="211666"/>
                    </a:lnTo>
                    <a:lnTo>
                      <a:pt x="859896" y="214312"/>
                    </a:lnTo>
                    <a:lnTo>
                      <a:pt x="862542" y="216958"/>
                    </a:lnTo>
                    <a:lnTo>
                      <a:pt x="865188" y="214312"/>
                    </a:lnTo>
                    <a:lnTo>
                      <a:pt x="873126" y="216958"/>
                    </a:lnTo>
                    <a:lnTo>
                      <a:pt x="881063" y="214312"/>
                    </a:lnTo>
                    <a:lnTo>
                      <a:pt x="889001" y="211666"/>
                    </a:lnTo>
                    <a:lnTo>
                      <a:pt x="894292" y="206375"/>
                    </a:lnTo>
                    <a:lnTo>
                      <a:pt x="896938" y="198437"/>
                    </a:lnTo>
                    <a:lnTo>
                      <a:pt x="896938" y="190500"/>
                    </a:lnTo>
                    <a:lnTo>
                      <a:pt x="902230" y="182562"/>
                    </a:lnTo>
                    <a:lnTo>
                      <a:pt x="910167" y="169333"/>
                    </a:lnTo>
                    <a:lnTo>
                      <a:pt x="915459" y="158750"/>
                    </a:lnTo>
                    <a:lnTo>
                      <a:pt x="920751" y="148167"/>
                    </a:lnTo>
                    <a:lnTo>
                      <a:pt x="920751" y="140229"/>
                    </a:lnTo>
                    <a:lnTo>
                      <a:pt x="920751" y="134937"/>
                    </a:lnTo>
                    <a:lnTo>
                      <a:pt x="918105" y="127000"/>
                    </a:lnTo>
                    <a:lnTo>
                      <a:pt x="918105" y="119062"/>
                    </a:lnTo>
                    <a:lnTo>
                      <a:pt x="920751" y="105833"/>
                    </a:lnTo>
                    <a:lnTo>
                      <a:pt x="923396" y="92604"/>
                    </a:lnTo>
                    <a:lnTo>
                      <a:pt x="923396" y="87312"/>
                    </a:lnTo>
                    <a:lnTo>
                      <a:pt x="923396" y="84667"/>
                    </a:lnTo>
                    <a:lnTo>
                      <a:pt x="926042" y="79375"/>
                    </a:lnTo>
                    <a:lnTo>
                      <a:pt x="931334" y="71437"/>
                    </a:lnTo>
                    <a:lnTo>
                      <a:pt x="939271" y="63500"/>
                    </a:lnTo>
                    <a:lnTo>
                      <a:pt x="941917" y="58208"/>
                    </a:lnTo>
                    <a:lnTo>
                      <a:pt x="941917" y="55562"/>
                    </a:lnTo>
                    <a:lnTo>
                      <a:pt x="941917" y="50271"/>
                    </a:lnTo>
                    <a:lnTo>
                      <a:pt x="947209" y="47625"/>
                    </a:lnTo>
                    <a:lnTo>
                      <a:pt x="947209" y="44979"/>
                    </a:lnTo>
                    <a:lnTo>
                      <a:pt x="941917" y="42333"/>
                    </a:lnTo>
                    <a:lnTo>
                      <a:pt x="939271" y="37042"/>
                    </a:lnTo>
                    <a:lnTo>
                      <a:pt x="941917" y="34396"/>
                    </a:lnTo>
                    <a:lnTo>
                      <a:pt x="947209" y="26458"/>
                    </a:lnTo>
                    <a:lnTo>
                      <a:pt x="955146" y="18521"/>
                    </a:lnTo>
                    <a:lnTo>
                      <a:pt x="957792" y="13229"/>
                    </a:lnTo>
                    <a:lnTo>
                      <a:pt x="957792" y="10583"/>
                    </a:lnTo>
                    <a:lnTo>
                      <a:pt x="957792" y="7937"/>
                    </a:lnTo>
                    <a:lnTo>
                      <a:pt x="957792" y="529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8" name="Austria">
                <a:extLst>
                  <a:ext uri="{FF2B5EF4-FFF2-40B4-BE49-F238E27FC236}">
                    <a16:creationId xmlns:a16="http://schemas.microsoft.com/office/drawing/2014/main" id="{401D211E-3F3C-4C87-9867-19014FACB303}"/>
                  </a:ext>
                </a:extLst>
              </p:cNvPr>
              <p:cNvSpPr>
                <a:spLocks/>
              </p:cNvSpPr>
              <p:nvPr/>
            </p:nvSpPr>
            <p:spPr bwMode="auto">
              <a:xfrm>
                <a:off x="4268992" y="900968"/>
                <a:ext cx="210073" cy="84523"/>
              </a:xfrm>
              <a:custGeom>
                <a:avLst/>
                <a:gdLst/>
                <a:ahLst/>
                <a:cxnLst>
                  <a:cxn ang="0">
                    <a:pos x="76" y="12"/>
                  </a:cxn>
                  <a:cxn ang="0">
                    <a:pos x="72" y="14"/>
                  </a:cxn>
                  <a:cxn ang="0">
                    <a:pos x="68" y="20"/>
                  </a:cxn>
                  <a:cxn ang="0">
                    <a:pos x="64" y="22"/>
                  </a:cxn>
                  <a:cxn ang="0">
                    <a:pos x="66" y="24"/>
                  </a:cxn>
                  <a:cxn ang="0">
                    <a:pos x="66" y="26"/>
                  </a:cxn>
                  <a:cxn ang="0">
                    <a:pos x="66" y="30"/>
                  </a:cxn>
                  <a:cxn ang="0">
                    <a:pos x="64" y="32"/>
                  </a:cxn>
                  <a:cxn ang="0">
                    <a:pos x="60" y="28"/>
                  </a:cxn>
                  <a:cxn ang="0">
                    <a:pos x="56" y="28"/>
                  </a:cxn>
                  <a:cxn ang="0">
                    <a:pos x="52" y="28"/>
                  </a:cxn>
                  <a:cxn ang="0">
                    <a:pos x="48" y="32"/>
                  </a:cxn>
                  <a:cxn ang="0">
                    <a:pos x="40" y="34"/>
                  </a:cxn>
                  <a:cxn ang="0">
                    <a:pos x="32" y="32"/>
                  </a:cxn>
                  <a:cxn ang="0">
                    <a:pos x="30" y="32"/>
                  </a:cxn>
                  <a:cxn ang="0">
                    <a:pos x="24" y="34"/>
                  </a:cxn>
                  <a:cxn ang="0">
                    <a:pos x="22" y="38"/>
                  </a:cxn>
                  <a:cxn ang="0">
                    <a:pos x="14" y="36"/>
                  </a:cxn>
                  <a:cxn ang="0">
                    <a:pos x="0" y="36"/>
                  </a:cxn>
                  <a:cxn ang="0">
                    <a:pos x="2" y="40"/>
                  </a:cxn>
                  <a:cxn ang="0">
                    <a:pos x="4" y="44"/>
                  </a:cxn>
                  <a:cxn ang="0">
                    <a:pos x="10" y="48"/>
                  </a:cxn>
                  <a:cxn ang="0">
                    <a:pos x="16" y="46"/>
                  </a:cxn>
                  <a:cxn ang="0">
                    <a:pos x="18" y="52"/>
                  </a:cxn>
                  <a:cxn ang="0">
                    <a:pos x="26" y="52"/>
                  </a:cxn>
                  <a:cxn ang="0">
                    <a:pos x="32" y="50"/>
                  </a:cxn>
                  <a:cxn ang="0">
                    <a:pos x="40" y="48"/>
                  </a:cxn>
                  <a:cxn ang="0">
                    <a:pos x="52" y="46"/>
                  </a:cxn>
                  <a:cxn ang="0">
                    <a:pos x="54" y="48"/>
                  </a:cxn>
                  <a:cxn ang="0">
                    <a:pos x="60" y="52"/>
                  </a:cxn>
                  <a:cxn ang="0">
                    <a:pos x="66" y="54"/>
                  </a:cxn>
                  <a:cxn ang="0">
                    <a:pos x="74" y="56"/>
                  </a:cxn>
                  <a:cxn ang="0">
                    <a:pos x="78" y="56"/>
                  </a:cxn>
                  <a:cxn ang="0">
                    <a:pos x="98" y="56"/>
                  </a:cxn>
                  <a:cxn ang="0">
                    <a:pos x="108" y="50"/>
                  </a:cxn>
                  <a:cxn ang="0">
                    <a:pos x="114" y="50"/>
                  </a:cxn>
                  <a:cxn ang="0">
                    <a:pos x="122" y="50"/>
                  </a:cxn>
                  <a:cxn ang="0">
                    <a:pos x="128" y="50"/>
                  </a:cxn>
                  <a:cxn ang="0">
                    <a:pos x="132" y="44"/>
                  </a:cxn>
                  <a:cxn ang="0">
                    <a:pos x="134" y="38"/>
                  </a:cxn>
                  <a:cxn ang="0">
                    <a:pos x="134" y="32"/>
                  </a:cxn>
                  <a:cxn ang="0">
                    <a:pos x="130" y="28"/>
                  </a:cxn>
                  <a:cxn ang="0">
                    <a:pos x="140" y="30"/>
                  </a:cxn>
                  <a:cxn ang="0">
                    <a:pos x="146" y="26"/>
                  </a:cxn>
                  <a:cxn ang="0">
                    <a:pos x="146" y="16"/>
                  </a:cxn>
                  <a:cxn ang="0">
                    <a:pos x="136" y="14"/>
                  </a:cxn>
                  <a:cxn ang="0">
                    <a:pos x="118" y="4"/>
                  </a:cxn>
                  <a:cxn ang="0">
                    <a:pos x="112" y="4"/>
                  </a:cxn>
                  <a:cxn ang="0">
                    <a:pos x="108" y="4"/>
                  </a:cxn>
                  <a:cxn ang="0">
                    <a:pos x="98" y="0"/>
                  </a:cxn>
                  <a:cxn ang="0">
                    <a:pos x="96" y="6"/>
                  </a:cxn>
                  <a:cxn ang="0">
                    <a:pos x="92" y="10"/>
                  </a:cxn>
                  <a:cxn ang="0">
                    <a:pos x="86" y="10"/>
                  </a:cxn>
                  <a:cxn ang="0">
                    <a:pos x="78" y="8"/>
                  </a:cxn>
                </a:cxnLst>
                <a:rect l="0" t="0" r="r" b="b"/>
                <a:pathLst>
                  <a:path w="146" h="58">
                    <a:moveTo>
                      <a:pt x="78" y="8"/>
                    </a:moveTo>
                    <a:lnTo>
                      <a:pt x="78" y="8"/>
                    </a:lnTo>
                    <a:lnTo>
                      <a:pt x="76" y="12"/>
                    </a:lnTo>
                    <a:lnTo>
                      <a:pt x="74" y="14"/>
                    </a:lnTo>
                    <a:lnTo>
                      <a:pt x="72" y="14"/>
                    </a:lnTo>
                    <a:lnTo>
                      <a:pt x="72" y="14"/>
                    </a:lnTo>
                    <a:lnTo>
                      <a:pt x="72" y="16"/>
                    </a:lnTo>
                    <a:lnTo>
                      <a:pt x="70" y="18"/>
                    </a:lnTo>
                    <a:lnTo>
                      <a:pt x="68" y="20"/>
                    </a:lnTo>
                    <a:lnTo>
                      <a:pt x="66" y="20"/>
                    </a:lnTo>
                    <a:lnTo>
                      <a:pt x="66" y="20"/>
                    </a:lnTo>
                    <a:lnTo>
                      <a:pt x="64" y="22"/>
                    </a:lnTo>
                    <a:lnTo>
                      <a:pt x="64" y="22"/>
                    </a:lnTo>
                    <a:lnTo>
                      <a:pt x="66" y="24"/>
                    </a:lnTo>
                    <a:lnTo>
                      <a:pt x="66" y="24"/>
                    </a:lnTo>
                    <a:lnTo>
                      <a:pt x="66" y="24"/>
                    </a:lnTo>
                    <a:lnTo>
                      <a:pt x="66" y="26"/>
                    </a:lnTo>
                    <a:lnTo>
                      <a:pt x="66" y="26"/>
                    </a:lnTo>
                    <a:lnTo>
                      <a:pt x="66" y="28"/>
                    </a:lnTo>
                    <a:lnTo>
                      <a:pt x="66" y="28"/>
                    </a:lnTo>
                    <a:lnTo>
                      <a:pt x="66" y="30"/>
                    </a:lnTo>
                    <a:lnTo>
                      <a:pt x="66" y="32"/>
                    </a:lnTo>
                    <a:lnTo>
                      <a:pt x="64" y="32"/>
                    </a:lnTo>
                    <a:lnTo>
                      <a:pt x="64" y="32"/>
                    </a:lnTo>
                    <a:lnTo>
                      <a:pt x="62" y="30"/>
                    </a:lnTo>
                    <a:lnTo>
                      <a:pt x="60" y="28"/>
                    </a:lnTo>
                    <a:lnTo>
                      <a:pt x="60" y="28"/>
                    </a:lnTo>
                    <a:lnTo>
                      <a:pt x="58" y="28"/>
                    </a:lnTo>
                    <a:lnTo>
                      <a:pt x="58" y="28"/>
                    </a:lnTo>
                    <a:lnTo>
                      <a:pt x="56" y="28"/>
                    </a:lnTo>
                    <a:lnTo>
                      <a:pt x="56" y="28"/>
                    </a:lnTo>
                    <a:lnTo>
                      <a:pt x="54" y="28"/>
                    </a:lnTo>
                    <a:lnTo>
                      <a:pt x="52" y="28"/>
                    </a:lnTo>
                    <a:lnTo>
                      <a:pt x="52" y="28"/>
                    </a:lnTo>
                    <a:lnTo>
                      <a:pt x="50" y="30"/>
                    </a:lnTo>
                    <a:lnTo>
                      <a:pt x="48" y="32"/>
                    </a:lnTo>
                    <a:lnTo>
                      <a:pt x="48" y="32"/>
                    </a:lnTo>
                    <a:lnTo>
                      <a:pt x="42" y="34"/>
                    </a:lnTo>
                    <a:lnTo>
                      <a:pt x="40" y="34"/>
                    </a:lnTo>
                    <a:lnTo>
                      <a:pt x="38" y="34"/>
                    </a:lnTo>
                    <a:lnTo>
                      <a:pt x="38" y="34"/>
                    </a:lnTo>
                    <a:lnTo>
                      <a:pt x="32" y="32"/>
                    </a:lnTo>
                    <a:lnTo>
                      <a:pt x="30" y="32"/>
                    </a:lnTo>
                    <a:lnTo>
                      <a:pt x="30" y="32"/>
                    </a:lnTo>
                    <a:lnTo>
                      <a:pt x="30" y="32"/>
                    </a:lnTo>
                    <a:lnTo>
                      <a:pt x="28" y="34"/>
                    </a:lnTo>
                    <a:lnTo>
                      <a:pt x="26" y="34"/>
                    </a:lnTo>
                    <a:lnTo>
                      <a:pt x="24" y="34"/>
                    </a:lnTo>
                    <a:lnTo>
                      <a:pt x="24" y="36"/>
                    </a:lnTo>
                    <a:lnTo>
                      <a:pt x="24" y="36"/>
                    </a:lnTo>
                    <a:lnTo>
                      <a:pt x="22" y="38"/>
                    </a:lnTo>
                    <a:lnTo>
                      <a:pt x="20" y="38"/>
                    </a:lnTo>
                    <a:lnTo>
                      <a:pt x="14" y="36"/>
                    </a:lnTo>
                    <a:lnTo>
                      <a:pt x="14" y="36"/>
                    </a:lnTo>
                    <a:lnTo>
                      <a:pt x="6" y="34"/>
                    </a:lnTo>
                    <a:lnTo>
                      <a:pt x="2" y="34"/>
                    </a:lnTo>
                    <a:lnTo>
                      <a:pt x="0" y="36"/>
                    </a:lnTo>
                    <a:lnTo>
                      <a:pt x="0" y="36"/>
                    </a:lnTo>
                    <a:lnTo>
                      <a:pt x="4" y="38"/>
                    </a:lnTo>
                    <a:lnTo>
                      <a:pt x="2" y="40"/>
                    </a:lnTo>
                    <a:lnTo>
                      <a:pt x="2" y="42"/>
                    </a:lnTo>
                    <a:lnTo>
                      <a:pt x="4" y="44"/>
                    </a:lnTo>
                    <a:lnTo>
                      <a:pt x="4" y="44"/>
                    </a:lnTo>
                    <a:lnTo>
                      <a:pt x="8" y="44"/>
                    </a:lnTo>
                    <a:lnTo>
                      <a:pt x="8" y="46"/>
                    </a:lnTo>
                    <a:lnTo>
                      <a:pt x="10" y="48"/>
                    </a:lnTo>
                    <a:lnTo>
                      <a:pt x="12" y="48"/>
                    </a:lnTo>
                    <a:lnTo>
                      <a:pt x="12" y="48"/>
                    </a:lnTo>
                    <a:lnTo>
                      <a:pt x="16" y="46"/>
                    </a:lnTo>
                    <a:lnTo>
                      <a:pt x="16" y="48"/>
                    </a:lnTo>
                    <a:lnTo>
                      <a:pt x="18" y="52"/>
                    </a:lnTo>
                    <a:lnTo>
                      <a:pt x="18" y="52"/>
                    </a:lnTo>
                    <a:lnTo>
                      <a:pt x="22" y="50"/>
                    </a:lnTo>
                    <a:lnTo>
                      <a:pt x="26" y="52"/>
                    </a:lnTo>
                    <a:lnTo>
                      <a:pt x="26" y="52"/>
                    </a:lnTo>
                    <a:lnTo>
                      <a:pt x="28" y="52"/>
                    </a:lnTo>
                    <a:lnTo>
                      <a:pt x="30" y="52"/>
                    </a:lnTo>
                    <a:lnTo>
                      <a:pt x="32" y="50"/>
                    </a:lnTo>
                    <a:lnTo>
                      <a:pt x="34" y="48"/>
                    </a:lnTo>
                    <a:lnTo>
                      <a:pt x="34" y="48"/>
                    </a:lnTo>
                    <a:lnTo>
                      <a:pt x="40" y="48"/>
                    </a:lnTo>
                    <a:lnTo>
                      <a:pt x="46" y="48"/>
                    </a:lnTo>
                    <a:lnTo>
                      <a:pt x="46" y="48"/>
                    </a:lnTo>
                    <a:lnTo>
                      <a:pt x="52" y="46"/>
                    </a:lnTo>
                    <a:lnTo>
                      <a:pt x="54" y="48"/>
                    </a:lnTo>
                    <a:lnTo>
                      <a:pt x="54" y="48"/>
                    </a:lnTo>
                    <a:lnTo>
                      <a:pt x="54" y="48"/>
                    </a:lnTo>
                    <a:lnTo>
                      <a:pt x="54" y="50"/>
                    </a:lnTo>
                    <a:lnTo>
                      <a:pt x="56" y="50"/>
                    </a:lnTo>
                    <a:lnTo>
                      <a:pt x="60" y="52"/>
                    </a:lnTo>
                    <a:lnTo>
                      <a:pt x="60" y="52"/>
                    </a:lnTo>
                    <a:lnTo>
                      <a:pt x="62" y="54"/>
                    </a:lnTo>
                    <a:lnTo>
                      <a:pt x="66" y="54"/>
                    </a:lnTo>
                    <a:lnTo>
                      <a:pt x="66" y="54"/>
                    </a:lnTo>
                    <a:lnTo>
                      <a:pt x="70" y="56"/>
                    </a:lnTo>
                    <a:lnTo>
                      <a:pt x="74" y="56"/>
                    </a:lnTo>
                    <a:lnTo>
                      <a:pt x="78" y="56"/>
                    </a:lnTo>
                    <a:lnTo>
                      <a:pt x="78" y="56"/>
                    </a:lnTo>
                    <a:lnTo>
                      <a:pt x="78" y="56"/>
                    </a:lnTo>
                    <a:lnTo>
                      <a:pt x="92" y="58"/>
                    </a:lnTo>
                    <a:lnTo>
                      <a:pt x="98" y="56"/>
                    </a:lnTo>
                    <a:lnTo>
                      <a:pt x="98" y="56"/>
                    </a:lnTo>
                    <a:lnTo>
                      <a:pt x="104" y="52"/>
                    </a:lnTo>
                    <a:lnTo>
                      <a:pt x="106" y="50"/>
                    </a:lnTo>
                    <a:lnTo>
                      <a:pt x="108" y="50"/>
                    </a:lnTo>
                    <a:lnTo>
                      <a:pt x="108" y="50"/>
                    </a:lnTo>
                    <a:lnTo>
                      <a:pt x="112" y="52"/>
                    </a:lnTo>
                    <a:lnTo>
                      <a:pt x="114" y="50"/>
                    </a:lnTo>
                    <a:lnTo>
                      <a:pt x="114" y="50"/>
                    </a:lnTo>
                    <a:lnTo>
                      <a:pt x="118" y="48"/>
                    </a:lnTo>
                    <a:lnTo>
                      <a:pt x="122" y="50"/>
                    </a:lnTo>
                    <a:lnTo>
                      <a:pt x="122" y="50"/>
                    </a:lnTo>
                    <a:lnTo>
                      <a:pt x="126" y="52"/>
                    </a:lnTo>
                    <a:lnTo>
                      <a:pt x="128" y="50"/>
                    </a:lnTo>
                    <a:lnTo>
                      <a:pt x="128" y="48"/>
                    </a:lnTo>
                    <a:lnTo>
                      <a:pt x="128" y="48"/>
                    </a:lnTo>
                    <a:lnTo>
                      <a:pt x="132" y="44"/>
                    </a:lnTo>
                    <a:lnTo>
                      <a:pt x="134" y="42"/>
                    </a:lnTo>
                    <a:lnTo>
                      <a:pt x="134" y="42"/>
                    </a:lnTo>
                    <a:lnTo>
                      <a:pt x="134" y="38"/>
                    </a:lnTo>
                    <a:lnTo>
                      <a:pt x="136" y="36"/>
                    </a:lnTo>
                    <a:lnTo>
                      <a:pt x="136" y="34"/>
                    </a:lnTo>
                    <a:lnTo>
                      <a:pt x="134" y="32"/>
                    </a:lnTo>
                    <a:lnTo>
                      <a:pt x="134" y="32"/>
                    </a:lnTo>
                    <a:lnTo>
                      <a:pt x="130" y="28"/>
                    </a:lnTo>
                    <a:lnTo>
                      <a:pt x="130" y="28"/>
                    </a:lnTo>
                    <a:lnTo>
                      <a:pt x="134" y="28"/>
                    </a:lnTo>
                    <a:lnTo>
                      <a:pt x="134" y="28"/>
                    </a:lnTo>
                    <a:lnTo>
                      <a:pt x="140" y="30"/>
                    </a:lnTo>
                    <a:lnTo>
                      <a:pt x="142" y="30"/>
                    </a:lnTo>
                    <a:lnTo>
                      <a:pt x="146" y="26"/>
                    </a:lnTo>
                    <a:lnTo>
                      <a:pt x="146" y="26"/>
                    </a:lnTo>
                    <a:lnTo>
                      <a:pt x="146" y="20"/>
                    </a:lnTo>
                    <a:lnTo>
                      <a:pt x="146" y="16"/>
                    </a:lnTo>
                    <a:lnTo>
                      <a:pt x="146" y="16"/>
                    </a:lnTo>
                    <a:lnTo>
                      <a:pt x="142" y="16"/>
                    </a:lnTo>
                    <a:lnTo>
                      <a:pt x="140" y="16"/>
                    </a:lnTo>
                    <a:lnTo>
                      <a:pt x="136" y="14"/>
                    </a:lnTo>
                    <a:lnTo>
                      <a:pt x="136" y="14"/>
                    </a:lnTo>
                    <a:lnTo>
                      <a:pt x="128" y="10"/>
                    </a:lnTo>
                    <a:lnTo>
                      <a:pt x="118" y="4"/>
                    </a:lnTo>
                    <a:lnTo>
                      <a:pt x="118" y="4"/>
                    </a:lnTo>
                    <a:lnTo>
                      <a:pt x="114" y="4"/>
                    </a:lnTo>
                    <a:lnTo>
                      <a:pt x="112" y="4"/>
                    </a:lnTo>
                    <a:lnTo>
                      <a:pt x="110" y="6"/>
                    </a:lnTo>
                    <a:lnTo>
                      <a:pt x="108" y="4"/>
                    </a:lnTo>
                    <a:lnTo>
                      <a:pt x="108" y="4"/>
                    </a:lnTo>
                    <a:lnTo>
                      <a:pt x="104" y="2"/>
                    </a:lnTo>
                    <a:lnTo>
                      <a:pt x="98" y="0"/>
                    </a:lnTo>
                    <a:lnTo>
                      <a:pt x="98" y="0"/>
                    </a:lnTo>
                    <a:lnTo>
                      <a:pt x="96" y="0"/>
                    </a:lnTo>
                    <a:lnTo>
                      <a:pt x="96" y="2"/>
                    </a:lnTo>
                    <a:lnTo>
                      <a:pt x="96" y="6"/>
                    </a:lnTo>
                    <a:lnTo>
                      <a:pt x="94" y="10"/>
                    </a:lnTo>
                    <a:lnTo>
                      <a:pt x="94" y="10"/>
                    </a:lnTo>
                    <a:lnTo>
                      <a:pt x="92" y="10"/>
                    </a:lnTo>
                    <a:lnTo>
                      <a:pt x="90" y="10"/>
                    </a:lnTo>
                    <a:lnTo>
                      <a:pt x="86" y="10"/>
                    </a:lnTo>
                    <a:lnTo>
                      <a:pt x="86" y="10"/>
                    </a:lnTo>
                    <a:lnTo>
                      <a:pt x="84" y="10"/>
                    </a:lnTo>
                    <a:lnTo>
                      <a:pt x="78" y="8"/>
                    </a:lnTo>
                    <a:lnTo>
                      <a:pt x="78" y="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29" name="Belgium">
                <a:extLst>
                  <a:ext uri="{FF2B5EF4-FFF2-40B4-BE49-F238E27FC236}">
                    <a16:creationId xmlns:a16="http://schemas.microsoft.com/office/drawing/2014/main" id="{254C0713-27E1-472F-9C61-7435D097737C}"/>
                  </a:ext>
                </a:extLst>
              </p:cNvPr>
              <p:cNvSpPr>
                <a:spLocks/>
              </p:cNvSpPr>
              <p:nvPr/>
            </p:nvSpPr>
            <p:spPr bwMode="auto">
              <a:xfrm>
                <a:off x="4093454" y="836845"/>
                <a:ext cx="86332" cy="55378"/>
              </a:xfrm>
              <a:custGeom>
                <a:avLst/>
                <a:gdLst/>
                <a:ahLst/>
                <a:cxnLst>
                  <a:cxn ang="0">
                    <a:pos x="0" y="10"/>
                  </a:cxn>
                  <a:cxn ang="0">
                    <a:pos x="10" y="8"/>
                  </a:cxn>
                  <a:cxn ang="0">
                    <a:pos x="14" y="4"/>
                  </a:cxn>
                  <a:cxn ang="0">
                    <a:pos x="20" y="0"/>
                  </a:cxn>
                  <a:cxn ang="0">
                    <a:pos x="32" y="6"/>
                  </a:cxn>
                  <a:cxn ang="0">
                    <a:pos x="38" y="4"/>
                  </a:cxn>
                  <a:cxn ang="0">
                    <a:pos x="42" y="4"/>
                  </a:cxn>
                  <a:cxn ang="0">
                    <a:pos x="46" y="4"/>
                  </a:cxn>
                  <a:cxn ang="0">
                    <a:pos x="48" y="6"/>
                  </a:cxn>
                  <a:cxn ang="0">
                    <a:pos x="48" y="8"/>
                  </a:cxn>
                  <a:cxn ang="0">
                    <a:pos x="52" y="8"/>
                  </a:cxn>
                  <a:cxn ang="0">
                    <a:pos x="52" y="10"/>
                  </a:cxn>
                  <a:cxn ang="0">
                    <a:pos x="56" y="14"/>
                  </a:cxn>
                  <a:cxn ang="0">
                    <a:pos x="58" y="16"/>
                  </a:cxn>
                  <a:cxn ang="0">
                    <a:pos x="56" y="22"/>
                  </a:cxn>
                  <a:cxn ang="0">
                    <a:pos x="60" y="26"/>
                  </a:cxn>
                  <a:cxn ang="0">
                    <a:pos x="60" y="30"/>
                  </a:cxn>
                  <a:cxn ang="0">
                    <a:pos x="52" y="38"/>
                  </a:cxn>
                  <a:cxn ang="0">
                    <a:pos x="50" y="36"/>
                  </a:cxn>
                  <a:cxn ang="0">
                    <a:pos x="48" y="36"/>
                  </a:cxn>
                  <a:cxn ang="0">
                    <a:pos x="46" y="36"/>
                  </a:cxn>
                  <a:cxn ang="0">
                    <a:pos x="44" y="38"/>
                  </a:cxn>
                  <a:cxn ang="0">
                    <a:pos x="42" y="38"/>
                  </a:cxn>
                  <a:cxn ang="0">
                    <a:pos x="40" y="36"/>
                  </a:cxn>
                  <a:cxn ang="0">
                    <a:pos x="36" y="34"/>
                  </a:cxn>
                  <a:cxn ang="0">
                    <a:pos x="34" y="32"/>
                  </a:cxn>
                  <a:cxn ang="0">
                    <a:pos x="34" y="26"/>
                  </a:cxn>
                  <a:cxn ang="0">
                    <a:pos x="34" y="24"/>
                  </a:cxn>
                  <a:cxn ang="0">
                    <a:pos x="32" y="24"/>
                  </a:cxn>
                  <a:cxn ang="0">
                    <a:pos x="30" y="28"/>
                  </a:cxn>
                  <a:cxn ang="0">
                    <a:pos x="28" y="28"/>
                  </a:cxn>
                  <a:cxn ang="0">
                    <a:pos x="24" y="26"/>
                  </a:cxn>
                  <a:cxn ang="0">
                    <a:pos x="24" y="22"/>
                  </a:cxn>
                  <a:cxn ang="0">
                    <a:pos x="20" y="20"/>
                  </a:cxn>
                  <a:cxn ang="0">
                    <a:pos x="14" y="18"/>
                  </a:cxn>
                  <a:cxn ang="0">
                    <a:pos x="12" y="16"/>
                  </a:cxn>
                  <a:cxn ang="0">
                    <a:pos x="8" y="14"/>
                  </a:cxn>
                  <a:cxn ang="0">
                    <a:pos x="2" y="12"/>
                  </a:cxn>
                  <a:cxn ang="0">
                    <a:pos x="0" y="10"/>
                  </a:cxn>
                </a:cxnLst>
                <a:rect l="0" t="0" r="r" b="b"/>
                <a:pathLst>
                  <a:path w="60" h="38">
                    <a:moveTo>
                      <a:pt x="0" y="10"/>
                    </a:moveTo>
                    <a:lnTo>
                      <a:pt x="0" y="10"/>
                    </a:lnTo>
                    <a:lnTo>
                      <a:pt x="6" y="10"/>
                    </a:lnTo>
                    <a:lnTo>
                      <a:pt x="10" y="8"/>
                    </a:lnTo>
                    <a:lnTo>
                      <a:pt x="10" y="8"/>
                    </a:lnTo>
                    <a:lnTo>
                      <a:pt x="14" y="4"/>
                    </a:lnTo>
                    <a:lnTo>
                      <a:pt x="20" y="0"/>
                    </a:lnTo>
                    <a:lnTo>
                      <a:pt x="20" y="0"/>
                    </a:lnTo>
                    <a:lnTo>
                      <a:pt x="26" y="6"/>
                    </a:lnTo>
                    <a:lnTo>
                      <a:pt x="32" y="6"/>
                    </a:lnTo>
                    <a:lnTo>
                      <a:pt x="32" y="6"/>
                    </a:lnTo>
                    <a:lnTo>
                      <a:pt x="38" y="4"/>
                    </a:lnTo>
                    <a:lnTo>
                      <a:pt x="40" y="4"/>
                    </a:lnTo>
                    <a:lnTo>
                      <a:pt x="42" y="4"/>
                    </a:lnTo>
                    <a:lnTo>
                      <a:pt x="42" y="4"/>
                    </a:lnTo>
                    <a:lnTo>
                      <a:pt x="46" y="4"/>
                    </a:lnTo>
                    <a:lnTo>
                      <a:pt x="48" y="4"/>
                    </a:lnTo>
                    <a:lnTo>
                      <a:pt x="48" y="6"/>
                    </a:lnTo>
                    <a:lnTo>
                      <a:pt x="48" y="6"/>
                    </a:lnTo>
                    <a:lnTo>
                      <a:pt x="48" y="8"/>
                    </a:lnTo>
                    <a:lnTo>
                      <a:pt x="50" y="8"/>
                    </a:lnTo>
                    <a:lnTo>
                      <a:pt x="52" y="8"/>
                    </a:lnTo>
                    <a:lnTo>
                      <a:pt x="52" y="10"/>
                    </a:lnTo>
                    <a:lnTo>
                      <a:pt x="52" y="10"/>
                    </a:lnTo>
                    <a:lnTo>
                      <a:pt x="52" y="14"/>
                    </a:lnTo>
                    <a:lnTo>
                      <a:pt x="56" y="14"/>
                    </a:lnTo>
                    <a:lnTo>
                      <a:pt x="56" y="14"/>
                    </a:lnTo>
                    <a:lnTo>
                      <a:pt x="58" y="16"/>
                    </a:lnTo>
                    <a:lnTo>
                      <a:pt x="58" y="18"/>
                    </a:lnTo>
                    <a:lnTo>
                      <a:pt x="56" y="22"/>
                    </a:lnTo>
                    <a:lnTo>
                      <a:pt x="56" y="22"/>
                    </a:lnTo>
                    <a:lnTo>
                      <a:pt x="60" y="26"/>
                    </a:lnTo>
                    <a:lnTo>
                      <a:pt x="60" y="30"/>
                    </a:lnTo>
                    <a:lnTo>
                      <a:pt x="60" y="30"/>
                    </a:lnTo>
                    <a:lnTo>
                      <a:pt x="56" y="34"/>
                    </a:lnTo>
                    <a:lnTo>
                      <a:pt x="52" y="38"/>
                    </a:lnTo>
                    <a:lnTo>
                      <a:pt x="52" y="38"/>
                    </a:lnTo>
                    <a:lnTo>
                      <a:pt x="50" y="36"/>
                    </a:lnTo>
                    <a:lnTo>
                      <a:pt x="48" y="36"/>
                    </a:lnTo>
                    <a:lnTo>
                      <a:pt x="48" y="36"/>
                    </a:lnTo>
                    <a:lnTo>
                      <a:pt x="46" y="36"/>
                    </a:lnTo>
                    <a:lnTo>
                      <a:pt x="46" y="36"/>
                    </a:lnTo>
                    <a:lnTo>
                      <a:pt x="44" y="38"/>
                    </a:lnTo>
                    <a:lnTo>
                      <a:pt x="44" y="38"/>
                    </a:lnTo>
                    <a:lnTo>
                      <a:pt x="42" y="38"/>
                    </a:lnTo>
                    <a:lnTo>
                      <a:pt x="42" y="38"/>
                    </a:lnTo>
                    <a:lnTo>
                      <a:pt x="42" y="38"/>
                    </a:lnTo>
                    <a:lnTo>
                      <a:pt x="40" y="36"/>
                    </a:lnTo>
                    <a:lnTo>
                      <a:pt x="38" y="34"/>
                    </a:lnTo>
                    <a:lnTo>
                      <a:pt x="36" y="34"/>
                    </a:lnTo>
                    <a:lnTo>
                      <a:pt x="36" y="34"/>
                    </a:lnTo>
                    <a:lnTo>
                      <a:pt x="34" y="32"/>
                    </a:lnTo>
                    <a:lnTo>
                      <a:pt x="34" y="30"/>
                    </a:lnTo>
                    <a:lnTo>
                      <a:pt x="34" y="26"/>
                    </a:lnTo>
                    <a:lnTo>
                      <a:pt x="34" y="26"/>
                    </a:lnTo>
                    <a:lnTo>
                      <a:pt x="34" y="24"/>
                    </a:lnTo>
                    <a:lnTo>
                      <a:pt x="34" y="24"/>
                    </a:lnTo>
                    <a:lnTo>
                      <a:pt x="32" y="24"/>
                    </a:lnTo>
                    <a:lnTo>
                      <a:pt x="32" y="24"/>
                    </a:lnTo>
                    <a:lnTo>
                      <a:pt x="30" y="28"/>
                    </a:lnTo>
                    <a:lnTo>
                      <a:pt x="28" y="28"/>
                    </a:lnTo>
                    <a:lnTo>
                      <a:pt x="28" y="28"/>
                    </a:lnTo>
                    <a:lnTo>
                      <a:pt x="24" y="28"/>
                    </a:lnTo>
                    <a:lnTo>
                      <a:pt x="24" y="26"/>
                    </a:lnTo>
                    <a:lnTo>
                      <a:pt x="24" y="26"/>
                    </a:lnTo>
                    <a:lnTo>
                      <a:pt x="24" y="22"/>
                    </a:lnTo>
                    <a:lnTo>
                      <a:pt x="20" y="20"/>
                    </a:lnTo>
                    <a:lnTo>
                      <a:pt x="20" y="20"/>
                    </a:lnTo>
                    <a:lnTo>
                      <a:pt x="18" y="20"/>
                    </a:lnTo>
                    <a:lnTo>
                      <a:pt x="14" y="18"/>
                    </a:lnTo>
                    <a:lnTo>
                      <a:pt x="14" y="18"/>
                    </a:lnTo>
                    <a:lnTo>
                      <a:pt x="12" y="16"/>
                    </a:lnTo>
                    <a:lnTo>
                      <a:pt x="8" y="14"/>
                    </a:lnTo>
                    <a:lnTo>
                      <a:pt x="8" y="14"/>
                    </a:lnTo>
                    <a:lnTo>
                      <a:pt x="4" y="14"/>
                    </a:lnTo>
                    <a:lnTo>
                      <a:pt x="2" y="12"/>
                    </a:lnTo>
                    <a:lnTo>
                      <a:pt x="0" y="10"/>
                    </a:lnTo>
                    <a:lnTo>
                      <a:pt x="0" y="1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0" name="Brazil">
                <a:extLst>
                  <a:ext uri="{FF2B5EF4-FFF2-40B4-BE49-F238E27FC236}">
                    <a16:creationId xmlns:a16="http://schemas.microsoft.com/office/drawing/2014/main" id="{7F344D73-E301-468D-8A00-E3982B3B216D}"/>
                  </a:ext>
                </a:extLst>
              </p:cNvPr>
              <p:cNvSpPr>
                <a:spLocks/>
              </p:cNvSpPr>
              <p:nvPr/>
            </p:nvSpPr>
            <p:spPr bwMode="auto">
              <a:xfrm>
                <a:off x="1785528" y="2428239"/>
                <a:ext cx="1176985" cy="1407771"/>
              </a:xfrm>
              <a:custGeom>
                <a:avLst/>
                <a:gdLst/>
                <a:ahLst/>
                <a:cxnLst>
                  <a:cxn ang="0">
                    <a:pos x="496" y="82"/>
                  </a:cxn>
                  <a:cxn ang="0">
                    <a:pos x="476" y="152"/>
                  </a:cxn>
                  <a:cxn ang="0">
                    <a:pos x="474" y="168"/>
                  </a:cxn>
                  <a:cxn ang="0">
                    <a:pos x="502" y="128"/>
                  </a:cxn>
                  <a:cxn ang="0">
                    <a:pos x="536" y="152"/>
                  </a:cxn>
                  <a:cxn ang="0">
                    <a:pos x="502" y="174"/>
                  </a:cxn>
                  <a:cxn ang="0">
                    <a:pos x="522" y="196"/>
                  </a:cxn>
                  <a:cxn ang="0">
                    <a:pos x="552" y="150"/>
                  </a:cxn>
                  <a:cxn ang="0">
                    <a:pos x="612" y="188"/>
                  </a:cxn>
                  <a:cxn ang="0">
                    <a:pos x="666" y="212"/>
                  </a:cxn>
                  <a:cxn ang="0">
                    <a:pos x="766" y="254"/>
                  </a:cxn>
                  <a:cxn ang="0">
                    <a:pos x="818" y="322"/>
                  </a:cxn>
                  <a:cxn ang="0">
                    <a:pos x="762" y="434"/>
                  </a:cxn>
                  <a:cxn ang="0">
                    <a:pos x="736" y="488"/>
                  </a:cxn>
                  <a:cxn ang="0">
                    <a:pos x="734" y="580"/>
                  </a:cxn>
                  <a:cxn ang="0">
                    <a:pos x="724" y="632"/>
                  </a:cxn>
                  <a:cxn ang="0">
                    <a:pos x="700" y="692"/>
                  </a:cxn>
                  <a:cxn ang="0">
                    <a:pos x="650" y="708"/>
                  </a:cxn>
                  <a:cxn ang="0">
                    <a:pos x="582" y="774"/>
                  </a:cxn>
                  <a:cxn ang="0">
                    <a:pos x="584" y="836"/>
                  </a:cxn>
                  <a:cxn ang="0">
                    <a:pos x="554" y="888"/>
                  </a:cxn>
                  <a:cxn ang="0">
                    <a:pos x="526" y="952"/>
                  </a:cxn>
                  <a:cxn ang="0">
                    <a:pos x="494" y="924"/>
                  </a:cxn>
                  <a:cxn ang="0">
                    <a:pos x="448" y="900"/>
                  </a:cxn>
                  <a:cxn ang="0">
                    <a:pos x="408" y="876"/>
                  </a:cxn>
                  <a:cxn ang="0">
                    <a:pos x="440" y="838"/>
                  </a:cxn>
                  <a:cxn ang="0">
                    <a:pos x="456" y="818"/>
                  </a:cxn>
                  <a:cxn ang="0">
                    <a:pos x="456" y="776"/>
                  </a:cxn>
                  <a:cxn ang="0">
                    <a:pos x="428" y="734"/>
                  </a:cxn>
                  <a:cxn ang="0">
                    <a:pos x="404" y="696"/>
                  </a:cxn>
                  <a:cxn ang="0">
                    <a:pos x="376" y="648"/>
                  </a:cxn>
                  <a:cxn ang="0">
                    <a:pos x="364" y="602"/>
                  </a:cxn>
                  <a:cxn ang="0">
                    <a:pos x="344" y="566"/>
                  </a:cxn>
                  <a:cxn ang="0">
                    <a:pos x="298" y="530"/>
                  </a:cxn>
                  <a:cxn ang="0">
                    <a:pos x="272" y="488"/>
                  </a:cxn>
                  <a:cxn ang="0">
                    <a:pos x="224" y="454"/>
                  </a:cxn>
                  <a:cxn ang="0">
                    <a:pos x="182" y="394"/>
                  </a:cxn>
                  <a:cxn ang="0">
                    <a:pos x="130" y="416"/>
                  </a:cxn>
                  <a:cxn ang="0">
                    <a:pos x="78" y="422"/>
                  </a:cxn>
                  <a:cxn ang="0">
                    <a:pos x="68" y="380"/>
                  </a:cxn>
                  <a:cxn ang="0">
                    <a:pos x="18" y="382"/>
                  </a:cxn>
                  <a:cxn ang="0">
                    <a:pos x="2" y="328"/>
                  </a:cxn>
                  <a:cxn ang="0">
                    <a:pos x="20" y="282"/>
                  </a:cxn>
                  <a:cxn ang="0">
                    <a:pos x="64" y="244"/>
                  </a:cxn>
                  <a:cxn ang="0">
                    <a:pos x="80" y="148"/>
                  </a:cxn>
                  <a:cxn ang="0">
                    <a:pos x="86" y="110"/>
                  </a:cxn>
                  <a:cxn ang="0">
                    <a:pos x="110" y="88"/>
                  </a:cxn>
                  <a:cxn ang="0">
                    <a:pos x="128" y="88"/>
                  </a:cxn>
                  <a:cxn ang="0">
                    <a:pos x="158" y="116"/>
                  </a:cxn>
                  <a:cxn ang="0">
                    <a:pos x="194" y="98"/>
                  </a:cxn>
                  <a:cxn ang="0">
                    <a:pos x="210" y="70"/>
                  </a:cxn>
                  <a:cxn ang="0">
                    <a:pos x="192" y="24"/>
                  </a:cxn>
                  <a:cxn ang="0">
                    <a:pos x="244" y="28"/>
                  </a:cxn>
                  <a:cxn ang="0">
                    <a:pos x="276" y="0"/>
                  </a:cxn>
                  <a:cxn ang="0">
                    <a:pos x="296" y="24"/>
                  </a:cxn>
                  <a:cxn ang="0">
                    <a:pos x="294" y="60"/>
                  </a:cxn>
                  <a:cxn ang="0">
                    <a:pos x="304" y="96"/>
                  </a:cxn>
                  <a:cxn ang="0">
                    <a:pos x="342" y="86"/>
                  </a:cxn>
                  <a:cxn ang="0">
                    <a:pos x="374" y="80"/>
                  </a:cxn>
                  <a:cxn ang="0">
                    <a:pos x="394" y="74"/>
                  </a:cxn>
                  <a:cxn ang="0">
                    <a:pos x="418" y="80"/>
                  </a:cxn>
                  <a:cxn ang="0">
                    <a:pos x="448" y="62"/>
                  </a:cxn>
                  <a:cxn ang="0">
                    <a:pos x="466" y="24"/>
                  </a:cxn>
                </a:cxnLst>
                <a:rect l="0" t="0" r="r" b="b"/>
                <a:pathLst>
                  <a:path w="818" h="966">
                    <a:moveTo>
                      <a:pt x="468" y="20"/>
                    </a:moveTo>
                    <a:lnTo>
                      <a:pt x="468" y="20"/>
                    </a:lnTo>
                    <a:lnTo>
                      <a:pt x="470" y="20"/>
                    </a:lnTo>
                    <a:lnTo>
                      <a:pt x="472" y="22"/>
                    </a:lnTo>
                    <a:lnTo>
                      <a:pt x="476" y="28"/>
                    </a:lnTo>
                    <a:lnTo>
                      <a:pt x="476" y="28"/>
                    </a:lnTo>
                    <a:lnTo>
                      <a:pt x="480" y="30"/>
                    </a:lnTo>
                    <a:lnTo>
                      <a:pt x="480" y="30"/>
                    </a:lnTo>
                    <a:lnTo>
                      <a:pt x="482" y="34"/>
                    </a:lnTo>
                    <a:lnTo>
                      <a:pt x="482" y="34"/>
                    </a:lnTo>
                    <a:lnTo>
                      <a:pt x="490" y="64"/>
                    </a:lnTo>
                    <a:lnTo>
                      <a:pt x="496" y="82"/>
                    </a:lnTo>
                    <a:lnTo>
                      <a:pt x="496" y="82"/>
                    </a:lnTo>
                    <a:lnTo>
                      <a:pt x="504" y="86"/>
                    </a:lnTo>
                    <a:lnTo>
                      <a:pt x="508" y="92"/>
                    </a:lnTo>
                    <a:lnTo>
                      <a:pt x="506" y="98"/>
                    </a:lnTo>
                    <a:lnTo>
                      <a:pt x="502" y="104"/>
                    </a:lnTo>
                    <a:lnTo>
                      <a:pt x="502" y="104"/>
                    </a:lnTo>
                    <a:lnTo>
                      <a:pt x="498" y="110"/>
                    </a:lnTo>
                    <a:lnTo>
                      <a:pt x="496" y="114"/>
                    </a:lnTo>
                    <a:lnTo>
                      <a:pt x="492" y="118"/>
                    </a:lnTo>
                    <a:lnTo>
                      <a:pt x="488" y="122"/>
                    </a:lnTo>
                    <a:lnTo>
                      <a:pt x="488" y="122"/>
                    </a:lnTo>
                    <a:lnTo>
                      <a:pt x="482" y="128"/>
                    </a:lnTo>
                    <a:lnTo>
                      <a:pt x="480" y="134"/>
                    </a:lnTo>
                    <a:lnTo>
                      <a:pt x="476" y="152"/>
                    </a:lnTo>
                    <a:lnTo>
                      <a:pt x="476" y="152"/>
                    </a:lnTo>
                    <a:lnTo>
                      <a:pt x="474" y="156"/>
                    </a:lnTo>
                    <a:lnTo>
                      <a:pt x="472" y="160"/>
                    </a:lnTo>
                    <a:lnTo>
                      <a:pt x="464" y="168"/>
                    </a:lnTo>
                    <a:lnTo>
                      <a:pt x="460" y="170"/>
                    </a:lnTo>
                    <a:lnTo>
                      <a:pt x="462" y="168"/>
                    </a:lnTo>
                    <a:lnTo>
                      <a:pt x="462" y="168"/>
                    </a:lnTo>
                    <a:lnTo>
                      <a:pt x="464" y="166"/>
                    </a:lnTo>
                    <a:lnTo>
                      <a:pt x="468" y="166"/>
                    </a:lnTo>
                    <a:lnTo>
                      <a:pt x="472" y="172"/>
                    </a:lnTo>
                    <a:lnTo>
                      <a:pt x="476" y="184"/>
                    </a:lnTo>
                    <a:lnTo>
                      <a:pt x="476" y="184"/>
                    </a:lnTo>
                    <a:lnTo>
                      <a:pt x="474" y="168"/>
                    </a:lnTo>
                    <a:lnTo>
                      <a:pt x="474" y="168"/>
                    </a:lnTo>
                    <a:lnTo>
                      <a:pt x="474" y="166"/>
                    </a:lnTo>
                    <a:lnTo>
                      <a:pt x="476" y="164"/>
                    </a:lnTo>
                    <a:lnTo>
                      <a:pt x="482" y="160"/>
                    </a:lnTo>
                    <a:lnTo>
                      <a:pt x="488" y="158"/>
                    </a:lnTo>
                    <a:lnTo>
                      <a:pt x="492" y="152"/>
                    </a:lnTo>
                    <a:lnTo>
                      <a:pt x="492" y="152"/>
                    </a:lnTo>
                    <a:lnTo>
                      <a:pt x="492" y="148"/>
                    </a:lnTo>
                    <a:lnTo>
                      <a:pt x="492" y="144"/>
                    </a:lnTo>
                    <a:lnTo>
                      <a:pt x="492" y="140"/>
                    </a:lnTo>
                    <a:lnTo>
                      <a:pt x="496" y="134"/>
                    </a:lnTo>
                    <a:lnTo>
                      <a:pt x="496" y="134"/>
                    </a:lnTo>
                    <a:lnTo>
                      <a:pt x="502" y="128"/>
                    </a:lnTo>
                    <a:lnTo>
                      <a:pt x="506" y="128"/>
                    </a:lnTo>
                    <a:lnTo>
                      <a:pt x="510" y="130"/>
                    </a:lnTo>
                    <a:lnTo>
                      <a:pt x="520" y="130"/>
                    </a:lnTo>
                    <a:lnTo>
                      <a:pt x="520" y="130"/>
                    </a:lnTo>
                    <a:lnTo>
                      <a:pt x="540" y="128"/>
                    </a:lnTo>
                    <a:lnTo>
                      <a:pt x="544" y="130"/>
                    </a:lnTo>
                    <a:lnTo>
                      <a:pt x="546" y="132"/>
                    </a:lnTo>
                    <a:lnTo>
                      <a:pt x="544" y="134"/>
                    </a:lnTo>
                    <a:lnTo>
                      <a:pt x="544" y="134"/>
                    </a:lnTo>
                    <a:lnTo>
                      <a:pt x="542" y="140"/>
                    </a:lnTo>
                    <a:lnTo>
                      <a:pt x="542" y="142"/>
                    </a:lnTo>
                    <a:lnTo>
                      <a:pt x="540" y="146"/>
                    </a:lnTo>
                    <a:lnTo>
                      <a:pt x="536" y="152"/>
                    </a:lnTo>
                    <a:lnTo>
                      <a:pt x="536" y="152"/>
                    </a:lnTo>
                    <a:lnTo>
                      <a:pt x="530" y="158"/>
                    </a:lnTo>
                    <a:lnTo>
                      <a:pt x="530" y="160"/>
                    </a:lnTo>
                    <a:lnTo>
                      <a:pt x="532" y="164"/>
                    </a:lnTo>
                    <a:lnTo>
                      <a:pt x="528" y="166"/>
                    </a:lnTo>
                    <a:lnTo>
                      <a:pt x="528" y="166"/>
                    </a:lnTo>
                    <a:lnTo>
                      <a:pt x="524" y="168"/>
                    </a:lnTo>
                    <a:lnTo>
                      <a:pt x="520" y="168"/>
                    </a:lnTo>
                    <a:lnTo>
                      <a:pt x="516" y="170"/>
                    </a:lnTo>
                    <a:lnTo>
                      <a:pt x="510" y="172"/>
                    </a:lnTo>
                    <a:lnTo>
                      <a:pt x="510" y="172"/>
                    </a:lnTo>
                    <a:lnTo>
                      <a:pt x="506" y="174"/>
                    </a:lnTo>
                    <a:lnTo>
                      <a:pt x="502" y="174"/>
                    </a:lnTo>
                    <a:lnTo>
                      <a:pt x="500" y="174"/>
                    </a:lnTo>
                    <a:lnTo>
                      <a:pt x="492" y="176"/>
                    </a:lnTo>
                    <a:lnTo>
                      <a:pt x="492" y="176"/>
                    </a:lnTo>
                    <a:lnTo>
                      <a:pt x="498" y="176"/>
                    </a:lnTo>
                    <a:lnTo>
                      <a:pt x="500" y="178"/>
                    </a:lnTo>
                    <a:lnTo>
                      <a:pt x="504" y="180"/>
                    </a:lnTo>
                    <a:lnTo>
                      <a:pt x="512" y="176"/>
                    </a:lnTo>
                    <a:lnTo>
                      <a:pt x="512" y="176"/>
                    </a:lnTo>
                    <a:lnTo>
                      <a:pt x="518" y="174"/>
                    </a:lnTo>
                    <a:lnTo>
                      <a:pt x="518" y="176"/>
                    </a:lnTo>
                    <a:lnTo>
                      <a:pt x="518" y="184"/>
                    </a:lnTo>
                    <a:lnTo>
                      <a:pt x="518" y="190"/>
                    </a:lnTo>
                    <a:lnTo>
                      <a:pt x="522" y="196"/>
                    </a:lnTo>
                    <a:lnTo>
                      <a:pt x="522" y="196"/>
                    </a:lnTo>
                    <a:lnTo>
                      <a:pt x="522" y="184"/>
                    </a:lnTo>
                    <a:lnTo>
                      <a:pt x="524" y="176"/>
                    </a:lnTo>
                    <a:lnTo>
                      <a:pt x="528" y="172"/>
                    </a:lnTo>
                    <a:lnTo>
                      <a:pt x="534" y="172"/>
                    </a:lnTo>
                    <a:lnTo>
                      <a:pt x="534" y="172"/>
                    </a:lnTo>
                    <a:lnTo>
                      <a:pt x="536" y="170"/>
                    </a:lnTo>
                    <a:lnTo>
                      <a:pt x="536" y="168"/>
                    </a:lnTo>
                    <a:lnTo>
                      <a:pt x="538" y="162"/>
                    </a:lnTo>
                    <a:lnTo>
                      <a:pt x="542" y="156"/>
                    </a:lnTo>
                    <a:lnTo>
                      <a:pt x="546" y="152"/>
                    </a:lnTo>
                    <a:lnTo>
                      <a:pt x="552" y="150"/>
                    </a:lnTo>
                    <a:lnTo>
                      <a:pt x="552" y="150"/>
                    </a:lnTo>
                    <a:lnTo>
                      <a:pt x="558" y="148"/>
                    </a:lnTo>
                    <a:lnTo>
                      <a:pt x="564" y="148"/>
                    </a:lnTo>
                    <a:lnTo>
                      <a:pt x="572" y="152"/>
                    </a:lnTo>
                    <a:lnTo>
                      <a:pt x="582" y="160"/>
                    </a:lnTo>
                    <a:lnTo>
                      <a:pt x="598" y="168"/>
                    </a:lnTo>
                    <a:lnTo>
                      <a:pt x="598" y="168"/>
                    </a:lnTo>
                    <a:lnTo>
                      <a:pt x="614" y="176"/>
                    </a:lnTo>
                    <a:lnTo>
                      <a:pt x="618" y="182"/>
                    </a:lnTo>
                    <a:lnTo>
                      <a:pt x="618" y="184"/>
                    </a:lnTo>
                    <a:lnTo>
                      <a:pt x="618" y="184"/>
                    </a:lnTo>
                    <a:lnTo>
                      <a:pt x="614" y="186"/>
                    </a:lnTo>
                    <a:lnTo>
                      <a:pt x="614" y="186"/>
                    </a:lnTo>
                    <a:lnTo>
                      <a:pt x="612" y="188"/>
                    </a:lnTo>
                    <a:lnTo>
                      <a:pt x="612" y="188"/>
                    </a:lnTo>
                    <a:lnTo>
                      <a:pt x="616" y="190"/>
                    </a:lnTo>
                    <a:lnTo>
                      <a:pt x="618" y="196"/>
                    </a:lnTo>
                    <a:lnTo>
                      <a:pt x="618" y="198"/>
                    </a:lnTo>
                    <a:lnTo>
                      <a:pt x="618" y="204"/>
                    </a:lnTo>
                    <a:lnTo>
                      <a:pt x="618" y="204"/>
                    </a:lnTo>
                    <a:lnTo>
                      <a:pt x="624" y="198"/>
                    </a:lnTo>
                    <a:lnTo>
                      <a:pt x="626" y="196"/>
                    </a:lnTo>
                    <a:lnTo>
                      <a:pt x="632" y="196"/>
                    </a:lnTo>
                    <a:lnTo>
                      <a:pt x="640" y="200"/>
                    </a:lnTo>
                    <a:lnTo>
                      <a:pt x="640" y="200"/>
                    </a:lnTo>
                    <a:lnTo>
                      <a:pt x="654" y="208"/>
                    </a:lnTo>
                    <a:lnTo>
                      <a:pt x="666" y="212"/>
                    </a:lnTo>
                    <a:lnTo>
                      <a:pt x="678" y="216"/>
                    </a:lnTo>
                    <a:lnTo>
                      <a:pt x="684" y="216"/>
                    </a:lnTo>
                    <a:lnTo>
                      <a:pt x="684" y="216"/>
                    </a:lnTo>
                    <a:lnTo>
                      <a:pt x="694" y="212"/>
                    </a:lnTo>
                    <a:lnTo>
                      <a:pt x="704" y="214"/>
                    </a:lnTo>
                    <a:lnTo>
                      <a:pt x="712" y="218"/>
                    </a:lnTo>
                    <a:lnTo>
                      <a:pt x="724" y="226"/>
                    </a:lnTo>
                    <a:lnTo>
                      <a:pt x="724" y="226"/>
                    </a:lnTo>
                    <a:lnTo>
                      <a:pt x="736" y="234"/>
                    </a:lnTo>
                    <a:lnTo>
                      <a:pt x="746" y="242"/>
                    </a:lnTo>
                    <a:lnTo>
                      <a:pt x="756" y="248"/>
                    </a:lnTo>
                    <a:lnTo>
                      <a:pt x="766" y="254"/>
                    </a:lnTo>
                    <a:lnTo>
                      <a:pt x="766" y="254"/>
                    </a:lnTo>
                    <a:lnTo>
                      <a:pt x="770" y="256"/>
                    </a:lnTo>
                    <a:lnTo>
                      <a:pt x="776" y="258"/>
                    </a:lnTo>
                    <a:lnTo>
                      <a:pt x="786" y="258"/>
                    </a:lnTo>
                    <a:lnTo>
                      <a:pt x="792" y="258"/>
                    </a:lnTo>
                    <a:lnTo>
                      <a:pt x="798" y="258"/>
                    </a:lnTo>
                    <a:lnTo>
                      <a:pt x="802" y="262"/>
                    </a:lnTo>
                    <a:lnTo>
                      <a:pt x="806" y="266"/>
                    </a:lnTo>
                    <a:lnTo>
                      <a:pt x="806" y="266"/>
                    </a:lnTo>
                    <a:lnTo>
                      <a:pt x="814" y="286"/>
                    </a:lnTo>
                    <a:lnTo>
                      <a:pt x="818" y="298"/>
                    </a:lnTo>
                    <a:lnTo>
                      <a:pt x="818" y="310"/>
                    </a:lnTo>
                    <a:lnTo>
                      <a:pt x="818" y="310"/>
                    </a:lnTo>
                    <a:lnTo>
                      <a:pt x="818" y="322"/>
                    </a:lnTo>
                    <a:lnTo>
                      <a:pt x="818" y="338"/>
                    </a:lnTo>
                    <a:lnTo>
                      <a:pt x="816" y="352"/>
                    </a:lnTo>
                    <a:lnTo>
                      <a:pt x="814" y="358"/>
                    </a:lnTo>
                    <a:lnTo>
                      <a:pt x="810" y="364"/>
                    </a:lnTo>
                    <a:lnTo>
                      <a:pt x="810" y="364"/>
                    </a:lnTo>
                    <a:lnTo>
                      <a:pt x="802" y="372"/>
                    </a:lnTo>
                    <a:lnTo>
                      <a:pt x="798" y="382"/>
                    </a:lnTo>
                    <a:lnTo>
                      <a:pt x="790" y="390"/>
                    </a:lnTo>
                    <a:lnTo>
                      <a:pt x="782" y="402"/>
                    </a:lnTo>
                    <a:lnTo>
                      <a:pt x="782" y="402"/>
                    </a:lnTo>
                    <a:lnTo>
                      <a:pt x="774" y="408"/>
                    </a:lnTo>
                    <a:lnTo>
                      <a:pt x="770" y="416"/>
                    </a:lnTo>
                    <a:lnTo>
                      <a:pt x="762" y="434"/>
                    </a:lnTo>
                    <a:lnTo>
                      <a:pt x="756" y="450"/>
                    </a:lnTo>
                    <a:lnTo>
                      <a:pt x="752" y="458"/>
                    </a:lnTo>
                    <a:lnTo>
                      <a:pt x="746" y="464"/>
                    </a:lnTo>
                    <a:lnTo>
                      <a:pt x="746" y="464"/>
                    </a:lnTo>
                    <a:lnTo>
                      <a:pt x="744" y="464"/>
                    </a:lnTo>
                    <a:lnTo>
                      <a:pt x="740" y="464"/>
                    </a:lnTo>
                    <a:lnTo>
                      <a:pt x="734" y="460"/>
                    </a:lnTo>
                    <a:lnTo>
                      <a:pt x="732" y="460"/>
                    </a:lnTo>
                    <a:lnTo>
                      <a:pt x="732" y="460"/>
                    </a:lnTo>
                    <a:lnTo>
                      <a:pt x="736" y="470"/>
                    </a:lnTo>
                    <a:lnTo>
                      <a:pt x="736" y="470"/>
                    </a:lnTo>
                    <a:lnTo>
                      <a:pt x="738" y="478"/>
                    </a:lnTo>
                    <a:lnTo>
                      <a:pt x="736" y="488"/>
                    </a:lnTo>
                    <a:lnTo>
                      <a:pt x="736" y="500"/>
                    </a:lnTo>
                    <a:lnTo>
                      <a:pt x="738" y="508"/>
                    </a:lnTo>
                    <a:lnTo>
                      <a:pt x="740" y="516"/>
                    </a:lnTo>
                    <a:lnTo>
                      <a:pt x="740" y="516"/>
                    </a:lnTo>
                    <a:lnTo>
                      <a:pt x="742" y="522"/>
                    </a:lnTo>
                    <a:lnTo>
                      <a:pt x="744" y="526"/>
                    </a:lnTo>
                    <a:lnTo>
                      <a:pt x="742" y="536"/>
                    </a:lnTo>
                    <a:lnTo>
                      <a:pt x="738" y="546"/>
                    </a:lnTo>
                    <a:lnTo>
                      <a:pt x="738" y="562"/>
                    </a:lnTo>
                    <a:lnTo>
                      <a:pt x="738" y="562"/>
                    </a:lnTo>
                    <a:lnTo>
                      <a:pt x="738" y="570"/>
                    </a:lnTo>
                    <a:lnTo>
                      <a:pt x="738" y="574"/>
                    </a:lnTo>
                    <a:lnTo>
                      <a:pt x="734" y="580"/>
                    </a:lnTo>
                    <a:lnTo>
                      <a:pt x="732" y="584"/>
                    </a:lnTo>
                    <a:lnTo>
                      <a:pt x="732" y="586"/>
                    </a:lnTo>
                    <a:lnTo>
                      <a:pt x="732" y="590"/>
                    </a:lnTo>
                    <a:lnTo>
                      <a:pt x="734" y="596"/>
                    </a:lnTo>
                    <a:lnTo>
                      <a:pt x="734" y="596"/>
                    </a:lnTo>
                    <a:lnTo>
                      <a:pt x="736" y="604"/>
                    </a:lnTo>
                    <a:lnTo>
                      <a:pt x="736" y="608"/>
                    </a:lnTo>
                    <a:lnTo>
                      <a:pt x="732" y="610"/>
                    </a:lnTo>
                    <a:lnTo>
                      <a:pt x="730" y="614"/>
                    </a:lnTo>
                    <a:lnTo>
                      <a:pt x="726" y="616"/>
                    </a:lnTo>
                    <a:lnTo>
                      <a:pt x="724" y="620"/>
                    </a:lnTo>
                    <a:lnTo>
                      <a:pt x="722" y="624"/>
                    </a:lnTo>
                    <a:lnTo>
                      <a:pt x="724" y="632"/>
                    </a:lnTo>
                    <a:lnTo>
                      <a:pt x="724" y="632"/>
                    </a:lnTo>
                    <a:lnTo>
                      <a:pt x="724" y="640"/>
                    </a:lnTo>
                    <a:lnTo>
                      <a:pt x="724" y="646"/>
                    </a:lnTo>
                    <a:lnTo>
                      <a:pt x="720" y="652"/>
                    </a:lnTo>
                    <a:lnTo>
                      <a:pt x="716" y="656"/>
                    </a:lnTo>
                    <a:lnTo>
                      <a:pt x="710" y="660"/>
                    </a:lnTo>
                    <a:lnTo>
                      <a:pt x="708" y="664"/>
                    </a:lnTo>
                    <a:lnTo>
                      <a:pt x="704" y="670"/>
                    </a:lnTo>
                    <a:lnTo>
                      <a:pt x="704" y="678"/>
                    </a:lnTo>
                    <a:lnTo>
                      <a:pt x="704" y="678"/>
                    </a:lnTo>
                    <a:lnTo>
                      <a:pt x="704" y="688"/>
                    </a:lnTo>
                    <a:lnTo>
                      <a:pt x="702" y="690"/>
                    </a:lnTo>
                    <a:lnTo>
                      <a:pt x="700" y="692"/>
                    </a:lnTo>
                    <a:lnTo>
                      <a:pt x="696" y="694"/>
                    </a:lnTo>
                    <a:lnTo>
                      <a:pt x="690" y="698"/>
                    </a:lnTo>
                    <a:lnTo>
                      <a:pt x="690" y="698"/>
                    </a:lnTo>
                    <a:lnTo>
                      <a:pt x="680" y="708"/>
                    </a:lnTo>
                    <a:lnTo>
                      <a:pt x="676" y="710"/>
                    </a:lnTo>
                    <a:lnTo>
                      <a:pt x="674" y="710"/>
                    </a:lnTo>
                    <a:lnTo>
                      <a:pt x="670" y="708"/>
                    </a:lnTo>
                    <a:lnTo>
                      <a:pt x="668" y="708"/>
                    </a:lnTo>
                    <a:lnTo>
                      <a:pt x="668" y="708"/>
                    </a:lnTo>
                    <a:lnTo>
                      <a:pt x="668" y="708"/>
                    </a:lnTo>
                    <a:lnTo>
                      <a:pt x="664" y="710"/>
                    </a:lnTo>
                    <a:lnTo>
                      <a:pt x="658" y="710"/>
                    </a:lnTo>
                    <a:lnTo>
                      <a:pt x="650" y="708"/>
                    </a:lnTo>
                    <a:lnTo>
                      <a:pt x="642" y="708"/>
                    </a:lnTo>
                    <a:lnTo>
                      <a:pt x="640" y="708"/>
                    </a:lnTo>
                    <a:lnTo>
                      <a:pt x="636" y="712"/>
                    </a:lnTo>
                    <a:lnTo>
                      <a:pt x="636" y="712"/>
                    </a:lnTo>
                    <a:lnTo>
                      <a:pt x="630" y="718"/>
                    </a:lnTo>
                    <a:lnTo>
                      <a:pt x="622" y="722"/>
                    </a:lnTo>
                    <a:lnTo>
                      <a:pt x="612" y="730"/>
                    </a:lnTo>
                    <a:lnTo>
                      <a:pt x="596" y="746"/>
                    </a:lnTo>
                    <a:lnTo>
                      <a:pt x="596" y="746"/>
                    </a:lnTo>
                    <a:lnTo>
                      <a:pt x="588" y="754"/>
                    </a:lnTo>
                    <a:lnTo>
                      <a:pt x="584" y="762"/>
                    </a:lnTo>
                    <a:lnTo>
                      <a:pt x="582" y="768"/>
                    </a:lnTo>
                    <a:lnTo>
                      <a:pt x="582" y="774"/>
                    </a:lnTo>
                    <a:lnTo>
                      <a:pt x="584" y="784"/>
                    </a:lnTo>
                    <a:lnTo>
                      <a:pt x="586" y="788"/>
                    </a:lnTo>
                    <a:lnTo>
                      <a:pt x="586" y="788"/>
                    </a:lnTo>
                    <a:lnTo>
                      <a:pt x="584" y="796"/>
                    </a:lnTo>
                    <a:lnTo>
                      <a:pt x="586" y="802"/>
                    </a:lnTo>
                    <a:lnTo>
                      <a:pt x="588" y="812"/>
                    </a:lnTo>
                    <a:lnTo>
                      <a:pt x="590" y="820"/>
                    </a:lnTo>
                    <a:lnTo>
                      <a:pt x="590" y="824"/>
                    </a:lnTo>
                    <a:lnTo>
                      <a:pt x="586" y="828"/>
                    </a:lnTo>
                    <a:lnTo>
                      <a:pt x="586" y="828"/>
                    </a:lnTo>
                    <a:lnTo>
                      <a:pt x="584" y="830"/>
                    </a:lnTo>
                    <a:lnTo>
                      <a:pt x="584" y="832"/>
                    </a:lnTo>
                    <a:lnTo>
                      <a:pt x="584" y="836"/>
                    </a:lnTo>
                    <a:lnTo>
                      <a:pt x="584" y="840"/>
                    </a:lnTo>
                    <a:lnTo>
                      <a:pt x="582" y="842"/>
                    </a:lnTo>
                    <a:lnTo>
                      <a:pt x="578" y="846"/>
                    </a:lnTo>
                    <a:lnTo>
                      <a:pt x="570" y="852"/>
                    </a:lnTo>
                    <a:lnTo>
                      <a:pt x="570" y="852"/>
                    </a:lnTo>
                    <a:lnTo>
                      <a:pt x="564" y="858"/>
                    </a:lnTo>
                    <a:lnTo>
                      <a:pt x="558" y="862"/>
                    </a:lnTo>
                    <a:lnTo>
                      <a:pt x="556" y="866"/>
                    </a:lnTo>
                    <a:lnTo>
                      <a:pt x="556" y="870"/>
                    </a:lnTo>
                    <a:lnTo>
                      <a:pt x="558" y="878"/>
                    </a:lnTo>
                    <a:lnTo>
                      <a:pt x="556" y="882"/>
                    </a:lnTo>
                    <a:lnTo>
                      <a:pt x="554" y="888"/>
                    </a:lnTo>
                    <a:lnTo>
                      <a:pt x="554" y="888"/>
                    </a:lnTo>
                    <a:lnTo>
                      <a:pt x="552" y="892"/>
                    </a:lnTo>
                    <a:lnTo>
                      <a:pt x="550" y="898"/>
                    </a:lnTo>
                    <a:lnTo>
                      <a:pt x="550" y="908"/>
                    </a:lnTo>
                    <a:lnTo>
                      <a:pt x="550" y="914"/>
                    </a:lnTo>
                    <a:lnTo>
                      <a:pt x="548" y="918"/>
                    </a:lnTo>
                    <a:lnTo>
                      <a:pt x="544" y="924"/>
                    </a:lnTo>
                    <a:lnTo>
                      <a:pt x="536" y="928"/>
                    </a:lnTo>
                    <a:lnTo>
                      <a:pt x="536" y="928"/>
                    </a:lnTo>
                    <a:lnTo>
                      <a:pt x="532" y="934"/>
                    </a:lnTo>
                    <a:lnTo>
                      <a:pt x="528" y="936"/>
                    </a:lnTo>
                    <a:lnTo>
                      <a:pt x="528" y="942"/>
                    </a:lnTo>
                    <a:lnTo>
                      <a:pt x="528" y="946"/>
                    </a:lnTo>
                    <a:lnTo>
                      <a:pt x="526" y="952"/>
                    </a:lnTo>
                    <a:lnTo>
                      <a:pt x="520" y="958"/>
                    </a:lnTo>
                    <a:lnTo>
                      <a:pt x="510" y="966"/>
                    </a:lnTo>
                    <a:lnTo>
                      <a:pt x="510" y="966"/>
                    </a:lnTo>
                    <a:lnTo>
                      <a:pt x="506" y="958"/>
                    </a:lnTo>
                    <a:lnTo>
                      <a:pt x="508" y="950"/>
                    </a:lnTo>
                    <a:lnTo>
                      <a:pt x="508" y="950"/>
                    </a:lnTo>
                    <a:lnTo>
                      <a:pt x="510" y="942"/>
                    </a:lnTo>
                    <a:lnTo>
                      <a:pt x="510" y="940"/>
                    </a:lnTo>
                    <a:lnTo>
                      <a:pt x="506" y="938"/>
                    </a:lnTo>
                    <a:lnTo>
                      <a:pt x="502" y="932"/>
                    </a:lnTo>
                    <a:lnTo>
                      <a:pt x="502" y="932"/>
                    </a:lnTo>
                    <a:lnTo>
                      <a:pt x="496" y="926"/>
                    </a:lnTo>
                    <a:lnTo>
                      <a:pt x="494" y="924"/>
                    </a:lnTo>
                    <a:lnTo>
                      <a:pt x="492" y="924"/>
                    </a:lnTo>
                    <a:lnTo>
                      <a:pt x="486" y="918"/>
                    </a:lnTo>
                    <a:lnTo>
                      <a:pt x="486" y="918"/>
                    </a:lnTo>
                    <a:lnTo>
                      <a:pt x="478" y="910"/>
                    </a:lnTo>
                    <a:lnTo>
                      <a:pt x="470" y="906"/>
                    </a:lnTo>
                    <a:lnTo>
                      <a:pt x="464" y="906"/>
                    </a:lnTo>
                    <a:lnTo>
                      <a:pt x="460" y="902"/>
                    </a:lnTo>
                    <a:lnTo>
                      <a:pt x="460" y="902"/>
                    </a:lnTo>
                    <a:lnTo>
                      <a:pt x="456" y="898"/>
                    </a:lnTo>
                    <a:lnTo>
                      <a:pt x="454" y="900"/>
                    </a:lnTo>
                    <a:lnTo>
                      <a:pt x="450" y="900"/>
                    </a:lnTo>
                    <a:lnTo>
                      <a:pt x="450" y="900"/>
                    </a:lnTo>
                    <a:lnTo>
                      <a:pt x="448" y="900"/>
                    </a:lnTo>
                    <a:lnTo>
                      <a:pt x="448" y="898"/>
                    </a:lnTo>
                    <a:lnTo>
                      <a:pt x="446" y="894"/>
                    </a:lnTo>
                    <a:lnTo>
                      <a:pt x="446" y="888"/>
                    </a:lnTo>
                    <a:lnTo>
                      <a:pt x="444" y="882"/>
                    </a:lnTo>
                    <a:lnTo>
                      <a:pt x="444" y="882"/>
                    </a:lnTo>
                    <a:lnTo>
                      <a:pt x="438" y="874"/>
                    </a:lnTo>
                    <a:lnTo>
                      <a:pt x="436" y="870"/>
                    </a:lnTo>
                    <a:lnTo>
                      <a:pt x="434" y="868"/>
                    </a:lnTo>
                    <a:lnTo>
                      <a:pt x="434" y="868"/>
                    </a:lnTo>
                    <a:lnTo>
                      <a:pt x="426" y="870"/>
                    </a:lnTo>
                    <a:lnTo>
                      <a:pt x="420" y="872"/>
                    </a:lnTo>
                    <a:lnTo>
                      <a:pt x="416" y="876"/>
                    </a:lnTo>
                    <a:lnTo>
                      <a:pt x="408" y="876"/>
                    </a:lnTo>
                    <a:lnTo>
                      <a:pt x="408" y="876"/>
                    </a:lnTo>
                    <a:lnTo>
                      <a:pt x="410" y="874"/>
                    </a:lnTo>
                    <a:lnTo>
                      <a:pt x="414" y="870"/>
                    </a:lnTo>
                    <a:lnTo>
                      <a:pt x="414" y="870"/>
                    </a:lnTo>
                    <a:lnTo>
                      <a:pt x="416" y="868"/>
                    </a:lnTo>
                    <a:lnTo>
                      <a:pt x="418" y="866"/>
                    </a:lnTo>
                    <a:lnTo>
                      <a:pt x="420" y="860"/>
                    </a:lnTo>
                    <a:lnTo>
                      <a:pt x="428" y="846"/>
                    </a:lnTo>
                    <a:lnTo>
                      <a:pt x="428" y="846"/>
                    </a:lnTo>
                    <a:lnTo>
                      <a:pt x="434" y="840"/>
                    </a:lnTo>
                    <a:lnTo>
                      <a:pt x="436" y="840"/>
                    </a:lnTo>
                    <a:lnTo>
                      <a:pt x="438" y="840"/>
                    </a:lnTo>
                    <a:lnTo>
                      <a:pt x="440" y="838"/>
                    </a:lnTo>
                    <a:lnTo>
                      <a:pt x="440" y="838"/>
                    </a:lnTo>
                    <a:lnTo>
                      <a:pt x="440" y="834"/>
                    </a:lnTo>
                    <a:lnTo>
                      <a:pt x="438" y="834"/>
                    </a:lnTo>
                    <a:lnTo>
                      <a:pt x="438" y="832"/>
                    </a:lnTo>
                    <a:lnTo>
                      <a:pt x="438" y="830"/>
                    </a:lnTo>
                    <a:lnTo>
                      <a:pt x="438" y="830"/>
                    </a:lnTo>
                    <a:lnTo>
                      <a:pt x="440" y="828"/>
                    </a:lnTo>
                    <a:lnTo>
                      <a:pt x="442" y="828"/>
                    </a:lnTo>
                    <a:lnTo>
                      <a:pt x="446" y="826"/>
                    </a:lnTo>
                    <a:lnTo>
                      <a:pt x="448" y="824"/>
                    </a:lnTo>
                    <a:lnTo>
                      <a:pt x="448" y="824"/>
                    </a:lnTo>
                    <a:lnTo>
                      <a:pt x="452" y="818"/>
                    </a:lnTo>
                    <a:lnTo>
                      <a:pt x="456" y="818"/>
                    </a:lnTo>
                    <a:lnTo>
                      <a:pt x="460" y="816"/>
                    </a:lnTo>
                    <a:lnTo>
                      <a:pt x="464" y="810"/>
                    </a:lnTo>
                    <a:lnTo>
                      <a:pt x="464" y="810"/>
                    </a:lnTo>
                    <a:lnTo>
                      <a:pt x="470" y="800"/>
                    </a:lnTo>
                    <a:lnTo>
                      <a:pt x="468" y="796"/>
                    </a:lnTo>
                    <a:lnTo>
                      <a:pt x="466" y="794"/>
                    </a:lnTo>
                    <a:lnTo>
                      <a:pt x="466" y="792"/>
                    </a:lnTo>
                    <a:lnTo>
                      <a:pt x="466" y="792"/>
                    </a:lnTo>
                    <a:lnTo>
                      <a:pt x="466" y="786"/>
                    </a:lnTo>
                    <a:lnTo>
                      <a:pt x="464" y="780"/>
                    </a:lnTo>
                    <a:lnTo>
                      <a:pt x="462" y="778"/>
                    </a:lnTo>
                    <a:lnTo>
                      <a:pt x="460" y="776"/>
                    </a:lnTo>
                    <a:lnTo>
                      <a:pt x="456" y="776"/>
                    </a:lnTo>
                    <a:lnTo>
                      <a:pt x="450" y="778"/>
                    </a:lnTo>
                    <a:lnTo>
                      <a:pt x="450" y="778"/>
                    </a:lnTo>
                    <a:lnTo>
                      <a:pt x="452" y="762"/>
                    </a:lnTo>
                    <a:lnTo>
                      <a:pt x="452" y="754"/>
                    </a:lnTo>
                    <a:lnTo>
                      <a:pt x="450" y="750"/>
                    </a:lnTo>
                    <a:lnTo>
                      <a:pt x="448" y="744"/>
                    </a:lnTo>
                    <a:lnTo>
                      <a:pt x="448" y="744"/>
                    </a:lnTo>
                    <a:lnTo>
                      <a:pt x="448" y="736"/>
                    </a:lnTo>
                    <a:lnTo>
                      <a:pt x="446" y="734"/>
                    </a:lnTo>
                    <a:lnTo>
                      <a:pt x="440" y="732"/>
                    </a:lnTo>
                    <a:lnTo>
                      <a:pt x="434" y="734"/>
                    </a:lnTo>
                    <a:lnTo>
                      <a:pt x="434" y="734"/>
                    </a:lnTo>
                    <a:lnTo>
                      <a:pt x="428" y="734"/>
                    </a:lnTo>
                    <a:lnTo>
                      <a:pt x="426" y="732"/>
                    </a:lnTo>
                    <a:lnTo>
                      <a:pt x="426" y="728"/>
                    </a:lnTo>
                    <a:lnTo>
                      <a:pt x="424" y="720"/>
                    </a:lnTo>
                    <a:lnTo>
                      <a:pt x="424" y="720"/>
                    </a:lnTo>
                    <a:lnTo>
                      <a:pt x="422" y="714"/>
                    </a:lnTo>
                    <a:lnTo>
                      <a:pt x="424" y="708"/>
                    </a:lnTo>
                    <a:lnTo>
                      <a:pt x="424" y="704"/>
                    </a:lnTo>
                    <a:lnTo>
                      <a:pt x="422" y="702"/>
                    </a:lnTo>
                    <a:lnTo>
                      <a:pt x="418" y="700"/>
                    </a:lnTo>
                    <a:lnTo>
                      <a:pt x="418" y="700"/>
                    </a:lnTo>
                    <a:lnTo>
                      <a:pt x="412" y="696"/>
                    </a:lnTo>
                    <a:lnTo>
                      <a:pt x="408" y="696"/>
                    </a:lnTo>
                    <a:lnTo>
                      <a:pt x="404" y="696"/>
                    </a:lnTo>
                    <a:lnTo>
                      <a:pt x="404" y="696"/>
                    </a:lnTo>
                    <a:lnTo>
                      <a:pt x="396" y="696"/>
                    </a:lnTo>
                    <a:lnTo>
                      <a:pt x="390" y="694"/>
                    </a:lnTo>
                    <a:lnTo>
                      <a:pt x="384" y="692"/>
                    </a:lnTo>
                    <a:lnTo>
                      <a:pt x="376" y="690"/>
                    </a:lnTo>
                    <a:lnTo>
                      <a:pt x="376" y="690"/>
                    </a:lnTo>
                    <a:lnTo>
                      <a:pt x="370" y="690"/>
                    </a:lnTo>
                    <a:lnTo>
                      <a:pt x="370" y="686"/>
                    </a:lnTo>
                    <a:lnTo>
                      <a:pt x="376" y="668"/>
                    </a:lnTo>
                    <a:lnTo>
                      <a:pt x="376" y="668"/>
                    </a:lnTo>
                    <a:lnTo>
                      <a:pt x="378" y="658"/>
                    </a:lnTo>
                    <a:lnTo>
                      <a:pt x="378" y="654"/>
                    </a:lnTo>
                    <a:lnTo>
                      <a:pt x="376" y="648"/>
                    </a:lnTo>
                    <a:lnTo>
                      <a:pt x="370" y="640"/>
                    </a:lnTo>
                    <a:lnTo>
                      <a:pt x="370" y="640"/>
                    </a:lnTo>
                    <a:lnTo>
                      <a:pt x="364" y="632"/>
                    </a:lnTo>
                    <a:lnTo>
                      <a:pt x="364" y="630"/>
                    </a:lnTo>
                    <a:lnTo>
                      <a:pt x="364" y="626"/>
                    </a:lnTo>
                    <a:lnTo>
                      <a:pt x="362" y="620"/>
                    </a:lnTo>
                    <a:lnTo>
                      <a:pt x="362" y="620"/>
                    </a:lnTo>
                    <a:lnTo>
                      <a:pt x="366" y="618"/>
                    </a:lnTo>
                    <a:lnTo>
                      <a:pt x="362" y="612"/>
                    </a:lnTo>
                    <a:lnTo>
                      <a:pt x="362" y="612"/>
                    </a:lnTo>
                    <a:lnTo>
                      <a:pt x="362" y="610"/>
                    </a:lnTo>
                    <a:lnTo>
                      <a:pt x="362" y="606"/>
                    </a:lnTo>
                    <a:lnTo>
                      <a:pt x="364" y="602"/>
                    </a:lnTo>
                    <a:lnTo>
                      <a:pt x="364" y="598"/>
                    </a:lnTo>
                    <a:lnTo>
                      <a:pt x="364" y="598"/>
                    </a:lnTo>
                    <a:lnTo>
                      <a:pt x="362" y="596"/>
                    </a:lnTo>
                    <a:lnTo>
                      <a:pt x="362" y="592"/>
                    </a:lnTo>
                    <a:lnTo>
                      <a:pt x="366" y="588"/>
                    </a:lnTo>
                    <a:lnTo>
                      <a:pt x="366" y="582"/>
                    </a:lnTo>
                    <a:lnTo>
                      <a:pt x="364" y="580"/>
                    </a:lnTo>
                    <a:lnTo>
                      <a:pt x="362" y="578"/>
                    </a:lnTo>
                    <a:lnTo>
                      <a:pt x="362" y="578"/>
                    </a:lnTo>
                    <a:lnTo>
                      <a:pt x="358" y="574"/>
                    </a:lnTo>
                    <a:lnTo>
                      <a:pt x="356" y="570"/>
                    </a:lnTo>
                    <a:lnTo>
                      <a:pt x="352" y="568"/>
                    </a:lnTo>
                    <a:lnTo>
                      <a:pt x="344" y="566"/>
                    </a:lnTo>
                    <a:lnTo>
                      <a:pt x="344" y="566"/>
                    </a:lnTo>
                    <a:lnTo>
                      <a:pt x="338" y="564"/>
                    </a:lnTo>
                    <a:lnTo>
                      <a:pt x="338" y="562"/>
                    </a:lnTo>
                    <a:lnTo>
                      <a:pt x="338" y="560"/>
                    </a:lnTo>
                    <a:lnTo>
                      <a:pt x="342" y="556"/>
                    </a:lnTo>
                    <a:lnTo>
                      <a:pt x="342" y="552"/>
                    </a:lnTo>
                    <a:lnTo>
                      <a:pt x="342" y="548"/>
                    </a:lnTo>
                    <a:lnTo>
                      <a:pt x="308" y="548"/>
                    </a:lnTo>
                    <a:lnTo>
                      <a:pt x="308" y="548"/>
                    </a:lnTo>
                    <a:lnTo>
                      <a:pt x="298" y="534"/>
                    </a:lnTo>
                    <a:lnTo>
                      <a:pt x="296" y="530"/>
                    </a:lnTo>
                    <a:lnTo>
                      <a:pt x="298" y="530"/>
                    </a:lnTo>
                    <a:lnTo>
                      <a:pt x="298" y="530"/>
                    </a:lnTo>
                    <a:lnTo>
                      <a:pt x="298" y="528"/>
                    </a:lnTo>
                    <a:lnTo>
                      <a:pt x="298" y="528"/>
                    </a:lnTo>
                    <a:lnTo>
                      <a:pt x="296" y="524"/>
                    </a:lnTo>
                    <a:lnTo>
                      <a:pt x="298" y="522"/>
                    </a:lnTo>
                    <a:lnTo>
                      <a:pt x="298" y="518"/>
                    </a:lnTo>
                    <a:lnTo>
                      <a:pt x="296" y="514"/>
                    </a:lnTo>
                    <a:lnTo>
                      <a:pt x="296" y="514"/>
                    </a:lnTo>
                    <a:lnTo>
                      <a:pt x="296" y="506"/>
                    </a:lnTo>
                    <a:lnTo>
                      <a:pt x="296" y="502"/>
                    </a:lnTo>
                    <a:lnTo>
                      <a:pt x="294" y="498"/>
                    </a:lnTo>
                    <a:lnTo>
                      <a:pt x="284" y="492"/>
                    </a:lnTo>
                    <a:lnTo>
                      <a:pt x="284" y="492"/>
                    </a:lnTo>
                    <a:lnTo>
                      <a:pt x="272" y="488"/>
                    </a:lnTo>
                    <a:lnTo>
                      <a:pt x="270" y="484"/>
                    </a:lnTo>
                    <a:lnTo>
                      <a:pt x="268" y="482"/>
                    </a:lnTo>
                    <a:lnTo>
                      <a:pt x="260" y="478"/>
                    </a:lnTo>
                    <a:lnTo>
                      <a:pt x="260" y="478"/>
                    </a:lnTo>
                    <a:lnTo>
                      <a:pt x="250" y="474"/>
                    </a:lnTo>
                    <a:lnTo>
                      <a:pt x="248" y="470"/>
                    </a:lnTo>
                    <a:lnTo>
                      <a:pt x="246" y="466"/>
                    </a:lnTo>
                    <a:lnTo>
                      <a:pt x="240" y="464"/>
                    </a:lnTo>
                    <a:lnTo>
                      <a:pt x="240" y="464"/>
                    </a:lnTo>
                    <a:lnTo>
                      <a:pt x="238" y="464"/>
                    </a:lnTo>
                    <a:lnTo>
                      <a:pt x="234" y="462"/>
                    </a:lnTo>
                    <a:lnTo>
                      <a:pt x="230" y="458"/>
                    </a:lnTo>
                    <a:lnTo>
                      <a:pt x="224" y="454"/>
                    </a:lnTo>
                    <a:lnTo>
                      <a:pt x="220" y="454"/>
                    </a:lnTo>
                    <a:lnTo>
                      <a:pt x="214" y="454"/>
                    </a:lnTo>
                    <a:lnTo>
                      <a:pt x="214" y="454"/>
                    </a:lnTo>
                    <a:lnTo>
                      <a:pt x="206" y="454"/>
                    </a:lnTo>
                    <a:lnTo>
                      <a:pt x="202" y="452"/>
                    </a:lnTo>
                    <a:lnTo>
                      <a:pt x="198" y="448"/>
                    </a:lnTo>
                    <a:lnTo>
                      <a:pt x="196" y="444"/>
                    </a:lnTo>
                    <a:lnTo>
                      <a:pt x="192" y="440"/>
                    </a:lnTo>
                    <a:lnTo>
                      <a:pt x="192" y="440"/>
                    </a:lnTo>
                    <a:lnTo>
                      <a:pt x="188" y="438"/>
                    </a:lnTo>
                    <a:lnTo>
                      <a:pt x="186" y="434"/>
                    </a:lnTo>
                    <a:lnTo>
                      <a:pt x="182" y="420"/>
                    </a:lnTo>
                    <a:lnTo>
                      <a:pt x="182" y="394"/>
                    </a:lnTo>
                    <a:lnTo>
                      <a:pt x="182" y="394"/>
                    </a:lnTo>
                    <a:lnTo>
                      <a:pt x="180" y="390"/>
                    </a:lnTo>
                    <a:lnTo>
                      <a:pt x="176" y="390"/>
                    </a:lnTo>
                    <a:lnTo>
                      <a:pt x="166" y="390"/>
                    </a:lnTo>
                    <a:lnTo>
                      <a:pt x="154" y="394"/>
                    </a:lnTo>
                    <a:lnTo>
                      <a:pt x="148" y="398"/>
                    </a:lnTo>
                    <a:lnTo>
                      <a:pt x="148" y="398"/>
                    </a:lnTo>
                    <a:lnTo>
                      <a:pt x="142" y="404"/>
                    </a:lnTo>
                    <a:lnTo>
                      <a:pt x="136" y="406"/>
                    </a:lnTo>
                    <a:lnTo>
                      <a:pt x="132" y="408"/>
                    </a:lnTo>
                    <a:lnTo>
                      <a:pt x="132" y="412"/>
                    </a:lnTo>
                    <a:lnTo>
                      <a:pt x="132" y="412"/>
                    </a:lnTo>
                    <a:lnTo>
                      <a:pt x="130" y="416"/>
                    </a:lnTo>
                    <a:lnTo>
                      <a:pt x="128" y="418"/>
                    </a:lnTo>
                    <a:lnTo>
                      <a:pt x="124" y="418"/>
                    </a:lnTo>
                    <a:lnTo>
                      <a:pt x="118" y="420"/>
                    </a:lnTo>
                    <a:lnTo>
                      <a:pt x="118" y="420"/>
                    </a:lnTo>
                    <a:lnTo>
                      <a:pt x="114" y="424"/>
                    </a:lnTo>
                    <a:lnTo>
                      <a:pt x="110" y="424"/>
                    </a:lnTo>
                    <a:lnTo>
                      <a:pt x="104" y="420"/>
                    </a:lnTo>
                    <a:lnTo>
                      <a:pt x="98" y="420"/>
                    </a:lnTo>
                    <a:lnTo>
                      <a:pt x="90" y="420"/>
                    </a:lnTo>
                    <a:lnTo>
                      <a:pt x="90" y="420"/>
                    </a:lnTo>
                    <a:lnTo>
                      <a:pt x="84" y="422"/>
                    </a:lnTo>
                    <a:lnTo>
                      <a:pt x="80" y="424"/>
                    </a:lnTo>
                    <a:lnTo>
                      <a:pt x="78" y="422"/>
                    </a:lnTo>
                    <a:lnTo>
                      <a:pt x="76" y="422"/>
                    </a:lnTo>
                    <a:lnTo>
                      <a:pt x="74" y="414"/>
                    </a:lnTo>
                    <a:lnTo>
                      <a:pt x="72" y="406"/>
                    </a:lnTo>
                    <a:lnTo>
                      <a:pt x="72" y="406"/>
                    </a:lnTo>
                    <a:lnTo>
                      <a:pt x="70" y="394"/>
                    </a:lnTo>
                    <a:lnTo>
                      <a:pt x="70" y="390"/>
                    </a:lnTo>
                    <a:lnTo>
                      <a:pt x="72" y="386"/>
                    </a:lnTo>
                    <a:lnTo>
                      <a:pt x="72" y="386"/>
                    </a:lnTo>
                    <a:lnTo>
                      <a:pt x="74" y="382"/>
                    </a:lnTo>
                    <a:lnTo>
                      <a:pt x="72" y="380"/>
                    </a:lnTo>
                    <a:lnTo>
                      <a:pt x="70" y="378"/>
                    </a:lnTo>
                    <a:lnTo>
                      <a:pt x="68" y="380"/>
                    </a:lnTo>
                    <a:lnTo>
                      <a:pt x="68" y="380"/>
                    </a:lnTo>
                    <a:lnTo>
                      <a:pt x="56" y="390"/>
                    </a:lnTo>
                    <a:lnTo>
                      <a:pt x="52" y="392"/>
                    </a:lnTo>
                    <a:lnTo>
                      <a:pt x="42" y="392"/>
                    </a:lnTo>
                    <a:lnTo>
                      <a:pt x="42" y="392"/>
                    </a:lnTo>
                    <a:lnTo>
                      <a:pt x="36" y="392"/>
                    </a:lnTo>
                    <a:lnTo>
                      <a:pt x="32" y="390"/>
                    </a:lnTo>
                    <a:lnTo>
                      <a:pt x="30" y="390"/>
                    </a:lnTo>
                    <a:lnTo>
                      <a:pt x="28" y="388"/>
                    </a:lnTo>
                    <a:lnTo>
                      <a:pt x="28" y="384"/>
                    </a:lnTo>
                    <a:lnTo>
                      <a:pt x="26" y="382"/>
                    </a:lnTo>
                    <a:lnTo>
                      <a:pt x="24" y="382"/>
                    </a:lnTo>
                    <a:lnTo>
                      <a:pt x="24" y="382"/>
                    </a:lnTo>
                    <a:lnTo>
                      <a:pt x="18" y="382"/>
                    </a:lnTo>
                    <a:lnTo>
                      <a:pt x="20" y="378"/>
                    </a:lnTo>
                    <a:lnTo>
                      <a:pt x="22" y="374"/>
                    </a:lnTo>
                    <a:lnTo>
                      <a:pt x="20" y="372"/>
                    </a:lnTo>
                    <a:lnTo>
                      <a:pt x="18" y="368"/>
                    </a:lnTo>
                    <a:lnTo>
                      <a:pt x="18" y="368"/>
                    </a:lnTo>
                    <a:lnTo>
                      <a:pt x="14" y="362"/>
                    </a:lnTo>
                    <a:lnTo>
                      <a:pt x="10" y="354"/>
                    </a:lnTo>
                    <a:lnTo>
                      <a:pt x="8" y="346"/>
                    </a:lnTo>
                    <a:lnTo>
                      <a:pt x="4" y="340"/>
                    </a:lnTo>
                    <a:lnTo>
                      <a:pt x="4" y="340"/>
                    </a:lnTo>
                    <a:lnTo>
                      <a:pt x="0" y="332"/>
                    </a:lnTo>
                    <a:lnTo>
                      <a:pt x="0" y="330"/>
                    </a:lnTo>
                    <a:lnTo>
                      <a:pt x="2" y="328"/>
                    </a:lnTo>
                    <a:lnTo>
                      <a:pt x="2" y="328"/>
                    </a:lnTo>
                    <a:lnTo>
                      <a:pt x="2" y="328"/>
                    </a:lnTo>
                    <a:lnTo>
                      <a:pt x="0" y="324"/>
                    </a:lnTo>
                    <a:lnTo>
                      <a:pt x="0" y="320"/>
                    </a:lnTo>
                    <a:lnTo>
                      <a:pt x="2" y="316"/>
                    </a:lnTo>
                    <a:lnTo>
                      <a:pt x="4" y="314"/>
                    </a:lnTo>
                    <a:lnTo>
                      <a:pt x="10" y="308"/>
                    </a:lnTo>
                    <a:lnTo>
                      <a:pt x="12" y="306"/>
                    </a:lnTo>
                    <a:lnTo>
                      <a:pt x="14" y="300"/>
                    </a:lnTo>
                    <a:lnTo>
                      <a:pt x="14" y="300"/>
                    </a:lnTo>
                    <a:lnTo>
                      <a:pt x="16" y="292"/>
                    </a:lnTo>
                    <a:lnTo>
                      <a:pt x="18" y="286"/>
                    </a:lnTo>
                    <a:lnTo>
                      <a:pt x="20" y="282"/>
                    </a:lnTo>
                    <a:lnTo>
                      <a:pt x="22" y="278"/>
                    </a:lnTo>
                    <a:lnTo>
                      <a:pt x="22" y="278"/>
                    </a:lnTo>
                    <a:lnTo>
                      <a:pt x="24" y="274"/>
                    </a:lnTo>
                    <a:lnTo>
                      <a:pt x="28" y="270"/>
                    </a:lnTo>
                    <a:lnTo>
                      <a:pt x="32" y="266"/>
                    </a:lnTo>
                    <a:lnTo>
                      <a:pt x="38" y="262"/>
                    </a:lnTo>
                    <a:lnTo>
                      <a:pt x="38" y="262"/>
                    </a:lnTo>
                    <a:lnTo>
                      <a:pt x="46" y="254"/>
                    </a:lnTo>
                    <a:lnTo>
                      <a:pt x="52" y="250"/>
                    </a:lnTo>
                    <a:lnTo>
                      <a:pt x="58" y="250"/>
                    </a:lnTo>
                    <a:lnTo>
                      <a:pt x="60" y="246"/>
                    </a:lnTo>
                    <a:lnTo>
                      <a:pt x="60" y="246"/>
                    </a:lnTo>
                    <a:lnTo>
                      <a:pt x="64" y="244"/>
                    </a:lnTo>
                    <a:lnTo>
                      <a:pt x="66" y="244"/>
                    </a:lnTo>
                    <a:lnTo>
                      <a:pt x="68" y="244"/>
                    </a:lnTo>
                    <a:lnTo>
                      <a:pt x="72" y="240"/>
                    </a:lnTo>
                    <a:lnTo>
                      <a:pt x="72" y="240"/>
                    </a:lnTo>
                    <a:lnTo>
                      <a:pt x="74" y="230"/>
                    </a:lnTo>
                    <a:lnTo>
                      <a:pt x="76" y="220"/>
                    </a:lnTo>
                    <a:lnTo>
                      <a:pt x="80" y="196"/>
                    </a:lnTo>
                    <a:lnTo>
                      <a:pt x="82" y="172"/>
                    </a:lnTo>
                    <a:lnTo>
                      <a:pt x="84" y="160"/>
                    </a:lnTo>
                    <a:lnTo>
                      <a:pt x="84" y="160"/>
                    </a:lnTo>
                    <a:lnTo>
                      <a:pt x="84" y="158"/>
                    </a:lnTo>
                    <a:lnTo>
                      <a:pt x="84" y="156"/>
                    </a:lnTo>
                    <a:lnTo>
                      <a:pt x="80" y="148"/>
                    </a:lnTo>
                    <a:lnTo>
                      <a:pt x="76" y="138"/>
                    </a:lnTo>
                    <a:lnTo>
                      <a:pt x="72" y="130"/>
                    </a:lnTo>
                    <a:lnTo>
                      <a:pt x="72" y="130"/>
                    </a:lnTo>
                    <a:lnTo>
                      <a:pt x="70" y="126"/>
                    </a:lnTo>
                    <a:lnTo>
                      <a:pt x="72" y="124"/>
                    </a:lnTo>
                    <a:lnTo>
                      <a:pt x="76" y="120"/>
                    </a:lnTo>
                    <a:lnTo>
                      <a:pt x="80" y="120"/>
                    </a:lnTo>
                    <a:lnTo>
                      <a:pt x="86" y="120"/>
                    </a:lnTo>
                    <a:lnTo>
                      <a:pt x="86" y="120"/>
                    </a:lnTo>
                    <a:lnTo>
                      <a:pt x="88" y="120"/>
                    </a:lnTo>
                    <a:lnTo>
                      <a:pt x="88" y="120"/>
                    </a:lnTo>
                    <a:lnTo>
                      <a:pt x="88" y="114"/>
                    </a:lnTo>
                    <a:lnTo>
                      <a:pt x="86" y="110"/>
                    </a:lnTo>
                    <a:lnTo>
                      <a:pt x="84" y="108"/>
                    </a:lnTo>
                    <a:lnTo>
                      <a:pt x="82" y="108"/>
                    </a:lnTo>
                    <a:lnTo>
                      <a:pt x="82" y="108"/>
                    </a:lnTo>
                    <a:lnTo>
                      <a:pt x="78" y="106"/>
                    </a:lnTo>
                    <a:lnTo>
                      <a:pt x="76" y="104"/>
                    </a:lnTo>
                    <a:lnTo>
                      <a:pt x="76" y="98"/>
                    </a:lnTo>
                    <a:lnTo>
                      <a:pt x="76" y="98"/>
                    </a:lnTo>
                    <a:lnTo>
                      <a:pt x="92" y="96"/>
                    </a:lnTo>
                    <a:lnTo>
                      <a:pt x="106" y="94"/>
                    </a:lnTo>
                    <a:lnTo>
                      <a:pt x="106" y="94"/>
                    </a:lnTo>
                    <a:lnTo>
                      <a:pt x="112" y="92"/>
                    </a:lnTo>
                    <a:lnTo>
                      <a:pt x="112" y="90"/>
                    </a:lnTo>
                    <a:lnTo>
                      <a:pt x="110" y="88"/>
                    </a:lnTo>
                    <a:lnTo>
                      <a:pt x="112" y="88"/>
                    </a:lnTo>
                    <a:lnTo>
                      <a:pt x="112" y="88"/>
                    </a:lnTo>
                    <a:lnTo>
                      <a:pt x="116" y="88"/>
                    </a:lnTo>
                    <a:lnTo>
                      <a:pt x="118" y="90"/>
                    </a:lnTo>
                    <a:lnTo>
                      <a:pt x="118" y="92"/>
                    </a:lnTo>
                    <a:lnTo>
                      <a:pt x="120" y="92"/>
                    </a:lnTo>
                    <a:lnTo>
                      <a:pt x="120" y="92"/>
                    </a:lnTo>
                    <a:lnTo>
                      <a:pt x="122" y="92"/>
                    </a:lnTo>
                    <a:lnTo>
                      <a:pt x="122" y="90"/>
                    </a:lnTo>
                    <a:lnTo>
                      <a:pt x="124" y="88"/>
                    </a:lnTo>
                    <a:lnTo>
                      <a:pt x="126" y="88"/>
                    </a:lnTo>
                    <a:lnTo>
                      <a:pt x="126" y="88"/>
                    </a:lnTo>
                    <a:lnTo>
                      <a:pt x="128" y="88"/>
                    </a:lnTo>
                    <a:lnTo>
                      <a:pt x="128" y="90"/>
                    </a:lnTo>
                    <a:lnTo>
                      <a:pt x="128" y="96"/>
                    </a:lnTo>
                    <a:lnTo>
                      <a:pt x="128" y="102"/>
                    </a:lnTo>
                    <a:lnTo>
                      <a:pt x="130" y="104"/>
                    </a:lnTo>
                    <a:lnTo>
                      <a:pt x="134" y="104"/>
                    </a:lnTo>
                    <a:lnTo>
                      <a:pt x="134" y="104"/>
                    </a:lnTo>
                    <a:lnTo>
                      <a:pt x="138" y="108"/>
                    </a:lnTo>
                    <a:lnTo>
                      <a:pt x="140" y="108"/>
                    </a:lnTo>
                    <a:lnTo>
                      <a:pt x="142" y="108"/>
                    </a:lnTo>
                    <a:lnTo>
                      <a:pt x="142" y="108"/>
                    </a:lnTo>
                    <a:lnTo>
                      <a:pt x="146" y="110"/>
                    </a:lnTo>
                    <a:lnTo>
                      <a:pt x="152" y="114"/>
                    </a:lnTo>
                    <a:lnTo>
                      <a:pt x="158" y="116"/>
                    </a:lnTo>
                    <a:lnTo>
                      <a:pt x="160" y="116"/>
                    </a:lnTo>
                    <a:lnTo>
                      <a:pt x="162" y="116"/>
                    </a:lnTo>
                    <a:lnTo>
                      <a:pt x="162" y="116"/>
                    </a:lnTo>
                    <a:lnTo>
                      <a:pt x="168" y="114"/>
                    </a:lnTo>
                    <a:lnTo>
                      <a:pt x="170" y="114"/>
                    </a:lnTo>
                    <a:lnTo>
                      <a:pt x="174" y="114"/>
                    </a:lnTo>
                    <a:lnTo>
                      <a:pt x="178" y="110"/>
                    </a:lnTo>
                    <a:lnTo>
                      <a:pt x="178" y="110"/>
                    </a:lnTo>
                    <a:lnTo>
                      <a:pt x="186" y="102"/>
                    </a:lnTo>
                    <a:lnTo>
                      <a:pt x="190" y="100"/>
                    </a:lnTo>
                    <a:lnTo>
                      <a:pt x="192" y="100"/>
                    </a:lnTo>
                    <a:lnTo>
                      <a:pt x="194" y="98"/>
                    </a:lnTo>
                    <a:lnTo>
                      <a:pt x="194" y="98"/>
                    </a:lnTo>
                    <a:lnTo>
                      <a:pt x="196" y="96"/>
                    </a:lnTo>
                    <a:lnTo>
                      <a:pt x="198" y="96"/>
                    </a:lnTo>
                    <a:lnTo>
                      <a:pt x="200" y="96"/>
                    </a:lnTo>
                    <a:lnTo>
                      <a:pt x="202" y="90"/>
                    </a:lnTo>
                    <a:lnTo>
                      <a:pt x="202" y="90"/>
                    </a:lnTo>
                    <a:lnTo>
                      <a:pt x="202" y="84"/>
                    </a:lnTo>
                    <a:lnTo>
                      <a:pt x="206" y="82"/>
                    </a:lnTo>
                    <a:lnTo>
                      <a:pt x="210" y="82"/>
                    </a:lnTo>
                    <a:lnTo>
                      <a:pt x="218" y="78"/>
                    </a:lnTo>
                    <a:lnTo>
                      <a:pt x="218" y="78"/>
                    </a:lnTo>
                    <a:lnTo>
                      <a:pt x="216" y="70"/>
                    </a:lnTo>
                    <a:lnTo>
                      <a:pt x="210" y="70"/>
                    </a:lnTo>
                    <a:lnTo>
                      <a:pt x="210" y="70"/>
                    </a:lnTo>
                    <a:lnTo>
                      <a:pt x="206" y="70"/>
                    </a:lnTo>
                    <a:lnTo>
                      <a:pt x="202" y="68"/>
                    </a:lnTo>
                    <a:lnTo>
                      <a:pt x="198" y="62"/>
                    </a:lnTo>
                    <a:lnTo>
                      <a:pt x="196" y="54"/>
                    </a:lnTo>
                    <a:lnTo>
                      <a:pt x="198" y="46"/>
                    </a:lnTo>
                    <a:lnTo>
                      <a:pt x="198" y="46"/>
                    </a:lnTo>
                    <a:lnTo>
                      <a:pt x="198" y="42"/>
                    </a:lnTo>
                    <a:lnTo>
                      <a:pt x="198" y="38"/>
                    </a:lnTo>
                    <a:lnTo>
                      <a:pt x="192" y="32"/>
                    </a:lnTo>
                    <a:lnTo>
                      <a:pt x="188" y="28"/>
                    </a:lnTo>
                    <a:lnTo>
                      <a:pt x="188" y="26"/>
                    </a:lnTo>
                    <a:lnTo>
                      <a:pt x="192" y="24"/>
                    </a:lnTo>
                    <a:lnTo>
                      <a:pt x="192" y="24"/>
                    </a:lnTo>
                    <a:lnTo>
                      <a:pt x="198" y="24"/>
                    </a:lnTo>
                    <a:lnTo>
                      <a:pt x="202" y="24"/>
                    </a:lnTo>
                    <a:lnTo>
                      <a:pt x="210" y="28"/>
                    </a:lnTo>
                    <a:lnTo>
                      <a:pt x="216" y="30"/>
                    </a:lnTo>
                    <a:lnTo>
                      <a:pt x="218" y="30"/>
                    </a:lnTo>
                    <a:lnTo>
                      <a:pt x="224" y="30"/>
                    </a:lnTo>
                    <a:lnTo>
                      <a:pt x="224" y="30"/>
                    </a:lnTo>
                    <a:lnTo>
                      <a:pt x="232" y="28"/>
                    </a:lnTo>
                    <a:lnTo>
                      <a:pt x="238" y="30"/>
                    </a:lnTo>
                    <a:lnTo>
                      <a:pt x="240" y="30"/>
                    </a:lnTo>
                    <a:lnTo>
                      <a:pt x="242" y="30"/>
                    </a:lnTo>
                    <a:lnTo>
                      <a:pt x="242" y="30"/>
                    </a:lnTo>
                    <a:lnTo>
                      <a:pt x="244" y="28"/>
                    </a:lnTo>
                    <a:lnTo>
                      <a:pt x="244" y="28"/>
                    </a:lnTo>
                    <a:lnTo>
                      <a:pt x="242" y="26"/>
                    </a:lnTo>
                    <a:lnTo>
                      <a:pt x="244" y="26"/>
                    </a:lnTo>
                    <a:lnTo>
                      <a:pt x="244" y="26"/>
                    </a:lnTo>
                    <a:lnTo>
                      <a:pt x="250" y="24"/>
                    </a:lnTo>
                    <a:lnTo>
                      <a:pt x="256" y="22"/>
                    </a:lnTo>
                    <a:lnTo>
                      <a:pt x="264" y="16"/>
                    </a:lnTo>
                    <a:lnTo>
                      <a:pt x="264" y="16"/>
                    </a:lnTo>
                    <a:lnTo>
                      <a:pt x="268" y="12"/>
                    </a:lnTo>
                    <a:lnTo>
                      <a:pt x="272" y="10"/>
                    </a:lnTo>
                    <a:lnTo>
                      <a:pt x="274" y="8"/>
                    </a:lnTo>
                    <a:lnTo>
                      <a:pt x="276" y="0"/>
                    </a:lnTo>
                    <a:lnTo>
                      <a:pt x="276" y="0"/>
                    </a:lnTo>
                    <a:lnTo>
                      <a:pt x="282" y="2"/>
                    </a:lnTo>
                    <a:lnTo>
                      <a:pt x="286" y="2"/>
                    </a:lnTo>
                    <a:lnTo>
                      <a:pt x="288" y="2"/>
                    </a:lnTo>
                    <a:lnTo>
                      <a:pt x="288" y="8"/>
                    </a:lnTo>
                    <a:lnTo>
                      <a:pt x="288" y="8"/>
                    </a:lnTo>
                    <a:lnTo>
                      <a:pt x="286" y="12"/>
                    </a:lnTo>
                    <a:lnTo>
                      <a:pt x="290" y="12"/>
                    </a:lnTo>
                    <a:lnTo>
                      <a:pt x="294" y="12"/>
                    </a:lnTo>
                    <a:lnTo>
                      <a:pt x="294" y="14"/>
                    </a:lnTo>
                    <a:lnTo>
                      <a:pt x="294" y="16"/>
                    </a:lnTo>
                    <a:lnTo>
                      <a:pt x="294" y="16"/>
                    </a:lnTo>
                    <a:lnTo>
                      <a:pt x="296" y="20"/>
                    </a:lnTo>
                    <a:lnTo>
                      <a:pt x="296" y="24"/>
                    </a:lnTo>
                    <a:lnTo>
                      <a:pt x="300" y="26"/>
                    </a:lnTo>
                    <a:lnTo>
                      <a:pt x="300" y="26"/>
                    </a:lnTo>
                    <a:lnTo>
                      <a:pt x="300" y="28"/>
                    </a:lnTo>
                    <a:lnTo>
                      <a:pt x="294" y="36"/>
                    </a:lnTo>
                    <a:lnTo>
                      <a:pt x="294" y="36"/>
                    </a:lnTo>
                    <a:lnTo>
                      <a:pt x="290" y="42"/>
                    </a:lnTo>
                    <a:lnTo>
                      <a:pt x="290" y="46"/>
                    </a:lnTo>
                    <a:lnTo>
                      <a:pt x="292" y="48"/>
                    </a:lnTo>
                    <a:lnTo>
                      <a:pt x="290" y="50"/>
                    </a:lnTo>
                    <a:lnTo>
                      <a:pt x="290" y="50"/>
                    </a:lnTo>
                    <a:lnTo>
                      <a:pt x="290" y="54"/>
                    </a:lnTo>
                    <a:lnTo>
                      <a:pt x="292" y="56"/>
                    </a:lnTo>
                    <a:lnTo>
                      <a:pt x="294" y="60"/>
                    </a:lnTo>
                    <a:lnTo>
                      <a:pt x="292" y="62"/>
                    </a:lnTo>
                    <a:lnTo>
                      <a:pt x="292" y="62"/>
                    </a:lnTo>
                    <a:lnTo>
                      <a:pt x="290" y="66"/>
                    </a:lnTo>
                    <a:lnTo>
                      <a:pt x="292" y="68"/>
                    </a:lnTo>
                    <a:lnTo>
                      <a:pt x="294" y="70"/>
                    </a:lnTo>
                    <a:lnTo>
                      <a:pt x="296" y="76"/>
                    </a:lnTo>
                    <a:lnTo>
                      <a:pt x="296" y="76"/>
                    </a:lnTo>
                    <a:lnTo>
                      <a:pt x="298" y="84"/>
                    </a:lnTo>
                    <a:lnTo>
                      <a:pt x="300" y="86"/>
                    </a:lnTo>
                    <a:lnTo>
                      <a:pt x="302" y="88"/>
                    </a:lnTo>
                    <a:lnTo>
                      <a:pt x="302" y="90"/>
                    </a:lnTo>
                    <a:lnTo>
                      <a:pt x="302" y="90"/>
                    </a:lnTo>
                    <a:lnTo>
                      <a:pt x="304" y="96"/>
                    </a:lnTo>
                    <a:lnTo>
                      <a:pt x="308" y="98"/>
                    </a:lnTo>
                    <a:lnTo>
                      <a:pt x="310" y="100"/>
                    </a:lnTo>
                    <a:lnTo>
                      <a:pt x="314" y="102"/>
                    </a:lnTo>
                    <a:lnTo>
                      <a:pt x="314" y="102"/>
                    </a:lnTo>
                    <a:lnTo>
                      <a:pt x="316" y="100"/>
                    </a:lnTo>
                    <a:lnTo>
                      <a:pt x="318" y="98"/>
                    </a:lnTo>
                    <a:lnTo>
                      <a:pt x="322" y="100"/>
                    </a:lnTo>
                    <a:lnTo>
                      <a:pt x="322" y="100"/>
                    </a:lnTo>
                    <a:lnTo>
                      <a:pt x="322" y="96"/>
                    </a:lnTo>
                    <a:lnTo>
                      <a:pt x="326" y="92"/>
                    </a:lnTo>
                    <a:lnTo>
                      <a:pt x="334" y="90"/>
                    </a:lnTo>
                    <a:lnTo>
                      <a:pt x="334" y="90"/>
                    </a:lnTo>
                    <a:lnTo>
                      <a:pt x="342" y="86"/>
                    </a:lnTo>
                    <a:lnTo>
                      <a:pt x="344" y="84"/>
                    </a:lnTo>
                    <a:lnTo>
                      <a:pt x="346" y="82"/>
                    </a:lnTo>
                    <a:lnTo>
                      <a:pt x="348" y="82"/>
                    </a:lnTo>
                    <a:lnTo>
                      <a:pt x="348" y="82"/>
                    </a:lnTo>
                    <a:lnTo>
                      <a:pt x="348" y="82"/>
                    </a:lnTo>
                    <a:lnTo>
                      <a:pt x="350" y="84"/>
                    </a:lnTo>
                    <a:lnTo>
                      <a:pt x="352" y="86"/>
                    </a:lnTo>
                    <a:lnTo>
                      <a:pt x="360" y="84"/>
                    </a:lnTo>
                    <a:lnTo>
                      <a:pt x="360" y="84"/>
                    </a:lnTo>
                    <a:lnTo>
                      <a:pt x="374" y="86"/>
                    </a:lnTo>
                    <a:lnTo>
                      <a:pt x="378" y="84"/>
                    </a:lnTo>
                    <a:lnTo>
                      <a:pt x="378" y="82"/>
                    </a:lnTo>
                    <a:lnTo>
                      <a:pt x="374" y="80"/>
                    </a:lnTo>
                    <a:lnTo>
                      <a:pt x="372" y="78"/>
                    </a:lnTo>
                    <a:lnTo>
                      <a:pt x="376" y="76"/>
                    </a:lnTo>
                    <a:lnTo>
                      <a:pt x="376" y="76"/>
                    </a:lnTo>
                    <a:lnTo>
                      <a:pt x="378" y="78"/>
                    </a:lnTo>
                    <a:lnTo>
                      <a:pt x="380" y="78"/>
                    </a:lnTo>
                    <a:lnTo>
                      <a:pt x="384" y="78"/>
                    </a:lnTo>
                    <a:lnTo>
                      <a:pt x="384" y="78"/>
                    </a:lnTo>
                    <a:lnTo>
                      <a:pt x="386" y="78"/>
                    </a:lnTo>
                    <a:lnTo>
                      <a:pt x="388" y="76"/>
                    </a:lnTo>
                    <a:lnTo>
                      <a:pt x="388" y="74"/>
                    </a:lnTo>
                    <a:lnTo>
                      <a:pt x="392" y="72"/>
                    </a:lnTo>
                    <a:lnTo>
                      <a:pt x="392" y="72"/>
                    </a:lnTo>
                    <a:lnTo>
                      <a:pt x="394" y="74"/>
                    </a:lnTo>
                    <a:lnTo>
                      <a:pt x="396" y="74"/>
                    </a:lnTo>
                    <a:lnTo>
                      <a:pt x="396" y="76"/>
                    </a:lnTo>
                    <a:lnTo>
                      <a:pt x="400" y="76"/>
                    </a:lnTo>
                    <a:lnTo>
                      <a:pt x="400" y="76"/>
                    </a:lnTo>
                    <a:lnTo>
                      <a:pt x="404" y="78"/>
                    </a:lnTo>
                    <a:lnTo>
                      <a:pt x="406" y="78"/>
                    </a:lnTo>
                    <a:lnTo>
                      <a:pt x="406" y="78"/>
                    </a:lnTo>
                    <a:lnTo>
                      <a:pt x="410" y="78"/>
                    </a:lnTo>
                    <a:lnTo>
                      <a:pt x="410" y="80"/>
                    </a:lnTo>
                    <a:lnTo>
                      <a:pt x="412" y="80"/>
                    </a:lnTo>
                    <a:lnTo>
                      <a:pt x="414" y="80"/>
                    </a:lnTo>
                    <a:lnTo>
                      <a:pt x="414" y="80"/>
                    </a:lnTo>
                    <a:lnTo>
                      <a:pt x="418" y="80"/>
                    </a:lnTo>
                    <a:lnTo>
                      <a:pt x="420" y="84"/>
                    </a:lnTo>
                    <a:lnTo>
                      <a:pt x="422" y="84"/>
                    </a:lnTo>
                    <a:lnTo>
                      <a:pt x="430" y="82"/>
                    </a:lnTo>
                    <a:lnTo>
                      <a:pt x="430" y="82"/>
                    </a:lnTo>
                    <a:lnTo>
                      <a:pt x="438" y="80"/>
                    </a:lnTo>
                    <a:lnTo>
                      <a:pt x="440" y="78"/>
                    </a:lnTo>
                    <a:lnTo>
                      <a:pt x="440" y="74"/>
                    </a:lnTo>
                    <a:lnTo>
                      <a:pt x="440" y="74"/>
                    </a:lnTo>
                    <a:lnTo>
                      <a:pt x="442" y="70"/>
                    </a:lnTo>
                    <a:lnTo>
                      <a:pt x="444" y="70"/>
                    </a:lnTo>
                    <a:lnTo>
                      <a:pt x="446" y="68"/>
                    </a:lnTo>
                    <a:lnTo>
                      <a:pt x="448" y="62"/>
                    </a:lnTo>
                    <a:lnTo>
                      <a:pt x="448" y="62"/>
                    </a:lnTo>
                    <a:lnTo>
                      <a:pt x="450" y="54"/>
                    </a:lnTo>
                    <a:lnTo>
                      <a:pt x="454" y="50"/>
                    </a:lnTo>
                    <a:lnTo>
                      <a:pt x="456" y="48"/>
                    </a:lnTo>
                    <a:lnTo>
                      <a:pt x="456" y="46"/>
                    </a:lnTo>
                    <a:lnTo>
                      <a:pt x="456" y="46"/>
                    </a:lnTo>
                    <a:lnTo>
                      <a:pt x="458" y="40"/>
                    </a:lnTo>
                    <a:lnTo>
                      <a:pt x="460" y="38"/>
                    </a:lnTo>
                    <a:lnTo>
                      <a:pt x="462" y="36"/>
                    </a:lnTo>
                    <a:lnTo>
                      <a:pt x="462" y="32"/>
                    </a:lnTo>
                    <a:lnTo>
                      <a:pt x="462" y="32"/>
                    </a:lnTo>
                    <a:lnTo>
                      <a:pt x="462" y="26"/>
                    </a:lnTo>
                    <a:lnTo>
                      <a:pt x="464" y="26"/>
                    </a:lnTo>
                    <a:lnTo>
                      <a:pt x="466" y="24"/>
                    </a:lnTo>
                    <a:lnTo>
                      <a:pt x="468" y="20"/>
                    </a:lnTo>
                    <a:lnTo>
                      <a:pt x="468" y="2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1" name="Bulgaria">
                <a:extLst>
                  <a:ext uri="{FF2B5EF4-FFF2-40B4-BE49-F238E27FC236}">
                    <a16:creationId xmlns:a16="http://schemas.microsoft.com/office/drawing/2014/main" id="{BD168202-A33B-4BBF-AC7A-F38CB83D874F}"/>
                  </a:ext>
                </a:extLst>
              </p:cNvPr>
              <p:cNvSpPr>
                <a:spLocks/>
              </p:cNvSpPr>
              <p:nvPr/>
            </p:nvSpPr>
            <p:spPr bwMode="auto">
              <a:xfrm>
                <a:off x="4631585" y="1049615"/>
                <a:ext cx="172663" cy="81610"/>
              </a:xfrm>
              <a:custGeom>
                <a:avLst/>
                <a:gdLst/>
                <a:ahLst/>
                <a:cxnLst>
                  <a:cxn ang="0">
                    <a:pos x="112" y="44"/>
                  </a:cxn>
                  <a:cxn ang="0">
                    <a:pos x="110" y="44"/>
                  </a:cxn>
                  <a:cxn ang="0">
                    <a:pos x="110" y="42"/>
                  </a:cxn>
                  <a:cxn ang="0">
                    <a:pos x="106" y="36"/>
                  </a:cxn>
                  <a:cxn ang="0">
                    <a:pos x="104" y="34"/>
                  </a:cxn>
                  <a:cxn ang="0">
                    <a:pos x="104" y="30"/>
                  </a:cxn>
                  <a:cxn ang="0">
                    <a:pos x="106" y="28"/>
                  </a:cxn>
                  <a:cxn ang="0">
                    <a:pos x="110" y="26"/>
                  </a:cxn>
                  <a:cxn ang="0">
                    <a:pos x="114" y="16"/>
                  </a:cxn>
                  <a:cxn ang="0">
                    <a:pos x="118" y="14"/>
                  </a:cxn>
                  <a:cxn ang="0">
                    <a:pos x="120" y="10"/>
                  </a:cxn>
                  <a:cxn ang="0">
                    <a:pos x="110" y="6"/>
                  </a:cxn>
                  <a:cxn ang="0">
                    <a:pos x="96" y="6"/>
                  </a:cxn>
                  <a:cxn ang="0">
                    <a:pos x="88" y="2"/>
                  </a:cxn>
                  <a:cxn ang="0">
                    <a:pos x="80" y="0"/>
                  </a:cxn>
                  <a:cxn ang="0">
                    <a:pos x="64" y="6"/>
                  </a:cxn>
                  <a:cxn ang="0">
                    <a:pos x="56" y="12"/>
                  </a:cxn>
                  <a:cxn ang="0">
                    <a:pos x="42" y="10"/>
                  </a:cxn>
                  <a:cxn ang="0">
                    <a:pos x="30" y="10"/>
                  </a:cxn>
                  <a:cxn ang="0">
                    <a:pos x="18" y="8"/>
                  </a:cxn>
                  <a:cxn ang="0">
                    <a:pos x="10" y="8"/>
                  </a:cxn>
                  <a:cxn ang="0">
                    <a:pos x="8" y="4"/>
                  </a:cxn>
                  <a:cxn ang="0">
                    <a:pos x="2" y="4"/>
                  </a:cxn>
                  <a:cxn ang="0">
                    <a:pos x="2" y="10"/>
                  </a:cxn>
                  <a:cxn ang="0">
                    <a:pos x="6" y="20"/>
                  </a:cxn>
                  <a:cxn ang="0">
                    <a:pos x="6" y="26"/>
                  </a:cxn>
                  <a:cxn ang="0">
                    <a:pos x="6" y="32"/>
                  </a:cxn>
                  <a:cxn ang="0">
                    <a:pos x="4" y="36"/>
                  </a:cxn>
                  <a:cxn ang="0">
                    <a:pos x="10" y="40"/>
                  </a:cxn>
                  <a:cxn ang="0">
                    <a:pos x="20" y="56"/>
                  </a:cxn>
                  <a:cxn ang="0">
                    <a:pos x="32" y="56"/>
                  </a:cxn>
                  <a:cxn ang="0">
                    <a:pos x="38" y="52"/>
                  </a:cxn>
                  <a:cxn ang="0">
                    <a:pos x="42" y="54"/>
                  </a:cxn>
                  <a:cxn ang="0">
                    <a:pos x="50" y="54"/>
                  </a:cxn>
                  <a:cxn ang="0">
                    <a:pos x="56" y="56"/>
                  </a:cxn>
                  <a:cxn ang="0">
                    <a:pos x="64" y="56"/>
                  </a:cxn>
                  <a:cxn ang="0">
                    <a:pos x="70" y="56"/>
                  </a:cxn>
                  <a:cxn ang="0">
                    <a:pos x="74" y="54"/>
                  </a:cxn>
                  <a:cxn ang="0">
                    <a:pos x="78" y="52"/>
                  </a:cxn>
                  <a:cxn ang="0">
                    <a:pos x="84" y="48"/>
                  </a:cxn>
                  <a:cxn ang="0">
                    <a:pos x="92" y="44"/>
                  </a:cxn>
                  <a:cxn ang="0">
                    <a:pos x="102" y="46"/>
                  </a:cxn>
                </a:cxnLst>
                <a:rect l="0" t="0" r="r" b="b"/>
                <a:pathLst>
                  <a:path w="120" h="56">
                    <a:moveTo>
                      <a:pt x="112" y="46"/>
                    </a:moveTo>
                    <a:lnTo>
                      <a:pt x="112" y="46"/>
                    </a:lnTo>
                    <a:lnTo>
                      <a:pt x="112" y="44"/>
                    </a:lnTo>
                    <a:lnTo>
                      <a:pt x="110" y="44"/>
                    </a:lnTo>
                    <a:lnTo>
                      <a:pt x="110" y="44"/>
                    </a:lnTo>
                    <a:lnTo>
                      <a:pt x="110" y="44"/>
                    </a:lnTo>
                    <a:lnTo>
                      <a:pt x="110" y="44"/>
                    </a:lnTo>
                    <a:lnTo>
                      <a:pt x="110" y="42"/>
                    </a:lnTo>
                    <a:lnTo>
                      <a:pt x="110" y="42"/>
                    </a:lnTo>
                    <a:lnTo>
                      <a:pt x="106" y="38"/>
                    </a:lnTo>
                    <a:lnTo>
                      <a:pt x="106" y="36"/>
                    </a:lnTo>
                    <a:lnTo>
                      <a:pt x="106" y="36"/>
                    </a:lnTo>
                    <a:lnTo>
                      <a:pt x="106" y="36"/>
                    </a:lnTo>
                    <a:lnTo>
                      <a:pt x="106" y="36"/>
                    </a:lnTo>
                    <a:lnTo>
                      <a:pt x="104" y="34"/>
                    </a:lnTo>
                    <a:lnTo>
                      <a:pt x="104" y="34"/>
                    </a:lnTo>
                    <a:lnTo>
                      <a:pt x="104" y="34"/>
                    </a:lnTo>
                    <a:lnTo>
                      <a:pt x="104" y="30"/>
                    </a:lnTo>
                    <a:lnTo>
                      <a:pt x="104" y="30"/>
                    </a:lnTo>
                    <a:lnTo>
                      <a:pt x="106" y="28"/>
                    </a:lnTo>
                    <a:lnTo>
                      <a:pt x="106" y="28"/>
                    </a:lnTo>
                    <a:lnTo>
                      <a:pt x="108" y="28"/>
                    </a:lnTo>
                    <a:lnTo>
                      <a:pt x="110" y="26"/>
                    </a:lnTo>
                    <a:lnTo>
                      <a:pt x="110" y="26"/>
                    </a:lnTo>
                    <a:lnTo>
                      <a:pt x="112" y="20"/>
                    </a:lnTo>
                    <a:lnTo>
                      <a:pt x="114" y="16"/>
                    </a:lnTo>
                    <a:lnTo>
                      <a:pt x="114" y="16"/>
                    </a:lnTo>
                    <a:lnTo>
                      <a:pt x="116" y="12"/>
                    </a:lnTo>
                    <a:lnTo>
                      <a:pt x="118" y="14"/>
                    </a:lnTo>
                    <a:lnTo>
                      <a:pt x="118" y="14"/>
                    </a:lnTo>
                    <a:lnTo>
                      <a:pt x="120" y="14"/>
                    </a:lnTo>
                    <a:lnTo>
                      <a:pt x="120" y="10"/>
                    </a:lnTo>
                    <a:lnTo>
                      <a:pt x="120" y="10"/>
                    </a:lnTo>
                    <a:lnTo>
                      <a:pt x="114" y="8"/>
                    </a:lnTo>
                    <a:lnTo>
                      <a:pt x="112" y="8"/>
                    </a:lnTo>
                    <a:lnTo>
                      <a:pt x="110" y="6"/>
                    </a:lnTo>
                    <a:lnTo>
                      <a:pt x="108" y="6"/>
                    </a:lnTo>
                    <a:lnTo>
                      <a:pt x="108" y="6"/>
                    </a:lnTo>
                    <a:lnTo>
                      <a:pt x="96" y="6"/>
                    </a:lnTo>
                    <a:lnTo>
                      <a:pt x="92" y="4"/>
                    </a:lnTo>
                    <a:lnTo>
                      <a:pt x="88" y="2"/>
                    </a:lnTo>
                    <a:lnTo>
                      <a:pt x="88" y="2"/>
                    </a:lnTo>
                    <a:lnTo>
                      <a:pt x="88" y="0"/>
                    </a:lnTo>
                    <a:lnTo>
                      <a:pt x="86" y="0"/>
                    </a:lnTo>
                    <a:lnTo>
                      <a:pt x="80" y="0"/>
                    </a:lnTo>
                    <a:lnTo>
                      <a:pt x="80" y="0"/>
                    </a:lnTo>
                    <a:lnTo>
                      <a:pt x="70" y="4"/>
                    </a:lnTo>
                    <a:lnTo>
                      <a:pt x="64" y="6"/>
                    </a:lnTo>
                    <a:lnTo>
                      <a:pt x="60" y="10"/>
                    </a:lnTo>
                    <a:lnTo>
                      <a:pt x="60" y="10"/>
                    </a:lnTo>
                    <a:lnTo>
                      <a:pt x="56" y="12"/>
                    </a:lnTo>
                    <a:lnTo>
                      <a:pt x="50" y="12"/>
                    </a:lnTo>
                    <a:lnTo>
                      <a:pt x="50" y="12"/>
                    </a:lnTo>
                    <a:lnTo>
                      <a:pt x="42" y="10"/>
                    </a:lnTo>
                    <a:lnTo>
                      <a:pt x="36" y="10"/>
                    </a:lnTo>
                    <a:lnTo>
                      <a:pt x="36" y="10"/>
                    </a:lnTo>
                    <a:lnTo>
                      <a:pt x="30" y="10"/>
                    </a:lnTo>
                    <a:lnTo>
                      <a:pt x="24" y="10"/>
                    </a:lnTo>
                    <a:lnTo>
                      <a:pt x="24" y="10"/>
                    </a:lnTo>
                    <a:lnTo>
                      <a:pt x="18" y="8"/>
                    </a:lnTo>
                    <a:lnTo>
                      <a:pt x="14" y="8"/>
                    </a:lnTo>
                    <a:lnTo>
                      <a:pt x="14" y="8"/>
                    </a:lnTo>
                    <a:lnTo>
                      <a:pt x="10" y="8"/>
                    </a:lnTo>
                    <a:lnTo>
                      <a:pt x="8" y="4"/>
                    </a:lnTo>
                    <a:lnTo>
                      <a:pt x="8" y="4"/>
                    </a:lnTo>
                    <a:lnTo>
                      <a:pt x="8" y="4"/>
                    </a:lnTo>
                    <a:lnTo>
                      <a:pt x="4" y="2"/>
                    </a:lnTo>
                    <a:lnTo>
                      <a:pt x="4" y="2"/>
                    </a:lnTo>
                    <a:lnTo>
                      <a:pt x="2" y="4"/>
                    </a:lnTo>
                    <a:lnTo>
                      <a:pt x="0" y="6"/>
                    </a:lnTo>
                    <a:lnTo>
                      <a:pt x="2" y="10"/>
                    </a:lnTo>
                    <a:lnTo>
                      <a:pt x="2" y="10"/>
                    </a:lnTo>
                    <a:lnTo>
                      <a:pt x="4" y="16"/>
                    </a:lnTo>
                    <a:lnTo>
                      <a:pt x="6" y="20"/>
                    </a:lnTo>
                    <a:lnTo>
                      <a:pt x="6" y="20"/>
                    </a:lnTo>
                    <a:lnTo>
                      <a:pt x="8" y="24"/>
                    </a:lnTo>
                    <a:lnTo>
                      <a:pt x="6" y="26"/>
                    </a:lnTo>
                    <a:lnTo>
                      <a:pt x="6" y="26"/>
                    </a:lnTo>
                    <a:lnTo>
                      <a:pt x="4" y="28"/>
                    </a:lnTo>
                    <a:lnTo>
                      <a:pt x="6" y="30"/>
                    </a:lnTo>
                    <a:lnTo>
                      <a:pt x="6" y="32"/>
                    </a:lnTo>
                    <a:lnTo>
                      <a:pt x="6" y="34"/>
                    </a:lnTo>
                    <a:lnTo>
                      <a:pt x="6" y="34"/>
                    </a:lnTo>
                    <a:lnTo>
                      <a:pt x="4" y="36"/>
                    </a:lnTo>
                    <a:lnTo>
                      <a:pt x="6" y="38"/>
                    </a:lnTo>
                    <a:lnTo>
                      <a:pt x="10" y="40"/>
                    </a:lnTo>
                    <a:lnTo>
                      <a:pt x="10" y="40"/>
                    </a:lnTo>
                    <a:lnTo>
                      <a:pt x="18" y="46"/>
                    </a:lnTo>
                    <a:lnTo>
                      <a:pt x="20" y="52"/>
                    </a:lnTo>
                    <a:lnTo>
                      <a:pt x="20" y="56"/>
                    </a:lnTo>
                    <a:lnTo>
                      <a:pt x="20" y="56"/>
                    </a:lnTo>
                    <a:lnTo>
                      <a:pt x="28" y="56"/>
                    </a:lnTo>
                    <a:lnTo>
                      <a:pt x="32" y="56"/>
                    </a:lnTo>
                    <a:lnTo>
                      <a:pt x="34" y="56"/>
                    </a:lnTo>
                    <a:lnTo>
                      <a:pt x="34" y="56"/>
                    </a:lnTo>
                    <a:lnTo>
                      <a:pt x="38" y="52"/>
                    </a:lnTo>
                    <a:lnTo>
                      <a:pt x="40" y="52"/>
                    </a:lnTo>
                    <a:lnTo>
                      <a:pt x="42" y="54"/>
                    </a:lnTo>
                    <a:lnTo>
                      <a:pt x="42" y="54"/>
                    </a:lnTo>
                    <a:lnTo>
                      <a:pt x="46" y="54"/>
                    </a:lnTo>
                    <a:lnTo>
                      <a:pt x="50" y="54"/>
                    </a:lnTo>
                    <a:lnTo>
                      <a:pt x="50" y="54"/>
                    </a:lnTo>
                    <a:lnTo>
                      <a:pt x="54" y="56"/>
                    </a:lnTo>
                    <a:lnTo>
                      <a:pt x="56" y="56"/>
                    </a:lnTo>
                    <a:lnTo>
                      <a:pt x="56" y="56"/>
                    </a:lnTo>
                    <a:lnTo>
                      <a:pt x="62" y="56"/>
                    </a:lnTo>
                    <a:lnTo>
                      <a:pt x="64" y="56"/>
                    </a:lnTo>
                    <a:lnTo>
                      <a:pt x="64" y="56"/>
                    </a:lnTo>
                    <a:lnTo>
                      <a:pt x="64" y="56"/>
                    </a:lnTo>
                    <a:lnTo>
                      <a:pt x="66" y="54"/>
                    </a:lnTo>
                    <a:lnTo>
                      <a:pt x="70" y="56"/>
                    </a:lnTo>
                    <a:lnTo>
                      <a:pt x="74" y="56"/>
                    </a:lnTo>
                    <a:lnTo>
                      <a:pt x="74" y="54"/>
                    </a:lnTo>
                    <a:lnTo>
                      <a:pt x="74" y="54"/>
                    </a:lnTo>
                    <a:lnTo>
                      <a:pt x="74" y="54"/>
                    </a:lnTo>
                    <a:lnTo>
                      <a:pt x="74" y="50"/>
                    </a:lnTo>
                    <a:lnTo>
                      <a:pt x="78" y="52"/>
                    </a:lnTo>
                    <a:lnTo>
                      <a:pt x="78" y="52"/>
                    </a:lnTo>
                    <a:lnTo>
                      <a:pt x="80" y="48"/>
                    </a:lnTo>
                    <a:lnTo>
                      <a:pt x="84" y="48"/>
                    </a:lnTo>
                    <a:lnTo>
                      <a:pt x="84" y="48"/>
                    </a:lnTo>
                    <a:lnTo>
                      <a:pt x="88" y="44"/>
                    </a:lnTo>
                    <a:lnTo>
                      <a:pt x="92" y="44"/>
                    </a:lnTo>
                    <a:lnTo>
                      <a:pt x="94" y="44"/>
                    </a:lnTo>
                    <a:lnTo>
                      <a:pt x="94" y="44"/>
                    </a:lnTo>
                    <a:lnTo>
                      <a:pt x="102" y="46"/>
                    </a:lnTo>
                    <a:lnTo>
                      <a:pt x="112" y="46"/>
                    </a:lnTo>
                    <a:lnTo>
                      <a:pt x="112" y="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2" name="Cambodia">
                <a:extLst>
                  <a:ext uri="{FF2B5EF4-FFF2-40B4-BE49-F238E27FC236}">
                    <a16:creationId xmlns:a16="http://schemas.microsoft.com/office/drawing/2014/main" id="{0A0CEE39-AD8E-4C0D-8803-FECE2FF5FC1B}"/>
                  </a:ext>
                </a:extLst>
              </p:cNvPr>
              <p:cNvSpPr>
                <a:spLocks/>
              </p:cNvSpPr>
              <p:nvPr/>
            </p:nvSpPr>
            <p:spPr bwMode="auto">
              <a:xfrm>
                <a:off x="7109299" y="2063907"/>
                <a:ext cx="175540" cy="169048"/>
              </a:xfrm>
              <a:custGeom>
                <a:avLst/>
                <a:gdLst/>
                <a:ahLst/>
                <a:cxnLst>
                  <a:cxn ang="0">
                    <a:pos x="50" y="114"/>
                  </a:cxn>
                  <a:cxn ang="0">
                    <a:pos x="46" y="116"/>
                  </a:cxn>
                  <a:cxn ang="0">
                    <a:pos x="46" y="112"/>
                  </a:cxn>
                  <a:cxn ang="0">
                    <a:pos x="42" y="106"/>
                  </a:cxn>
                  <a:cxn ang="0">
                    <a:pos x="34" y="108"/>
                  </a:cxn>
                  <a:cxn ang="0">
                    <a:pos x="32" y="108"/>
                  </a:cxn>
                  <a:cxn ang="0">
                    <a:pos x="26" y="106"/>
                  </a:cxn>
                  <a:cxn ang="0">
                    <a:pos x="28" y="102"/>
                  </a:cxn>
                  <a:cxn ang="0">
                    <a:pos x="30" y="102"/>
                  </a:cxn>
                  <a:cxn ang="0">
                    <a:pos x="32" y="96"/>
                  </a:cxn>
                  <a:cxn ang="0">
                    <a:pos x="26" y="90"/>
                  </a:cxn>
                  <a:cxn ang="0">
                    <a:pos x="24" y="92"/>
                  </a:cxn>
                  <a:cxn ang="0">
                    <a:pos x="24" y="96"/>
                  </a:cxn>
                  <a:cxn ang="0">
                    <a:pos x="22" y="98"/>
                  </a:cxn>
                  <a:cxn ang="0">
                    <a:pos x="18" y="96"/>
                  </a:cxn>
                  <a:cxn ang="0">
                    <a:pos x="18" y="88"/>
                  </a:cxn>
                  <a:cxn ang="0">
                    <a:pos x="18" y="72"/>
                  </a:cxn>
                  <a:cxn ang="0">
                    <a:pos x="10" y="60"/>
                  </a:cxn>
                  <a:cxn ang="0">
                    <a:pos x="0" y="44"/>
                  </a:cxn>
                  <a:cxn ang="0">
                    <a:pos x="0" y="40"/>
                  </a:cxn>
                  <a:cxn ang="0">
                    <a:pos x="16" y="18"/>
                  </a:cxn>
                  <a:cxn ang="0">
                    <a:pos x="20" y="16"/>
                  </a:cxn>
                  <a:cxn ang="0">
                    <a:pos x="28" y="18"/>
                  </a:cxn>
                  <a:cxn ang="0">
                    <a:pos x="30" y="16"/>
                  </a:cxn>
                  <a:cxn ang="0">
                    <a:pos x="36" y="16"/>
                  </a:cxn>
                  <a:cxn ang="0">
                    <a:pos x="40" y="16"/>
                  </a:cxn>
                  <a:cxn ang="0">
                    <a:pos x="44" y="16"/>
                  </a:cxn>
                  <a:cxn ang="0">
                    <a:pos x="52" y="16"/>
                  </a:cxn>
                  <a:cxn ang="0">
                    <a:pos x="60" y="12"/>
                  </a:cxn>
                  <a:cxn ang="0">
                    <a:pos x="78" y="16"/>
                  </a:cxn>
                  <a:cxn ang="0">
                    <a:pos x="82" y="22"/>
                  </a:cxn>
                  <a:cxn ang="0">
                    <a:pos x="84" y="20"/>
                  </a:cxn>
                  <a:cxn ang="0">
                    <a:pos x="84" y="12"/>
                  </a:cxn>
                  <a:cxn ang="0">
                    <a:pos x="84" y="2"/>
                  </a:cxn>
                  <a:cxn ang="0">
                    <a:pos x="86" y="0"/>
                  </a:cxn>
                  <a:cxn ang="0">
                    <a:pos x="92" y="2"/>
                  </a:cxn>
                  <a:cxn ang="0">
                    <a:pos x="110" y="16"/>
                  </a:cxn>
                  <a:cxn ang="0">
                    <a:pos x="122" y="22"/>
                  </a:cxn>
                  <a:cxn ang="0">
                    <a:pos x="120" y="30"/>
                  </a:cxn>
                  <a:cxn ang="0">
                    <a:pos x="114" y="50"/>
                  </a:cxn>
                  <a:cxn ang="0">
                    <a:pos x="116" y="60"/>
                  </a:cxn>
                  <a:cxn ang="0">
                    <a:pos x="122" y="66"/>
                  </a:cxn>
                  <a:cxn ang="0">
                    <a:pos x="116" y="74"/>
                  </a:cxn>
                  <a:cxn ang="0">
                    <a:pos x="110" y="74"/>
                  </a:cxn>
                  <a:cxn ang="0">
                    <a:pos x="102" y="74"/>
                  </a:cxn>
                  <a:cxn ang="0">
                    <a:pos x="94" y="82"/>
                  </a:cxn>
                  <a:cxn ang="0">
                    <a:pos x="82" y="90"/>
                  </a:cxn>
                  <a:cxn ang="0">
                    <a:pos x="76" y="90"/>
                  </a:cxn>
                  <a:cxn ang="0">
                    <a:pos x="76" y="92"/>
                  </a:cxn>
                  <a:cxn ang="0">
                    <a:pos x="82" y="98"/>
                  </a:cxn>
                  <a:cxn ang="0">
                    <a:pos x="88" y="104"/>
                  </a:cxn>
                  <a:cxn ang="0">
                    <a:pos x="88" y="106"/>
                  </a:cxn>
                  <a:cxn ang="0">
                    <a:pos x="84" y="106"/>
                  </a:cxn>
                  <a:cxn ang="0">
                    <a:pos x="78" y="100"/>
                  </a:cxn>
                  <a:cxn ang="0">
                    <a:pos x="72" y="102"/>
                  </a:cxn>
                  <a:cxn ang="0">
                    <a:pos x="62" y="106"/>
                  </a:cxn>
                  <a:cxn ang="0">
                    <a:pos x="54" y="110"/>
                  </a:cxn>
                  <a:cxn ang="0">
                    <a:pos x="50" y="114"/>
                  </a:cxn>
                </a:cxnLst>
                <a:rect l="0" t="0" r="r" b="b"/>
                <a:pathLst>
                  <a:path w="122" h="116">
                    <a:moveTo>
                      <a:pt x="50" y="114"/>
                    </a:moveTo>
                    <a:lnTo>
                      <a:pt x="50" y="114"/>
                    </a:lnTo>
                    <a:lnTo>
                      <a:pt x="48" y="116"/>
                    </a:lnTo>
                    <a:lnTo>
                      <a:pt x="46" y="116"/>
                    </a:lnTo>
                    <a:lnTo>
                      <a:pt x="46" y="112"/>
                    </a:lnTo>
                    <a:lnTo>
                      <a:pt x="46" y="112"/>
                    </a:lnTo>
                    <a:lnTo>
                      <a:pt x="44" y="108"/>
                    </a:lnTo>
                    <a:lnTo>
                      <a:pt x="42" y="106"/>
                    </a:lnTo>
                    <a:lnTo>
                      <a:pt x="38" y="106"/>
                    </a:lnTo>
                    <a:lnTo>
                      <a:pt x="34" y="108"/>
                    </a:lnTo>
                    <a:lnTo>
                      <a:pt x="34" y="108"/>
                    </a:lnTo>
                    <a:lnTo>
                      <a:pt x="32" y="108"/>
                    </a:lnTo>
                    <a:lnTo>
                      <a:pt x="30" y="108"/>
                    </a:lnTo>
                    <a:lnTo>
                      <a:pt x="26" y="106"/>
                    </a:lnTo>
                    <a:lnTo>
                      <a:pt x="26" y="102"/>
                    </a:lnTo>
                    <a:lnTo>
                      <a:pt x="28" y="102"/>
                    </a:lnTo>
                    <a:lnTo>
                      <a:pt x="30" y="102"/>
                    </a:lnTo>
                    <a:lnTo>
                      <a:pt x="30" y="102"/>
                    </a:lnTo>
                    <a:lnTo>
                      <a:pt x="32" y="100"/>
                    </a:lnTo>
                    <a:lnTo>
                      <a:pt x="32" y="96"/>
                    </a:lnTo>
                    <a:lnTo>
                      <a:pt x="30" y="92"/>
                    </a:lnTo>
                    <a:lnTo>
                      <a:pt x="26" y="90"/>
                    </a:lnTo>
                    <a:lnTo>
                      <a:pt x="26" y="90"/>
                    </a:lnTo>
                    <a:lnTo>
                      <a:pt x="24" y="92"/>
                    </a:lnTo>
                    <a:lnTo>
                      <a:pt x="24" y="94"/>
                    </a:lnTo>
                    <a:lnTo>
                      <a:pt x="24" y="96"/>
                    </a:lnTo>
                    <a:lnTo>
                      <a:pt x="22" y="98"/>
                    </a:lnTo>
                    <a:lnTo>
                      <a:pt x="22" y="98"/>
                    </a:lnTo>
                    <a:lnTo>
                      <a:pt x="18" y="98"/>
                    </a:lnTo>
                    <a:lnTo>
                      <a:pt x="18" y="96"/>
                    </a:lnTo>
                    <a:lnTo>
                      <a:pt x="18" y="88"/>
                    </a:lnTo>
                    <a:lnTo>
                      <a:pt x="18" y="88"/>
                    </a:lnTo>
                    <a:lnTo>
                      <a:pt x="20" y="80"/>
                    </a:lnTo>
                    <a:lnTo>
                      <a:pt x="18" y="72"/>
                    </a:lnTo>
                    <a:lnTo>
                      <a:pt x="16" y="66"/>
                    </a:lnTo>
                    <a:lnTo>
                      <a:pt x="10" y="60"/>
                    </a:lnTo>
                    <a:lnTo>
                      <a:pt x="2" y="50"/>
                    </a:lnTo>
                    <a:lnTo>
                      <a:pt x="0" y="44"/>
                    </a:lnTo>
                    <a:lnTo>
                      <a:pt x="0" y="40"/>
                    </a:lnTo>
                    <a:lnTo>
                      <a:pt x="0" y="40"/>
                    </a:lnTo>
                    <a:lnTo>
                      <a:pt x="10" y="28"/>
                    </a:lnTo>
                    <a:lnTo>
                      <a:pt x="16" y="18"/>
                    </a:lnTo>
                    <a:lnTo>
                      <a:pt x="16" y="18"/>
                    </a:lnTo>
                    <a:lnTo>
                      <a:pt x="20" y="16"/>
                    </a:lnTo>
                    <a:lnTo>
                      <a:pt x="24" y="16"/>
                    </a:lnTo>
                    <a:lnTo>
                      <a:pt x="28" y="18"/>
                    </a:lnTo>
                    <a:lnTo>
                      <a:pt x="30" y="16"/>
                    </a:lnTo>
                    <a:lnTo>
                      <a:pt x="30" y="16"/>
                    </a:lnTo>
                    <a:lnTo>
                      <a:pt x="34" y="16"/>
                    </a:lnTo>
                    <a:lnTo>
                      <a:pt x="36" y="16"/>
                    </a:lnTo>
                    <a:lnTo>
                      <a:pt x="38" y="18"/>
                    </a:lnTo>
                    <a:lnTo>
                      <a:pt x="40" y="16"/>
                    </a:lnTo>
                    <a:lnTo>
                      <a:pt x="40" y="16"/>
                    </a:lnTo>
                    <a:lnTo>
                      <a:pt x="44" y="16"/>
                    </a:lnTo>
                    <a:lnTo>
                      <a:pt x="46" y="16"/>
                    </a:lnTo>
                    <a:lnTo>
                      <a:pt x="52" y="16"/>
                    </a:lnTo>
                    <a:lnTo>
                      <a:pt x="60" y="12"/>
                    </a:lnTo>
                    <a:lnTo>
                      <a:pt x="60" y="12"/>
                    </a:lnTo>
                    <a:lnTo>
                      <a:pt x="74" y="14"/>
                    </a:lnTo>
                    <a:lnTo>
                      <a:pt x="78" y="16"/>
                    </a:lnTo>
                    <a:lnTo>
                      <a:pt x="80" y="20"/>
                    </a:lnTo>
                    <a:lnTo>
                      <a:pt x="82" y="22"/>
                    </a:lnTo>
                    <a:lnTo>
                      <a:pt x="82" y="22"/>
                    </a:lnTo>
                    <a:lnTo>
                      <a:pt x="84" y="20"/>
                    </a:lnTo>
                    <a:lnTo>
                      <a:pt x="84" y="18"/>
                    </a:lnTo>
                    <a:lnTo>
                      <a:pt x="84" y="12"/>
                    </a:lnTo>
                    <a:lnTo>
                      <a:pt x="82" y="6"/>
                    </a:lnTo>
                    <a:lnTo>
                      <a:pt x="84" y="2"/>
                    </a:lnTo>
                    <a:lnTo>
                      <a:pt x="86" y="0"/>
                    </a:lnTo>
                    <a:lnTo>
                      <a:pt x="86" y="0"/>
                    </a:lnTo>
                    <a:lnTo>
                      <a:pt x="88" y="0"/>
                    </a:lnTo>
                    <a:lnTo>
                      <a:pt x="92" y="2"/>
                    </a:lnTo>
                    <a:lnTo>
                      <a:pt x="100" y="8"/>
                    </a:lnTo>
                    <a:lnTo>
                      <a:pt x="110" y="16"/>
                    </a:lnTo>
                    <a:lnTo>
                      <a:pt x="116" y="20"/>
                    </a:lnTo>
                    <a:lnTo>
                      <a:pt x="122" y="22"/>
                    </a:lnTo>
                    <a:lnTo>
                      <a:pt x="122" y="22"/>
                    </a:lnTo>
                    <a:lnTo>
                      <a:pt x="120" y="30"/>
                    </a:lnTo>
                    <a:lnTo>
                      <a:pt x="116" y="40"/>
                    </a:lnTo>
                    <a:lnTo>
                      <a:pt x="114" y="50"/>
                    </a:lnTo>
                    <a:lnTo>
                      <a:pt x="114" y="56"/>
                    </a:lnTo>
                    <a:lnTo>
                      <a:pt x="116" y="60"/>
                    </a:lnTo>
                    <a:lnTo>
                      <a:pt x="116" y="60"/>
                    </a:lnTo>
                    <a:lnTo>
                      <a:pt x="122" y="66"/>
                    </a:lnTo>
                    <a:lnTo>
                      <a:pt x="120" y="72"/>
                    </a:lnTo>
                    <a:lnTo>
                      <a:pt x="116" y="74"/>
                    </a:lnTo>
                    <a:lnTo>
                      <a:pt x="110" y="74"/>
                    </a:lnTo>
                    <a:lnTo>
                      <a:pt x="110" y="74"/>
                    </a:lnTo>
                    <a:lnTo>
                      <a:pt x="106" y="72"/>
                    </a:lnTo>
                    <a:lnTo>
                      <a:pt x="102" y="74"/>
                    </a:lnTo>
                    <a:lnTo>
                      <a:pt x="94" y="82"/>
                    </a:lnTo>
                    <a:lnTo>
                      <a:pt x="94" y="82"/>
                    </a:lnTo>
                    <a:lnTo>
                      <a:pt x="86" y="88"/>
                    </a:lnTo>
                    <a:lnTo>
                      <a:pt x="82" y="90"/>
                    </a:lnTo>
                    <a:lnTo>
                      <a:pt x="80" y="88"/>
                    </a:lnTo>
                    <a:lnTo>
                      <a:pt x="76" y="90"/>
                    </a:lnTo>
                    <a:lnTo>
                      <a:pt x="76" y="90"/>
                    </a:lnTo>
                    <a:lnTo>
                      <a:pt x="76" y="92"/>
                    </a:lnTo>
                    <a:lnTo>
                      <a:pt x="78" y="94"/>
                    </a:lnTo>
                    <a:lnTo>
                      <a:pt x="82" y="98"/>
                    </a:lnTo>
                    <a:lnTo>
                      <a:pt x="88" y="102"/>
                    </a:lnTo>
                    <a:lnTo>
                      <a:pt x="88" y="104"/>
                    </a:lnTo>
                    <a:lnTo>
                      <a:pt x="88" y="106"/>
                    </a:lnTo>
                    <a:lnTo>
                      <a:pt x="88" y="106"/>
                    </a:lnTo>
                    <a:lnTo>
                      <a:pt x="86" y="106"/>
                    </a:lnTo>
                    <a:lnTo>
                      <a:pt x="84" y="106"/>
                    </a:lnTo>
                    <a:lnTo>
                      <a:pt x="82" y="102"/>
                    </a:lnTo>
                    <a:lnTo>
                      <a:pt x="78" y="100"/>
                    </a:lnTo>
                    <a:lnTo>
                      <a:pt x="74" y="100"/>
                    </a:lnTo>
                    <a:lnTo>
                      <a:pt x="72" y="102"/>
                    </a:lnTo>
                    <a:lnTo>
                      <a:pt x="72" y="102"/>
                    </a:lnTo>
                    <a:lnTo>
                      <a:pt x="62" y="106"/>
                    </a:lnTo>
                    <a:lnTo>
                      <a:pt x="56" y="108"/>
                    </a:lnTo>
                    <a:lnTo>
                      <a:pt x="54" y="110"/>
                    </a:lnTo>
                    <a:lnTo>
                      <a:pt x="50" y="114"/>
                    </a:lnTo>
                    <a:lnTo>
                      <a:pt x="50" y="11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3" name="Canada">
                <a:extLst>
                  <a:ext uri="{FF2B5EF4-FFF2-40B4-BE49-F238E27FC236}">
                    <a16:creationId xmlns:a16="http://schemas.microsoft.com/office/drawing/2014/main" id="{BAC6A7F1-47E8-48CD-BC26-F6CA4BF6E071}"/>
                  </a:ext>
                </a:extLst>
              </p:cNvPr>
              <p:cNvSpPr>
                <a:spLocks/>
              </p:cNvSpPr>
              <p:nvPr/>
            </p:nvSpPr>
            <p:spPr bwMode="auto">
              <a:xfrm>
                <a:off x="666095" y="350101"/>
                <a:ext cx="1948213" cy="772379"/>
              </a:xfrm>
              <a:custGeom>
                <a:avLst/>
                <a:gdLst/>
                <a:ahLst/>
                <a:cxnLst/>
                <a:rect l="l" t="t" r="r" b="b"/>
                <a:pathLst>
                  <a:path w="1791229" h="701146">
                    <a:moveTo>
                      <a:pt x="973667" y="518584"/>
                    </a:moveTo>
                    <a:lnTo>
                      <a:pt x="973667" y="518584"/>
                    </a:lnTo>
                    <a:lnTo>
                      <a:pt x="968375" y="521229"/>
                    </a:lnTo>
                    <a:close/>
                    <a:moveTo>
                      <a:pt x="63500" y="457729"/>
                    </a:moveTo>
                    <a:lnTo>
                      <a:pt x="68792" y="457729"/>
                    </a:lnTo>
                    <a:lnTo>
                      <a:pt x="74084" y="460375"/>
                    </a:lnTo>
                    <a:lnTo>
                      <a:pt x="76729" y="463021"/>
                    </a:lnTo>
                    <a:lnTo>
                      <a:pt x="76729" y="465667"/>
                    </a:lnTo>
                    <a:lnTo>
                      <a:pt x="79375" y="468312"/>
                    </a:lnTo>
                    <a:lnTo>
                      <a:pt x="89959" y="468312"/>
                    </a:lnTo>
                    <a:lnTo>
                      <a:pt x="92604" y="468312"/>
                    </a:lnTo>
                    <a:lnTo>
                      <a:pt x="97896" y="470958"/>
                    </a:lnTo>
                    <a:lnTo>
                      <a:pt x="103188" y="476250"/>
                    </a:lnTo>
                    <a:lnTo>
                      <a:pt x="105834" y="476250"/>
                    </a:lnTo>
                    <a:lnTo>
                      <a:pt x="111125" y="478896"/>
                    </a:lnTo>
                    <a:lnTo>
                      <a:pt x="111125" y="484188"/>
                    </a:lnTo>
                    <a:lnTo>
                      <a:pt x="113771" y="489479"/>
                    </a:lnTo>
                    <a:lnTo>
                      <a:pt x="116417" y="492125"/>
                    </a:lnTo>
                    <a:lnTo>
                      <a:pt x="113771" y="494771"/>
                    </a:lnTo>
                    <a:lnTo>
                      <a:pt x="113771" y="497417"/>
                    </a:lnTo>
                    <a:lnTo>
                      <a:pt x="116417" y="500063"/>
                    </a:lnTo>
                    <a:lnTo>
                      <a:pt x="121709" y="502708"/>
                    </a:lnTo>
                    <a:lnTo>
                      <a:pt x="124354" y="505354"/>
                    </a:lnTo>
                    <a:lnTo>
                      <a:pt x="124354" y="508000"/>
                    </a:lnTo>
                    <a:lnTo>
                      <a:pt x="129646" y="518584"/>
                    </a:lnTo>
                    <a:lnTo>
                      <a:pt x="129646" y="523875"/>
                    </a:lnTo>
                    <a:lnTo>
                      <a:pt x="129646" y="526521"/>
                    </a:lnTo>
                    <a:lnTo>
                      <a:pt x="116417" y="526521"/>
                    </a:lnTo>
                    <a:lnTo>
                      <a:pt x="108479" y="526521"/>
                    </a:lnTo>
                    <a:lnTo>
                      <a:pt x="100542" y="523875"/>
                    </a:lnTo>
                    <a:lnTo>
                      <a:pt x="89959" y="518584"/>
                    </a:lnTo>
                    <a:lnTo>
                      <a:pt x="87313" y="515938"/>
                    </a:lnTo>
                    <a:lnTo>
                      <a:pt x="87313" y="513292"/>
                    </a:lnTo>
                    <a:lnTo>
                      <a:pt x="89959" y="510646"/>
                    </a:lnTo>
                    <a:lnTo>
                      <a:pt x="84667" y="510646"/>
                    </a:lnTo>
                    <a:lnTo>
                      <a:pt x="79375" y="510646"/>
                    </a:lnTo>
                    <a:lnTo>
                      <a:pt x="74084" y="505354"/>
                    </a:lnTo>
                    <a:lnTo>
                      <a:pt x="74084" y="500063"/>
                    </a:lnTo>
                    <a:lnTo>
                      <a:pt x="71438" y="494771"/>
                    </a:lnTo>
                    <a:lnTo>
                      <a:pt x="66146" y="492125"/>
                    </a:lnTo>
                    <a:lnTo>
                      <a:pt x="63500" y="489479"/>
                    </a:lnTo>
                    <a:lnTo>
                      <a:pt x="63500" y="486833"/>
                    </a:lnTo>
                    <a:lnTo>
                      <a:pt x="60854" y="484188"/>
                    </a:lnTo>
                    <a:lnTo>
                      <a:pt x="58209" y="481542"/>
                    </a:lnTo>
                    <a:lnTo>
                      <a:pt x="58209" y="478896"/>
                    </a:lnTo>
                    <a:lnTo>
                      <a:pt x="55563" y="478896"/>
                    </a:lnTo>
                    <a:lnTo>
                      <a:pt x="52917" y="478896"/>
                    </a:lnTo>
                    <a:lnTo>
                      <a:pt x="50271" y="478896"/>
                    </a:lnTo>
                    <a:lnTo>
                      <a:pt x="50271" y="476250"/>
                    </a:lnTo>
                    <a:lnTo>
                      <a:pt x="55563" y="473604"/>
                    </a:lnTo>
                    <a:lnTo>
                      <a:pt x="55563" y="468312"/>
                    </a:lnTo>
                    <a:lnTo>
                      <a:pt x="55563" y="465667"/>
                    </a:lnTo>
                    <a:lnTo>
                      <a:pt x="52917" y="463021"/>
                    </a:lnTo>
                    <a:lnTo>
                      <a:pt x="52917" y="460375"/>
                    </a:lnTo>
                    <a:close/>
                    <a:moveTo>
                      <a:pt x="1270000" y="0"/>
                    </a:moveTo>
                    <a:lnTo>
                      <a:pt x="1277938" y="2646"/>
                    </a:lnTo>
                    <a:lnTo>
                      <a:pt x="1285875" y="7937"/>
                    </a:lnTo>
                    <a:lnTo>
                      <a:pt x="1285875" y="10583"/>
                    </a:lnTo>
                    <a:lnTo>
                      <a:pt x="1285875" y="13229"/>
                    </a:lnTo>
                    <a:lnTo>
                      <a:pt x="1283229" y="15875"/>
                    </a:lnTo>
                    <a:lnTo>
                      <a:pt x="1285875" y="18521"/>
                    </a:lnTo>
                    <a:lnTo>
                      <a:pt x="1291167" y="23812"/>
                    </a:lnTo>
                    <a:lnTo>
                      <a:pt x="1293813" y="26458"/>
                    </a:lnTo>
                    <a:lnTo>
                      <a:pt x="1293813" y="29104"/>
                    </a:lnTo>
                    <a:lnTo>
                      <a:pt x="1293813" y="31750"/>
                    </a:lnTo>
                    <a:lnTo>
                      <a:pt x="1285875" y="31750"/>
                    </a:lnTo>
                    <a:lnTo>
                      <a:pt x="1283229" y="31750"/>
                    </a:lnTo>
                    <a:lnTo>
                      <a:pt x="1283229" y="29104"/>
                    </a:lnTo>
                    <a:lnTo>
                      <a:pt x="1277938" y="29104"/>
                    </a:lnTo>
                    <a:lnTo>
                      <a:pt x="1275292" y="31750"/>
                    </a:lnTo>
                    <a:lnTo>
                      <a:pt x="1277938" y="34396"/>
                    </a:lnTo>
                    <a:lnTo>
                      <a:pt x="1277938" y="37042"/>
                    </a:lnTo>
                    <a:lnTo>
                      <a:pt x="1277938" y="39687"/>
                    </a:lnTo>
                    <a:lnTo>
                      <a:pt x="1275292" y="42333"/>
                    </a:lnTo>
                    <a:lnTo>
                      <a:pt x="1270000" y="44979"/>
                    </a:lnTo>
                    <a:lnTo>
                      <a:pt x="1277938" y="44979"/>
                    </a:lnTo>
                    <a:lnTo>
                      <a:pt x="1285875" y="47625"/>
                    </a:lnTo>
                    <a:lnTo>
                      <a:pt x="1285875" y="50271"/>
                    </a:lnTo>
                    <a:lnTo>
                      <a:pt x="1285875" y="52917"/>
                    </a:lnTo>
                    <a:lnTo>
                      <a:pt x="1277938" y="60854"/>
                    </a:lnTo>
                    <a:lnTo>
                      <a:pt x="1293813" y="60854"/>
                    </a:lnTo>
                    <a:lnTo>
                      <a:pt x="1299104" y="58208"/>
                    </a:lnTo>
                    <a:lnTo>
                      <a:pt x="1307042" y="52917"/>
                    </a:lnTo>
                    <a:lnTo>
                      <a:pt x="1312333" y="50271"/>
                    </a:lnTo>
                    <a:lnTo>
                      <a:pt x="1314979" y="50271"/>
                    </a:lnTo>
                    <a:lnTo>
                      <a:pt x="1322917" y="52917"/>
                    </a:lnTo>
                    <a:lnTo>
                      <a:pt x="1325563" y="55562"/>
                    </a:lnTo>
                    <a:lnTo>
                      <a:pt x="1328208" y="58208"/>
                    </a:lnTo>
                    <a:lnTo>
                      <a:pt x="1328208" y="63500"/>
                    </a:lnTo>
                    <a:lnTo>
                      <a:pt x="1322917" y="66146"/>
                    </a:lnTo>
                    <a:lnTo>
                      <a:pt x="1317625" y="71437"/>
                    </a:lnTo>
                    <a:lnTo>
                      <a:pt x="1317625" y="76729"/>
                    </a:lnTo>
                    <a:lnTo>
                      <a:pt x="1320271" y="82021"/>
                    </a:lnTo>
                    <a:lnTo>
                      <a:pt x="1320271" y="87312"/>
                    </a:lnTo>
                    <a:lnTo>
                      <a:pt x="1338792" y="76729"/>
                    </a:lnTo>
                    <a:lnTo>
                      <a:pt x="1352021" y="71437"/>
                    </a:lnTo>
                    <a:lnTo>
                      <a:pt x="1362604" y="68792"/>
                    </a:lnTo>
                    <a:lnTo>
                      <a:pt x="1370542" y="63500"/>
                    </a:lnTo>
                    <a:lnTo>
                      <a:pt x="1381125" y="58208"/>
                    </a:lnTo>
                    <a:lnTo>
                      <a:pt x="1391708" y="55562"/>
                    </a:lnTo>
                    <a:lnTo>
                      <a:pt x="1386417" y="52917"/>
                    </a:lnTo>
                    <a:lnTo>
                      <a:pt x="1383771" y="50271"/>
                    </a:lnTo>
                    <a:lnTo>
                      <a:pt x="1386417" y="47625"/>
                    </a:lnTo>
                    <a:lnTo>
                      <a:pt x="1389063" y="44979"/>
                    </a:lnTo>
                    <a:lnTo>
                      <a:pt x="1399646" y="39687"/>
                    </a:lnTo>
                    <a:lnTo>
                      <a:pt x="1407583" y="39687"/>
                    </a:lnTo>
                    <a:lnTo>
                      <a:pt x="1412875" y="39687"/>
                    </a:lnTo>
                    <a:lnTo>
                      <a:pt x="1423458" y="42333"/>
                    </a:lnTo>
                    <a:lnTo>
                      <a:pt x="1434042" y="44979"/>
                    </a:lnTo>
                    <a:lnTo>
                      <a:pt x="1441979" y="44979"/>
                    </a:lnTo>
                    <a:lnTo>
                      <a:pt x="1447271" y="47625"/>
                    </a:lnTo>
                    <a:lnTo>
                      <a:pt x="1463146" y="55562"/>
                    </a:lnTo>
                    <a:lnTo>
                      <a:pt x="1465792" y="58208"/>
                    </a:lnTo>
                    <a:lnTo>
                      <a:pt x="1463146" y="60854"/>
                    </a:lnTo>
                    <a:lnTo>
                      <a:pt x="1457854" y="60854"/>
                    </a:lnTo>
                    <a:lnTo>
                      <a:pt x="1457854" y="63500"/>
                    </a:lnTo>
                    <a:lnTo>
                      <a:pt x="1455208" y="66146"/>
                    </a:lnTo>
                    <a:lnTo>
                      <a:pt x="1447271" y="66146"/>
                    </a:lnTo>
                    <a:lnTo>
                      <a:pt x="1441979" y="66146"/>
                    </a:lnTo>
                    <a:lnTo>
                      <a:pt x="1441979" y="68792"/>
                    </a:lnTo>
                    <a:lnTo>
                      <a:pt x="1441979" y="71437"/>
                    </a:lnTo>
                    <a:lnTo>
                      <a:pt x="1441979" y="74083"/>
                    </a:lnTo>
                    <a:lnTo>
                      <a:pt x="1439333" y="76729"/>
                    </a:lnTo>
                    <a:lnTo>
                      <a:pt x="1439333" y="79375"/>
                    </a:lnTo>
                    <a:lnTo>
                      <a:pt x="1441979" y="82021"/>
                    </a:lnTo>
                    <a:lnTo>
                      <a:pt x="1441979" y="84667"/>
                    </a:lnTo>
                    <a:lnTo>
                      <a:pt x="1441979" y="87312"/>
                    </a:lnTo>
                    <a:lnTo>
                      <a:pt x="1431396" y="95250"/>
                    </a:lnTo>
                    <a:lnTo>
                      <a:pt x="1418167" y="97896"/>
                    </a:lnTo>
                    <a:lnTo>
                      <a:pt x="1410229" y="97896"/>
                    </a:lnTo>
                    <a:lnTo>
                      <a:pt x="1404938" y="97896"/>
                    </a:lnTo>
                    <a:lnTo>
                      <a:pt x="1394354" y="100542"/>
                    </a:lnTo>
                    <a:lnTo>
                      <a:pt x="1386417" y="103187"/>
                    </a:lnTo>
                    <a:lnTo>
                      <a:pt x="1381125" y="103187"/>
                    </a:lnTo>
                    <a:lnTo>
                      <a:pt x="1375833" y="103187"/>
                    </a:lnTo>
                    <a:lnTo>
                      <a:pt x="1370542" y="103187"/>
                    </a:lnTo>
                    <a:lnTo>
                      <a:pt x="1365250" y="105833"/>
                    </a:lnTo>
                    <a:lnTo>
                      <a:pt x="1362604" y="103187"/>
                    </a:lnTo>
                    <a:lnTo>
                      <a:pt x="1357313" y="97896"/>
                    </a:lnTo>
                    <a:lnTo>
                      <a:pt x="1349375" y="95250"/>
                    </a:lnTo>
                    <a:lnTo>
                      <a:pt x="1344083" y="92604"/>
                    </a:lnTo>
                    <a:lnTo>
                      <a:pt x="1342760" y="93266"/>
                    </a:lnTo>
                    <a:lnTo>
                      <a:pt x="1341438" y="92604"/>
                    </a:lnTo>
                    <a:lnTo>
                      <a:pt x="1338792" y="92604"/>
                    </a:lnTo>
                    <a:lnTo>
                      <a:pt x="1338792" y="95250"/>
                    </a:lnTo>
                    <a:lnTo>
                      <a:pt x="1342760" y="93266"/>
                    </a:lnTo>
                    <a:lnTo>
                      <a:pt x="1346729" y="95250"/>
                    </a:lnTo>
                    <a:lnTo>
                      <a:pt x="1354667" y="100542"/>
                    </a:lnTo>
                    <a:lnTo>
                      <a:pt x="1357313" y="105833"/>
                    </a:lnTo>
                    <a:lnTo>
                      <a:pt x="1357313" y="108479"/>
                    </a:lnTo>
                    <a:lnTo>
                      <a:pt x="1352021" y="108479"/>
                    </a:lnTo>
                    <a:lnTo>
                      <a:pt x="1344083" y="108479"/>
                    </a:lnTo>
                    <a:lnTo>
                      <a:pt x="1336146" y="108479"/>
                    </a:lnTo>
                    <a:lnTo>
                      <a:pt x="1333500" y="108479"/>
                    </a:lnTo>
                    <a:lnTo>
                      <a:pt x="1330854" y="103187"/>
                    </a:lnTo>
                    <a:lnTo>
                      <a:pt x="1330854" y="100542"/>
                    </a:lnTo>
                    <a:lnTo>
                      <a:pt x="1325563" y="100542"/>
                    </a:lnTo>
                    <a:lnTo>
                      <a:pt x="1320271" y="100542"/>
                    </a:lnTo>
                    <a:lnTo>
                      <a:pt x="1309688" y="103187"/>
                    </a:lnTo>
                    <a:lnTo>
                      <a:pt x="1304396" y="105833"/>
                    </a:lnTo>
                    <a:lnTo>
                      <a:pt x="1304396" y="108479"/>
                    </a:lnTo>
                    <a:lnTo>
                      <a:pt x="1312333" y="111125"/>
                    </a:lnTo>
                    <a:lnTo>
                      <a:pt x="1314979" y="111125"/>
                    </a:lnTo>
                    <a:lnTo>
                      <a:pt x="1314979" y="113771"/>
                    </a:lnTo>
                    <a:lnTo>
                      <a:pt x="1309688" y="116417"/>
                    </a:lnTo>
                    <a:lnTo>
                      <a:pt x="1293813" y="121708"/>
                    </a:lnTo>
                    <a:lnTo>
                      <a:pt x="1270000" y="127000"/>
                    </a:lnTo>
                    <a:lnTo>
                      <a:pt x="1264708" y="129646"/>
                    </a:lnTo>
                    <a:lnTo>
                      <a:pt x="1251479" y="127000"/>
                    </a:lnTo>
                    <a:lnTo>
                      <a:pt x="1246188" y="127000"/>
                    </a:lnTo>
                    <a:lnTo>
                      <a:pt x="1240896" y="124354"/>
                    </a:lnTo>
                    <a:lnTo>
                      <a:pt x="1238250" y="119062"/>
                    </a:lnTo>
                    <a:lnTo>
                      <a:pt x="1235604" y="116417"/>
                    </a:lnTo>
                    <a:lnTo>
                      <a:pt x="1232958" y="113771"/>
                    </a:lnTo>
                    <a:lnTo>
                      <a:pt x="1217083" y="113771"/>
                    </a:lnTo>
                    <a:lnTo>
                      <a:pt x="1227667" y="116417"/>
                    </a:lnTo>
                    <a:lnTo>
                      <a:pt x="1232958" y="121708"/>
                    </a:lnTo>
                    <a:lnTo>
                      <a:pt x="1238250" y="127000"/>
                    </a:lnTo>
                    <a:lnTo>
                      <a:pt x="1246188" y="129646"/>
                    </a:lnTo>
                    <a:lnTo>
                      <a:pt x="1259417" y="132292"/>
                    </a:lnTo>
                    <a:lnTo>
                      <a:pt x="1267354" y="132292"/>
                    </a:lnTo>
                    <a:lnTo>
                      <a:pt x="1270000" y="132292"/>
                    </a:lnTo>
                    <a:lnTo>
                      <a:pt x="1262063" y="137583"/>
                    </a:lnTo>
                    <a:lnTo>
                      <a:pt x="1240896" y="148167"/>
                    </a:lnTo>
                    <a:lnTo>
                      <a:pt x="1232958" y="153458"/>
                    </a:lnTo>
                    <a:lnTo>
                      <a:pt x="1222375" y="153458"/>
                    </a:lnTo>
                    <a:lnTo>
                      <a:pt x="1206500" y="153458"/>
                    </a:lnTo>
                    <a:lnTo>
                      <a:pt x="1198563" y="153458"/>
                    </a:lnTo>
                    <a:lnTo>
                      <a:pt x="1193271" y="148167"/>
                    </a:lnTo>
                    <a:lnTo>
                      <a:pt x="1190625" y="153458"/>
                    </a:lnTo>
                    <a:lnTo>
                      <a:pt x="1187979" y="156104"/>
                    </a:lnTo>
                    <a:lnTo>
                      <a:pt x="1177396" y="158750"/>
                    </a:lnTo>
                    <a:lnTo>
                      <a:pt x="1169458" y="158750"/>
                    </a:lnTo>
                    <a:lnTo>
                      <a:pt x="1158875" y="156104"/>
                    </a:lnTo>
                    <a:lnTo>
                      <a:pt x="1145646" y="153458"/>
                    </a:lnTo>
                    <a:lnTo>
                      <a:pt x="1116542" y="153458"/>
                    </a:lnTo>
                    <a:lnTo>
                      <a:pt x="1135063" y="156104"/>
                    </a:lnTo>
                    <a:lnTo>
                      <a:pt x="1135063" y="158750"/>
                    </a:lnTo>
                    <a:lnTo>
                      <a:pt x="1129771" y="161396"/>
                    </a:lnTo>
                    <a:lnTo>
                      <a:pt x="1143000" y="158750"/>
                    </a:lnTo>
                    <a:lnTo>
                      <a:pt x="1153583" y="158750"/>
                    </a:lnTo>
                    <a:lnTo>
                      <a:pt x="1158875" y="158750"/>
                    </a:lnTo>
                    <a:lnTo>
                      <a:pt x="1161521" y="164042"/>
                    </a:lnTo>
                    <a:lnTo>
                      <a:pt x="1164167" y="169333"/>
                    </a:lnTo>
                    <a:lnTo>
                      <a:pt x="1161521" y="171979"/>
                    </a:lnTo>
                    <a:lnTo>
                      <a:pt x="1153583" y="171979"/>
                    </a:lnTo>
                    <a:lnTo>
                      <a:pt x="1140354" y="171979"/>
                    </a:lnTo>
                    <a:lnTo>
                      <a:pt x="1124479" y="171979"/>
                    </a:lnTo>
                    <a:lnTo>
                      <a:pt x="1124479" y="174625"/>
                    </a:lnTo>
                    <a:lnTo>
                      <a:pt x="1129771" y="177271"/>
                    </a:lnTo>
                    <a:lnTo>
                      <a:pt x="1127125" y="179917"/>
                    </a:lnTo>
                    <a:lnTo>
                      <a:pt x="1111250" y="182562"/>
                    </a:lnTo>
                    <a:lnTo>
                      <a:pt x="1105958" y="185208"/>
                    </a:lnTo>
                    <a:lnTo>
                      <a:pt x="1100667" y="190500"/>
                    </a:lnTo>
                    <a:lnTo>
                      <a:pt x="1095375" y="190500"/>
                    </a:lnTo>
                    <a:lnTo>
                      <a:pt x="1087438" y="193146"/>
                    </a:lnTo>
                    <a:lnTo>
                      <a:pt x="1074208" y="198437"/>
                    </a:lnTo>
                    <a:lnTo>
                      <a:pt x="1066271" y="203729"/>
                    </a:lnTo>
                    <a:lnTo>
                      <a:pt x="1058333" y="206375"/>
                    </a:lnTo>
                    <a:lnTo>
                      <a:pt x="1053042" y="206375"/>
                    </a:lnTo>
                    <a:lnTo>
                      <a:pt x="1053042" y="209021"/>
                    </a:lnTo>
                    <a:lnTo>
                      <a:pt x="1047750" y="214312"/>
                    </a:lnTo>
                    <a:lnTo>
                      <a:pt x="1031875" y="219604"/>
                    </a:lnTo>
                    <a:lnTo>
                      <a:pt x="1026583" y="222250"/>
                    </a:lnTo>
                    <a:lnTo>
                      <a:pt x="1026583" y="224896"/>
                    </a:lnTo>
                    <a:lnTo>
                      <a:pt x="1026583" y="227542"/>
                    </a:lnTo>
                    <a:lnTo>
                      <a:pt x="1018646" y="227542"/>
                    </a:lnTo>
                    <a:lnTo>
                      <a:pt x="1013354" y="230187"/>
                    </a:lnTo>
                    <a:lnTo>
                      <a:pt x="1013354" y="232833"/>
                    </a:lnTo>
                    <a:lnTo>
                      <a:pt x="1008062" y="238125"/>
                    </a:lnTo>
                    <a:lnTo>
                      <a:pt x="1000125" y="243417"/>
                    </a:lnTo>
                    <a:lnTo>
                      <a:pt x="997479" y="251354"/>
                    </a:lnTo>
                    <a:lnTo>
                      <a:pt x="992187" y="256646"/>
                    </a:lnTo>
                    <a:lnTo>
                      <a:pt x="984250" y="264583"/>
                    </a:lnTo>
                    <a:lnTo>
                      <a:pt x="992187" y="264583"/>
                    </a:lnTo>
                    <a:lnTo>
                      <a:pt x="992187" y="272521"/>
                    </a:lnTo>
                    <a:lnTo>
                      <a:pt x="994833" y="269875"/>
                    </a:lnTo>
                    <a:lnTo>
                      <a:pt x="1000125" y="269875"/>
                    </a:lnTo>
                    <a:lnTo>
                      <a:pt x="1010708" y="267229"/>
                    </a:lnTo>
                    <a:lnTo>
                      <a:pt x="1016000" y="269875"/>
                    </a:lnTo>
                    <a:lnTo>
                      <a:pt x="1018646" y="272521"/>
                    </a:lnTo>
                    <a:lnTo>
                      <a:pt x="1018646" y="277812"/>
                    </a:lnTo>
                    <a:lnTo>
                      <a:pt x="1018646" y="280458"/>
                    </a:lnTo>
                    <a:lnTo>
                      <a:pt x="1018646" y="285750"/>
                    </a:lnTo>
                    <a:lnTo>
                      <a:pt x="1021292" y="291042"/>
                    </a:lnTo>
                    <a:lnTo>
                      <a:pt x="1021292" y="296333"/>
                    </a:lnTo>
                    <a:lnTo>
                      <a:pt x="1021292" y="298979"/>
                    </a:lnTo>
                    <a:lnTo>
                      <a:pt x="1010708" y="304271"/>
                    </a:lnTo>
                    <a:lnTo>
                      <a:pt x="1005417" y="304271"/>
                    </a:lnTo>
                    <a:lnTo>
                      <a:pt x="1002771" y="304271"/>
                    </a:lnTo>
                    <a:lnTo>
                      <a:pt x="994833" y="309562"/>
                    </a:lnTo>
                    <a:lnTo>
                      <a:pt x="1000125" y="306917"/>
                    </a:lnTo>
                    <a:lnTo>
                      <a:pt x="1010708" y="306917"/>
                    </a:lnTo>
                    <a:lnTo>
                      <a:pt x="1021292" y="304271"/>
                    </a:lnTo>
                    <a:lnTo>
                      <a:pt x="1034521" y="301625"/>
                    </a:lnTo>
                    <a:lnTo>
                      <a:pt x="1045104" y="298979"/>
                    </a:lnTo>
                    <a:lnTo>
                      <a:pt x="1050396" y="301625"/>
                    </a:lnTo>
                    <a:lnTo>
                      <a:pt x="1053042" y="304271"/>
                    </a:lnTo>
                    <a:lnTo>
                      <a:pt x="1055688" y="309562"/>
                    </a:lnTo>
                    <a:lnTo>
                      <a:pt x="1060979" y="312208"/>
                    </a:lnTo>
                    <a:lnTo>
                      <a:pt x="1074208" y="314854"/>
                    </a:lnTo>
                    <a:lnTo>
                      <a:pt x="1087438" y="317500"/>
                    </a:lnTo>
                    <a:lnTo>
                      <a:pt x="1092729" y="320146"/>
                    </a:lnTo>
                    <a:lnTo>
                      <a:pt x="1095375" y="322792"/>
                    </a:lnTo>
                    <a:lnTo>
                      <a:pt x="1098021" y="328083"/>
                    </a:lnTo>
                    <a:lnTo>
                      <a:pt x="1100667" y="328083"/>
                    </a:lnTo>
                    <a:lnTo>
                      <a:pt x="1103313" y="328083"/>
                    </a:lnTo>
                    <a:lnTo>
                      <a:pt x="1108604" y="330729"/>
                    </a:lnTo>
                    <a:lnTo>
                      <a:pt x="1119188" y="336021"/>
                    </a:lnTo>
                    <a:lnTo>
                      <a:pt x="1127125" y="336021"/>
                    </a:lnTo>
                    <a:lnTo>
                      <a:pt x="1132417" y="338667"/>
                    </a:lnTo>
                    <a:lnTo>
                      <a:pt x="1132417" y="343958"/>
                    </a:lnTo>
                    <a:lnTo>
                      <a:pt x="1132417" y="346604"/>
                    </a:lnTo>
                    <a:lnTo>
                      <a:pt x="1137708" y="346604"/>
                    </a:lnTo>
                    <a:lnTo>
                      <a:pt x="1150938" y="346604"/>
                    </a:lnTo>
                    <a:lnTo>
                      <a:pt x="1164167" y="346604"/>
                    </a:lnTo>
                    <a:lnTo>
                      <a:pt x="1174750" y="349250"/>
                    </a:lnTo>
                    <a:lnTo>
                      <a:pt x="1180042" y="351896"/>
                    </a:lnTo>
                    <a:lnTo>
                      <a:pt x="1187979" y="351896"/>
                    </a:lnTo>
                    <a:lnTo>
                      <a:pt x="1190625" y="351896"/>
                    </a:lnTo>
                    <a:lnTo>
                      <a:pt x="1187979" y="357188"/>
                    </a:lnTo>
                    <a:lnTo>
                      <a:pt x="1180042" y="362479"/>
                    </a:lnTo>
                    <a:lnTo>
                      <a:pt x="1180042" y="365125"/>
                    </a:lnTo>
                    <a:lnTo>
                      <a:pt x="1182688" y="367771"/>
                    </a:lnTo>
                    <a:lnTo>
                      <a:pt x="1182688" y="373063"/>
                    </a:lnTo>
                    <a:lnTo>
                      <a:pt x="1177396" y="375708"/>
                    </a:lnTo>
                    <a:lnTo>
                      <a:pt x="1174750" y="375708"/>
                    </a:lnTo>
                    <a:lnTo>
                      <a:pt x="1172104" y="375708"/>
                    </a:lnTo>
                    <a:lnTo>
                      <a:pt x="1166813" y="378354"/>
                    </a:lnTo>
                    <a:lnTo>
                      <a:pt x="1164167" y="378354"/>
                    </a:lnTo>
                    <a:lnTo>
                      <a:pt x="1153583" y="375708"/>
                    </a:lnTo>
                    <a:lnTo>
                      <a:pt x="1156229" y="378354"/>
                    </a:lnTo>
                    <a:lnTo>
                      <a:pt x="1158875" y="378354"/>
                    </a:lnTo>
                    <a:lnTo>
                      <a:pt x="1166813" y="381000"/>
                    </a:lnTo>
                    <a:lnTo>
                      <a:pt x="1172104" y="383646"/>
                    </a:lnTo>
                    <a:lnTo>
                      <a:pt x="1174750" y="383646"/>
                    </a:lnTo>
                    <a:lnTo>
                      <a:pt x="1174750" y="388938"/>
                    </a:lnTo>
                    <a:lnTo>
                      <a:pt x="1174750" y="394229"/>
                    </a:lnTo>
                    <a:lnTo>
                      <a:pt x="1174750" y="396875"/>
                    </a:lnTo>
                    <a:lnTo>
                      <a:pt x="1161521" y="396875"/>
                    </a:lnTo>
                    <a:lnTo>
                      <a:pt x="1169458" y="399521"/>
                    </a:lnTo>
                    <a:lnTo>
                      <a:pt x="1174750" y="404813"/>
                    </a:lnTo>
                    <a:lnTo>
                      <a:pt x="1177396" y="407458"/>
                    </a:lnTo>
                    <a:lnTo>
                      <a:pt x="1177396" y="412750"/>
                    </a:lnTo>
                    <a:lnTo>
                      <a:pt x="1177396" y="420688"/>
                    </a:lnTo>
                    <a:lnTo>
                      <a:pt x="1177396" y="425979"/>
                    </a:lnTo>
                    <a:lnTo>
                      <a:pt x="1180042" y="428625"/>
                    </a:lnTo>
                    <a:lnTo>
                      <a:pt x="1182688" y="431271"/>
                    </a:lnTo>
                    <a:lnTo>
                      <a:pt x="1177396" y="431271"/>
                    </a:lnTo>
                    <a:lnTo>
                      <a:pt x="1172104" y="436563"/>
                    </a:lnTo>
                    <a:lnTo>
                      <a:pt x="1166813" y="439208"/>
                    </a:lnTo>
                    <a:lnTo>
                      <a:pt x="1164167" y="444500"/>
                    </a:lnTo>
                    <a:lnTo>
                      <a:pt x="1172104" y="436563"/>
                    </a:lnTo>
                    <a:lnTo>
                      <a:pt x="1185333" y="431271"/>
                    </a:lnTo>
                    <a:lnTo>
                      <a:pt x="1187979" y="431271"/>
                    </a:lnTo>
                    <a:lnTo>
                      <a:pt x="1190625" y="431271"/>
                    </a:lnTo>
                    <a:lnTo>
                      <a:pt x="1190625" y="439208"/>
                    </a:lnTo>
                    <a:lnTo>
                      <a:pt x="1190625" y="447146"/>
                    </a:lnTo>
                    <a:lnTo>
                      <a:pt x="1190625" y="449792"/>
                    </a:lnTo>
                    <a:lnTo>
                      <a:pt x="1195917" y="447146"/>
                    </a:lnTo>
                    <a:lnTo>
                      <a:pt x="1198563" y="449792"/>
                    </a:lnTo>
                    <a:lnTo>
                      <a:pt x="1201208" y="449792"/>
                    </a:lnTo>
                    <a:lnTo>
                      <a:pt x="1201208" y="447146"/>
                    </a:lnTo>
                    <a:lnTo>
                      <a:pt x="1201208" y="444500"/>
                    </a:lnTo>
                    <a:lnTo>
                      <a:pt x="1206500" y="441854"/>
                    </a:lnTo>
                    <a:lnTo>
                      <a:pt x="1219729" y="439208"/>
                    </a:lnTo>
                    <a:lnTo>
                      <a:pt x="1222375" y="439208"/>
                    </a:lnTo>
                    <a:lnTo>
                      <a:pt x="1225021" y="441854"/>
                    </a:lnTo>
                    <a:lnTo>
                      <a:pt x="1227667" y="449792"/>
                    </a:lnTo>
                    <a:lnTo>
                      <a:pt x="1230313" y="452438"/>
                    </a:lnTo>
                    <a:lnTo>
                      <a:pt x="1235604" y="455083"/>
                    </a:lnTo>
                    <a:lnTo>
                      <a:pt x="1230313" y="449792"/>
                    </a:lnTo>
                    <a:lnTo>
                      <a:pt x="1230313" y="447146"/>
                    </a:lnTo>
                    <a:lnTo>
                      <a:pt x="1232958" y="447146"/>
                    </a:lnTo>
                    <a:lnTo>
                      <a:pt x="1240896" y="447146"/>
                    </a:lnTo>
                    <a:lnTo>
                      <a:pt x="1232958" y="441854"/>
                    </a:lnTo>
                    <a:lnTo>
                      <a:pt x="1230313" y="439208"/>
                    </a:lnTo>
                    <a:lnTo>
                      <a:pt x="1230313" y="433917"/>
                    </a:lnTo>
                    <a:lnTo>
                      <a:pt x="1232958" y="431271"/>
                    </a:lnTo>
                    <a:lnTo>
                      <a:pt x="1235604" y="431271"/>
                    </a:lnTo>
                    <a:lnTo>
                      <a:pt x="1246188" y="428625"/>
                    </a:lnTo>
                    <a:lnTo>
                      <a:pt x="1248833" y="425979"/>
                    </a:lnTo>
                    <a:lnTo>
                      <a:pt x="1254125" y="423333"/>
                    </a:lnTo>
                    <a:lnTo>
                      <a:pt x="1256771" y="418042"/>
                    </a:lnTo>
                    <a:lnTo>
                      <a:pt x="1256771" y="412750"/>
                    </a:lnTo>
                    <a:lnTo>
                      <a:pt x="1256771" y="404813"/>
                    </a:lnTo>
                    <a:lnTo>
                      <a:pt x="1259417" y="402167"/>
                    </a:lnTo>
                    <a:lnTo>
                      <a:pt x="1262063" y="396875"/>
                    </a:lnTo>
                    <a:lnTo>
                      <a:pt x="1259417" y="381000"/>
                    </a:lnTo>
                    <a:lnTo>
                      <a:pt x="1259417" y="375708"/>
                    </a:lnTo>
                    <a:lnTo>
                      <a:pt x="1256771" y="375708"/>
                    </a:lnTo>
                    <a:lnTo>
                      <a:pt x="1254125" y="373063"/>
                    </a:lnTo>
                    <a:lnTo>
                      <a:pt x="1251479" y="370417"/>
                    </a:lnTo>
                    <a:lnTo>
                      <a:pt x="1248833" y="367771"/>
                    </a:lnTo>
                    <a:lnTo>
                      <a:pt x="1246188" y="367771"/>
                    </a:lnTo>
                    <a:lnTo>
                      <a:pt x="1248833" y="362479"/>
                    </a:lnTo>
                    <a:lnTo>
                      <a:pt x="1259417" y="362479"/>
                    </a:lnTo>
                    <a:lnTo>
                      <a:pt x="1285875" y="357188"/>
                    </a:lnTo>
                    <a:lnTo>
                      <a:pt x="1299104" y="354542"/>
                    </a:lnTo>
                    <a:lnTo>
                      <a:pt x="1314979" y="346604"/>
                    </a:lnTo>
                    <a:lnTo>
                      <a:pt x="1330854" y="338667"/>
                    </a:lnTo>
                    <a:lnTo>
                      <a:pt x="1346729" y="325438"/>
                    </a:lnTo>
                    <a:lnTo>
                      <a:pt x="1359958" y="309562"/>
                    </a:lnTo>
                    <a:lnTo>
                      <a:pt x="1365250" y="296333"/>
                    </a:lnTo>
                    <a:lnTo>
                      <a:pt x="1365250" y="288396"/>
                    </a:lnTo>
                    <a:lnTo>
                      <a:pt x="1359958" y="280458"/>
                    </a:lnTo>
                    <a:lnTo>
                      <a:pt x="1349375" y="272521"/>
                    </a:lnTo>
                    <a:lnTo>
                      <a:pt x="1346729" y="269875"/>
                    </a:lnTo>
                    <a:lnTo>
                      <a:pt x="1346729" y="267229"/>
                    </a:lnTo>
                    <a:lnTo>
                      <a:pt x="1349375" y="264583"/>
                    </a:lnTo>
                    <a:lnTo>
                      <a:pt x="1349375" y="259292"/>
                    </a:lnTo>
                    <a:lnTo>
                      <a:pt x="1352021" y="256646"/>
                    </a:lnTo>
                    <a:lnTo>
                      <a:pt x="1367896" y="251354"/>
                    </a:lnTo>
                    <a:lnTo>
                      <a:pt x="1375833" y="248708"/>
                    </a:lnTo>
                    <a:lnTo>
                      <a:pt x="1375833" y="246062"/>
                    </a:lnTo>
                    <a:lnTo>
                      <a:pt x="1381125" y="243417"/>
                    </a:lnTo>
                    <a:lnTo>
                      <a:pt x="1386417" y="240771"/>
                    </a:lnTo>
                    <a:lnTo>
                      <a:pt x="1386417" y="238125"/>
                    </a:lnTo>
                    <a:lnTo>
                      <a:pt x="1383771" y="238125"/>
                    </a:lnTo>
                    <a:lnTo>
                      <a:pt x="1383771" y="235479"/>
                    </a:lnTo>
                    <a:lnTo>
                      <a:pt x="1386417" y="232833"/>
                    </a:lnTo>
                    <a:lnTo>
                      <a:pt x="1391708" y="230187"/>
                    </a:lnTo>
                    <a:lnTo>
                      <a:pt x="1399646" y="222250"/>
                    </a:lnTo>
                    <a:lnTo>
                      <a:pt x="1397000" y="219604"/>
                    </a:lnTo>
                    <a:lnTo>
                      <a:pt x="1394354" y="219604"/>
                    </a:lnTo>
                    <a:lnTo>
                      <a:pt x="1394354" y="216958"/>
                    </a:lnTo>
                    <a:lnTo>
                      <a:pt x="1397000" y="216958"/>
                    </a:lnTo>
                    <a:lnTo>
                      <a:pt x="1402292" y="211667"/>
                    </a:lnTo>
                    <a:lnTo>
                      <a:pt x="1404938" y="209021"/>
                    </a:lnTo>
                    <a:lnTo>
                      <a:pt x="1407583" y="203729"/>
                    </a:lnTo>
                    <a:lnTo>
                      <a:pt x="1410229" y="193146"/>
                    </a:lnTo>
                    <a:lnTo>
                      <a:pt x="1412875" y="185208"/>
                    </a:lnTo>
                    <a:lnTo>
                      <a:pt x="1418167" y="182562"/>
                    </a:lnTo>
                    <a:lnTo>
                      <a:pt x="1420813" y="179917"/>
                    </a:lnTo>
                    <a:lnTo>
                      <a:pt x="1434042" y="177271"/>
                    </a:lnTo>
                    <a:lnTo>
                      <a:pt x="1447271" y="177271"/>
                    </a:lnTo>
                    <a:lnTo>
                      <a:pt x="1473729" y="185208"/>
                    </a:lnTo>
                    <a:lnTo>
                      <a:pt x="1484313" y="187854"/>
                    </a:lnTo>
                    <a:lnTo>
                      <a:pt x="1492250" y="187854"/>
                    </a:lnTo>
                    <a:lnTo>
                      <a:pt x="1502833" y="182562"/>
                    </a:lnTo>
                    <a:lnTo>
                      <a:pt x="1505479" y="179917"/>
                    </a:lnTo>
                    <a:lnTo>
                      <a:pt x="1513417" y="182562"/>
                    </a:lnTo>
                    <a:lnTo>
                      <a:pt x="1521354" y="185208"/>
                    </a:lnTo>
                    <a:lnTo>
                      <a:pt x="1531937" y="193146"/>
                    </a:lnTo>
                    <a:lnTo>
                      <a:pt x="1531937" y="201083"/>
                    </a:lnTo>
                    <a:lnTo>
                      <a:pt x="1537229" y="206375"/>
                    </a:lnTo>
                    <a:lnTo>
                      <a:pt x="1539875" y="206375"/>
                    </a:lnTo>
                    <a:lnTo>
                      <a:pt x="1545167" y="209021"/>
                    </a:lnTo>
                    <a:lnTo>
                      <a:pt x="1550458" y="214312"/>
                    </a:lnTo>
                    <a:lnTo>
                      <a:pt x="1555750" y="211667"/>
                    </a:lnTo>
                    <a:lnTo>
                      <a:pt x="1558396" y="209021"/>
                    </a:lnTo>
                    <a:lnTo>
                      <a:pt x="1561042" y="209021"/>
                    </a:lnTo>
                    <a:lnTo>
                      <a:pt x="1563687" y="211667"/>
                    </a:lnTo>
                    <a:lnTo>
                      <a:pt x="1563687" y="214312"/>
                    </a:lnTo>
                    <a:lnTo>
                      <a:pt x="1561042" y="216958"/>
                    </a:lnTo>
                    <a:lnTo>
                      <a:pt x="1563687" y="219604"/>
                    </a:lnTo>
                    <a:lnTo>
                      <a:pt x="1566333" y="222250"/>
                    </a:lnTo>
                    <a:lnTo>
                      <a:pt x="1571625" y="219604"/>
                    </a:lnTo>
                    <a:lnTo>
                      <a:pt x="1576917" y="216958"/>
                    </a:lnTo>
                    <a:lnTo>
                      <a:pt x="1579562" y="216958"/>
                    </a:lnTo>
                    <a:lnTo>
                      <a:pt x="1582208" y="219604"/>
                    </a:lnTo>
                    <a:lnTo>
                      <a:pt x="1582208" y="222250"/>
                    </a:lnTo>
                    <a:lnTo>
                      <a:pt x="1576917" y="224896"/>
                    </a:lnTo>
                    <a:lnTo>
                      <a:pt x="1568979" y="227542"/>
                    </a:lnTo>
                    <a:lnTo>
                      <a:pt x="1563687" y="230187"/>
                    </a:lnTo>
                    <a:lnTo>
                      <a:pt x="1561042" y="230187"/>
                    </a:lnTo>
                    <a:lnTo>
                      <a:pt x="1563687" y="235479"/>
                    </a:lnTo>
                    <a:lnTo>
                      <a:pt x="1566333" y="238125"/>
                    </a:lnTo>
                    <a:lnTo>
                      <a:pt x="1550458" y="243417"/>
                    </a:lnTo>
                    <a:lnTo>
                      <a:pt x="1555750" y="243417"/>
                    </a:lnTo>
                    <a:lnTo>
                      <a:pt x="1558396" y="243417"/>
                    </a:lnTo>
                    <a:lnTo>
                      <a:pt x="1561042" y="246062"/>
                    </a:lnTo>
                    <a:lnTo>
                      <a:pt x="1561042" y="251354"/>
                    </a:lnTo>
                    <a:lnTo>
                      <a:pt x="1558396" y="254000"/>
                    </a:lnTo>
                    <a:lnTo>
                      <a:pt x="1547812" y="256646"/>
                    </a:lnTo>
                    <a:lnTo>
                      <a:pt x="1539875" y="261937"/>
                    </a:lnTo>
                    <a:lnTo>
                      <a:pt x="1537229" y="264583"/>
                    </a:lnTo>
                    <a:lnTo>
                      <a:pt x="1537229" y="267229"/>
                    </a:lnTo>
                    <a:lnTo>
                      <a:pt x="1550458" y="264583"/>
                    </a:lnTo>
                    <a:lnTo>
                      <a:pt x="1561042" y="264583"/>
                    </a:lnTo>
                    <a:lnTo>
                      <a:pt x="1563687" y="267229"/>
                    </a:lnTo>
                    <a:lnTo>
                      <a:pt x="1561042" y="272521"/>
                    </a:lnTo>
                    <a:lnTo>
                      <a:pt x="1550458" y="280458"/>
                    </a:lnTo>
                    <a:lnTo>
                      <a:pt x="1545167" y="280458"/>
                    </a:lnTo>
                    <a:lnTo>
                      <a:pt x="1542521" y="280458"/>
                    </a:lnTo>
                    <a:lnTo>
                      <a:pt x="1542521" y="275167"/>
                    </a:lnTo>
                    <a:lnTo>
                      <a:pt x="1537229" y="280458"/>
                    </a:lnTo>
                    <a:lnTo>
                      <a:pt x="1529292" y="285750"/>
                    </a:lnTo>
                    <a:lnTo>
                      <a:pt x="1537229" y="285750"/>
                    </a:lnTo>
                    <a:lnTo>
                      <a:pt x="1539875" y="288396"/>
                    </a:lnTo>
                    <a:lnTo>
                      <a:pt x="1539875" y="293687"/>
                    </a:lnTo>
                    <a:lnTo>
                      <a:pt x="1553104" y="283104"/>
                    </a:lnTo>
                    <a:lnTo>
                      <a:pt x="1566333" y="277812"/>
                    </a:lnTo>
                    <a:lnTo>
                      <a:pt x="1576917" y="275167"/>
                    </a:lnTo>
                    <a:lnTo>
                      <a:pt x="1576917" y="277812"/>
                    </a:lnTo>
                    <a:lnTo>
                      <a:pt x="1576917" y="280458"/>
                    </a:lnTo>
                    <a:lnTo>
                      <a:pt x="1576917" y="285750"/>
                    </a:lnTo>
                    <a:lnTo>
                      <a:pt x="1579562" y="285750"/>
                    </a:lnTo>
                    <a:lnTo>
                      <a:pt x="1584854" y="285750"/>
                    </a:lnTo>
                    <a:lnTo>
                      <a:pt x="1584854" y="288396"/>
                    </a:lnTo>
                    <a:lnTo>
                      <a:pt x="1590146" y="280458"/>
                    </a:lnTo>
                    <a:lnTo>
                      <a:pt x="1598083" y="275167"/>
                    </a:lnTo>
                    <a:lnTo>
                      <a:pt x="1606021" y="272521"/>
                    </a:lnTo>
                    <a:lnTo>
                      <a:pt x="1613958" y="267229"/>
                    </a:lnTo>
                    <a:lnTo>
                      <a:pt x="1616604" y="264583"/>
                    </a:lnTo>
                    <a:lnTo>
                      <a:pt x="1619250" y="267229"/>
                    </a:lnTo>
                    <a:lnTo>
                      <a:pt x="1619250" y="272521"/>
                    </a:lnTo>
                    <a:lnTo>
                      <a:pt x="1619250" y="275167"/>
                    </a:lnTo>
                    <a:lnTo>
                      <a:pt x="1621896" y="275167"/>
                    </a:lnTo>
                    <a:lnTo>
                      <a:pt x="1621896" y="272521"/>
                    </a:lnTo>
                    <a:lnTo>
                      <a:pt x="1624542" y="267229"/>
                    </a:lnTo>
                    <a:lnTo>
                      <a:pt x="1627187" y="264583"/>
                    </a:lnTo>
                    <a:lnTo>
                      <a:pt x="1635125" y="259292"/>
                    </a:lnTo>
                    <a:lnTo>
                      <a:pt x="1640417" y="259292"/>
                    </a:lnTo>
                    <a:lnTo>
                      <a:pt x="1643062" y="256646"/>
                    </a:lnTo>
                    <a:lnTo>
                      <a:pt x="1643062" y="251354"/>
                    </a:lnTo>
                    <a:lnTo>
                      <a:pt x="1643062" y="246062"/>
                    </a:lnTo>
                    <a:lnTo>
                      <a:pt x="1643062" y="243417"/>
                    </a:lnTo>
                    <a:lnTo>
                      <a:pt x="1645708" y="243417"/>
                    </a:lnTo>
                    <a:lnTo>
                      <a:pt x="1653646" y="235479"/>
                    </a:lnTo>
                    <a:lnTo>
                      <a:pt x="1658937" y="230187"/>
                    </a:lnTo>
                    <a:lnTo>
                      <a:pt x="1664229" y="224896"/>
                    </a:lnTo>
                    <a:lnTo>
                      <a:pt x="1666875" y="224896"/>
                    </a:lnTo>
                    <a:lnTo>
                      <a:pt x="1666875" y="227542"/>
                    </a:lnTo>
                    <a:lnTo>
                      <a:pt x="1672167" y="232833"/>
                    </a:lnTo>
                    <a:lnTo>
                      <a:pt x="1677458" y="235479"/>
                    </a:lnTo>
                    <a:lnTo>
                      <a:pt x="1680104" y="238125"/>
                    </a:lnTo>
                    <a:lnTo>
                      <a:pt x="1680104" y="240771"/>
                    </a:lnTo>
                    <a:lnTo>
                      <a:pt x="1680104" y="243417"/>
                    </a:lnTo>
                    <a:lnTo>
                      <a:pt x="1680104" y="246062"/>
                    </a:lnTo>
                    <a:lnTo>
                      <a:pt x="1682750" y="248708"/>
                    </a:lnTo>
                    <a:lnTo>
                      <a:pt x="1682750" y="251354"/>
                    </a:lnTo>
                    <a:lnTo>
                      <a:pt x="1682750" y="256646"/>
                    </a:lnTo>
                    <a:lnTo>
                      <a:pt x="1685396" y="256646"/>
                    </a:lnTo>
                    <a:lnTo>
                      <a:pt x="1688042" y="259292"/>
                    </a:lnTo>
                    <a:lnTo>
                      <a:pt x="1688042" y="264583"/>
                    </a:lnTo>
                    <a:lnTo>
                      <a:pt x="1688042" y="267229"/>
                    </a:lnTo>
                    <a:lnTo>
                      <a:pt x="1688042" y="269875"/>
                    </a:lnTo>
                    <a:lnTo>
                      <a:pt x="1693333" y="272521"/>
                    </a:lnTo>
                    <a:lnTo>
                      <a:pt x="1695979" y="277812"/>
                    </a:lnTo>
                    <a:lnTo>
                      <a:pt x="1695979" y="280458"/>
                    </a:lnTo>
                    <a:lnTo>
                      <a:pt x="1693333" y="285750"/>
                    </a:lnTo>
                    <a:lnTo>
                      <a:pt x="1701271" y="288396"/>
                    </a:lnTo>
                    <a:lnTo>
                      <a:pt x="1703917" y="291042"/>
                    </a:lnTo>
                    <a:lnTo>
                      <a:pt x="1703917" y="293687"/>
                    </a:lnTo>
                    <a:lnTo>
                      <a:pt x="1703917" y="296333"/>
                    </a:lnTo>
                    <a:lnTo>
                      <a:pt x="1695979" y="301625"/>
                    </a:lnTo>
                    <a:lnTo>
                      <a:pt x="1680104" y="306917"/>
                    </a:lnTo>
                    <a:lnTo>
                      <a:pt x="1688042" y="306917"/>
                    </a:lnTo>
                    <a:lnTo>
                      <a:pt x="1703917" y="304271"/>
                    </a:lnTo>
                    <a:lnTo>
                      <a:pt x="1706562" y="304271"/>
                    </a:lnTo>
                    <a:lnTo>
                      <a:pt x="1709208" y="304271"/>
                    </a:lnTo>
                    <a:lnTo>
                      <a:pt x="1706562" y="309562"/>
                    </a:lnTo>
                    <a:lnTo>
                      <a:pt x="1701271" y="314854"/>
                    </a:lnTo>
                    <a:lnTo>
                      <a:pt x="1701271" y="320146"/>
                    </a:lnTo>
                    <a:lnTo>
                      <a:pt x="1703917" y="322792"/>
                    </a:lnTo>
                    <a:lnTo>
                      <a:pt x="1706562" y="325438"/>
                    </a:lnTo>
                    <a:lnTo>
                      <a:pt x="1709208" y="328083"/>
                    </a:lnTo>
                    <a:lnTo>
                      <a:pt x="1709208" y="336021"/>
                    </a:lnTo>
                    <a:lnTo>
                      <a:pt x="1709208" y="343958"/>
                    </a:lnTo>
                    <a:lnTo>
                      <a:pt x="1711854" y="341313"/>
                    </a:lnTo>
                    <a:lnTo>
                      <a:pt x="1717146" y="341313"/>
                    </a:lnTo>
                    <a:lnTo>
                      <a:pt x="1719792" y="343958"/>
                    </a:lnTo>
                    <a:lnTo>
                      <a:pt x="1719792" y="346604"/>
                    </a:lnTo>
                    <a:lnTo>
                      <a:pt x="1719792" y="349250"/>
                    </a:lnTo>
                    <a:lnTo>
                      <a:pt x="1725083" y="349250"/>
                    </a:lnTo>
                    <a:lnTo>
                      <a:pt x="1730375" y="349250"/>
                    </a:lnTo>
                    <a:lnTo>
                      <a:pt x="1730375" y="351896"/>
                    </a:lnTo>
                    <a:lnTo>
                      <a:pt x="1735667" y="354542"/>
                    </a:lnTo>
                    <a:lnTo>
                      <a:pt x="1740958" y="354542"/>
                    </a:lnTo>
                    <a:lnTo>
                      <a:pt x="1740958" y="357188"/>
                    </a:lnTo>
                    <a:lnTo>
                      <a:pt x="1743604" y="359833"/>
                    </a:lnTo>
                    <a:lnTo>
                      <a:pt x="1748896" y="359833"/>
                    </a:lnTo>
                    <a:lnTo>
                      <a:pt x="1764771" y="362479"/>
                    </a:lnTo>
                    <a:lnTo>
                      <a:pt x="1767417" y="365125"/>
                    </a:lnTo>
                    <a:lnTo>
                      <a:pt x="1759479" y="367771"/>
                    </a:lnTo>
                    <a:lnTo>
                      <a:pt x="1735667" y="370417"/>
                    </a:lnTo>
                    <a:lnTo>
                      <a:pt x="1725083" y="373063"/>
                    </a:lnTo>
                    <a:lnTo>
                      <a:pt x="1711854" y="375708"/>
                    </a:lnTo>
                    <a:lnTo>
                      <a:pt x="1701271" y="375708"/>
                    </a:lnTo>
                    <a:lnTo>
                      <a:pt x="1701271" y="378354"/>
                    </a:lnTo>
                    <a:lnTo>
                      <a:pt x="1688042" y="386292"/>
                    </a:lnTo>
                    <a:lnTo>
                      <a:pt x="1701271" y="386292"/>
                    </a:lnTo>
                    <a:lnTo>
                      <a:pt x="1714500" y="383646"/>
                    </a:lnTo>
                    <a:lnTo>
                      <a:pt x="1738312" y="375708"/>
                    </a:lnTo>
                    <a:lnTo>
                      <a:pt x="1754187" y="373063"/>
                    </a:lnTo>
                    <a:lnTo>
                      <a:pt x="1759479" y="373063"/>
                    </a:lnTo>
                    <a:lnTo>
                      <a:pt x="1767417" y="375708"/>
                    </a:lnTo>
                    <a:lnTo>
                      <a:pt x="1770062" y="378354"/>
                    </a:lnTo>
                    <a:lnTo>
                      <a:pt x="1767417" y="381000"/>
                    </a:lnTo>
                    <a:lnTo>
                      <a:pt x="1764771" y="381000"/>
                    </a:lnTo>
                    <a:lnTo>
                      <a:pt x="1767417" y="383646"/>
                    </a:lnTo>
                    <a:lnTo>
                      <a:pt x="1770062" y="383646"/>
                    </a:lnTo>
                    <a:lnTo>
                      <a:pt x="1775354" y="383646"/>
                    </a:lnTo>
                    <a:lnTo>
                      <a:pt x="1780646" y="381000"/>
                    </a:lnTo>
                    <a:lnTo>
                      <a:pt x="1785937" y="383646"/>
                    </a:lnTo>
                    <a:lnTo>
                      <a:pt x="1791229" y="386292"/>
                    </a:lnTo>
                    <a:lnTo>
                      <a:pt x="1791229" y="391583"/>
                    </a:lnTo>
                    <a:lnTo>
                      <a:pt x="1785937" y="394229"/>
                    </a:lnTo>
                    <a:lnTo>
                      <a:pt x="1783292" y="396875"/>
                    </a:lnTo>
                    <a:lnTo>
                      <a:pt x="1785937" y="402167"/>
                    </a:lnTo>
                    <a:lnTo>
                      <a:pt x="1788583" y="404813"/>
                    </a:lnTo>
                    <a:lnTo>
                      <a:pt x="1785937" y="404813"/>
                    </a:lnTo>
                    <a:lnTo>
                      <a:pt x="1788583" y="407458"/>
                    </a:lnTo>
                    <a:lnTo>
                      <a:pt x="1791229" y="410104"/>
                    </a:lnTo>
                    <a:lnTo>
                      <a:pt x="1791229" y="412750"/>
                    </a:lnTo>
                    <a:lnTo>
                      <a:pt x="1791229" y="418042"/>
                    </a:lnTo>
                    <a:lnTo>
                      <a:pt x="1785937" y="420688"/>
                    </a:lnTo>
                    <a:lnTo>
                      <a:pt x="1778000" y="425979"/>
                    </a:lnTo>
                    <a:lnTo>
                      <a:pt x="1767417" y="431271"/>
                    </a:lnTo>
                    <a:lnTo>
                      <a:pt x="1762125" y="428625"/>
                    </a:lnTo>
                    <a:lnTo>
                      <a:pt x="1759479" y="428625"/>
                    </a:lnTo>
                    <a:lnTo>
                      <a:pt x="1743604" y="436563"/>
                    </a:lnTo>
                    <a:lnTo>
                      <a:pt x="1730375" y="441854"/>
                    </a:lnTo>
                    <a:lnTo>
                      <a:pt x="1727729" y="441854"/>
                    </a:lnTo>
                    <a:lnTo>
                      <a:pt x="1727729" y="444500"/>
                    </a:lnTo>
                    <a:lnTo>
                      <a:pt x="1727729" y="447146"/>
                    </a:lnTo>
                    <a:lnTo>
                      <a:pt x="1725083" y="447146"/>
                    </a:lnTo>
                    <a:lnTo>
                      <a:pt x="1722437" y="447146"/>
                    </a:lnTo>
                    <a:lnTo>
                      <a:pt x="1717146" y="452438"/>
                    </a:lnTo>
                    <a:lnTo>
                      <a:pt x="1714500" y="455083"/>
                    </a:lnTo>
                    <a:lnTo>
                      <a:pt x="1711854" y="455083"/>
                    </a:lnTo>
                    <a:lnTo>
                      <a:pt x="1706562" y="455083"/>
                    </a:lnTo>
                    <a:lnTo>
                      <a:pt x="1685396" y="463021"/>
                    </a:lnTo>
                    <a:lnTo>
                      <a:pt x="1666875" y="468313"/>
                    </a:lnTo>
                    <a:lnTo>
                      <a:pt x="1658937" y="468313"/>
                    </a:lnTo>
                    <a:lnTo>
                      <a:pt x="1651000" y="465667"/>
                    </a:lnTo>
                    <a:lnTo>
                      <a:pt x="1632479" y="468313"/>
                    </a:lnTo>
                    <a:lnTo>
                      <a:pt x="1621896" y="468313"/>
                    </a:lnTo>
                    <a:lnTo>
                      <a:pt x="1616604" y="468313"/>
                    </a:lnTo>
                    <a:lnTo>
                      <a:pt x="1606021" y="465667"/>
                    </a:lnTo>
                    <a:lnTo>
                      <a:pt x="1571625" y="465667"/>
                    </a:lnTo>
                    <a:lnTo>
                      <a:pt x="1521354" y="470959"/>
                    </a:lnTo>
                    <a:lnTo>
                      <a:pt x="1513417" y="473604"/>
                    </a:lnTo>
                    <a:lnTo>
                      <a:pt x="1510771" y="476250"/>
                    </a:lnTo>
                    <a:lnTo>
                      <a:pt x="1510771" y="478896"/>
                    </a:lnTo>
                    <a:lnTo>
                      <a:pt x="1508125" y="484188"/>
                    </a:lnTo>
                    <a:lnTo>
                      <a:pt x="1502833" y="486834"/>
                    </a:lnTo>
                    <a:lnTo>
                      <a:pt x="1481667" y="489479"/>
                    </a:lnTo>
                    <a:lnTo>
                      <a:pt x="1473729" y="492125"/>
                    </a:lnTo>
                    <a:lnTo>
                      <a:pt x="1468438" y="497417"/>
                    </a:lnTo>
                    <a:lnTo>
                      <a:pt x="1465792" y="500063"/>
                    </a:lnTo>
                    <a:lnTo>
                      <a:pt x="1460500" y="497417"/>
                    </a:lnTo>
                    <a:lnTo>
                      <a:pt x="1457854" y="497417"/>
                    </a:lnTo>
                    <a:lnTo>
                      <a:pt x="1455208" y="500063"/>
                    </a:lnTo>
                    <a:lnTo>
                      <a:pt x="1452563" y="502709"/>
                    </a:lnTo>
                    <a:lnTo>
                      <a:pt x="1447271" y="505354"/>
                    </a:lnTo>
                    <a:lnTo>
                      <a:pt x="1439333" y="508000"/>
                    </a:lnTo>
                    <a:lnTo>
                      <a:pt x="1431396" y="510646"/>
                    </a:lnTo>
                    <a:lnTo>
                      <a:pt x="1415521" y="523875"/>
                    </a:lnTo>
                    <a:lnTo>
                      <a:pt x="1399646" y="534459"/>
                    </a:lnTo>
                    <a:lnTo>
                      <a:pt x="1386417" y="542396"/>
                    </a:lnTo>
                    <a:lnTo>
                      <a:pt x="1378479" y="545042"/>
                    </a:lnTo>
                    <a:lnTo>
                      <a:pt x="1375833" y="547688"/>
                    </a:lnTo>
                    <a:lnTo>
                      <a:pt x="1370542" y="552979"/>
                    </a:lnTo>
                    <a:lnTo>
                      <a:pt x="1359958" y="560917"/>
                    </a:lnTo>
                    <a:lnTo>
                      <a:pt x="1373188" y="555625"/>
                    </a:lnTo>
                    <a:lnTo>
                      <a:pt x="1391708" y="545042"/>
                    </a:lnTo>
                    <a:lnTo>
                      <a:pt x="1412875" y="531813"/>
                    </a:lnTo>
                    <a:lnTo>
                      <a:pt x="1447271" y="518584"/>
                    </a:lnTo>
                    <a:lnTo>
                      <a:pt x="1481667" y="508000"/>
                    </a:lnTo>
                    <a:lnTo>
                      <a:pt x="1510771" y="500063"/>
                    </a:lnTo>
                    <a:lnTo>
                      <a:pt x="1529292" y="497417"/>
                    </a:lnTo>
                    <a:lnTo>
                      <a:pt x="1539875" y="500063"/>
                    </a:lnTo>
                    <a:lnTo>
                      <a:pt x="1547812" y="502709"/>
                    </a:lnTo>
                    <a:lnTo>
                      <a:pt x="1550458" y="508000"/>
                    </a:lnTo>
                    <a:lnTo>
                      <a:pt x="1547812" y="510646"/>
                    </a:lnTo>
                    <a:lnTo>
                      <a:pt x="1547812" y="508000"/>
                    </a:lnTo>
                    <a:lnTo>
                      <a:pt x="1545167" y="508000"/>
                    </a:lnTo>
                    <a:lnTo>
                      <a:pt x="1545167" y="510646"/>
                    </a:lnTo>
                    <a:lnTo>
                      <a:pt x="1545167" y="513292"/>
                    </a:lnTo>
                    <a:lnTo>
                      <a:pt x="1547812" y="513292"/>
                    </a:lnTo>
                    <a:lnTo>
                      <a:pt x="1547812" y="515938"/>
                    </a:lnTo>
                    <a:lnTo>
                      <a:pt x="1542521" y="518584"/>
                    </a:lnTo>
                    <a:lnTo>
                      <a:pt x="1539875" y="518584"/>
                    </a:lnTo>
                    <a:lnTo>
                      <a:pt x="1531937" y="518584"/>
                    </a:lnTo>
                    <a:lnTo>
                      <a:pt x="1524000" y="523875"/>
                    </a:lnTo>
                    <a:lnTo>
                      <a:pt x="1516063" y="526521"/>
                    </a:lnTo>
                    <a:lnTo>
                      <a:pt x="1510771" y="526521"/>
                    </a:lnTo>
                    <a:lnTo>
                      <a:pt x="1505479" y="526521"/>
                    </a:lnTo>
                    <a:lnTo>
                      <a:pt x="1497542" y="531813"/>
                    </a:lnTo>
                    <a:lnTo>
                      <a:pt x="1505479" y="531813"/>
                    </a:lnTo>
                    <a:lnTo>
                      <a:pt x="1508125" y="531813"/>
                    </a:lnTo>
                    <a:lnTo>
                      <a:pt x="1516063" y="531813"/>
                    </a:lnTo>
                    <a:lnTo>
                      <a:pt x="1518708" y="531813"/>
                    </a:lnTo>
                    <a:lnTo>
                      <a:pt x="1521354" y="534459"/>
                    </a:lnTo>
                    <a:lnTo>
                      <a:pt x="1521354" y="537104"/>
                    </a:lnTo>
                    <a:lnTo>
                      <a:pt x="1521354" y="539750"/>
                    </a:lnTo>
                    <a:lnTo>
                      <a:pt x="1516063" y="545042"/>
                    </a:lnTo>
                    <a:lnTo>
                      <a:pt x="1508125" y="547688"/>
                    </a:lnTo>
                    <a:lnTo>
                      <a:pt x="1513417" y="550334"/>
                    </a:lnTo>
                    <a:lnTo>
                      <a:pt x="1516063" y="555625"/>
                    </a:lnTo>
                    <a:lnTo>
                      <a:pt x="1521354" y="566209"/>
                    </a:lnTo>
                    <a:lnTo>
                      <a:pt x="1524000" y="576792"/>
                    </a:lnTo>
                    <a:lnTo>
                      <a:pt x="1531937" y="579438"/>
                    </a:lnTo>
                    <a:lnTo>
                      <a:pt x="1537229" y="582084"/>
                    </a:lnTo>
                    <a:lnTo>
                      <a:pt x="1539875" y="587375"/>
                    </a:lnTo>
                    <a:lnTo>
                      <a:pt x="1550458" y="590021"/>
                    </a:lnTo>
                    <a:lnTo>
                      <a:pt x="1558396" y="590021"/>
                    </a:lnTo>
                    <a:lnTo>
                      <a:pt x="1561042" y="592667"/>
                    </a:lnTo>
                    <a:lnTo>
                      <a:pt x="1561042" y="595313"/>
                    </a:lnTo>
                    <a:lnTo>
                      <a:pt x="1568979" y="592667"/>
                    </a:lnTo>
                    <a:lnTo>
                      <a:pt x="1576917" y="590021"/>
                    </a:lnTo>
                    <a:lnTo>
                      <a:pt x="1576917" y="592667"/>
                    </a:lnTo>
                    <a:lnTo>
                      <a:pt x="1576917" y="595313"/>
                    </a:lnTo>
                    <a:lnTo>
                      <a:pt x="1582208" y="592667"/>
                    </a:lnTo>
                    <a:lnTo>
                      <a:pt x="1587500" y="592667"/>
                    </a:lnTo>
                    <a:lnTo>
                      <a:pt x="1592792" y="592667"/>
                    </a:lnTo>
                    <a:lnTo>
                      <a:pt x="1592792" y="595313"/>
                    </a:lnTo>
                    <a:lnTo>
                      <a:pt x="1590146" y="595313"/>
                    </a:lnTo>
                    <a:lnTo>
                      <a:pt x="1595437" y="597959"/>
                    </a:lnTo>
                    <a:lnTo>
                      <a:pt x="1592792" y="603250"/>
                    </a:lnTo>
                    <a:lnTo>
                      <a:pt x="1584854" y="605896"/>
                    </a:lnTo>
                    <a:lnTo>
                      <a:pt x="1576917" y="608542"/>
                    </a:lnTo>
                    <a:lnTo>
                      <a:pt x="1568979" y="611188"/>
                    </a:lnTo>
                    <a:lnTo>
                      <a:pt x="1561042" y="616479"/>
                    </a:lnTo>
                    <a:lnTo>
                      <a:pt x="1553104" y="621771"/>
                    </a:lnTo>
                    <a:lnTo>
                      <a:pt x="1545167" y="619125"/>
                    </a:lnTo>
                    <a:lnTo>
                      <a:pt x="1539875" y="619125"/>
                    </a:lnTo>
                    <a:lnTo>
                      <a:pt x="1537229" y="621771"/>
                    </a:lnTo>
                    <a:lnTo>
                      <a:pt x="1537229" y="624417"/>
                    </a:lnTo>
                    <a:lnTo>
                      <a:pt x="1526646" y="624417"/>
                    </a:lnTo>
                    <a:lnTo>
                      <a:pt x="1518708" y="621771"/>
                    </a:lnTo>
                    <a:lnTo>
                      <a:pt x="1516063" y="624417"/>
                    </a:lnTo>
                    <a:lnTo>
                      <a:pt x="1513417" y="627063"/>
                    </a:lnTo>
                    <a:lnTo>
                      <a:pt x="1505479" y="629709"/>
                    </a:lnTo>
                    <a:lnTo>
                      <a:pt x="1500188" y="629709"/>
                    </a:lnTo>
                    <a:lnTo>
                      <a:pt x="1500188" y="632354"/>
                    </a:lnTo>
                    <a:lnTo>
                      <a:pt x="1502833" y="635000"/>
                    </a:lnTo>
                    <a:lnTo>
                      <a:pt x="1497542" y="637646"/>
                    </a:lnTo>
                    <a:lnTo>
                      <a:pt x="1489604" y="642938"/>
                    </a:lnTo>
                    <a:lnTo>
                      <a:pt x="1481667" y="645584"/>
                    </a:lnTo>
                    <a:lnTo>
                      <a:pt x="1476375" y="650875"/>
                    </a:lnTo>
                    <a:lnTo>
                      <a:pt x="1471083" y="650875"/>
                    </a:lnTo>
                    <a:lnTo>
                      <a:pt x="1468438" y="648229"/>
                    </a:lnTo>
                    <a:lnTo>
                      <a:pt x="1468438" y="650875"/>
                    </a:lnTo>
                    <a:lnTo>
                      <a:pt x="1468438" y="653521"/>
                    </a:lnTo>
                    <a:lnTo>
                      <a:pt x="1465792" y="656167"/>
                    </a:lnTo>
                    <a:lnTo>
                      <a:pt x="1460500" y="653521"/>
                    </a:lnTo>
                    <a:lnTo>
                      <a:pt x="1460500" y="650875"/>
                    </a:lnTo>
                    <a:lnTo>
                      <a:pt x="1460500" y="645584"/>
                    </a:lnTo>
                    <a:lnTo>
                      <a:pt x="1457854" y="640292"/>
                    </a:lnTo>
                    <a:lnTo>
                      <a:pt x="1460500" y="635000"/>
                    </a:lnTo>
                    <a:lnTo>
                      <a:pt x="1479021" y="619125"/>
                    </a:lnTo>
                    <a:lnTo>
                      <a:pt x="1492250" y="611188"/>
                    </a:lnTo>
                    <a:lnTo>
                      <a:pt x="1502833" y="608542"/>
                    </a:lnTo>
                    <a:lnTo>
                      <a:pt x="1513417" y="608542"/>
                    </a:lnTo>
                    <a:lnTo>
                      <a:pt x="1518708" y="608542"/>
                    </a:lnTo>
                    <a:lnTo>
                      <a:pt x="1539875" y="603250"/>
                    </a:lnTo>
                    <a:lnTo>
                      <a:pt x="1526646" y="605896"/>
                    </a:lnTo>
                    <a:lnTo>
                      <a:pt x="1513417" y="603250"/>
                    </a:lnTo>
                    <a:lnTo>
                      <a:pt x="1508125" y="603250"/>
                    </a:lnTo>
                    <a:lnTo>
                      <a:pt x="1500188" y="605896"/>
                    </a:lnTo>
                    <a:lnTo>
                      <a:pt x="1494896" y="605896"/>
                    </a:lnTo>
                    <a:lnTo>
                      <a:pt x="1489604" y="605896"/>
                    </a:lnTo>
                    <a:lnTo>
                      <a:pt x="1492250" y="603250"/>
                    </a:lnTo>
                    <a:lnTo>
                      <a:pt x="1500188" y="600604"/>
                    </a:lnTo>
                    <a:lnTo>
                      <a:pt x="1505479" y="597959"/>
                    </a:lnTo>
                    <a:lnTo>
                      <a:pt x="1505479" y="595313"/>
                    </a:lnTo>
                    <a:lnTo>
                      <a:pt x="1505479" y="590021"/>
                    </a:lnTo>
                    <a:lnTo>
                      <a:pt x="1500188" y="587375"/>
                    </a:lnTo>
                    <a:lnTo>
                      <a:pt x="1502833" y="592667"/>
                    </a:lnTo>
                    <a:lnTo>
                      <a:pt x="1500188" y="595313"/>
                    </a:lnTo>
                    <a:lnTo>
                      <a:pt x="1484313" y="605896"/>
                    </a:lnTo>
                    <a:lnTo>
                      <a:pt x="1471083" y="608542"/>
                    </a:lnTo>
                    <a:lnTo>
                      <a:pt x="1463146" y="608542"/>
                    </a:lnTo>
                    <a:lnTo>
                      <a:pt x="1457854" y="608542"/>
                    </a:lnTo>
                    <a:lnTo>
                      <a:pt x="1452563" y="611188"/>
                    </a:lnTo>
                    <a:lnTo>
                      <a:pt x="1449917" y="605896"/>
                    </a:lnTo>
                    <a:lnTo>
                      <a:pt x="1444625" y="605896"/>
                    </a:lnTo>
                    <a:lnTo>
                      <a:pt x="1444625" y="608542"/>
                    </a:lnTo>
                    <a:lnTo>
                      <a:pt x="1439333" y="603250"/>
                    </a:lnTo>
                    <a:lnTo>
                      <a:pt x="1436688" y="597959"/>
                    </a:lnTo>
                    <a:lnTo>
                      <a:pt x="1434042" y="595313"/>
                    </a:lnTo>
                    <a:lnTo>
                      <a:pt x="1431396" y="595313"/>
                    </a:lnTo>
                    <a:lnTo>
                      <a:pt x="1431396" y="590021"/>
                    </a:lnTo>
                    <a:lnTo>
                      <a:pt x="1441979" y="555625"/>
                    </a:lnTo>
                    <a:lnTo>
                      <a:pt x="1444625" y="552979"/>
                    </a:lnTo>
                    <a:lnTo>
                      <a:pt x="1441979" y="550334"/>
                    </a:lnTo>
                    <a:lnTo>
                      <a:pt x="1439333" y="547688"/>
                    </a:lnTo>
                    <a:lnTo>
                      <a:pt x="1436688" y="542396"/>
                    </a:lnTo>
                    <a:lnTo>
                      <a:pt x="1434042" y="542396"/>
                    </a:lnTo>
                    <a:lnTo>
                      <a:pt x="1418167" y="547688"/>
                    </a:lnTo>
                    <a:lnTo>
                      <a:pt x="1412875" y="550334"/>
                    </a:lnTo>
                    <a:lnTo>
                      <a:pt x="1410229" y="550334"/>
                    </a:lnTo>
                    <a:lnTo>
                      <a:pt x="1404938" y="547688"/>
                    </a:lnTo>
                    <a:lnTo>
                      <a:pt x="1402292" y="547688"/>
                    </a:lnTo>
                    <a:lnTo>
                      <a:pt x="1391708" y="555625"/>
                    </a:lnTo>
                    <a:lnTo>
                      <a:pt x="1386417" y="560917"/>
                    </a:lnTo>
                    <a:lnTo>
                      <a:pt x="1383771" y="563563"/>
                    </a:lnTo>
                    <a:lnTo>
                      <a:pt x="1378479" y="566209"/>
                    </a:lnTo>
                    <a:lnTo>
                      <a:pt x="1375833" y="571500"/>
                    </a:lnTo>
                    <a:lnTo>
                      <a:pt x="1367896" y="579438"/>
                    </a:lnTo>
                    <a:lnTo>
                      <a:pt x="1365250" y="582084"/>
                    </a:lnTo>
                    <a:lnTo>
                      <a:pt x="1365250" y="584729"/>
                    </a:lnTo>
                    <a:lnTo>
                      <a:pt x="1362604" y="590021"/>
                    </a:lnTo>
                    <a:lnTo>
                      <a:pt x="1357313" y="592667"/>
                    </a:lnTo>
                    <a:lnTo>
                      <a:pt x="1352021" y="595313"/>
                    </a:lnTo>
                    <a:lnTo>
                      <a:pt x="1346729" y="600604"/>
                    </a:lnTo>
                    <a:lnTo>
                      <a:pt x="1341438" y="603250"/>
                    </a:lnTo>
                    <a:lnTo>
                      <a:pt x="1338792" y="605896"/>
                    </a:lnTo>
                    <a:lnTo>
                      <a:pt x="1336146" y="605896"/>
                    </a:lnTo>
                    <a:lnTo>
                      <a:pt x="1328208" y="611188"/>
                    </a:lnTo>
                    <a:lnTo>
                      <a:pt x="1243542" y="611188"/>
                    </a:lnTo>
                    <a:lnTo>
                      <a:pt x="1238250" y="611188"/>
                    </a:lnTo>
                    <a:lnTo>
                      <a:pt x="1230313" y="613834"/>
                    </a:lnTo>
                    <a:lnTo>
                      <a:pt x="1222375" y="624417"/>
                    </a:lnTo>
                    <a:lnTo>
                      <a:pt x="1214438" y="632354"/>
                    </a:lnTo>
                    <a:lnTo>
                      <a:pt x="1206500" y="637646"/>
                    </a:lnTo>
                    <a:lnTo>
                      <a:pt x="1201208" y="640292"/>
                    </a:lnTo>
                    <a:lnTo>
                      <a:pt x="1190625" y="640292"/>
                    </a:lnTo>
                    <a:lnTo>
                      <a:pt x="1185333" y="640292"/>
                    </a:lnTo>
                    <a:lnTo>
                      <a:pt x="1187979" y="642938"/>
                    </a:lnTo>
                    <a:lnTo>
                      <a:pt x="1190625" y="642938"/>
                    </a:lnTo>
                    <a:lnTo>
                      <a:pt x="1190625" y="645584"/>
                    </a:lnTo>
                    <a:lnTo>
                      <a:pt x="1187979" y="645584"/>
                    </a:lnTo>
                    <a:lnTo>
                      <a:pt x="1185333" y="648229"/>
                    </a:lnTo>
                    <a:lnTo>
                      <a:pt x="1180042" y="648229"/>
                    </a:lnTo>
                    <a:lnTo>
                      <a:pt x="1172104" y="645584"/>
                    </a:lnTo>
                    <a:lnTo>
                      <a:pt x="1156229" y="645584"/>
                    </a:lnTo>
                    <a:lnTo>
                      <a:pt x="1137708" y="648229"/>
                    </a:lnTo>
                    <a:lnTo>
                      <a:pt x="1121833" y="656167"/>
                    </a:lnTo>
                    <a:lnTo>
                      <a:pt x="1111250" y="661459"/>
                    </a:lnTo>
                    <a:lnTo>
                      <a:pt x="1108604" y="664104"/>
                    </a:lnTo>
                    <a:lnTo>
                      <a:pt x="1111250" y="666750"/>
                    </a:lnTo>
                    <a:lnTo>
                      <a:pt x="1121833" y="669396"/>
                    </a:lnTo>
                    <a:lnTo>
                      <a:pt x="1121833" y="672042"/>
                    </a:lnTo>
                    <a:lnTo>
                      <a:pt x="1121833" y="674688"/>
                    </a:lnTo>
                    <a:lnTo>
                      <a:pt x="1113896" y="674688"/>
                    </a:lnTo>
                    <a:lnTo>
                      <a:pt x="1103313" y="674688"/>
                    </a:lnTo>
                    <a:lnTo>
                      <a:pt x="1098021" y="677334"/>
                    </a:lnTo>
                    <a:lnTo>
                      <a:pt x="1095375" y="679979"/>
                    </a:lnTo>
                    <a:lnTo>
                      <a:pt x="1100667" y="679979"/>
                    </a:lnTo>
                    <a:lnTo>
                      <a:pt x="1098021" y="682625"/>
                    </a:lnTo>
                    <a:lnTo>
                      <a:pt x="1087438" y="679979"/>
                    </a:lnTo>
                    <a:lnTo>
                      <a:pt x="1079500" y="679979"/>
                    </a:lnTo>
                    <a:lnTo>
                      <a:pt x="1074208" y="682625"/>
                    </a:lnTo>
                    <a:lnTo>
                      <a:pt x="1071563" y="685271"/>
                    </a:lnTo>
                    <a:lnTo>
                      <a:pt x="1068917" y="687917"/>
                    </a:lnTo>
                    <a:lnTo>
                      <a:pt x="1063625" y="687917"/>
                    </a:lnTo>
                    <a:lnTo>
                      <a:pt x="1060979" y="687917"/>
                    </a:lnTo>
                    <a:lnTo>
                      <a:pt x="1055688" y="690563"/>
                    </a:lnTo>
                    <a:lnTo>
                      <a:pt x="1045104" y="690563"/>
                    </a:lnTo>
                    <a:lnTo>
                      <a:pt x="1039812" y="695854"/>
                    </a:lnTo>
                    <a:lnTo>
                      <a:pt x="1034521" y="701146"/>
                    </a:lnTo>
                    <a:lnTo>
                      <a:pt x="1031875" y="701146"/>
                    </a:lnTo>
                    <a:lnTo>
                      <a:pt x="1031875" y="698500"/>
                    </a:lnTo>
                    <a:lnTo>
                      <a:pt x="1026583" y="698500"/>
                    </a:lnTo>
                    <a:lnTo>
                      <a:pt x="1023937" y="698500"/>
                    </a:lnTo>
                    <a:lnTo>
                      <a:pt x="1021292" y="698500"/>
                    </a:lnTo>
                    <a:lnTo>
                      <a:pt x="1016000" y="695854"/>
                    </a:lnTo>
                    <a:lnTo>
                      <a:pt x="1021292" y="690563"/>
                    </a:lnTo>
                    <a:lnTo>
                      <a:pt x="1026583" y="685271"/>
                    </a:lnTo>
                    <a:lnTo>
                      <a:pt x="1034521" y="685271"/>
                    </a:lnTo>
                    <a:lnTo>
                      <a:pt x="1037167" y="682625"/>
                    </a:lnTo>
                    <a:lnTo>
                      <a:pt x="1034521" y="679979"/>
                    </a:lnTo>
                    <a:lnTo>
                      <a:pt x="1034521" y="674688"/>
                    </a:lnTo>
                    <a:lnTo>
                      <a:pt x="1037167" y="669396"/>
                    </a:lnTo>
                    <a:lnTo>
                      <a:pt x="1042458" y="664104"/>
                    </a:lnTo>
                    <a:lnTo>
                      <a:pt x="1053042" y="661459"/>
                    </a:lnTo>
                    <a:lnTo>
                      <a:pt x="1063625" y="653521"/>
                    </a:lnTo>
                    <a:lnTo>
                      <a:pt x="1063625" y="648229"/>
                    </a:lnTo>
                    <a:lnTo>
                      <a:pt x="1063625" y="642938"/>
                    </a:lnTo>
                    <a:lnTo>
                      <a:pt x="1066271" y="640292"/>
                    </a:lnTo>
                    <a:lnTo>
                      <a:pt x="1071563" y="635000"/>
                    </a:lnTo>
                    <a:lnTo>
                      <a:pt x="1084792" y="627063"/>
                    </a:lnTo>
                    <a:lnTo>
                      <a:pt x="1084792" y="621771"/>
                    </a:lnTo>
                    <a:lnTo>
                      <a:pt x="1084792" y="616479"/>
                    </a:lnTo>
                    <a:lnTo>
                      <a:pt x="1084792" y="611188"/>
                    </a:lnTo>
                    <a:lnTo>
                      <a:pt x="1082146" y="608542"/>
                    </a:lnTo>
                    <a:lnTo>
                      <a:pt x="1079500" y="608542"/>
                    </a:lnTo>
                    <a:lnTo>
                      <a:pt x="1082146" y="605896"/>
                    </a:lnTo>
                    <a:lnTo>
                      <a:pt x="1084792" y="605896"/>
                    </a:lnTo>
                    <a:lnTo>
                      <a:pt x="1087438" y="608542"/>
                    </a:lnTo>
                    <a:lnTo>
                      <a:pt x="1090083" y="611188"/>
                    </a:lnTo>
                    <a:lnTo>
                      <a:pt x="1092729" y="621771"/>
                    </a:lnTo>
                    <a:lnTo>
                      <a:pt x="1095375" y="621771"/>
                    </a:lnTo>
                    <a:lnTo>
                      <a:pt x="1098021" y="621771"/>
                    </a:lnTo>
                    <a:lnTo>
                      <a:pt x="1100667" y="621771"/>
                    </a:lnTo>
                    <a:lnTo>
                      <a:pt x="1105958" y="624417"/>
                    </a:lnTo>
                    <a:lnTo>
                      <a:pt x="1108604" y="624417"/>
                    </a:lnTo>
                    <a:lnTo>
                      <a:pt x="1111250" y="619125"/>
                    </a:lnTo>
                    <a:lnTo>
                      <a:pt x="1111250" y="616479"/>
                    </a:lnTo>
                    <a:lnTo>
                      <a:pt x="1116542" y="616479"/>
                    </a:lnTo>
                    <a:lnTo>
                      <a:pt x="1119188" y="619125"/>
                    </a:lnTo>
                    <a:lnTo>
                      <a:pt x="1121833" y="619125"/>
                    </a:lnTo>
                    <a:lnTo>
                      <a:pt x="1121833" y="616479"/>
                    </a:lnTo>
                    <a:lnTo>
                      <a:pt x="1119188" y="613834"/>
                    </a:lnTo>
                    <a:lnTo>
                      <a:pt x="1119188" y="611188"/>
                    </a:lnTo>
                    <a:lnTo>
                      <a:pt x="1119188" y="603250"/>
                    </a:lnTo>
                    <a:lnTo>
                      <a:pt x="1119188" y="600604"/>
                    </a:lnTo>
                    <a:lnTo>
                      <a:pt x="1116542" y="597959"/>
                    </a:lnTo>
                    <a:lnTo>
                      <a:pt x="1113896" y="597959"/>
                    </a:lnTo>
                    <a:lnTo>
                      <a:pt x="1108604" y="592667"/>
                    </a:lnTo>
                    <a:lnTo>
                      <a:pt x="1103313" y="584729"/>
                    </a:lnTo>
                    <a:lnTo>
                      <a:pt x="1098021" y="584729"/>
                    </a:lnTo>
                    <a:lnTo>
                      <a:pt x="1090083" y="584729"/>
                    </a:lnTo>
                    <a:lnTo>
                      <a:pt x="1082146" y="582084"/>
                    </a:lnTo>
                    <a:lnTo>
                      <a:pt x="1071563" y="579438"/>
                    </a:lnTo>
                    <a:lnTo>
                      <a:pt x="1068917" y="579438"/>
                    </a:lnTo>
                    <a:lnTo>
                      <a:pt x="1060979" y="579438"/>
                    </a:lnTo>
                    <a:lnTo>
                      <a:pt x="1053042" y="579438"/>
                    </a:lnTo>
                    <a:lnTo>
                      <a:pt x="1042458" y="576792"/>
                    </a:lnTo>
                    <a:lnTo>
                      <a:pt x="1037167" y="574146"/>
                    </a:lnTo>
                    <a:lnTo>
                      <a:pt x="1037167" y="571500"/>
                    </a:lnTo>
                    <a:lnTo>
                      <a:pt x="1039812" y="568854"/>
                    </a:lnTo>
                    <a:lnTo>
                      <a:pt x="1034521" y="566209"/>
                    </a:lnTo>
                    <a:lnTo>
                      <a:pt x="1034521" y="560917"/>
                    </a:lnTo>
                    <a:lnTo>
                      <a:pt x="1037167" y="558271"/>
                    </a:lnTo>
                    <a:lnTo>
                      <a:pt x="1034521" y="552979"/>
                    </a:lnTo>
                    <a:lnTo>
                      <a:pt x="1031875" y="550334"/>
                    </a:lnTo>
                    <a:lnTo>
                      <a:pt x="1031875" y="547688"/>
                    </a:lnTo>
                    <a:lnTo>
                      <a:pt x="1037167" y="539750"/>
                    </a:lnTo>
                    <a:lnTo>
                      <a:pt x="1034521" y="539750"/>
                    </a:lnTo>
                    <a:lnTo>
                      <a:pt x="1026583" y="539750"/>
                    </a:lnTo>
                    <a:lnTo>
                      <a:pt x="1021292" y="539750"/>
                    </a:lnTo>
                    <a:lnTo>
                      <a:pt x="1018646" y="537104"/>
                    </a:lnTo>
                    <a:lnTo>
                      <a:pt x="1016000" y="531813"/>
                    </a:lnTo>
                    <a:lnTo>
                      <a:pt x="1013354" y="526521"/>
                    </a:lnTo>
                    <a:lnTo>
                      <a:pt x="1008062" y="518584"/>
                    </a:lnTo>
                    <a:lnTo>
                      <a:pt x="1005417" y="513292"/>
                    </a:lnTo>
                    <a:lnTo>
                      <a:pt x="1000125" y="513292"/>
                    </a:lnTo>
                    <a:lnTo>
                      <a:pt x="992187" y="513292"/>
                    </a:lnTo>
                    <a:lnTo>
                      <a:pt x="986896" y="510646"/>
                    </a:lnTo>
                    <a:lnTo>
                      <a:pt x="984250" y="510646"/>
                    </a:lnTo>
                    <a:lnTo>
                      <a:pt x="978958" y="508000"/>
                    </a:lnTo>
                    <a:lnTo>
                      <a:pt x="981604" y="513292"/>
                    </a:lnTo>
                    <a:lnTo>
                      <a:pt x="978958" y="515938"/>
                    </a:lnTo>
                    <a:lnTo>
                      <a:pt x="973667" y="518584"/>
                    </a:lnTo>
                    <a:lnTo>
                      <a:pt x="973667" y="513292"/>
                    </a:lnTo>
                    <a:lnTo>
                      <a:pt x="973667" y="510646"/>
                    </a:lnTo>
                    <a:lnTo>
                      <a:pt x="971021" y="513292"/>
                    </a:lnTo>
                    <a:lnTo>
                      <a:pt x="968375" y="515938"/>
                    </a:lnTo>
                    <a:lnTo>
                      <a:pt x="965729" y="518584"/>
                    </a:lnTo>
                    <a:lnTo>
                      <a:pt x="960437" y="521229"/>
                    </a:lnTo>
                    <a:lnTo>
                      <a:pt x="957792" y="523875"/>
                    </a:lnTo>
                    <a:lnTo>
                      <a:pt x="957792" y="521229"/>
                    </a:lnTo>
                    <a:lnTo>
                      <a:pt x="955146" y="518584"/>
                    </a:lnTo>
                    <a:lnTo>
                      <a:pt x="955146" y="515938"/>
                    </a:lnTo>
                    <a:lnTo>
                      <a:pt x="949854" y="521229"/>
                    </a:lnTo>
                    <a:lnTo>
                      <a:pt x="939271" y="529167"/>
                    </a:lnTo>
                    <a:lnTo>
                      <a:pt x="931333" y="531813"/>
                    </a:lnTo>
                    <a:lnTo>
                      <a:pt x="918104" y="534459"/>
                    </a:lnTo>
                    <a:lnTo>
                      <a:pt x="910167" y="531813"/>
                    </a:lnTo>
                    <a:lnTo>
                      <a:pt x="904875" y="529167"/>
                    </a:lnTo>
                    <a:lnTo>
                      <a:pt x="891646" y="526521"/>
                    </a:lnTo>
                    <a:lnTo>
                      <a:pt x="881062" y="529167"/>
                    </a:lnTo>
                    <a:lnTo>
                      <a:pt x="875771" y="529167"/>
                    </a:lnTo>
                    <a:lnTo>
                      <a:pt x="870479" y="526521"/>
                    </a:lnTo>
                    <a:lnTo>
                      <a:pt x="865187" y="523875"/>
                    </a:lnTo>
                    <a:lnTo>
                      <a:pt x="862542" y="523875"/>
                    </a:lnTo>
                    <a:lnTo>
                      <a:pt x="857250" y="523875"/>
                    </a:lnTo>
                    <a:lnTo>
                      <a:pt x="849312" y="521229"/>
                    </a:lnTo>
                    <a:lnTo>
                      <a:pt x="836083" y="515938"/>
                    </a:lnTo>
                    <a:lnTo>
                      <a:pt x="825500" y="513292"/>
                    </a:lnTo>
                    <a:lnTo>
                      <a:pt x="817562" y="510646"/>
                    </a:lnTo>
                    <a:lnTo>
                      <a:pt x="814917" y="510646"/>
                    </a:lnTo>
                    <a:lnTo>
                      <a:pt x="814917" y="505354"/>
                    </a:lnTo>
                    <a:lnTo>
                      <a:pt x="817562" y="502709"/>
                    </a:lnTo>
                    <a:lnTo>
                      <a:pt x="820208" y="494771"/>
                    </a:lnTo>
                    <a:lnTo>
                      <a:pt x="817562" y="492125"/>
                    </a:lnTo>
                    <a:lnTo>
                      <a:pt x="812271" y="494771"/>
                    </a:lnTo>
                    <a:lnTo>
                      <a:pt x="809625" y="494771"/>
                    </a:lnTo>
                    <a:lnTo>
                      <a:pt x="804333" y="500063"/>
                    </a:lnTo>
                    <a:lnTo>
                      <a:pt x="799042" y="508000"/>
                    </a:lnTo>
                    <a:lnTo>
                      <a:pt x="791104" y="510646"/>
                    </a:lnTo>
                    <a:lnTo>
                      <a:pt x="148167" y="510646"/>
                    </a:lnTo>
                    <a:lnTo>
                      <a:pt x="132292" y="494771"/>
                    </a:lnTo>
                    <a:lnTo>
                      <a:pt x="119063" y="481542"/>
                    </a:lnTo>
                    <a:lnTo>
                      <a:pt x="111125" y="476250"/>
                    </a:lnTo>
                    <a:lnTo>
                      <a:pt x="108479" y="470959"/>
                    </a:lnTo>
                    <a:lnTo>
                      <a:pt x="103188" y="465667"/>
                    </a:lnTo>
                    <a:lnTo>
                      <a:pt x="95250" y="463021"/>
                    </a:lnTo>
                    <a:lnTo>
                      <a:pt x="87313" y="463021"/>
                    </a:lnTo>
                    <a:lnTo>
                      <a:pt x="84667" y="460375"/>
                    </a:lnTo>
                    <a:lnTo>
                      <a:pt x="79375" y="457729"/>
                    </a:lnTo>
                    <a:lnTo>
                      <a:pt x="76729" y="452438"/>
                    </a:lnTo>
                    <a:lnTo>
                      <a:pt x="82021" y="447146"/>
                    </a:lnTo>
                    <a:lnTo>
                      <a:pt x="84667" y="439208"/>
                    </a:lnTo>
                    <a:lnTo>
                      <a:pt x="87313" y="428625"/>
                    </a:lnTo>
                    <a:lnTo>
                      <a:pt x="84667" y="415396"/>
                    </a:lnTo>
                    <a:lnTo>
                      <a:pt x="87313" y="404813"/>
                    </a:lnTo>
                    <a:lnTo>
                      <a:pt x="87313" y="402167"/>
                    </a:lnTo>
                    <a:lnTo>
                      <a:pt x="87313" y="399521"/>
                    </a:lnTo>
                    <a:lnTo>
                      <a:pt x="84667" y="396875"/>
                    </a:lnTo>
                    <a:lnTo>
                      <a:pt x="82021" y="394229"/>
                    </a:lnTo>
                    <a:lnTo>
                      <a:pt x="82021" y="391583"/>
                    </a:lnTo>
                    <a:lnTo>
                      <a:pt x="89958" y="375708"/>
                    </a:lnTo>
                    <a:lnTo>
                      <a:pt x="92604" y="373063"/>
                    </a:lnTo>
                    <a:lnTo>
                      <a:pt x="89958" y="373063"/>
                    </a:lnTo>
                    <a:lnTo>
                      <a:pt x="87313" y="373063"/>
                    </a:lnTo>
                    <a:lnTo>
                      <a:pt x="95250" y="359833"/>
                    </a:lnTo>
                    <a:lnTo>
                      <a:pt x="103188" y="357188"/>
                    </a:lnTo>
                    <a:lnTo>
                      <a:pt x="105833" y="351896"/>
                    </a:lnTo>
                    <a:lnTo>
                      <a:pt x="108479" y="349250"/>
                    </a:lnTo>
                    <a:lnTo>
                      <a:pt x="113771" y="343958"/>
                    </a:lnTo>
                    <a:lnTo>
                      <a:pt x="116417" y="341313"/>
                    </a:lnTo>
                    <a:lnTo>
                      <a:pt x="116417" y="338667"/>
                    </a:lnTo>
                    <a:lnTo>
                      <a:pt x="111125" y="333375"/>
                    </a:lnTo>
                    <a:lnTo>
                      <a:pt x="105833" y="328083"/>
                    </a:lnTo>
                    <a:lnTo>
                      <a:pt x="105833" y="325438"/>
                    </a:lnTo>
                    <a:lnTo>
                      <a:pt x="105833" y="322792"/>
                    </a:lnTo>
                    <a:lnTo>
                      <a:pt x="108479" y="320146"/>
                    </a:lnTo>
                    <a:lnTo>
                      <a:pt x="108479" y="317500"/>
                    </a:lnTo>
                    <a:lnTo>
                      <a:pt x="105833" y="317500"/>
                    </a:lnTo>
                    <a:lnTo>
                      <a:pt x="105833" y="312208"/>
                    </a:lnTo>
                    <a:lnTo>
                      <a:pt x="108479" y="304271"/>
                    </a:lnTo>
                    <a:lnTo>
                      <a:pt x="108479" y="296333"/>
                    </a:lnTo>
                    <a:lnTo>
                      <a:pt x="108479" y="277812"/>
                    </a:lnTo>
                    <a:lnTo>
                      <a:pt x="105833" y="261937"/>
                    </a:lnTo>
                    <a:lnTo>
                      <a:pt x="105833" y="256646"/>
                    </a:lnTo>
                    <a:lnTo>
                      <a:pt x="105833" y="254000"/>
                    </a:lnTo>
                    <a:lnTo>
                      <a:pt x="111125" y="248708"/>
                    </a:lnTo>
                    <a:lnTo>
                      <a:pt x="95250" y="248708"/>
                    </a:lnTo>
                    <a:lnTo>
                      <a:pt x="87313" y="251354"/>
                    </a:lnTo>
                    <a:lnTo>
                      <a:pt x="84667" y="254000"/>
                    </a:lnTo>
                    <a:lnTo>
                      <a:pt x="84667" y="256646"/>
                    </a:lnTo>
                    <a:lnTo>
                      <a:pt x="76729" y="256646"/>
                    </a:lnTo>
                    <a:lnTo>
                      <a:pt x="68792" y="256646"/>
                    </a:lnTo>
                    <a:lnTo>
                      <a:pt x="63500" y="259292"/>
                    </a:lnTo>
                    <a:lnTo>
                      <a:pt x="58208" y="261937"/>
                    </a:lnTo>
                    <a:lnTo>
                      <a:pt x="47625" y="261937"/>
                    </a:lnTo>
                    <a:lnTo>
                      <a:pt x="42333" y="259292"/>
                    </a:lnTo>
                    <a:lnTo>
                      <a:pt x="37042" y="254000"/>
                    </a:lnTo>
                    <a:lnTo>
                      <a:pt x="34396" y="243417"/>
                    </a:lnTo>
                    <a:lnTo>
                      <a:pt x="31750" y="243417"/>
                    </a:lnTo>
                    <a:lnTo>
                      <a:pt x="26458" y="243417"/>
                    </a:lnTo>
                    <a:lnTo>
                      <a:pt x="23812" y="243417"/>
                    </a:lnTo>
                    <a:lnTo>
                      <a:pt x="15875" y="240771"/>
                    </a:lnTo>
                    <a:lnTo>
                      <a:pt x="7937" y="240771"/>
                    </a:lnTo>
                    <a:lnTo>
                      <a:pt x="0" y="240771"/>
                    </a:lnTo>
                    <a:lnTo>
                      <a:pt x="42333" y="209021"/>
                    </a:lnTo>
                    <a:lnTo>
                      <a:pt x="84667" y="179917"/>
                    </a:lnTo>
                    <a:lnTo>
                      <a:pt x="164042" y="127000"/>
                    </a:lnTo>
                    <a:lnTo>
                      <a:pt x="232833" y="84667"/>
                    </a:lnTo>
                    <a:lnTo>
                      <a:pt x="293688" y="50271"/>
                    </a:lnTo>
                    <a:lnTo>
                      <a:pt x="309563" y="50271"/>
                    </a:lnTo>
                    <a:lnTo>
                      <a:pt x="325438" y="52917"/>
                    </a:lnTo>
                    <a:lnTo>
                      <a:pt x="357188" y="66146"/>
                    </a:lnTo>
                    <a:lnTo>
                      <a:pt x="365125" y="68792"/>
                    </a:lnTo>
                    <a:lnTo>
                      <a:pt x="365125" y="63500"/>
                    </a:lnTo>
                    <a:lnTo>
                      <a:pt x="365125" y="58208"/>
                    </a:lnTo>
                    <a:lnTo>
                      <a:pt x="367771" y="55562"/>
                    </a:lnTo>
                    <a:lnTo>
                      <a:pt x="373063" y="52917"/>
                    </a:lnTo>
                    <a:lnTo>
                      <a:pt x="386292" y="52917"/>
                    </a:lnTo>
                    <a:lnTo>
                      <a:pt x="399521" y="52917"/>
                    </a:lnTo>
                    <a:lnTo>
                      <a:pt x="407458" y="52917"/>
                    </a:lnTo>
                    <a:lnTo>
                      <a:pt x="410104" y="52917"/>
                    </a:lnTo>
                    <a:lnTo>
                      <a:pt x="404813" y="58208"/>
                    </a:lnTo>
                    <a:lnTo>
                      <a:pt x="402167" y="63500"/>
                    </a:lnTo>
                    <a:lnTo>
                      <a:pt x="404813" y="63500"/>
                    </a:lnTo>
                    <a:lnTo>
                      <a:pt x="423333" y="52917"/>
                    </a:lnTo>
                    <a:lnTo>
                      <a:pt x="433917" y="50271"/>
                    </a:lnTo>
                    <a:lnTo>
                      <a:pt x="444500" y="50271"/>
                    </a:lnTo>
                    <a:lnTo>
                      <a:pt x="455083" y="50271"/>
                    </a:lnTo>
                    <a:lnTo>
                      <a:pt x="468313" y="47625"/>
                    </a:lnTo>
                    <a:lnTo>
                      <a:pt x="497417" y="39687"/>
                    </a:lnTo>
                    <a:lnTo>
                      <a:pt x="515938" y="34396"/>
                    </a:lnTo>
                    <a:lnTo>
                      <a:pt x="523875" y="34396"/>
                    </a:lnTo>
                    <a:lnTo>
                      <a:pt x="529167" y="37042"/>
                    </a:lnTo>
                    <a:lnTo>
                      <a:pt x="531813" y="39687"/>
                    </a:lnTo>
                    <a:lnTo>
                      <a:pt x="523875" y="42333"/>
                    </a:lnTo>
                    <a:lnTo>
                      <a:pt x="497417" y="47625"/>
                    </a:lnTo>
                    <a:lnTo>
                      <a:pt x="484188" y="50271"/>
                    </a:lnTo>
                    <a:lnTo>
                      <a:pt x="473604" y="58208"/>
                    </a:lnTo>
                    <a:lnTo>
                      <a:pt x="484188" y="52917"/>
                    </a:lnTo>
                    <a:lnTo>
                      <a:pt x="497417" y="52917"/>
                    </a:lnTo>
                    <a:lnTo>
                      <a:pt x="515938" y="50271"/>
                    </a:lnTo>
                    <a:lnTo>
                      <a:pt x="526521" y="47625"/>
                    </a:lnTo>
                    <a:lnTo>
                      <a:pt x="534458" y="44979"/>
                    </a:lnTo>
                    <a:lnTo>
                      <a:pt x="537104" y="47625"/>
                    </a:lnTo>
                    <a:lnTo>
                      <a:pt x="537104" y="50271"/>
                    </a:lnTo>
                    <a:lnTo>
                      <a:pt x="539750" y="52917"/>
                    </a:lnTo>
                    <a:lnTo>
                      <a:pt x="547688" y="50271"/>
                    </a:lnTo>
                    <a:lnTo>
                      <a:pt x="563563" y="39687"/>
                    </a:lnTo>
                    <a:lnTo>
                      <a:pt x="563563" y="34396"/>
                    </a:lnTo>
                    <a:lnTo>
                      <a:pt x="563563" y="31750"/>
                    </a:lnTo>
                    <a:lnTo>
                      <a:pt x="566208" y="29104"/>
                    </a:lnTo>
                    <a:lnTo>
                      <a:pt x="568854" y="29104"/>
                    </a:lnTo>
                    <a:lnTo>
                      <a:pt x="582083" y="34396"/>
                    </a:lnTo>
                    <a:lnTo>
                      <a:pt x="587375" y="37042"/>
                    </a:lnTo>
                    <a:lnTo>
                      <a:pt x="590021" y="39687"/>
                    </a:lnTo>
                    <a:lnTo>
                      <a:pt x="590021" y="47625"/>
                    </a:lnTo>
                    <a:lnTo>
                      <a:pt x="590021" y="52917"/>
                    </a:lnTo>
                    <a:lnTo>
                      <a:pt x="600604" y="52917"/>
                    </a:lnTo>
                    <a:lnTo>
                      <a:pt x="605896" y="50271"/>
                    </a:lnTo>
                    <a:lnTo>
                      <a:pt x="605896" y="47625"/>
                    </a:lnTo>
                    <a:lnTo>
                      <a:pt x="605896" y="44979"/>
                    </a:lnTo>
                    <a:lnTo>
                      <a:pt x="611188" y="39687"/>
                    </a:lnTo>
                    <a:lnTo>
                      <a:pt x="616479" y="37042"/>
                    </a:lnTo>
                    <a:lnTo>
                      <a:pt x="616479" y="34396"/>
                    </a:lnTo>
                    <a:lnTo>
                      <a:pt x="619125" y="31750"/>
                    </a:lnTo>
                    <a:lnTo>
                      <a:pt x="627063" y="29104"/>
                    </a:lnTo>
                    <a:lnTo>
                      <a:pt x="642938" y="26458"/>
                    </a:lnTo>
                    <a:lnTo>
                      <a:pt x="645583" y="29104"/>
                    </a:lnTo>
                    <a:lnTo>
                      <a:pt x="640292" y="34396"/>
                    </a:lnTo>
                    <a:lnTo>
                      <a:pt x="632354" y="37042"/>
                    </a:lnTo>
                    <a:lnTo>
                      <a:pt x="635000" y="39687"/>
                    </a:lnTo>
                    <a:lnTo>
                      <a:pt x="635000" y="42333"/>
                    </a:lnTo>
                    <a:lnTo>
                      <a:pt x="627063" y="50271"/>
                    </a:lnTo>
                    <a:lnTo>
                      <a:pt x="645583" y="47625"/>
                    </a:lnTo>
                    <a:lnTo>
                      <a:pt x="653521" y="44979"/>
                    </a:lnTo>
                    <a:lnTo>
                      <a:pt x="658813" y="42333"/>
                    </a:lnTo>
                    <a:lnTo>
                      <a:pt x="669396" y="39687"/>
                    </a:lnTo>
                    <a:lnTo>
                      <a:pt x="682625" y="39687"/>
                    </a:lnTo>
                    <a:lnTo>
                      <a:pt x="693208" y="42333"/>
                    </a:lnTo>
                    <a:lnTo>
                      <a:pt x="703792" y="47625"/>
                    </a:lnTo>
                    <a:lnTo>
                      <a:pt x="722313" y="50271"/>
                    </a:lnTo>
                    <a:lnTo>
                      <a:pt x="759354" y="55562"/>
                    </a:lnTo>
                    <a:lnTo>
                      <a:pt x="769937" y="55562"/>
                    </a:lnTo>
                    <a:lnTo>
                      <a:pt x="772583" y="52917"/>
                    </a:lnTo>
                    <a:lnTo>
                      <a:pt x="769937" y="52917"/>
                    </a:lnTo>
                    <a:lnTo>
                      <a:pt x="767292" y="50271"/>
                    </a:lnTo>
                    <a:lnTo>
                      <a:pt x="769937" y="50271"/>
                    </a:lnTo>
                    <a:lnTo>
                      <a:pt x="785812" y="52917"/>
                    </a:lnTo>
                    <a:lnTo>
                      <a:pt x="791104" y="55562"/>
                    </a:lnTo>
                    <a:lnTo>
                      <a:pt x="793750" y="58208"/>
                    </a:lnTo>
                    <a:lnTo>
                      <a:pt x="796396" y="63500"/>
                    </a:lnTo>
                    <a:lnTo>
                      <a:pt x="796396" y="66146"/>
                    </a:lnTo>
                    <a:lnTo>
                      <a:pt x="788458" y="66146"/>
                    </a:lnTo>
                    <a:lnTo>
                      <a:pt x="783167" y="63500"/>
                    </a:lnTo>
                    <a:lnTo>
                      <a:pt x="772583" y="66146"/>
                    </a:lnTo>
                    <a:lnTo>
                      <a:pt x="769937" y="66146"/>
                    </a:lnTo>
                    <a:lnTo>
                      <a:pt x="764646" y="71437"/>
                    </a:lnTo>
                    <a:lnTo>
                      <a:pt x="777875" y="71437"/>
                    </a:lnTo>
                    <a:lnTo>
                      <a:pt x="780521" y="74083"/>
                    </a:lnTo>
                    <a:lnTo>
                      <a:pt x="783167" y="76729"/>
                    </a:lnTo>
                    <a:lnTo>
                      <a:pt x="793750" y="76729"/>
                    </a:lnTo>
                    <a:lnTo>
                      <a:pt x="801687" y="76729"/>
                    </a:lnTo>
                    <a:lnTo>
                      <a:pt x="809625" y="79375"/>
                    </a:lnTo>
                    <a:lnTo>
                      <a:pt x="814917" y="82021"/>
                    </a:lnTo>
                    <a:lnTo>
                      <a:pt x="825500" y="79375"/>
                    </a:lnTo>
                    <a:lnTo>
                      <a:pt x="838729" y="76729"/>
                    </a:lnTo>
                    <a:lnTo>
                      <a:pt x="846667" y="76729"/>
                    </a:lnTo>
                    <a:lnTo>
                      <a:pt x="854604" y="74083"/>
                    </a:lnTo>
                    <a:lnTo>
                      <a:pt x="862542" y="71437"/>
                    </a:lnTo>
                    <a:lnTo>
                      <a:pt x="873125" y="68792"/>
                    </a:lnTo>
                    <a:lnTo>
                      <a:pt x="881062" y="68792"/>
                    </a:lnTo>
                    <a:lnTo>
                      <a:pt x="896937" y="79375"/>
                    </a:lnTo>
                    <a:lnTo>
                      <a:pt x="902229" y="84667"/>
                    </a:lnTo>
                    <a:lnTo>
                      <a:pt x="896937" y="87312"/>
                    </a:lnTo>
                    <a:lnTo>
                      <a:pt x="894292" y="89958"/>
                    </a:lnTo>
                    <a:lnTo>
                      <a:pt x="889000" y="92604"/>
                    </a:lnTo>
                    <a:lnTo>
                      <a:pt x="886354" y="100542"/>
                    </a:lnTo>
                    <a:lnTo>
                      <a:pt x="886354" y="108479"/>
                    </a:lnTo>
                    <a:lnTo>
                      <a:pt x="889000" y="97896"/>
                    </a:lnTo>
                    <a:lnTo>
                      <a:pt x="891646" y="95250"/>
                    </a:lnTo>
                    <a:lnTo>
                      <a:pt x="899583" y="92604"/>
                    </a:lnTo>
                    <a:lnTo>
                      <a:pt x="904875" y="87312"/>
                    </a:lnTo>
                    <a:lnTo>
                      <a:pt x="904875" y="84667"/>
                    </a:lnTo>
                    <a:lnTo>
                      <a:pt x="904875" y="82021"/>
                    </a:lnTo>
                    <a:lnTo>
                      <a:pt x="904875" y="79375"/>
                    </a:lnTo>
                    <a:lnTo>
                      <a:pt x="915458" y="74083"/>
                    </a:lnTo>
                    <a:lnTo>
                      <a:pt x="933979" y="68792"/>
                    </a:lnTo>
                    <a:lnTo>
                      <a:pt x="947208" y="68792"/>
                    </a:lnTo>
                    <a:lnTo>
                      <a:pt x="955146" y="66146"/>
                    </a:lnTo>
                    <a:lnTo>
                      <a:pt x="965729" y="66146"/>
                    </a:lnTo>
                    <a:lnTo>
                      <a:pt x="968375" y="66146"/>
                    </a:lnTo>
                    <a:lnTo>
                      <a:pt x="971021" y="63500"/>
                    </a:lnTo>
                    <a:lnTo>
                      <a:pt x="968375" y="60854"/>
                    </a:lnTo>
                    <a:lnTo>
                      <a:pt x="965729" y="60854"/>
                    </a:lnTo>
                    <a:lnTo>
                      <a:pt x="960437" y="63500"/>
                    </a:lnTo>
                    <a:lnTo>
                      <a:pt x="957792" y="63500"/>
                    </a:lnTo>
                    <a:lnTo>
                      <a:pt x="955146" y="60854"/>
                    </a:lnTo>
                    <a:lnTo>
                      <a:pt x="952500" y="63500"/>
                    </a:lnTo>
                    <a:lnTo>
                      <a:pt x="947208" y="63500"/>
                    </a:lnTo>
                    <a:lnTo>
                      <a:pt x="944562" y="63500"/>
                    </a:lnTo>
                    <a:lnTo>
                      <a:pt x="941917" y="63500"/>
                    </a:lnTo>
                    <a:lnTo>
                      <a:pt x="936625" y="66146"/>
                    </a:lnTo>
                    <a:lnTo>
                      <a:pt x="928687" y="68792"/>
                    </a:lnTo>
                    <a:lnTo>
                      <a:pt x="926042" y="66146"/>
                    </a:lnTo>
                    <a:lnTo>
                      <a:pt x="923396" y="66146"/>
                    </a:lnTo>
                    <a:lnTo>
                      <a:pt x="918104" y="66146"/>
                    </a:lnTo>
                    <a:lnTo>
                      <a:pt x="918104" y="63500"/>
                    </a:lnTo>
                    <a:lnTo>
                      <a:pt x="918104" y="60854"/>
                    </a:lnTo>
                    <a:lnTo>
                      <a:pt x="923396" y="58208"/>
                    </a:lnTo>
                    <a:lnTo>
                      <a:pt x="933979" y="55562"/>
                    </a:lnTo>
                    <a:lnTo>
                      <a:pt x="949854" y="52917"/>
                    </a:lnTo>
                    <a:lnTo>
                      <a:pt x="960437" y="50271"/>
                    </a:lnTo>
                    <a:lnTo>
                      <a:pt x="968375" y="47625"/>
                    </a:lnTo>
                    <a:lnTo>
                      <a:pt x="978958" y="47625"/>
                    </a:lnTo>
                    <a:lnTo>
                      <a:pt x="981604" y="47625"/>
                    </a:lnTo>
                    <a:lnTo>
                      <a:pt x="981604" y="50271"/>
                    </a:lnTo>
                    <a:lnTo>
                      <a:pt x="978958" y="52917"/>
                    </a:lnTo>
                    <a:lnTo>
                      <a:pt x="976312" y="58208"/>
                    </a:lnTo>
                    <a:lnTo>
                      <a:pt x="976312" y="60854"/>
                    </a:lnTo>
                    <a:lnTo>
                      <a:pt x="981604" y="63500"/>
                    </a:lnTo>
                    <a:lnTo>
                      <a:pt x="981604" y="66146"/>
                    </a:lnTo>
                    <a:lnTo>
                      <a:pt x="984250" y="63500"/>
                    </a:lnTo>
                    <a:lnTo>
                      <a:pt x="989542" y="63500"/>
                    </a:lnTo>
                    <a:lnTo>
                      <a:pt x="989542" y="66146"/>
                    </a:lnTo>
                    <a:lnTo>
                      <a:pt x="989542" y="68792"/>
                    </a:lnTo>
                    <a:lnTo>
                      <a:pt x="992187" y="71437"/>
                    </a:lnTo>
                    <a:lnTo>
                      <a:pt x="1000125" y="74083"/>
                    </a:lnTo>
                    <a:lnTo>
                      <a:pt x="1010708" y="74083"/>
                    </a:lnTo>
                    <a:lnTo>
                      <a:pt x="1037167" y="74083"/>
                    </a:lnTo>
                    <a:lnTo>
                      <a:pt x="1053042" y="74083"/>
                    </a:lnTo>
                    <a:lnTo>
                      <a:pt x="1066271" y="71437"/>
                    </a:lnTo>
                    <a:lnTo>
                      <a:pt x="1079500" y="68792"/>
                    </a:lnTo>
                    <a:lnTo>
                      <a:pt x="1084792" y="71437"/>
                    </a:lnTo>
                    <a:lnTo>
                      <a:pt x="1090083" y="71437"/>
                    </a:lnTo>
                    <a:lnTo>
                      <a:pt x="1095375" y="76729"/>
                    </a:lnTo>
                    <a:lnTo>
                      <a:pt x="1098021" y="76729"/>
                    </a:lnTo>
                    <a:lnTo>
                      <a:pt x="1103313" y="74083"/>
                    </a:lnTo>
                    <a:lnTo>
                      <a:pt x="1111250" y="74083"/>
                    </a:lnTo>
                    <a:lnTo>
                      <a:pt x="1119188" y="71437"/>
                    </a:lnTo>
                    <a:lnTo>
                      <a:pt x="1121833" y="68792"/>
                    </a:lnTo>
                    <a:lnTo>
                      <a:pt x="1124479" y="66146"/>
                    </a:lnTo>
                    <a:lnTo>
                      <a:pt x="1127125" y="71437"/>
                    </a:lnTo>
                    <a:lnTo>
                      <a:pt x="1132417" y="76729"/>
                    </a:lnTo>
                    <a:lnTo>
                      <a:pt x="1137708" y="79375"/>
                    </a:lnTo>
                    <a:lnTo>
                      <a:pt x="1140354" y="79375"/>
                    </a:lnTo>
                    <a:lnTo>
                      <a:pt x="1143000" y="76729"/>
                    </a:lnTo>
                    <a:lnTo>
                      <a:pt x="1140354" y="74083"/>
                    </a:lnTo>
                    <a:lnTo>
                      <a:pt x="1135063" y="71437"/>
                    </a:lnTo>
                    <a:lnTo>
                      <a:pt x="1129771" y="68792"/>
                    </a:lnTo>
                    <a:lnTo>
                      <a:pt x="1127125" y="60854"/>
                    </a:lnTo>
                    <a:lnTo>
                      <a:pt x="1135063" y="63500"/>
                    </a:lnTo>
                    <a:lnTo>
                      <a:pt x="1140354" y="60854"/>
                    </a:lnTo>
                    <a:lnTo>
                      <a:pt x="1143000" y="58208"/>
                    </a:lnTo>
                    <a:lnTo>
                      <a:pt x="1145646" y="60854"/>
                    </a:lnTo>
                    <a:lnTo>
                      <a:pt x="1153583" y="66146"/>
                    </a:lnTo>
                    <a:lnTo>
                      <a:pt x="1158875" y="66146"/>
                    </a:lnTo>
                    <a:lnTo>
                      <a:pt x="1158875" y="68792"/>
                    </a:lnTo>
                    <a:lnTo>
                      <a:pt x="1156229" y="71437"/>
                    </a:lnTo>
                    <a:lnTo>
                      <a:pt x="1150938" y="74083"/>
                    </a:lnTo>
                    <a:lnTo>
                      <a:pt x="1150938" y="76729"/>
                    </a:lnTo>
                    <a:lnTo>
                      <a:pt x="1150938" y="79375"/>
                    </a:lnTo>
                    <a:lnTo>
                      <a:pt x="1143000" y="87312"/>
                    </a:lnTo>
                    <a:lnTo>
                      <a:pt x="1153583" y="82021"/>
                    </a:lnTo>
                    <a:lnTo>
                      <a:pt x="1158875" y="79375"/>
                    </a:lnTo>
                    <a:lnTo>
                      <a:pt x="1158875" y="74083"/>
                    </a:lnTo>
                    <a:lnTo>
                      <a:pt x="1166813" y="71437"/>
                    </a:lnTo>
                    <a:lnTo>
                      <a:pt x="1172104" y="68792"/>
                    </a:lnTo>
                    <a:lnTo>
                      <a:pt x="1177396" y="68792"/>
                    </a:lnTo>
                    <a:lnTo>
                      <a:pt x="1185333" y="71437"/>
                    </a:lnTo>
                    <a:lnTo>
                      <a:pt x="1195917" y="71437"/>
                    </a:lnTo>
                    <a:lnTo>
                      <a:pt x="1219729" y="68792"/>
                    </a:lnTo>
                    <a:lnTo>
                      <a:pt x="1222375" y="68792"/>
                    </a:lnTo>
                    <a:lnTo>
                      <a:pt x="1219729" y="66146"/>
                    </a:lnTo>
                    <a:lnTo>
                      <a:pt x="1217083" y="63500"/>
                    </a:lnTo>
                    <a:lnTo>
                      <a:pt x="1214438" y="66146"/>
                    </a:lnTo>
                    <a:lnTo>
                      <a:pt x="1211792" y="68792"/>
                    </a:lnTo>
                    <a:lnTo>
                      <a:pt x="1209146" y="66146"/>
                    </a:lnTo>
                    <a:lnTo>
                      <a:pt x="1206500" y="66146"/>
                    </a:lnTo>
                    <a:lnTo>
                      <a:pt x="1206500" y="63500"/>
                    </a:lnTo>
                    <a:lnTo>
                      <a:pt x="1211792" y="60854"/>
                    </a:lnTo>
                    <a:lnTo>
                      <a:pt x="1222375" y="58208"/>
                    </a:lnTo>
                    <a:lnTo>
                      <a:pt x="1227667" y="58208"/>
                    </a:lnTo>
                    <a:lnTo>
                      <a:pt x="1232958" y="58208"/>
                    </a:lnTo>
                    <a:lnTo>
                      <a:pt x="1240896" y="55562"/>
                    </a:lnTo>
                    <a:lnTo>
                      <a:pt x="1248833" y="50271"/>
                    </a:lnTo>
                    <a:lnTo>
                      <a:pt x="1243542" y="50271"/>
                    </a:lnTo>
                    <a:lnTo>
                      <a:pt x="1232958" y="52917"/>
                    </a:lnTo>
                    <a:lnTo>
                      <a:pt x="1222375" y="55562"/>
                    </a:lnTo>
                    <a:lnTo>
                      <a:pt x="1214438" y="52917"/>
                    </a:lnTo>
                    <a:lnTo>
                      <a:pt x="1209146" y="52917"/>
                    </a:lnTo>
                    <a:lnTo>
                      <a:pt x="1206500" y="52917"/>
                    </a:lnTo>
                    <a:lnTo>
                      <a:pt x="1201208" y="52917"/>
                    </a:lnTo>
                    <a:lnTo>
                      <a:pt x="1193271" y="47625"/>
                    </a:lnTo>
                    <a:lnTo>
                      <a:pt x="1190625" y="42333"/>
                    </a:lnTo>
                    <a:lnTo>
                      <a:pt x="1190625" y="37042"/>
                    </a:lnTo>
                    <a:lnTo>
                      <a:pt x="1201208" y="34396"/>
                    </a:lnTo>
                    <a:lnTo>
                      <a:pt x="1211792" y="31750"/>
                    </a:lnTo>
                    <a:lnTo>
                      <a:pt x="1214438" y="29104"/>
                    </a:lnTo>
                    <a:lnTo>
                      <a:pt x="1214438" y="26458"/>
                    </a:lnTo>
                    <a:lnTo>
                      <a:pt x="1214438" y="23812"/>
                    </a:lnTo>
                    <a:lnTo>
                      <a:pt x="1219729" y="21167"/>
                    </a:lnTo>
                    <a:lnTo>
                      <a:pt x="1232958" y="13229"/>
                    </a:lnTo>
                    <a:lnTo>
                      <a:pt x="1238250" y="10583"/>
                    </a:lnTo>
                    <a:lnTo>
                      <a:pt x="1240896" y="13229"/>
                    </a:lnTo>
                    <a:lnTo>
                      <a:pt x="1243542" y="13229"/>
                    </a:lnTo>
                    <a:lnTo>
                      <a:pt x="1248833" y="10583"/>
                    </a:lnTo>
                    <a:lnTo>
                      <a:pt x="1248833" y="7937"/>
                    </a:lnTo>
                    <a:lnTo>
                      <a:pt x="1246188" y="7937"/>
                    </a:lnTo>
                    <a:lnTo>
                      <a:pt x="1243542" y="7937"/>
                    </a:lnTo>
                    <a:lnTo>
                      <a:pt x="1246188" y="5292"/>
                    </a:lnTo>
                    <a:lnTo>
                      <a:pt x="1259417"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4" name="Chile">
                <a:extLst>
                  <a:ext uri="{FF2B5EF4-FFF2-40B4-BE49-F238E27FC236}">
                    <a16:creationId xmlns:a16="http://schemas.microsoft.com/office/drawing/2014/main" id="{E71344E5-B1F4-4F4B-B992-B9F6FE34A026}"/>
                  </a:ext>
                </a:extLst>
              </p:cNvPr>
              <p:cNvSpPr>
                <a:spLocks/>
              </p:cNvSpPr>
              <p:nvPr/>
            </p:nvSpPr>
            <p:spPr bwMode="auto">
              <a:xfrm>
                <a:off x="1923657" y="3285141"/>
                <a:ext cx="351083" cy="1151281"/>
              </a:xfrm>
              <a:custGeom>
                <a:avLst/>
                <a:gdLst/>
                <a:ahLst/>
                <a:cxnLst>
                  <a:cxn ang="0">
                    <a:pos x="218" y="766"/>
                  </a:cxn>
                  <a:cxn ang="0">
                    <a:pos x="212" y="776"/>
                  </a:cxn>
                  <a:cxn ang="0">
                    <a:pos x="186" y="786"/>
                  </a:cxn>
                  <a:cxn ang="0">
                    <a:pos x="198" y="782"/>
                  </a:cxn>
                  <a:cxn ang="0">
                    <a:pos x="184" y="766"/>
                  </a:cxn>
                  <a:cxn ang="0">
                    <a:pos x="184" y="774"/>
                  </a:cxn>
                  <a:cxn ang="0">
                    <a:pos x="198" y="774"/>
                  </a:cxn>
                  <a:cxn ang="0">
                    <a:pos x="176" y="784"/>
                  </a:cxn>
                  <a:cxn ang="0">
                    <a:pos x="160" y="770"/>
                  </a:cxn>
                  <a:cxn ang="0">
                    <a:pos x="162" y="762"/>
                  </a:cxn>
                  <a:cxn ang="0">
                    <a:pos x="158" y="760"/>
                  </a:cxn>
                  <a:cxn ang="0">
                    <a:pos x="134" y="738"/>
                  </a:cxn>
                  <a:cxn ang="0">
                    <a:pos x="124" y="720"/>
                  </a:cxn>
                  <a:cxn ang="0">
                    <a:pos x="128" y="708"/>
                  </a:cxn>
                  <a:cxn ang="0">
                    <a:pos x="112" y="696"/>
                  </a:cxn>
                  <a:cxn ang="0">
                    <a:pos x="104" y="682"/>
                  </a:cxn>
                  <a:cxn ang="0">
                    <a:pos x="104" y="680"/>
                  </a:cxn>
                  <a:cxn ang="0">
                    <a:pos x="98" y="658"/>
                  </a:cxn>
                  <a:cxn ang="0">
                    <a:pos x="76" y="656"/>
                  </a:cxn>
                  <a:cxn ang="0">
                    <a:pos x="82" y="640"/>
                  </a:cxn>
                  <a:cxn ang="0">
                    <a:pos x="108" y="640"/>
                  </a:cxn>
                  <a:cxn ang="0">
                    <a:pos x="102" y="608"/>
                  </a:cxn>
                  <a:cxn ang="0">
                    <a:pos x="96" y="574"/>
                  </a:cxn>
                  <a:cxn ang="0">
                    <a:pos x="82" y="554"/>
                  </a:cxn>
                  <a:cxn ang="0">
                    <a:pos x="68" y="536"/>
                  </a:cxn>
                  <a:cxn ang="0">
                    <a:pos x="58" y="492"/>
                  </a:cxn>
                  <a:cxn ang="0">
                    <a:pos x="42" y="460"/>
                  </a:cxn>
                  <a:cxn ang="0">
                    <a:pos x="50" y="448"/>
                  </a:cxn>
                  <a:cxn ang="0">
                    <a:pos x="50" y="420"/>
                  </a:cxn>
                  <a:cxn ang="0">
                    <a:pos x="56" y="374"/>
                  </a:cxn>
                  <a:cxn ang="0">
                    <a:pos x="30" y="288"/>
                  </a:cxn>
                  <a:cxn ang="0">
                    <a:pos x="40" y="284"/>
                  </a:cxn>
                  <a:cxn ang="0">
                    <a:pos x="30" y="270"/>
                  </a:cxn>
                  <a:cxn ang="0">
                    <a:pos x="34" y="176"/>
                  </a:cxn>
                  <a:cxn ang="0">
                    <a:pos x="22" y="136"/>
                  </a:cxn>
                  <a:cxn ang="0">
                    <a:pos x="26" y="92"/>
                  </a:cxn>
                  <a:cxn ang="0">
                    <a:pos x="16" y="52"/>
                  </a:cxn>
                  <a:cxn ang="0">
                    <a:pos x="0" y="12"/>
                  </a:cxn>
                  <a:cxn ang="0">
                    <a:pos x="42" y="38"/>
                  </a:cxn>
                  <a:cxn ang="0">
                    <a:pos x="70" y="124"/>
                  </a:cxn>
                  <a:cxn ang="0">
                    <a:pos x="78" y="158"/>
                  </a:cxn>
                  <a:cxn ang="0">
                    <a:pos x="72" y="196"/>
                  </a:cxn>
                  <a:cxn ang="0">
                    <a:pos x="74" y="234"/>
                  </a:cxn>
                  <a:cxn ang="0">
                    <a:pos x="62" y="270"/>
                  </a:cxn>
                  <a:cxn ang="0">
                    <a:pos x="60" y="326"/>
                  </a:cxn>
                  <a:cxn ang="0">
                    <a:pos x="74" y="354"/>
                  </a:cxn>
                  <a:cxn ang="0">
                    <a:pos x="92" y="376"/>
                  </a:cxn>
                  <a:cxn ang="0">
                    <a:pos x="88" y="422"/>
                  </a:cxn>
                  <a:cxn ang="0">
                    <a:pos x="98" y="476"/>
                  </a:cxn>
                  <a:cxn ang="0">
                    <a:pos x="90" y="500"/>
                  </a:cxn>
                  <a:cxn ang="0">
                    <a:pos x="104" y="546"/>
                  </a:cxn>
                  <a:cxn ang="0">
                    <a:pos x="106" y="566"/>
                  </a:cxn>
                  <a:cxn ang="0">
                    <a:pos x="110" y="586"/>
                  </a:cxn>
                  <a:cxn ang="0">
                    <a:pos x="114" y="598"/>
                  </a:cxn>
                  <a:cxn ang="0">
                    <a:pos x="126" y="622"/>
                  </a:cxn>
                  <a:cxn ang="0">
                    <a:pos x="132" y="650"/>
                  </a:cxn>
                  <a:cxn ang="0">
                    <a:pos x="134" y="682"/>
                  </a:cxn>
                  <a:cxn ang="0">
                    <a:pos x="144" y="714"/>
                  </a:cxn>
                  <a:cxn ang="0">
                    <a:pos x="162" y="730"/>
                  </a:cxn>
                  <a:cxn ang="0">
                    <a:pos x="180" y="754"/>
                  </a:cxn>
                </a:cxnLst>
                <a:rect l="0" t="0" r="r" b="b"/>
                <a:pathLst>
                  <a:path w="244" h="790">
                    <a:moveTo>
                      <a:pt x="244" y="764"/>
                    </a:moveTo>
                    <a:lnTo>
                      <a:pt x="244" y="764"/>
                    </a:lnTo>
                    <a:lnTo>
                      <a:pt x="238" y="762"/>
                    </a:lnTo>
                    <a:lnTo>
                      <a:pt x="236" y="762"/>
                    </a:lnTo>
                    <a:lnTo>
                      <a:pt x="234" y="762"/>
                    </a:lnTo>
                    <a:lnTo>
                      <a:pt x="230" y="762"/>
                    </a:lnTo>
                    <a:lnTo>
                      <a:pt x="230" y="762"/>
                    </a:lnTo>
                    <a:lnTo>
                      <a:pt x="228" y="762"/>
                    </a:lnTo>
                    <a:lnTo>
                      <a:pt x="224" y="764"/>
                    </a:lnTo>
                    <a:lnTo>
                      <a:pt x="222" y="766"/>
                    </a:lnTo>
                    <a:lnTo>
                      <a:pt x="218" y="766"/>
                    </a:lnTo>
                    <a:lnTo>
                      <a:pt x="218" y="766"/>
                    </a:lnTo>
                    <a:lnTo>
                      <a:pt x="216" y="764"/>
                    </a:lnTo>
                    <a:lnTo>
                      <a:pt x="216" y="766"/>
                    </a:lnTo>
                    <a:lnTo>
                      <a:pt x="214" y="766"/>
                    </a:lnTo>
                    <a:lnTo>
                      <a:pt x="212" y="768"/>
                    </a:lnTo>
                    <a:lnTo>
                      <a:pt x="212" y="768"/>
                    </a:lnTo>
                    <a:lnTo>
                      <a:pt x="210" y="768"/>
                    </a:lnTo>
                    <a:lnTo>
                      <a:pt x="210" y="770"/>
                    </a:lnTo>
                    <a:lnTo>
                      <a:pt x="212" y="772"/>
                    </a:lnTo>
                    <a:lnTo>
                      <a:pt x="212" y="776"/>
                    </a:lnTo>
                    <a:lnTo>
                      <a:pt x="212" y="776"/>
                    </a:lnTo>
                    <a:lnTo>
                      <a:pt x="210" y="782"/>
                    </a:lnTo>
                    <a:lnTo>
                      <a:pt x="212" y="786"/>
                    </a:lnTo>
                    <a:lnTo>
                      <a:pt x="212" y="786"/>
                    </a:lnTo>
                    <a:lnTo>
                      <a:pt x="212" y="790"/>
                    </a:lnTo>
                    <a:lnTo>
                      <a:pt x="210" y="790"/>
                    </a:lnTo>
                    <a:lnTo>
                      <a:pt x="204" y="790"/>
                    </a:lnTo>
                    <a:lnTo>
                      <a:pt x="198" y="790"/>
                    </a:lnTo>
                    <a:lnTo>
                      <a:pt x="198" y="790"/>
                    </a:lnTo>
                    <a:lnTo>
                      <a:pt x="190" y="788"/>
                    </a:lnTo>
                    <a:lnTo>
                      <a:pt x="188" y="788"/>
                    </a:lnTo>
                    <a:lnTo>
                      <a:pt x="186" y="786"/>
                    </a:lnTo>
                    <a:lnTo>
                      <a:pt x="186" y="786"/>
                    </a:lnTo>
                    <a:lnTo>
                      <a:pt x="188" y="784"/>
                    </a:lnTo>
                    <a:lnTo>
                      <a:pt x="188" y="782"/>
                    </a:lnTo>
                    <a:lnTo>
                      <a:pt x="194" y="780"/>
                    </a:lnTo>
                    <a:lnTo>
                      <a:pt x="194" y="780"/>
                    </a:lnTo>
                    <a:lnTo>
                      <a:pt x="196" y="782"/>
                    </a:lnTo>
                    <a:lnTo>
                      <a:pt x="198" y="784"/>
                    </a:lnTo>
                    <a:lnTo>
                      <a:pt x="198" y="786"/>
                    </a:lnTo>
                    <a:lnTo>
                      <a:pt x="198" y="786"/>
                    </a:lnTo>
                    <a:lnTo>
                      <a:pt x="198" y="786"/>
                    </a:lnTo>
                    <a:lnTo>
                      <a:pt x="198" y="782"/>
                    </a:lnTo>
                    <a:lnTo>
                      <a:pt x="200" y="780"/>
                    </a:lnTo>
                    <a:lnTo>
                      <a:pt x="202" y="778"/>
                    </a:lnTo>
                    <a:lnTo>
                      <a:pt x="202" y="778"/>
                    </a:lnTo>
                    <a:lnTo>
                      <a:pt x="204" y="776"/>
                    </a:lnTo>
                    <a:lnTo>
                      <a:pt x="204" y="774"/>
                    </a:lnTo>
                    <a:lnTo>
                      <a:pt x="202" y="770"/>
                    </a:lnTo>
                    <a:lnTo>
                      <a:pt x="200" y="768"/>
                    </a:lnTo>
                    <a:lnTo>
                      <a:pt x="200" y="768"/>
                    </a:lnTo>
                    <a:lnTo>
                      <a:pt x="192" y="764"/>
                    </a:lnTo>
                    <a:lnTo>
                      <a:pt x="188" y="766"/>
                    </a:lnTo>
                    <a:lnTo>
                      <a:pt x="184" y="766"/>
                    </a:lnTo>
                    <a:lnTo>
                      <a:pt x="184" y="766"/>
                    </a:lnTo>
                    <a:lnTo>
                      <a:pt x="182" y="768"/>
                    </a:lnTo>
                    <a:lnTo>
                      <a:pt x="180" y="768"/>
                    </a:lnTo>
                    <a:lnTo>
                      <a:pt x="178" y="768"/>
                    </a:lnTo>
                    <a:lnTo>
                      <a:pt x="174" y="766"/>
                    </a:lnTo>
                    <a:lnTo>
                      <a:pt x="174" y="766"/>
                    </a:lnTo>
                    <a:lnTo>
                      <a:pt x="172" y="768"/>
                    </a:lnTo>
                    <a:lnTo>
                      <a:pt x="172" y="770"/>
                    </a:lnTo>
                    <a:lnTo>
                      <a:pt x="180" y="774"/>
                    </a:lnTo>
                    <a:lnTo>
                      <a:pt x="180" y="774"/>
                    </a:lnTo>
                    <a:lnTo>
                      <a:pt x="184" y="774"/>
                    </a:lnTo>
                    <a:lnTo>
                      <a:pt x="186" y="772"/>
                    </a:lnTo>
                    <a:lnTo>
                      <a:pt x="188" y="770"/>
                    </a:lnTo>
                    <a:lnTo>
                      <a:pt x="190" y="770"/>
                    </a:lnTo>
                    <a:lnTo>
                      <a:pt x="190" y="770"/>
                    </a:lnTo>
                    <a:lnTo>
                      <a:pt x="192" y="770"/>
                    </a:lnTo>
                    <a:lnTo>
                      <a:pt x="194" y="768"/>
                    </a:lnTo>
                    <a:lnTo>
                      <a:pt x="196" y="768"/>
                    </a:lnTo>
                    <a:lnTo>
                      <a:pt x="200" y="770"/>
                    </a:lnTo>
                    <a:lnTo>
                      <a:pt x="200" y="770"/>
                    </a:lnTo>
                    <a:lnTo>
                      <a:pt x="200" y="774"/>
                    </a:lnTo>
                    <a:lnTo>
                      <a:pt x="198" y="774"/>
                    </a:lnTo>
                    <a:lnTo>
                      <a:pt x="196" y="776"/>
                    </a:lnTo>
                    <a:lnTo>
                      <a:pt x="192" y="778"/>
                    </a:lnTo>
                    <a:lnTo>
                      <a:pt x="192" y="778"/>
                    </a:lnTo>
                    <a:lnTo>
                      <a:pt x="188" y="780"/>
                    </a:lnTo>
                    <a:lnTo>
                      <a:pt x="184" y="782"/>
                    </a:lnTo>
                    <a:lnTo>
                      <a:pt x="182" y="782"/>
                    </a:lnTo>
                    <a:lnTo>
                      <a:pt x="182" y="784"/>
                    </a:lnTo>
                    <a:lnTo>
                      <a:pt x="182" y="784"/>
                    </a:lnTo>
                    <a:lnTo>
                      <a:pt x="182" y="786"/>
                    </a:lnTo>
                    <a:lnTo>
                      <a:pt x="180" y="786"/>
                    </a:lnTo>
                    <a:lnTo>
                      <a:pt x="176" y="784"/>
                    </a:lnTo>
                    <a:lnTo>
                      <a:pt x="172" y="782"/>
                    </a:lnTo>
                    <a:lnTo>
                      <a:pt x="170" y="778"/>
                    </a:lnTo>
                    <a:lnTo>
                      <a:pt x="170" y="778"/>
                    </a:lnTo>
                    <a:lnTo>
                      <a:pt x="170" y="776"/>
                    </a:lnTo>
                    <a:lnTo>
                      <a:pt x="166" y="776"/>
                    </a:lnTo>
                    <a:lnTo>
                      <a:pt x="164" y="778"/>
                    </a:lnTo>
                    <a:lnTo>
                      <a:pt x="164" y="776"/>
                    </a:lnTo>
                    <a:lnTo>
                      <a:pt x="164" y="776"/>
                    </a:lnTo>
                    <a:lnTo>
                      <a:pt x="164" y="774"/>
                    </a:lnTo>
                    <a:lnTo>
                      <a:pt x="162" y="772"/>
                    </a:lnTo>
                    <a:lnTo>
                      <a:pt x="160" y="770"/>
                    </a:lnTo>
                    <a:lnTo>
                      <a:pt x="162" y="770"/>
                    </a:lnTo>
                    <a:lnTo>
                      <a:pt x="162" y="770"/>
                    </a:lnTo>
                    <a:lnTo>
                      <a:pt x="164" y="768"/>
                    </a:lnTo>
                    <a:lnTo>
                      <a:pt x="160" y="768"/>
                    </a:lnTo>
                    <a:lnTo>
                      <a:pt x="156" y="766"/>
                    </a:lnTo>
                    <a:lnTo>
                      <a:pt x="154" y="764"/>
                    </a:lnTo>
                    <a:lnTo>
                      <a:pt x="154" y="764"/>
                    </a:lnTo>
                    <a:lnTo>
                      <a:pt x="152" y="762"/>
                    </a:lnTo>
                    <a:lnTo>
                      <a:pt x="154" y="762"/>
                    </a:lnTo>
                    <a:lnTo>
                      <a:pt x="158" y="762"/>
                    </a:lnTo>
                    <a:lnTo>
                      <a:pt x="162" y="762"/>
                    </a:lnTo>
                    <a:lnTo>
                      <a:pt x="162" y="762"/>
                    </a:lnTo>
                    <a:lnTo>
                      <a:pt x="162" y="760"/>
                    </a:lnTo>
                    <a:lnTo>
                      <a:pt x="160" y="756"/>
                    </a:lnTo>
                    <a:lnTo>
                      <a:pt x="150" y="748"/>
                    </a:lnTo>
                    <a:lnTo>
                      <a:pt x="150" y="748"/>
                    </a:lnTo>
                    <a:lnTo>
                      <a:pt x="152" y="752"/>
                    </a:lnTo>
                    <a:lnTo>
                      <a:pt x="156" y="756"/>
                    </a:lnTo>
                    <a:lnTo>
                      <a:pt x="160" y="760"/>
                    </a:lnTo>
                    <a:lnTo>
                      <a:pt x="160" y="760"/>
                    </a:lnTo>
                    <a:lnTo>
                      <a:pt x="158" y="760"/>
                    </a:lnTo>
                    <a:lnTo>
                      <a:pt x="158" y="760"/>
                    </a:lnTo>
                    <a:lnTo>
                      <a:pt x="154" y="758"/>
                    </a:lnTo>
                    <a:lnTo>
                      <a:pt x="148" y="754"/>
                    </a:lnTo>
                    <a:lnTo>
                      <a:pt x="146" y="748"/>
                    </a:lnTo>
                    <a:lnTo>
                      <a:pt x="144" y="744"/>
                    </a:lnTo>
                    <a:lnTo>
                      <a:pt x="144" y="744"/>
                    </a:lnTo>
                    <a:lnTo>
                      <a:pt x="138" y="744"/>
                    </a:lnTo>
                    <a:lnTo>
                      <a:pt x="136" y="742"/>
                    </a:lnTo>
                    <a:lnTo>
                      <a:pt x="132" y="740"/>
                    </a:lnTo>
                    <a:lnTo>
                      <a:pt x="132" y="740"/>
                    </a:lnTo>
                    <a:lnTo>
                      <a:pt x="132" y="738"/>
                    </a:lnTo>
                    <a:lnTo>
                      <a:pt x="134" y="738"/>
                    </a:lnTo>
                    <a:lnTo>
                      <a:pt x="140" y="736"/>
                    </a:lnTo>
                    <a:lnTo>
                      <a:pt x="140" y="736"/>
                    </a:lnTo>
                    <a:lnTo>
                      <a:pt x="136" y="736"/>
                    </a:lnTo>
                    <a:lnTo>
                      <a:pt x="132" y="734"/>
                    </a:lnTo>
                    <a:lnTo>
                      <a:pt x="130" y="732"/>
                    </a:lnTo>
                    <a:lnTo>
                      <a:pt x="124" y="730"/>
                    </a:lnTo>
                    <a:lnTo>
                      <a:pt x="124" y="730"/>
                    </a:lnTo>
                    <a:lnTo>
                      <a:pt x="118" y="728"/>
                    </a:lnTo>
                    <a:lnTo>
                      <a:pt x="124" y="722"/>
                    </a:lnTo>
                    <a:lnTo>
                      <a:pt x="124" y="722"/>
                    </a:lnTo>
                    <a:lnTo>
                      <a:pt x="124" y="720"/>
                    </a:lnTo>
                    <a:lnTo>
                      <a:pt x="126" y="718"/>
                    </a:lnTo>
                    <a:lnTo>
                      <a:pt x="130" y="720"/>
                    </a:lnTo>
                    <a:lnTo>
                      <a:pt x="132" y="724"/>
                    </a:lnTo>
                    <a:lnTo>
                      <a:pt x="132" y="724"/>
                    </a:lnTo>
                    <a:lnTo>
                      <a:pt x="134" y="722"/>
                    </a:lnTo>
                    <a:lnTo>
                      <a:pt x="134" y="722"/>
                    </a:lnTo>
                    <a:lnTo>
                      <a:pt x="132" y="718"/>
                    </a:lnTo>
                    <a:lnTo>
                      <a:pt x="130" y="718"/>
                    </a:lnTo>
                    <a:lnTo>
                      <a:pt x="130" y="714"/>
                    </a:lnTo>
                    <a:lnTo>
                      <a:pt x="128" y="708"/>
                    </a:lnTo>
                    <a:lnTo>
                      <a:pt x="128" y="708"/>
                    </a:lnTo>
                    <a:lnTo>
                      <a:pt x="124" y="716"/>
                    </a:lnTo>
                    <a:lnTo>
                      <a:pt x="122" y="716"/>
                    </a:lnTo>
                    <a:lnTo>
                      <a:pt x="120" y="712"/>
                    </a:lnTo>
                    <a:lnTo>
                      <a:pt x="120" y="712"/>
                    </a:lnTo>
                    <a:lnTo>
                      <a:pt x="118" y="710"/>
                    </a:lnTo>
                    <a:lnTo>
                      <a:pt x="116" y="710"/>
                    </a:lnTo>
                    <a:lnTo>
                      <a:pt x="116" y="708"/>
                    </a:lnTo>
                    <a:lnTo>
                      <a:pt x="114" y="704"/>
                    </a:lnTo>
                    <a:lnTo>
                      <a:pt x="114" y="704"/>
                    </a:lnTo>
                    <a:lnTo>
                      <a:pt x="112" y="698"/>
                    </a:lnTo>
                    <a:lnTo>
                      <a:pt x="112" y="696"/>
                    </a:lnTo>
                    <a:lnTo>
                      <a:pt x="114" y="692"/>
                    </a:lnTo>
                    <a:lnTo>
                      <a:pt x="114" y="692"/>
                    </a:lnTo>
                    <a:lnTo>
                      <a:pt x="110" y="694"/>
                    </a:lnTo>
                    <a:lnTo>
                      <a:pt x="108" y="694"/>
                    </a:lnTo>
                    <a:lnTo>
                      <a:pt x="108" y="692"/>
                    </a:lnTo>
                    <a:lnTo>
                      <a:pt x="106" y="688"/>
                    </a:lnTo>
                    <a:lnTo>
                      <a:pt x="106" y="688"/>
                    </a:lnTo>
                    <a:lnTo>
                      <a:pt x="102" y="684"/>
                    </a:lnTo>
                    <a:lnTo>
                      <a:pt x="102" y="682"/>
                    </a:lnTo>
                    <a:lnTo>
                      <a:pt x="104" y="682"/>
                    </a:lnTo>
                    <a:lnTo>
                      <a:pt x="104" y="682"/>
                    </a:lnTo>
                    <a:lnTo>
                      <a:pt x="108" y="682"/>
                    </a:lnTo>
                    <a:lnTo>
                      <a:pt x="110" y="682"/>
                    </a:lnTo>
                    <a:lnTo>
                      <a:pt x="114" y="682"/>
                    </a:lnTo>
                    <a:lnTo>
                      <a:pt x="124" y="684"/>
                    </a:lnTo>
                    <a:lnTo>
                      <a:pt x="124" y="684"/>
                    </a:lnTo>
                    <a:lnTo>
                      <a:pt x="118" y="680"/>
                    </a:lnTo>
                    <a:lnTo>
                      <a:pt x="116" y="678"/>
                    </a:lnTo>
                    <a:lnTo>
                      <a:pt x="114" y="678"/>
                    </a:lnTo>
                    <a:lnTo>
                      <a:pt x="112" y="678"/>
                    </a:lnTo>
                    <a:lnTo>
                      <a:pt x="108" y="680"/>
                    </a:lnTo>
                    <a:lnTo>
                      <a:pt x="104" y="680"/>
                    </a:lnTo>
                    <a:lnTo>
                      <a:pt x="102" y="678"/>
                    </a:lnTo>
                    <a:lnTo>
                      <a:pt x="102" y="678"/>
                    </a:lnTo>
                    <a:lnTo>
                      <a:pt x="96" y="676"/>
                    </a:lnTo>
                    <a:lnTo>
                      <a:pt x="96" y="674"/>
                    </a:lnTo>
                    <a:lnTo>
                      <a:pt x="100" y="670"/>
                    </a:lnTo>
                    <a:lnTo>
                      <a:pt x="100" y="670"/>
                    </a:lnTo>
                    <a:lnTo>
                      <a:pt x="102" y="664"/>
                    </a:lnTo>
                    <a:lnTo>
                      <a:pt x="102" y="660"/>
                    </a:lnTo>
                    <a:lnTo>
                      <a:pt x="102" y="658"/>
                    </a:lnTo>
                    <a:lnTo>
                      <a:pt x="98" y="658"/>
                    </a:lnTo>
                    <a:lnTo>
                      <a:pt x="98" y="658"/>
                    </a:lnTo>
                    <a:lnTo>
                      <a:pt x="96" y="658"/>
                    </a:lnTo>
                    <a:lnTo>
                      <a:pt x="90" y="658"/>
                    </a:lnTo>
                    <a:lnTo>
                      <a:pt x="86" y="658"/>
                    </a:lnTo>
                    <a:lnTo>
                      <a:pt x="82" y="656"/>
                    </a:lnTo>
                    <a:lnTo>
                      <a:pt x="82" y="656"/>
                    </a:lnTo>
                    <a:lnTo>
                      <a:pt x="80" y="654"/>
                    </a:lnTo>
                    <a:lnTo>
                      <a:pt x="80" y="656"/>
                    </a:lnTo>
                    <a:lnTo>
                      <a:pt x="80" y="662"/>
                    </a:lnTo>
                    <a:lnTo>
                      <a:pt x="80" y="662"/>
                    </a:lnTo>
                    <a:lnTo>
                      <a:pt x="78" y="658"/>
                    </a:lnTo>
                    <a:lnTo>
                      <a:pt x="76" y="656"/>
                    </a:lnTo>
                    <a:lnTo>
                      <a:pt x="74" y="656"/>
                    </a:lnTo>
                    <a:lnTo>
                      <a:pt x="78" y="650"/>
                    </a:lnTo>
                    <a:lnTo>
                      <a:pt x="78" y="650"/>
                    </a:lnTo>
                    <a:lnTo>
                      <a:pt x="80" y="648"/>
                    </a:lnTo>
                    <a:lnTo>
                      <a:pt x="82" y="648"/>
                    </a:lnTo>
                    <a:lnTo>
                      <a:pt x="82" y="648"/>
                    </a:lnTo>
                    <a:lnTo>
                      <a:pt x="84" y="646"/>
                    </a:lnTo>
                    <a:lnTo>
                      <a:pt x="84" y="646"/>
                    </a:lnTo>
                    <a:lnTo>
                      <a:pt x="84" y="642"/>
                    </a:lnTo>
                    <a:lnTo>
                      <a:pt x="84" y="642"/>
                    </a:lnTo>
                    <a:lnTo>
                      <a:pt x="82" y="640"/>
                    </a:lnTo>
                    <a:lnTo>
                      <a:pt x="88" y="638"/>
                    </a:lnTo>
                    <a:lnTo>
                      <a:pt x="88" y="638"/>
                    </a:lnTo>
                    <a:lnTo>
                      <a:pt x="90" y="638"/>
                    </a:lnTo>
                    <a:lnTo>
                      <a:pt x="94" y="638"/>
                    </a:lnTo>
                    <a:lnTo>
                      <a:pt x="98" y="642"/>
                    </a:lnTo>
                    <a:lnTo>
                      <a:pt x="102" y="646"/>
                    </a:lnTo>
                    <a:lnTo>
                      <a:pt x="104" y="646"/>
                    </a:lnTo>
                    <a:lnTo>
                      <a:pt x="104" y="646"/>
                    </a:lnTo>
                    <a:lnTo>
                      <a:pt x="106" y="644"/>
                    </a:lnTo>
                    <a:lnTo>
                      <a:pt x="106" y="642"/>
                    </a:lnTo>
                    <a:lnTo>
                      <a:pt x="108" y="640"/>
                    </a:lnTo>
                    <a:lnTo>
                      <a:pt x="110" y="636"/>
                    </a:lnTo>
                    <a:lnTo>
                      <a:pt x="110" y="636"/>
                    </a:lnTo>
                    <a:lnTo>
                      <a:pt x="112" y="632"/>
                    </a:lnTo>
                    <a:lnTo>
                      <a:pt x="112" y="630"/>
                    </a:lnTo>
                    <a:lnTo>
                      <a:pt x="102" y="624"/>
                    </a:lnTo>
                    <a:lnTo>
                      <a:pt x="102" y="624"/>
                    </a:lnTo>
                    <a:lnTo>
                      <a:pt x="98" y="618"/>
                    </a:lnTo>
                    <a:lnTo>
                      <a:pt x="100" y="614"/>
                    </a:lnTo>
                    <a:lnTo>
                      <a:pt x="100" y="612"/>
                    </a:lnTo>
                    <a:lnTo>
                      <a:pt x="102" y="608"/>
                    </a:lnTo>
                    <a:lnTo>
                      <a:pt x="102" y="608"/>
                    </a:lnTo>
                    <a:lnTo>
                      <a:pt x="100" y="604"/>
                    </a:lnTo>
                    <a:lnTo>
                      <a:pt x="102" y="602"/>
                    </a:lnTo>
                    <a:lnTo>
                      <a:pt x="102" y="600"/>
                    </a:lnTo>
                    <a:lnTo>
                      <a:pt x="102" y="596"/>
                    </a:lnTo>
                    <a:lnTo>
                      <a:pt x="102" y="596"/>
                    </a:lnTo>
                    <a:lnTo>
                      <a:pt x="98" y="590"/>
                    </a:lnTo>
                    <a:lnTo>
                      <a:pt x="100" y="586"/>
                    </a:lnTo>
                    <a:lnTo>
                      <a:pt x="102" y="584"/>
                    </a:lnTo>
                    <a:lnTo>
                      <a:pt x="98" y="578"/>
                    </a:lnTo>
                    <a:lnTo>
                      <a:pt x="98" y="578"/>
                    </a:lnTo>
                    <a:lnTo>
                      <a:pt x="96" y="574"/>
                    </a:lnTo>
                    <a:lnTo>
                      <a:pt x="96" y="572"/>
                    </a:lnTo>
                    <a:lnTo>
                      <a:pt x="96" y="570"/>
                    </a:lnTo>
                    <a:lnTo>
                      <a:pt x="96" y="566"/>
                    </a:lnTo>
                    <a:lnTo>
                      <a:pt x="96" y="566"/>
                    </a:lnTo>
                    <a:lnTo>
                      <a:pt x="92" y="564"/>
                    </a:lnTo>
                    <a:lnTo>
                      <a:pt x="92" y="560"/>
                    </a:lnTo>
                    <a:lnTo>
                      <a:pt x="90" y="558"/>
                    </a:lnTo>
                    <a:lnTo>
                      <a:pt x="88" y="554"/>
                    </a:lnTo>
                    <a:lnTo>
                      <a:pt x="88" y="554"/>
                    </a:lnTo>
                    <a:lnTo>
                      <a:pt x="84" y="552"/>
                    </a:lnTo>
                    <a:lnTo>
                      <a:pt x="82" y="554"/>
                    </a:lnTo>
                    <a:lnTo>
                      <a:pt x="80" y="554"/>
                    </a:lnTo>
                    <a:lnTo>
                      <a:pt x="76" y="554"/>
                    </a:lnTo>
                    <a:lnTo>
                      <a:pt x="76" y="554"/>
                    </a:lnTo>
                    <a:lnTo>
                      <a:pt x="74" y="552"/>
                    </a:lnTo>
                    <a:lnTo>
                      <a:pt x="74" y="554"/>
                    </a:lnTo>
                    <a:lnTo>
                      <a:pt x="72" y="556"/>
                    </a:lnTo>
                    <a:lnTo>
                      <a:pt x="72" y="554"/>
                    </a:lnTo>
                    <a:lnTo>
                      <a:pt x="72" y="554"/>
                    </a:lnTo>
                    <a:lnTo>
                      <a:pt x="68" y="548"/>
                    </a:lnTo>
                    <a:lnTo>
                      <a:pt x="70" y="542"/>
                    </a:lnTo>
                    <a:lnTo>
                      <a:pt x="68" y="536"/>
                    </a:lnTo>
                    <a:lnTo>
                      <a:pt x="64" y="528"/>
                    </a:lnTo>
                    <a:lnTo>
                      <a:pt x="64" y="528"/>
                    </a:lnTo>
                    <a:lnTo>
                      <a:pt x="62" y="524"/>
                    </a:lnTo>
                    <a:lnTo>
                      <a:pt x="62" y="522"/>
                    </a:lnTo>
                    <a:lnTo>
                      <a:pt x="66" y="518"/>
                    </a:lnTo>
                    <a:lnTo>
                      <a:pt x="68" y="514"/>
                    </a:lnTo>
                    <a:lnTo>
                      <a:pt x="68" y="512"/>
                    </a:lnTo>
                    <a:lnTo>
                      <a:pt x="68" y="506"/>
                    </a:lnTo>
                    <a:lnTo>
                      <a:pt x="62" y="500"/>
                    </a:lnTo>
                    <a:lnTo>
                      <a:pt x="62" y="500"/>
                    </a:lnTo>
                    <a:lnTo>
                      <a:pt x="58" y="492"/>
                    </a:lnTo>
                    <a:lnTo>
                      <a:pt x="58" y="486"/>
                    </a:lnTo>
                    <a:lnTo>
                      <a:pt x="56" y="482"/>
                    </a:lnTo>
                    <a:lnTo>
                      <a:pt x="54" y="478"/>
                    </a:lnTo>
                    <a:lnTo>
                      <a:pt x="54" y="478"/>
                    </a:lnTo>
                    <a:lnTo>
                      <a:pt x="54" y="478"/>
                    </a:lnTo>
                    <a:lnTo>
                      <a:pt x="56" y="476"/>
                    </a:lnTo>
                    <a:lnTo>
                      <a:pt x="56" y="474"/>
                    </a:lnTo>
                    <a:lnTo>
                      <a:pt x="50" y="468"/>
                    </a:lnTo>
                    <a:lnTo>
                      <a:pt x="50" y="468"/>
                    </a:lnTo>
                    <a:lnTo>
                      <a:pt x="44" y="464"/>
                    </a:lnTo>
                    <a:lnTo>
                      <a:pt x="42" y="460"/>
                    </a:lnTo>
                    <a:lnTo>
                      <a:pt x="40" y="456"/>
                    </a:lnTo>
                    <a:lnTo>
                      <a:pt x="42" y="452"/>
                    </a:lnTo>
                    <a:lnTo>
                      <a:pt x="42" y="452"/>
                    </a:lnTo>
                    <a:lnTo>
                      <a:pt x="42" y="448"/>
                    </a:lnTo>
                    <a:lnTo>
                      <a:pt x="44" y="448"/>
                    </a:lnTo>
                    <a:lnTo>
                      <a:pt x="44" y="452"/>
                    </a:lnTo>
                    <a:lnTo>
                      <a:pt x="44" y="452"/>
                    </a:lnTo>
                    <a:lnTo>
                      <a:pt x="46" y="454"/>
                    </a:lnTo>
                    <a:lnTo>
                      <a:pt x="48" y="456"/>
                    </a:lnTo>
                    <a:lnTo>
                      <a:pt x="52" y="454"/>
                    </a:lnTo>
                    <a:lnTo>
                      <a:pt x="50" y="448"/>
                    </a:lnTo>
                    <a:lnTo>
                      <a:pt x="50" y="448"/>
                    </a:lnTo>
                    <a:lnTo>
                      <a:pt x="48" y="442"/>
                    </a:lnTo>
                    <a:lnTo>
                      <a:pt x="50" y="440"/>
                    </a:lnTo>
                    <a:lnTo>
                      <a:pt x="52" y="438"/>
                    </a:lnTo>
                    <a:lnTo>
                      <a:pt x="52" y="436"/>
                    </a:lnTo>
                    <a:lnTo>
                      <a:pt x="52" y="436"/>
                    </a:lnTo>
                    <a:lnTo>
                      <a:pt x="50" y="430"/>
                    </a:lnTo>
                    <a:lnTo>
                      <a:pt x="50" y="428"/>
                    </a:lnTo>
                    <a:lnTo>
                      <a:pt x="52" y="426"/>
                    </a:lnTo>
                    <a:lnTo>
                      <a:pt x="50" y="420"/>
                    </a:lnTo>
                    <a:lnTo>
                      <a:pt x="50" y="420"/>
                    </a:lnTo>
                    <a:lnTo>
                      <a:pt x="50" y="416"/>
                    </a:lnTo>
                    <a:lnTo>
                      <a:pt x="50" y="414"/>
                    </a:lnTo>
                    <a:lnTo>
                      <a:pt x="52" y="412"/>
                    </a:lnTo>
                    <a:lnTo>
                      <a:pt x="56" y="410"/>
                    </a:lnTo>
                    <a:lnTo>
                      <a:pt x="56" y="406"/>
                    </a:lnTo>
                    <a:lnTo>
                      <a:pt x="56" y="402"/>
                    </a:lnTo>
                    <a:lnTo>
                      <a:pt x="56" y="402"/>
                    </a:lnTo>
                    <a:lnTo>
                      <a:pt x="54" y="392"/>
                    </a:lnTo>
                    <a:lnTo>
                      <a:pt x="56" y="386"/>
                    </a:lnTo>
                    <a:lnTo>
                      <a:pt x="56" y="382"/>
                    </a:lnTo>
                    <a:lnTo>
                      <a:pt x="56" y="374"/>
                    </a:lnTo>
                    <a:lnTo>
                      <a:pt x="56" y="374"/>
                    </a:lnTo>
                    <a:lnTo>
                      <a:pt x="54" y="366"/>
                    </a:lnTo>
                    <a:lnTo>
                      <a:pt x="52" y="360"/>
                    </a:lnTo>
                    <a:lnTo>
                      <a:pt x="50" y="352"/>
                    </a:lnTo>
                    <a:lnTo>
                      <a:pt x="46" y="342"/>
                    </a:lnTo>
                    <a:lnTo>
                      <a:pt x="46" y="342"/>
                    </a:lnTo>
                    <a:lnTo>
                      <a:pt x="40" y="326"/>
                    </a:lnTo>
                    <a:lnTo>
                      <a:pt x="34" y="312"/>
                    </a:lnTo>
                    <a:lnTo>
                      <a:pt x="30" y="290"/>
                    </a:lnTo>
                    <a:lnTo>
                      <a:pt x="30" y="290"/>
                    </a:lnTo>
                    <a:lnTo>
                      <a:pt x="30" y="288"/>
                    </a:lnTo>
                    <a:lnTo>
                      <a:pt x="32" y="290"/>
                    </a:lnTo>
                    <a:lnTo>
                      <a:pt x="34" y="292"/>
                    </a:lnTo>
                    <a:lnTo>
                      <a:pt x="36" y="290"/>
                    </a:lnTo>
                    <a:lnTo>
                      <a:pt x="36" y="290"/>
                    </a:lnTo>
                    <a:lnTo>
                      <a:pt x="36" y="290"/>
                    </a:lnTo>
                    <a:lnTo>
                      <a:pt x="36" y="288"/>
                    </a:lnTo>
                    <a:lnTo>
                      <a:pt x="34" y="286"/>
                    </a:lnTo>
                    <a:lnTo>
                      <a:pt x="36" y="284"/>
                    </a:lnTo>
                    <a:lnTo>
                      <a:pt x="36" y="284"/>
                    </a:lnTo>
                    <a:lnTo>
                      <a:pt x="38" y="284"/>
                    </a:lnTo>
                    <a:lnTo>
                      <a:pt x="40" y="284"/>
                    </a:lnTo>
                    <a:lnTo>
                      <a:pt x="40" y="286"/>
                    </a:lnTo>
                    <a:lnTo>
                      <a:pt x="42" y="284"/>
                    </a:lnTo>
                    <a:lnTo>
                      <a:pt x="42" y="284"/>
                    </a:lnTo>
                    <a:lnTo>
                      <a:pt x="40" y="282"/>
                    </a:lnTo>
                    <a:lnTo>
                      <a:pt x="38" y="280"/>
                    </a:lnTo>
                    <a:lnTo>
                      <a:pt x="36" y="280"/>
                    </a:lnTo>
                    <a:lnTo>
                      <a:pt x="36" y="274"/>
                    </a:lnTo>
                    <a:lnTo>
                      <a:pt x="36" y="274"/>
                    </a:lnTo>
                    <a:lnTo>
                      <a:pt x="34" y="272"/>
                    </a:lnTo>
                    <a:lnTo>
                      <a:pt x="34" y="270"/>
                    </a:lnTo>
                    <a:lnTo>
                      <a:pt x="30" y="270"/>
                    </a:lnTo>
                    <a:lnTo>
                      <a:pt x="30" y="268"/>
                    </a:lnTo>
                    <a:lnTo>
                      <a:pt x="28" y="264"/>
                    </a:lnTo>
                    <a:lnTo>
                      <a:pt x="30" y="246"/>
                    </a:lnTo>
                    <a:lnTo>
                      <a:pt x="30" y="246"/>
                    </a:lnTo>
                    <a:lnTo>
                      <a:pt x="32" y="222"/>
                    </a:lnTo>
                    <a:lnTo>
                      <a:pt x="32" y="202"/>
                    </a:lnTo>
                    <a:lnTo>
                      <a:pt x="32" y="202"/>
                    </a:lnTo>
                    <a:lnTo>
                      <a:pt x="34" y="188"/>
                    </a:lnTo>
                    <a:lnTo>
                      <a:pt x="36" y="182"/>
                    </a:lnTo>
                    <a:lnTo>
                      <a:pt x="36" y="178"/>
                    </a:lnTo>
                    <a:lnTo>
                      <a:pt x="34" y="176"/>
                    </a:lnTo>
                    <a:lnTo>
                      <a:pt x="34" y="176"/>
                    </a:lnTo>
                    <a:lnTo>
                      <a:pt x="30" y="170"/>
                    </a:lnTo>
                    <a:lnTo>
                      <a:pt x="30" y="168"/>
                    </a:lnTo>
                    <a:lnTo>
                      <a:pt x="32" y="164"/>
                    </a:lnTo>
                    <a:lnTo>
                      <a:pt x="30" y="158"/>
                    </a:lnTo>
                    <a:lnTo>
                      <a:pt x="30" y="158"/>
                    </a:lnTo>
                    <a:lnTo>
                      <a:pt x="28" y="152"/>
                    </a:lnTo>
                    <a:lnTo>
                      <a:pt x="26" y="148"/>
                    </a:lnTo>
                    <a:lnTo>
                      <a:pt x="26" y="142"/>
                    </a:lnTo>
                    <a:lnTo>
                      <a:pt x="22" y="136"/>
                    </a:lnTo>
                    <a:lnTo>
                      <a:pt x="22" y="136"/>
                    </a:lnTo>
                    <a:lnTo>
                      <a:pt x="20" y="132"/>
                    </a:lnTo>
                    <a:lnTo>
                      <a:pt x="22" y="130"/>
                    </a:lnTo>
                    <a:lnTo>
                      <a:pt x="24" y="126"/>
                    </a:lnTo>
                    <a:lnTo>
                      <a:pt x="26" y="114"/>
                    </a:lnTo>
                    <a:lnTo>
                      <a:pt x="26" y="114"/>
                    </a:lnTo>
                    <a:lnTo>
                      <a:pt x="24" y="106"/>
                    </a:lnTo>
                    <a:lnTo>
                      <a:pt x="22" y="106"/>
                    </a:lnTo>
                    <a:lnTo>
                      <a:pt x="22" y="104"/>
                    </a:lnTo>
                    <a:lnTo>
                      <a:pt x="24" y="100"/>
                    </a:lnTo>
                    <a:lnTo>
                      <a:pt x="24" y="100"/>
                    </a:lnTo>
                    <a:lnTo>
                      <a:pt x="26" y="92"/>
                    </a:lnTo>
                    <a:lnTo>
                      <a:pt x="24" y="88"/>
                    </a:lnTo>
                    <a:lnTo>
                      <a:pt x="22" y="84"/>
                    </a:lnTo>
                    <a:lnTo>
                      <a:pt x="18" y="78"/>
                    </a:lnTo>
                    <a:lnTo>
                      <a:pt x="18" y="78"/>
                    </a:lnTo>
                    <a:lnTo>
                      <a:pt x="16" y="72"/>
                    </a:lnTo>
                    <a:lnTo>
                      <a:pt x="18" y="70"/>
                    </a:lnTo>
                    <a:lnTo>
                      <a:pt x="20" y="70"/>
                    </a:lnTo>
                    <a:lnTo>
                      <a:pt x="18" y="66"/>
                    </a:lnTo>
                    <a:lnTo>
                      <a:pt x="18" y="66"/>
                    </a:lnTo>
                    <a:lnTo>
                      <a:pt x="18" y="58"/>
                    </a:lnTo>
                    <a:lnTo>
                      <a:pt x="16" y="52"/>
                    </a:lnTo>
                    <a:lnTo>
                      <a:pt x="16" y="46"/>
                    </a:lnTo>
                    <a:lnTo>
                      <a:pt x="14" y="40"/>
                    </a:lnTo>
                    <a:lnTo>
                      <a:pt x="14" y="40"/>
                    </a:lnTo>
                    <a:lnTo>
                      <a:pt x="10" y="34"/>
                    </a:lnTo>
                    <a:lnTo>
                      <a:pt x="10" y="32"/>
                    </a:lnTo>
                    <a:lnTo>
                      <a:pt x="10" y="30"/>
                    </a:lnTo>
                    <a:lnTo>
                      <a:pt x="8" y="26"/>
                    </a:lnTo>
                    <a:lnTo>
                      <a:pt x="8" y="26"/>
                    </a:lnTo>
                    <a:lnTo>
                      <a:pt x="4" y="16"/>
                    </a:lnTo>
                    <a:lnTo>
                      <a:pt x="0" y="12"/>
                    </a:lnTo>
                    <a:lnTo>
                      <a:pt x="0" y="12"/>
                    </a:lnTo>
                    <a:lnTo>
                      <a:pt x="10" y="8"/>
                    </a:lnTo>
                    <a:lnTo>
                      <a:pt x="12" y="6"/>
                    </a:lnTo>
                    <a:lnTo>
                      <a:pt x="10" y="4"/>
                    </a:lnTo>
                    <a:lnTo>
                      <a:pt x="10" y="2"/>
                    </a:lnTo>
                    <a:lnTo>
                      <a:pt x="10" y="0"/>
                    </a:lnTo>
                    <a:lnTo>
                      <a:pt x="14" y="0"/>
                    </a:lnTo>
                    <a:lnTo>
                      <a:pt x="14" y="0"/>
                    </a:lnTo>
                    <a:lnTo>
                      <a:pt x="24" y="10"/>
                    </a:lnTo>
                    <a:lnTo>
                      <a:pt x="30" y="16"/>
                    </a:lnTo>
                    <a:lnTo>
                      <a:pt x="34" y="24"/>
                    </a:lnTo>
                    <a:lnTo>
                      <a:pt x="42" y="38"/>
                    </a:lnTo>
                    <a:lnTo>
                      <a:pt x="42" y="38"/>
                    </a:lnTo>
                    <a:lnTo>
                      <a:pt x="46" y="46"/>
                    </a:lnTo>
                    <a:lnTo>
                      <a:pt x="46" y="54"/>
                    </a:lnTo>
                    <a:lnTo>
                      <a:pt x="48" y="64"/>
                    </a:lnTo>
                    <a:lnTo>
                      <a:pt x="52" y="74"/>
                    </a:lnTo>
                    <a:lnTo>
                      <a:pt x="52" y="74"/>
                    </a:lnTo>
                    <a:lnTo>
                      <a:pt x="60" y="86"/>
                    </a:lnTo>
                    <a:lnTo>
                      <a:pt x="64" y="98"/>
                    </a:lnTo>
                    <a:lnTo>
                      <a:pt x="66" y="114"/>
                    </a:lnTo>
                    <a:lnTo>
                      <a:pt x="68" y="120"/>
                    </a:lnTo>
                    <a:lnTo>
                      <a:pt x="70" y="124"/>
                    </a:lnTo>
                    <a:lnTo>
                      <a:pt x="74" y="126"/>
                    </a:lnTo>
                    <a:lnTo>
                      <a:pt x="84" y="124"/>
                    </a:lnTo>
                    <a:lnTo>
                      <a:pt x="84" y="124"/>
                    </a:lnTo>
                    <a:lnTo>
                      <a:pt x="88" y="126"/>
                    </a:lnTo>
                    <a:lnTo>
                      <a:pt x="88" y="128"/>
                    </a:lnTo>
                    <a:lnTo>
                      <a:pt x="90" y="130"/>
                    </a:lnTo>
                    <a:lnTo>
                      <a:pt x="90" y="130"/>
                    </a:lnTo>
                    <a:lnTo>
                      <a:pt x="86" y="148"/>
                    </a:lnTo>
                    <a:lnTo>
                      <a:pt x="84" y="152"/>
                    </a:lnTo>
                    <a:lnTo>
                      <a:pt x="78" y="158"/>
                    </a:lnTo>
                    <a:lnTo>
                      <a:pt x="78" y="158"/>
                    </a:lnTo>
                    <a:lnTo>
                      <a:pt x="68" y="164"/>
                    </a:lnTo>
                    <a:lnTo>
                      <a:pt x="68" y="166"/>
                    </a:lnTo>
                    <a:lnTo>
                      <a:pt x="68" y="168"/>
                    </a:lnTo>
                    <a:lnTo>
                      <a:pt x="72" y="170"/>
                    </a:lnTo>
                    <a:lnTo>
                      <a:pt x="72" y="172"/>
                    </a:lnTo>
                    <a:lnTo>
                      <a:pt x="70" y="176"/>
                    </a:lnTo>
                    <a:lnTo>
                      <a:pt x="70" y="176"/>
                    </a:lnTo>
                    <a:lnTo>
                      <a:pt x="66" y="184"/>
                    </a:lnTo>
                    <a:lnTo>
                      <a:pt x="66" y="188"/>
                    </a:lnTo>
                    <a:lnTo>
                      <a:pt x="68" y="192"/>
                    </a:lnTo>
                    <a:lnTo>
                      <a:pt x="72" y="196"/>
                    </a:lnTo>
                    <a:lnTo>
                      <a:pt x="76" y="202"/>
                    </a:lnTo>
                    <a:lnTo>
                      <a:pt x="76" y="204"/>
                    </a:lnTo>
                    <a:lnTo>
                      <a:pt x="74" y="208"/>
                    </a:lnTo>
                    <a:lnTo>
                      <a:pt x="74" y="208"/>
                    </a:lnTo>
                    <a:lnTo>
                      <a:pt x="78" y="212"/>
                    </a:lnTo>
                    <a:lnTo>
                      <a:pt x="80" y="214"/>
                    </a:lnTo>
                    <a:lnTo>
                      <a:pt x="80" y="218"/>
                    </a:lnTo>
                    <a:lnTo>
                      <a:pt x="78" y="224"/>
                    </a:lnTo>
                    <a:lnTo>
                      <a:pt x="78" y="224"/>
                    </a:lnTo>
                    <a:lnTo>
                      <a:pt x="74" y="230"/>
                    </a:lnTo>
                    <a:lnTo>
                      <a:pt x="74" y="234"/>
                    </a:lnTo>
                    <a:lnTo>
                      <a:pt x="72" y="238"/>
                    </a:lnTo>
                    <a:lnTo>
                      <a:pt x="70" y="242"/>
                    </a:lnTo>
                    <a:lnTo>
                      <a:pt x="70" y="242"/>
                    </a:lnTo>
                    <a:lnTo>
                      <a:pt x="66" y="246"/>
                    </a:lnTo>
                    <a:lnTo>
                      <a:pt x="68" y="248"/>
                    </a:lnTo>
                    <a:lnTo>
                      <a:pt x="68" y="252"/>
                    </a:lnTo>
                    <a:lnTo>
                      <a:pt x="66" y="256"/>
                    </a:lnTo>
                    <a:lnTo>
                      <a:pt x="66" y="256"/>
                    </a:lnTo>
                    <a:lnTo>
                      <a:pt x="62" y="260"/>
                    </a:lnTo>
                    <a:lnTo>
                      <a:pt x="62" y="264"/>
                    </a:lnTo>
                    <a:lnTo>
                      <a:pt x="62" y="270"/>
                    </a:lnTo>
                    <a:lnTo>
                      <a:pt x="64" y="276"/>
                    </a:lnTo>
                    <a:lnTo>
                      <a:pt x="64" y="282"/>
                    </a:lnTo>
                    <a:lnTo>
                      <a:pt x="64" y="282"/>
                    </a:lnTo>
                    <a:lnTo>
                      <a:pt x="62" y="288"/>
                    </a:lnTo>
                    <a:lnTo>
                      <a:pt x="62" y="292"/>
                    </a:lnTo>
                    <a:lnTo>
                      <a:pt x="64" y="296"/>
                    </a:lnTo>
                    <a:lnTo>
                      <a:pt x="62" y="304"/>
                    </a:lnTo>
                    <a:lnTo>
                      <a:pt x="62" y="304"/>
                    </a:lnTo>
                    <a:lnTo>
                      <a:pt x="60" y="310"/>
                    </a:lnTo>
                    <a:lnTo>
                      <a:pt x="60" y="316"/>
                    </a:lnTo>
                    <a:lnTo>
                      <a:pt x="60" y="326"/>
                    </a:lnTo>
                    <a:lnTo>
                      <a:pt x="62" y="332"/>
                    </a:lnTo>
                    <a:lnTo>
                      <a:pt x="66" y="334"/>
                    </a:lnTo>
                    <a:lnTo>
                      <a:pt x="66" y="334"/>
                    </a:lnTo>
                    <a:lnTo>
                      <a:pt x="68" y="334"/>
                    </a:lnTo>
                    <a:lnTo>
                      <a:pt x="70" y="336"/>
                    </a:lnTo>
                    <a:lnTo>
                      <a:pt x="72" y="340"/>
                    </a:lnTo>
                    <a:lnTo>
                      <a:pt x="70" y="344"/>
                    </a:lnTo>
                    <a:lnTo>
                      <a:pt x="70" y="344"/>
                    </a:lnTo>
                    <a:lnTo>
                      <a:pt x="68" y="346"/>
                    </a:lnTo>
                    <a:lnTo>
                      <a:pt x="70" y="350"/>
                    </a:lnTo>
                    <a:lnTo>
                      <a:pt x="74" y="354"/>
                    </a:lnTo>
                    <a:lnTo>
                      <a:pt x="80" y="360"/>
                    </a:lnTo>
                    <a:lnTo>
                      <a:pt x="82" y="364"/>
                    </a:lnTo>
                    <a:lnTo>
                      <a:pt x="82" y="368"/>
                    </a:lnTo>
                    <a:lnTo>
                      <a:pt x="82" y="368"/>
                    </a:lnTo>
                    <a:lnTo>
                      <a:pt x="82" y="376"/>
                    </a:lnTo>
                    <a:lnTo>
                      <a:pt x="84" y="376"/>
                    </a:lnTo>
                    <a:lnTo>
                      <a:pt x="86" y="374"/>
                    </a:lnTo>
                    <a:lnTo>
                      <a:pt x="86" y="374"/>
                    </a:lnTo>
                    <a:lnTo>
                      <a:pt x="90" y="374"/>
                    </a:lnTo>
                    <a:lnTo>
                      <a:pt x="92" y="374"/>
                    </a:lnTo>
                    <a:lnTo>
                      <a:pt x="92" y="376"/>
                    </a:lnTo>
                    <a:lnTo>
                      <a:pt x="92" y="382"/>
                    </a:lnTo>
                    <a:lnTo>
                      <a:pt x="92" y="382"/>
                    </a:lnTo>
                    <a:lnTo>
                      <a:pt x="90" y="388"/>
                    </a:lnTo>
                    <a:lnTo>
                      <a:pt x="92" y="392"/>
                    </a:lnTo>
                    <a:lnTo>
                      <a:pt x="94" y="396"/>
                    </a:lnTo>
                    <a:lnTo>
                      <a:pt x="90" y="402"/>
                    </a:lnTo>
                    <a:lnTo>
                      <a:pt x="90" y="402"/>
                    </a:lnTo>
                    <a:lnTo>
                      <a:pt x="94" y="406"/>
                    </a:lnTo>
                    <a:lnTo>
                      <a:pt x="96" y="410"/>
                    </a:lnTo>
                    <a:lnTo>
                      <a:pt x="94" y="416"/>
                    </a:lnTo>
                    <a:lnTo>
                      <a:pt x="88" y="422"/>
                    </a:lnTo>
                    <a:lnTo>
                      <a:pt x="88" y="422"/>
                    </a:lnTo>
                    <a:lnTo>
                      <a:pt x="84" y="430"/>
                    </a:lnTo>
                    <a:lnTo>
                      <a:pt x="82" y="436"/>
                    </a:lnTo>
                    <a:lnTo>
                      <a:pt x="84" y="442"/>
                    </a:lnTo>
                    <a:lnTo>
                      <a:pt x="84" y="452"/>
                    </a:lnTo>
                    <a:lnTo>
                      <a:pt x="84" y="452"/>
                    </a:lnTo>
                    <a:lnTo>
                      <a:pt x="86" y="456"/>
                    </a:lnTo>
                    <a:lnTo>
                      <a:pt x="88" y="460"/>
                    </a:lnTo>
                    <a:lnTo>
                      <a:pt x="92" y="466"/>
                    </a:lnTo>
                    <a:lnTo>
                      <a:pt x="98" y="472"/>
                    </a:lnTo>
                    <a:lnTo>
                      <a:pt x="98" y="476"/>
                    </a:lnTo>
                    <a:lnTo>
                      <a:pt x="98" y="480"/>
                    </a:lnTo>
                    <a:lnTo>
                      <a:pt x="98" y="480"/>
                    </a:lnTo>
                    <a:lnTo>
                      <a:pt x="96" y="482"/>
                    </a:lnTo>
                    <a:lnTo>
                      <a:pt x="92" y="484"/>
                    </a:lnTo>
                    <a:lnTo>
                      <a:pt x="92" y="484"/>
                    </a:lnTo>
                    <a:lnTo>
                      <a:pt x="94" y="490"/>
                    </a:lnTo>
                    <a:lnTo>
                      <a:pt x="94" y="490"/>
                    </a:lnTo>
                    <a:lnTo>
                      <a:pt x="96" y="494"/>
                    </a:lnTo>
                    <a:lnTo>
                      <a:pt x="94" y="496"/>
                    </a:lnTo>
                    <a:lnTo>
                      <a:pt x="90" y="500"/>
                    </a:lnTo>
                    <a:lnTo>
                      <a:pt x="90" y="500"/>
                    </a:lnTo>
                    <a:lnTo>
                      <a:pt x="92" y="504"/>
                    </a:lnTo>
                    <a:lnTo>
                      <a:pt x="92" y="504"/>
                    </a:lnTo>
                    <a:lnTo>
                      <a:pt x="92" y="506"/>
                    </a:lnTo>
                    <a:lnTo>
                      <a:pt x="90" y="508"/>
                    </a:lnTo>
                    <a:lnTo>
                      <a:pt x="90" y="510"/>
                    </a:lnTo>
                    <a:lnTo>
                      <a:pt x="92" y="514"/>
                    </a:lnTo>
                    <a:lnTo>
                      <a:pt x="92" y="514"/>
                    </a:lnTo>
                    <a:lnTo>
                      <a:pt x="92" y="522"/>
                    </a:lnTo>
                    <a:lnTo>
                      <a:pt x="94" y="530"/>
                    </a:lnTo>
                    <a:lnTo>
                      <a:pt x="100" y="540"/>
                    </a:lnTo>
                    <a:lnTo>
                      <a:pt x="104" y="546"/>
                    </a:lnTo>
                    <a:lnTo>
                      <a:pt x="104" y="548"/>
                    </a:lnTo>
                    <a:lnTo>
                      <a:pt x="102" y="550"/>
                    </a:lnTo>
                    <a:lnTo>
                      <a:pt x="102" y="550"/>
                    </a:lnTo>
                    <a:lnTo>
                      <a:pt x="98" y="552"/>
                    </a:lnTo>
                    <a:lnTo>
                      <a:pt x="100" y="554"/>
                    </a:lnTo>
                    <a:lnTo>
                      <a:pt x="102" y="556"/>
                    </a:lnTo>
                    <a:lnTo>
                      <a:pt x="102" y="560"/>
                    </a:lnTo>
                    <a:lnTo>
                      <a:pt x="102" y="560"/>
                    </a:lnTo>
                    <a:lnTo>
                      <a:pt x="102" y="562"/>
                    </a:lnTo>
                    <a:lnTo>
                      <a:pt x="102" y="564"/>
                    </a:lnTo>
                    <a:lnTo>
                      <a:pt x="106" y="566"/>
                    </a:lnTo>
                    <a:lnTo>
                      <a:pt x="108" y="566"/>
                    </a:lnTo>
                    <a:lnTo>
                      <a:pt x="108" y="570"/>
                    </a:lnTo>
                    <a:lnTo>
                      <a:pt x="108" y="570"/>
                    </a:lnTo>
                    <a:lnTo>
                      <a:pt x="106" y="570"/>
                    </a:lnTo>
                    <a:lnTo>
                      <a:pt x="108" y="572"/>
                    </a:lnTo>
                    <a:lnTo>
                      <a:pt x="110" y="574"/>
                    </a:lnTo>
                    <a:lnTo>
                      <a:pt x="114" y="576"/>
                    </a:lnTo>
                    <a:lnTo>
                      <a:pt x="114" y="578"/>
                    </a:lnTo>
                    <a:lnTo>
                      <a:pt x="112" y="582"/>
                    </a:lnTo>
                    <a:lnTo>
                      <a:pt x="112" y="582"/>
                    </a:lnTo>
                    <a:lnTo>
                      <a:pt x="110" y="586"/>
                    </a:lnTo>
                    <a:lnTo>
                      <a:pt x="110" y="588"/>
                    </a:lnTo>
                    <a:lnTo>
                      <a:pt x="112" y="590"/>
                    </a:lnTo>
                    <a:lnTo>
                      <a:pt x="114" y="588"/>
                    </a:lnTo>
                    <a:lnTo>
                      <a:pt x="114" y="588"/>
                    </a:lnTo>
                    <a:lnTo>
                      <a:pt x="118" y="586"/>
                    </a:lnTo>
                    <a:lnTo>
                      <a:pt x="120" y="586"/>
                    </a:lnTo>
                    <a:lnTo>
                      <a:pt x="122" y="590"/>
                    </a:lnTo>
                    <a:lnTo>
                      <a:pt x="120" y="594"/>
                    </a:lnTo>
                    <a:lnTo>
                      <a:pt x="120" y="594"/>
                    </a:lnTo>
                    <a:lnTo>
                      <a:pt x="118" y="598"/>
                    </a:lnTo>
                    <a:lnTo>
                      <a:pt x="114" y="598"/>
                    </a:lnTo>
                    <a:lnTo>
                      <a:pt x="114" y="600"/>
                    </a:lnTo>
                    <a:lnTo>
                      <a:pt x="114" y="604"/>
                    </a:lnTo>
                    <a:lnTo>
                      <a:pt x="114" y="604"/>
                    </a:lnTo>
                    <a:lnTo>
                      <a:pt x="120" y="608"/>
                    </a:lnTo>
                    <a:lnTo>
                      <a:pt x="126" y="612"/>
                    </a:lnTo>
                    <a:lnTo>
                      <a:pt x="130" y="614"/>
                    </a:lnTo>
                    <a:lnTo>
                      <a:pt x="130" y="616"/>
                    </a:lnTo>
                    <a:lnTo>
                      <a:pt x="128" y="618"/>
                    </a:lnTo>
                    <a:lnTo>
                      <a:pt x="128" y="618"/>
                    </a:lnTo>
                    <a:lnTo>
                      <a:pt x="126" y="620"/>
                    </a:lnTo>
                    <a:lnTo>
                      <a:pt x="126" y="622"/>
                    </a:lnTo>
                    <a:lnTo>
                      <a:pt x="126" y="624"/>
                    </a:lnTo>
                    <a:lnTo>
                      <a:pt x="124" y="628"/>
                    </a:lnTo>
                    <a:lnTo>
                      <a:pt x="124" y="628"/>
                    </a:lnTo>
                    <a:lnTo>
                      <a:pt x="124" y="628"/>
                    </a:lnTo>
                    <a:lnTo>
                      <a:pt x="124" y="630"/>
                    </a:lnTo>
                    <a:lnTo>
                      <a:pt x="128" y="632"/>
                    </a:lnTo>
                    <a:lnTo>
                      <a:pt x="134" y="636"/>
                    </a:lnTo>
                    <a:lnTo>
                      <a:pt x="134" y="640"/>
                    </a:lnTo>
                    <a:lnTo>
                      <a:pt x="134" y="644"/>
                    </a:lnTo>
                    <a:lnTo>
                      <a:pt x="134" y="644"/>
                    </a:lnTo>
                    <a:lnTo>
                      <a:pt x="132" y="650"/>
                    </a:lnTo>
                    <a:lnTo>
                      <a:pt x="132" y="656"/>
                    </a:lnTo>
                    <a:lnTo>
                      <a:pt x="136" y="662"/>
                    </a:lnTo>
                    <a:lnTo>
                      <a:pt x="138" y="668"/>
                    </a:lnTo>
                    <a:lnTo>
                      <a:pt x="138" y="670"/>
                    </a:lnTo>
                    <a:lnTo>
                      <a:pt x="138" y="672"/>
                    </a:lnTo>
                    <a:lnTo>
                      <a:pt x="138" y="672"/>
                    </a:lnTo>
                    <a:lnTo>
                      <a:pt x="134" y="676"/>
                    </a:lnTo>
                    <a:lnTo>
                      <a:pt x="136" y="676"/>
                    </a:lnTo>
                    <a:lnTo>
                      <a:pt x="136" y="678"/>
                    </a:lnTo>
                    <a:lnTo>
                      <a:pt x="134" y="682"/>
                    </a:lnTo>
                    <a:lnTo>
                      <a:pt x="134" y="682"/>
                    </a:lnTo>
                    <a:lnTo>
                      <a:pt x="134" y="684"/>
                    </a:lnTo>
                    <a:lnTo>
                      <a:pt x="134" y="688"/>
                    </a:lnTo>
                    <a:lnTo>
                      <a:pt x="138" y="690"/>
                    </a:lnTo>
                    <a:lnTo>
                      <a:pt x="142" y="694"/>
                    </a:lnTo>
                    <a:lnTo>
                      <a:pt x="142" y="696"/>
                    </a:lnTo>
                    <a:lnTo>
                      <a:pt x="140" y="698"/>
                    </a:lnTo>
                    <a:lnTo>
                      <a:pt x="140" y="698"/>
                    </a:lnTo>
                    <a:lnTo>
                      <a:pt x="140" y="704"/>
                    </a:lnTo>
                    <a:lnTo>
                      <a:pt x="142" y="708"/>
                    </a:lnTo>
                    <a:lnTo>
                      <a:pt x="144" y="710"/>
                    </a:lnTo>
                    <a:lnTo>
                      <a:pt x="144" y="714"/>
                    </a:lnTo>
                    <a:lnTo>
                      <a:pt x="144" y="714"/>
                    </a:lnTo>
                    <a:lnTo>
                      <a:pt x="142" y="720"/>
                    </a:lnTo>
                    <a:lnTo>
                      <a:pt x="142" y="726"/>
                    </a:lnTo>
                    <a:lnTo>
                      <a:pt x="146" y="734"/>
                    </a:lnTo>
                    <a:lnTo>
                      <a:pt x="148" y="738"/>
                    </a:lnTo>
                    <a:lnTo>
                      <a:pt x="148" y="738"/>
                    </a:lnTo>
                    <a:lnTo>
                      <a:pt x="150" y="736"/>
                    </a:lnTo>
                    <a:lnTo>
                      <a:pt x="154" y="734"/>
                    </a:lnTo>
                    <a:lnTo>
                      <a:pt x="158" y="730"/>
                    </a:lnTo>
                    <a:lnTo>
                      <a:pt x="162" y="730"/>
                    </a:lnTo>
                    <a:lnTo>
                      <a:pt x="162" y="730"/>
                    </a:lnTo>
                    <a:lnTo>
                      <a:pt x="166" y="734"/>
                    </a:lnTo>
                    <a:lnTo>
                      <a:pt x="166" y="738"/>
                    </a:lnTo>
                    <a:lnTo>
                      <a:pt x="164" y="740"/>
                    </a:lnTo>
                    <a:lnTo>
                      <a:pt x="166" y="744"/>
                    </a:lnTo>
                    <a:lnTo>
                      <a:pt x="166" y="744"/>
                    </a:lnTo>
                    <a:lnTo>
                      <a:pt x="168" y="748"/>
                    </a:lnTo>
                    <a:lnTo>
                      <a:pt x="168" y="750"/>
                    </a:lnTo>
                    <a:lnTo>
                      <a:pt x="170" y="752"/>
                    </a:lnTo>
                    <a:lnTo>
                      <a:pt x="176" y="752"/>
                    </a:lnTo>
                    <a:lnTo>
                      <a:pt x="176" y="752"/>
                    </a:lnTo>
                    <a:lnTo>
                      <a:pt x="180" y="754"/>
                    </a:lnTo>
                    <a:lnTo>
                      <a:pt x="184" y="756"/>
                    </a:lnTo>
                    <a:lnTo>
                      <a:pt x="184" y="758"/>
                    </a:lnTo>
                    <a:lnTo>
                      <a:pt x="218" y="758"/>
                    </a:lnTo>
                    <a:lnTo>
                      <a:pt x="218" y="758"/>
                    </a:lnTo>
                    <a:lnTo>
                      <a:pt x="222" y="760"/>
                    </a:lnTo>
                    <a:lnTo>
                      <a:pt x="226" y="758"/>
                    </a:lnTo>
                    <a:lnTo>
                      <a:pt x="232" y="760"/>
                    </a:lnTo>
                    <a:lnTo>
                      <a:pt x="244" y="764"/>
                    </a:lnTo>
                    <a:lnTo>
                      <a:pt x="244" y="76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5" name="China">
                <a:extLst>
                  <a:ext uri="{FF2B5EF4-FFF2-40B4-BE49-F238E27FC236}">
                    <a16:creationId xmlns:a16="http://schemas.microsoft.com/office/drawing/2014/main" id="{A3345340-EF92-433B-94BB-C0534D32C00E}"/>
                  </a:ext>
                </a:extLst>
              </p:cNvPr>
              <p:cNvSpPr>
                <a:spLocks/>
              </p:cNvSpPr>
              <p:nvPr/>
            </p:nvSpPr>
            <p:spPr bwMode="auto">
              <a:xfrm>
                <a:off x="6064688" y="769810"/>
                <a:ext cx="1516555" cy="1092989"/>
              </a:xfrm>
              <a:custGeom>
                <a:avLst/>
                <a:gdLst/>
                <a:ahLst/>
                <a:cxnLst>
                  <a:cxn ang="0">
                    <a:pos x="124" y="124"/>
                  </a:cxn>
                  <a:cxn ang="0">
                    <a:pos x="80" y="176"/>
                  </a:cxn>
                  <a:cxn ang="0">
                    <a:pos x="96" y="230"/>
                  </a:cxn>
                  <a:cxn ang="0">
                    <a:pos x="42" y="262"/>
                  </a:cxn>
                  <a:cxn ang="0">
                    <a:pos x="8" y="296"/>
                  </a:cxn>
                  <a:cxn ang="0">
                    <a:pos x="26" y="338"/>
                  </a:cxn>
                  <a:cxn ang="0">
                    <a:pos x="94" y="366"/>
                  </a:cxn>
                  <a:cxn ang="0">
                    <a:pos x="156" y="450"/>
                  </a:cxn>
                  <a:cxn ang="0">
                    <a:pos x="200" y="498"/>
                  </a:cxn>
                  <a:cxn ang="0">
                    <a:pos x="288" y="534"/>
                  </a:cxn>
                  <a:cxn ang="0">
                    <a:pos x="372" y="558"/>
                  </a:cxn>
                  <a:cxn ang="0">
                    <a:pos x="432" y="550"/>
                  </a:cxn>
                  <a:cxn ang="0">
                    <a:pos x="524" y="522"/>
                  </a:cxn>
                  <a:cxn ang="0">
                    <a:pos x="556" y="536"/>
                  </a:cxn>
                  <a:cxn ang="0">
                    <a:pos x="602" y="604"/>
                  </a:cxn>
                  <a:cxn ang="0">
                    <a:pos x="586" y="650"/>
                  </a:cxn>
                  <a:cxn ang="0">
                    <a:pos x="596" y="674"/>
                  </a:cxn>
                  <a:cxn ang="0">
                    <a:pos x="602" y="710"/>
                  </a:cxn>
                  <a:cxn ang="0">
                    <a:pos x="666" y="724"/>
                  </a:cxn>
                  <a:cxn ang="0">
                    <a:pos x="692" y="700"/>
                  </a:cxn>
                  <a:cxn ang="0">
                    <a:pos x="730" y="694"/>
                  </a:cxn>
                  <a:cxn ang="0">
                    <a:pos x="780" y="698"/>
                  </a:cxn>
                  <a:cxn ang="0">
                    <a:pos x="806" y="718"/>
                  </a:cxn>
                  <a:cxn ang="0">
                    <a:pos x="840" y="720"/>
                  </a:cxn>
                  <a:cxn ang="0">
                    <a:pos x="860" y="732"/>
                  </a:cxn>
                  <a:cxn ang="0">
                    <a:pos x="856" y="712"/>
                  </a:cxn>
                  <a:cxn ang="0">
                    <a:pos x="912" y="694"/>
                  </a:cxn>
                  <a:cxn ang="0">
                    <a:pos x="944" y="684"/>
                  </a:cxn>
                  <a:cxn ang="0">
                    <a:pos x="986" y="656"/>
                  </a:cxn>
                  <a:cxn ang="0">
                    <a:pos x="1012" y="620"/>
                  </a:cxn>
                  <a:cxn ang="0">
                    <a:pos x="1026" y="582"/>
                  </a:cxn>
                  <a:cxn ang="0">
                    <a:pos x="1034" y="530"/>
                  </a:cxn>
                  <a:cxn ang="0">
                    <a:pos x="992" y="510"/>
                  </a:cxn>
                  <a:cxn ang="0">
                    <a:pos x="1016" y="492"/>
                  </a:cxn>
                  <a:cxn ang="0">
                    <a:pos x="988" y="472"/>
                  </a:cxn>
                  <a:cxn ang="0">
                    <a:pos x="974" y="442"/>
                  </a:cxn>
                  <a:cxn ang="0">
                    <a:pos x="922" y="402"/>
                  </a:cxn>
                  <a:cxn ang="0">
                    <a:pos x="942" y="370"/>
                  </a:cxn>
                  <a:cxn ang="0">
                    <a:pos x="962" y="348"/>
                  </a:cxn>
                  <a:cxn ang="0">
                    <a:pos x="906" y="352"/>
                  </a:cxn>
                  <a:cxn ang="0">
                    <a:pos x="834" y="310"/>
                  </a:cxn>
                  <a:cxn ang="0">
                    <a:pos x="886" y="270"/>
                  </a:cxn>
                  <a:cxn ang="0">
                    <a:pos x="904" y="302"/>
                  </a:cxn>
                  <a:cxn ang="0">
                    <a:pos x="916" y="306"/>
                  </a:cxn>
                  <a:cxn ang="0">
                    <a:pos x="980" y="256"/>
                  </a:cxn>
                  <a:cxn ang="0">
                    <a:pos x="1032" y="224"/>
                  </a:cxn>
                  <a:cxn ang="0">
                    <a:pos x="1038" y="186"/>
                  </a:cxn>
                  <a:cxn ang="0">
                    <a:pos x="1042" y="120"/>
                  </a:cxn>
                  <a:cxn ang="0">
                    <a:pos x="970" y="96"/>
                  </a:cxn>
                  <a:cxn ang="0">
                    <a:pos x="764" y="0"/>
                  </a:cxn>
                  <a:cxn ang="0">
                    <a:pos x="730" y="26"/>
                  </a:cxn>
                  <a:cxn ang="0">
                    <a:pos x="644" y="90"/>
                  </a:cxn>
                  <a:cxn ang="0">
                    <a:pos x="710" y="100"/>
                  </a:cxn>
                  <a:cxn ang="0">
                    <a:pos x="750" y="132"/>
                  </a:cxn>
                  <a:cxn ang="0">
                    <a:pos x="684" y="168"/>
                  </a:cxn>
                  <a:cxn ang="0">
                    <a:pos x="678" y="206"/>
                  </a:cxn>
                  <a:cxn ang="0">
                    <a:pos x="526" y="222"/>
                  </a:cxn>
                  <a:cxn ang="0">
                    <a:pos x="412" y="210"/>
                  </a:cxn>
                  <a:cxn ang="0">
                    <a:pos x="380" y="176"/>
                  </a:cxn>
                  <a:cxn ang="0">
                    <a:pos x="276" y="156"/>
                  </a:cxn>
                  <a:cxn ang="0">
                    <a:pos x="226" y="108"/>
                  </a:cxn>
                </a:cxnLst>
                <a:rect l="0" t="0" r="r" b="b"/>
                <a:pathLst>
                  <a:path w="1054" h="750">
                    <a:moveTo>
                      <a:pt x="182" y="88"/>
                    </a:moveTo>
                    <a:lnTo>
                      <a:pt x="182" y="88"/>
                    </a:lnTo>
                    <a:lnTo>
                      <a:pt x="180" y="88"/>
                    </a:lnTo>
                    <a:lnTo>
                      <a:pt x="176" y="88"/>
                    </a:lnTo>
                    <a:lnTo>
                      <a:pt x="176" y="88"/>
                    </a:lnTo>
                    <a:lnTo>
                      <a:pt x="174" y="90"/>
                    </a:lnTo>
                    <a:lnTo>
                      <a:pt x="172" y="92"/>
                    </a:lnTo>
                    <a:lnTo>
                      <a:pt x="160" y="92"/>
                    </a:lnTo>
                    <a:lnTo>
                      <a:pt x="156" y="92"/>
                    </a:lnTo>
                    <a:lnTo>
                      <a:pt x="152" y="96"/>
                    </a:lnTo>
                    <a:lnTo>
                      <a:pt x="152" y="104"/>
                    </a:lnTo>
                    <a:lnTo>
                      <a:pt x="154" y="116"/>
                    </a:lnTo>
                    <a:lnTo>
                      <a:pt x="154" y="116"/>
                    </a:lnTo>
                    <a:lnTo>
                      <a:pt x="154" y="118"/>
                    </a:lnTo>
                    <a:lnTo>
                      <a:pt x="152" y="120"/>
                    </a:lnTo>
                    <a:lnTo>
                      <a:pt x="144" y="124"/>
                    </a:lnTo>
                    <a:lnTo>
                      <a:pt x="134" y="126"/>
                    </a:lnTo>
                    <a:lnTo>
                      <a:pt x="124" y="124"/>
                    </a:lnTo>
                    <a:lnTo>
                      <a:pt x="124" y="124"/>
                    </a:lnTo>
                    <a:lnTo>
                      <a:pt x="118" y="122"/>
                    </a:lnTo>
                    <a:lnTo>
                      <a:pt x="114" y="122"/>
                    </a:lnTo>
                    <a:lnTo>
                      <a:pt x="110" y="124"/>
                    </a:lnTo>
                    <a:lnTo>
                      <a:pt x="110" y="128"/>
                    </a:lnTo>
                    <a:lnTo>
                      <a:pt x="110" y="138"/>
                    </a:lnTo>
                    <a:lnTo>
                      <a:pt x="112" y="156"/>
                    </a:lnTo>
                    <a:lnTo>
                      <a:pt x="112" y="156"/>
                    </a:lnTo>
                    <a:lnTo>
                      <a:pt x="112" y="160"/>
                    </a:lnTo>
                    <a:lnTo>
                      <a:pt x="112" y="162"/>
                    </a:lnTo>
                    <a:lnTo>
                      <a:pt x="104" y="162"/>
                    </a:lnTo>
                    <a:lnTo>
                      <a:pt x="94" y="162"/>
                    </a:lnTo>
                    <a:lnTo>
                      <a:pt x="86" y="164"/>
                    </a:lnTo>
                    <a:lnTo>
                      <a:pt x="86" y="164"/>
                    </a:lnTo>
                    <a:lnTo>
                      <a:pt x="80" y="168"/>
                    </a:lnTo>
                    <a:lnTo>
                      <a:pt x="78" y="172"/>
                    </a:lnTo>
                    <a:lnTo>
                      <a:pt x="78" y="176"/>
                    </a:lnTo>
                    <a:lnTo>
                      <a:pt x="80" y="176"/>
                    </a:lnTo>
                    <a:lnTo>
                      <a:pt x="80" y="176"/>
                    </a:lnTo>
                    <a:lnTo>
                      <a:pt x="82" y="176"/>
                    </a:lnTo>
                    <a:lnTo>
                      <a:pt x="86" y="178"/>
                    </a:lnTo>
                    <a:lnTo>
                      <a:pt x="94" y="188"/>
                    </a:lnTo>
                    <a:lnTo>
                      <a:pt x="102" y="196"/>
                    </a:lnTo>
                    <a:lnTo>
                      <a:pt x="104" y="202"/>
                    </a:lnTo>
                    <a:lnTo>
                      <a:pt x="102" y="204"/>
                    </a:lnTo>
                    <a:lnTo>
                      <a:pt x="102" y="204"/>
                    </a:lnTo>
                    <a:lnTo>
                      <a:pt x="100" y="208"/>
                    </a:lnTo>
                    <a:lnTo>
                      <a:pt x="100" y="212"/>
                    </a:lnTo>
                    <a:lnTo>
                      <a:pt x="104" y="216"/>
                    </a:lnTo>
                    <a:lnTo>
                      <a:pt x="106" y="222"/>
                    </a:lnTo>
                    <a:lnTo>
                      <a:pt x="106" y="224"/>
                    </a:lnTo>
                    <a:lnTo>
                      <a:pt x="102" y="226"/>
                    </a:lnTo>
                    <a:lnTo>
                      <a:pt x="102" y="226"/>
                    </a:lnTo>
                    <a:lnTo>
                      <a:pt x="102" y="228"/>
                    </a:lnTo>
                    <a:lnTo>
                      <a:pt x="100" y="230"/>
                    </a:lnTo>
                    <a:lnTo>
                      <a:pt x="96" y="230"/>
                    </a:lnTo>
                    <a:lnTo>
                      <a:pt x="90" y="232"/>
                    </a:lnTo>
                    <a:lnTo>
                      <a:pt x="86" y="232"/>
                    </a:lnTo>
                    <a:lnTo>
                      <a:pt x="86" y="236"/>
                    </a:lnTo>
                    <a:lnTo>
                      <a:pt x="86" y="236"/>
                    </a:lnTo>
                    <a:lnTo>
                      <a:pt x="84" y="238"/>
                    </a:lnTo>
                    <a:lnTo>
                      <a:pt x="82" y="240"/>
                    </a:lnTo>
                    <a:lnTo>
                      <a:pt x="76" y="242"/>
                    </a:lnTo>
                    <a:lnTo>
                      <a:pt x="68" y="248"/>
                    </a:lnTo>
                    <a:lnTo>
                      <a:pt x="68" y="248"/>
                    </a:lnTo>
                    <a:lnTo>
                      <a:pt x="64" y="250"/>
                    </a:lnTo>
                    <a:lnTo>
                      <a:pt x="62" y="250"/>
                    </a:lnTo>
                    <a:lnTo>
                      <a:pt x="60" y="248"/>
                    </a:lnTo>
                    <a:lnTo>
                      <a:pt x="52" y="250"/>
                    </a:lnTo>
                    <a:lnTo>
                      <a:pt x="52" y="250"/>
                    </a:lnTo>
                    <a:lnTo>
                      <a:pt x="48" y="252"/>
                    </a:lnTo>
                    <a:lnTo>
                      <a:pt x="44" y="254"/>
                    </a:lnTo>
                    <a:lnTo>
                      <a:pt x="42" y="260"/>
                    </a:lnTo>
                    <a:lnTo>
                      <a:pt x="42" y="262"/>
                    </a:lnTo>
                    <a:lnTo>
                      <a:pt x="40" y="262"/>
                    </a:lnTo>
                    <a:lnTo>
                      <a:pt x="32" y="260"/>
                    </a:lnTo>
                    <a:lnTo>
                      <a:pt x="32" y="260"/>
                    </a:lnTo>
                    <a:lnTo>
                      <a:pt x="24" y="258"/>
                    </a:lnTo>
                    <a:lnTo>
                      <a:pt x="22" y="258"/>
                    </a:lnTo>
                    <a:lnTo>
                      <a:pt x="22" y="258"/>
                    </a:lnTo>
                    <a:lnTo>
                      <a:pt x="22" y="262"/>
                    </a:lnTo>
                    <a:lnTo>
                      <a:pt x="16" y="260"/>
                    </a:lnTo>
                    <a:lnTo>
                      <a:pt x="16" y="260"/>
                    </a:lnTo>
                    <a:lnTo>
                      <a:pt x="14" y="260"/>
                    </a:lnTo>
                    <a:lnTo>
                      <a:pt x="10" y="260"/>
                    </a:lnTo>
                    <a:lnTo>
                      <a:pt x="4" y="266"/>
                    </a:lnTo>
                    <a:lnTo>
                      <a:pt x="2" y="276"/>
                    </a:lnTo>
                    <a:lnTo>
                      <a:pt x="0" y="290"/>
                    </a:lnTo>
                    <a:lnTo>
                      <a:pt x="0" y="290"/>
                    </a:lnTo>
                    <a:lnTo>
                      <a:pt x="2" y="294"/>
                    </a:lnTo>
                    <a:lnTo>
                      <a:pt x="6" y="296"/>
                    </a:lnTo>
                    <a:lnTo>
                      <a:pt x="8" y="296"/>
                    </a:lnTo>
                    <a:lnTo>
                      <a:pt x="12" y="294"/>
                    </a:lnTo>
                    <a:lnTo>
                      <a:pt x="18" y="294"/>
                    </a:lnTo>
                    <a:lnTo>
                      <a:pt x="20" y="296"/>
                    </a:lnTo>
                    <a:lnTo>
                      <a:pt x="20" y="300"/>
                    </a:lnTo>
                    <a:lnTo>
                      <a:pt x="20" y="300"/>
                    </a:lnTo>
                    <a:lnTo>
                      <a:pt x="20" y="306"/>
                    </a:lnTo>
                    <a:lnTo>
                      <a:pt x="22" y="310"/>
                    </a:lnTo>
                    <a:lnTo>
                      <a:pt x="28" y="312"/>
                    </a:lnTo>
                    <a:lnTo>
                      <a:pt x="30" y="316"/>
                    </a:lnTo>
                    <a:lnTo>
                      <a:pt x="30" y="316"/>
                    </a:lnTo>
                    <a:lnTo>
                      <a:pt x="32" y="324"/>
                    </a:lnTo>
                    <a:lnTo>
                      <a:pt x="30" y="328"/>
                    </a:lnTo>
                    <a:lnTo>
                      <a:pt x="30" y="328"/>
                    </a:lnTo>
                    <a:lnTo>
                      <a:pt x="22" y="330"/>
                    </a:lnTo>
                    <a:lnTo>
                      <a:pt x="22" y="332"/>
                    </a:lnTo>
                    <a:lnTo>
                      <a:pt x="24" y="334"/>
                    </a:lnTo>
                    <a:lnTo>
                      <a:pt x="24" y="334"/>
                    </a:lnTo>
                    <a:lnTo>
                      <a:pt x="26" y="338"/>
                    </a:lnTo>
                    <a:lnTo>
                      <a:pt x="26" y="338"/>
                    </a:lnTo>
                    <a:lnTo>
                      <a:pt x="30" y="338"/>
                    </a:lnTo>
                    <a:lnTo>
                      <a:pt x="32" y="336"/>
                    </a:lnTo>
                    <a:lnTo>
                      <a:pt x="38" y="338"/>
                    </a:lnTo>
                    <a:lnTo>
                      <a:pt x="52" y="344"/>
                    </a:lnTo>
                    <a:lnTo>
                      <a:pt x="52" y="344"/>
                    </a:lnTo>
                    <a:lnTo>
                      <a:pt x="68" y="352"/>
                    </a:lnTo>
                    <a:lnTo>
                      <a:pt x="68" y="354"/>
                    </a:lnTo>
                    <a:lnTo>
                      <a:pt x="68" y="356"/>
                    </a:lnTo>
                    <a:lnTo>
                      <a:pt x="68" y="356"/>
                    </a:lnTo>
                    <a:lnTo>
                      <a:pt x="66" y="362"/>
                    </a:lnTo>
                    <a:lnTo>
                      <a:pt x="68" y="366"/>
                    </a:lnTo>
                    <a:lnTo>
                      <a:pt x="70" y="366"/>
                    </a:lnTo>
                    <a:lnTo>
                      <a:pt x="76" y="366"/>
                    </a:lnTo>
                    <a:lnTo>
                      <a:pt x="86" y="366"/>
                    </a:lnTo>
                    <a:lnTo>
                      <a:pt x="90" y="366"/>
                    </a:lnTo>
                    <a:lnTo>
                      <a:pt x="94" y="366"/>
                    </a:lnTo>
                    <a:lnTo>
                      <a:pt x="94" y="366"/>
                    </a:lnTo>
                    <a:lnTo>
                      <a:pt x="98" y="368"/>
                    </a:lnTo>
                    <a:lnTo>
                      <a:pt x="102" y="370"/>
                    </a:lnTo>
                    <a:lnTo>
                      <a:pt x="110" y="370"/>
                    </a:lnTo>
                    <a:lnTo>
                      <a:pt x="116" y="372"/>
                    </a:lnTo>
                    <a:lnTo>
                      <a:pt x="124" y="378"/>
                    </a:lnTo>
                    <a:lnTo>
                      <a:pt x="132" y="388"/>
                    </a:lnTo>
                    <a:lnTo>
                      <a:pt x="144" y="404"/>
                    </a:lnTo>
                    <a:lnTo>
                      <a:pt x="144" y="404"/>
                    </a:lnTo>
                    <a:lnTo>
                      <a:pt x="138" y="412"/>
                    </a:lnTo>
                    <a:lnTo>
                      <a:pt x="138" y="414"/>
                    </a:lnTo>
                    <a:lnTo>
                      <a:pt x="140" y="416"/>
                    </a:lnTo>
                    <a:lnTo>
                      <a:pt x="148" y="424"/>
                    </a:lnTo>
                    <a:lnTo>
                      <a:pt x="152" y="430"/>
                    </a:lnTo>
                    <a:lnTo>
                      <a:pt x="156" y="436"/>
                    </a:lnTo>
                    <a:lnTo>
                      <a:pt x="156" y="436"/>
                    </a:lnTo>
                    <a:lnTo>
                      <a:pt x="158" y="444"/>
                    </a:lnTo>
                    <a:lnTo>
                      <a:pt x="158" y="448"/>
                    </a:lnTo>
                    <a:lnTo>
                      <a:pt x="156" y="450"/>
                    </a:lnTo>
                    <a:lnTo>
                      <a:pt x="152" y="450"/>
                    </a:lnTo>
                    <a:lnTo>
                      <a:pt x="148" y="450"/>
                    </a:lnTo>
                    <a:lnTo>
                      <a:pt x="148" y="450"/>
                    </a:lnTo>
                    <a:lnTo>
                      <a:pt x="150" y="454"/>
                    </a:lnTo>
                    <a:lnTo>
                      <a:pt x="150" y="454"/>
                    </a:lnTo>
                    <a:lnTo>
                      <a:pt x="156" y="460"/>
                    </a:lnTo>
                    <a:lnTo>
                      <a:pt x="156" y="464"/>
                    </a:lnTo>
                    <a:lnTo>
                      <a:pt x="156" y="470"/>
                    </a:lnTo>
                    <a:lnTo>
                      <a:pt x="160" y="478"/>
                    </a:lnTo>
                    <a:lnTo>
                      <a:pt x="160" y="478"/>
                    </a:lnTo>
                    <a:lnTo>
                      <a:pt x="164" y="482"/>
                    </a:lnTo>
                    <a:lnTo>
                      <a:pt x="168" y="484"/>
                    </a:lnTo>
                    <a:lnTo>
                      <a:pt x="176" y="488"/>
                    </a:lnTo>
                    <a:lnTo>
                      <a:pt x="182" y="488"/>
                    </a:lnTo>
                    <a:lnTo>
                      <a:pt x="188" y="492"/>
                    </a:lnTo>
                    <a:lnTo>
                      <a:pt x="188" y="492"/>
                    </a:lnTo>
                    <a:lnTo>
                      <a:pt x="194" y="496"/>
                    </a:lnTo>
                    <a:lnTo>
                      <a:pt x="200" y="498"/>
                    </a:lnTo>
                    <a:lnTo>
                      <a:pt x="208" y="500"/>
                    </a:lnTo>
                    <a:lnTo>
                      <a:pt x="214" y="508"/>
                    </a:lnTo>
                    <a:lnTo>
                      <a:pt x="214" y="508"/>
                    </a:lnTo>
                    <a:lnTo>
                      <a:pt x="220" y="512"/>
                    </a:lnTo>
                    <a:lnTo>
                      <a:pt x="220" y="512"/>
                    </a:lnTo>
                    <a:lnTo>
                      <a:pt x="226" y="514"/>
                    </a:lnTo>
                    <a:lnTo>
                      <a:pt x="232" y="514"/>
                    </a:lnTo>
                    <a:lnTo>
                      <a:pt x="238" y="514"/>
                    </a:lnTo>
                    <a:lnTo>
                      <a:pt x="244" y="518"/>
                    </a:lnTo>
                    <a:lnTo>
                      <a:pt x="244" y="518"/>
                    </a:lnTo>
                    <a:lnTo>
                      <a:pt x="248" y="520"/>
                    </a:lnTo>
                    <a:lnTo>
                      <a:pt x="250" y="520"/>
                    </a:lnTo>
                    <a:lnTo>
                      <a:pt x="254" y="518"/>
                    </a:lnTo>
                    <a:lnTo>
                      <a:pt x="260" y="518"/>
                    </a:lnTo>
                    <a:lnTo>
                      <a:pt x="266" y="520"/>
                    </a:lnTo>
                    <a:lnTo>
                      <a:pt x="272" y="524"/>
                    </a:lnTo>
                    <a:lnTo>
                      <a:pt x="272" y="524"/>
                    </a:lnTo>
                    <a:lnTo>
                      <a:pt x="288" y="534"/>
                    </a:lnTo>
                    <a:lnTo>
                      <a:pt x="296" y="538"/>
                    </a:lnTo>
                    <a:lnTo>
                      <a:pt x="302" y="538"/>
                    </a:lnTo>
                    <a:lnTo>
                      <a:pt x="306" y="542"/>
                    </a:lnTo>
                    <a:lnTo>
                      <a:pt x="306" y="542"/>
                    </a:lnTo>
                    <a:lnTo>
                      <a:pt x="308" y="546"/>
                    </a:lnTo>
                    <a:lnTo>
                      <a:pt x="310" y="548"/>
                    </a:lnTo>
                    <a:lnTo>
                      <a:pt x="314" y="546"/>
                    </a:lnTo>
                    <a:lnTo>
                      <a:pt x="320" y="546"/>
                    </a:lnTo>
                    <a:lnTo>
                      <a:pt x="322" y="548"/>
                    </a:lnTo>
                    <a:lnTo>
                      <a:pt x="324" y="554"/>
                    </a:lnTo>
                    <a:lnTo>
                      <a:pt x="324" y="554"/>
                    </a:lnTo>
                    <a:lnTo>
                      <a:pt x="326" y="554"/>
                    </a:lnTo>
                    <a:lnTo>
                      <a:pt x="328" y="554"/>
                    </a:lnTo>
                    <a:lnTo>
                      <a:pt x="336" y="552"/>
                    </a:lnTo>
                    <a:lnTo>
                      <a:pt x="352" y="552"/>
                    </a:lnTo>
                    <a:lnTo>
                      <a:pt x="360" y="554"/>
                    </a:lnTo>
                    <a:lnTo>
                      <a:pt x="372" y="558"/>
                    </a:lnTo>
                    <a:lnTo>
                      <a:pt x="372" y="558"/>
                    </a:lnTo>
                    <a:lnTo>
                      <a:pt x="372" y="552"/>
                    </a:lnTo>
                    <a:lnTo>
                      <a:pt x="374" y="550"/>
                    </a:lnTo>
                    <a:lnTo>
                      <a:pt x="376" y="548"/>
                    </a:lnTo>
                    <a:lnTo>
                      <a:pt x="380" y="548"/>
                    </a:lnTo>
                    <a:lnTo>
                      <a:pt x="380" y="548"/>
                    </a:lnTo>
                    <a:lnTo>
                      <a:pt x="384" y="546"/>
                    </a:lnTo>
                    <a:lnTo>
                      <a:pt x="384" y="548"/>
                    </a:lnTo>
                    <a:lnTo>
                      <a:pt x="386" y="566"/>
                    </a:lnTo>
                    <a:lnTo>
                      <a:pt x="386" y="566"/>
                    </a:lnTo>
                    <a:lnTo>
                      <a:pt x="390" y="554"/>
                    </a:lnTo>
                    <a:lnTo>
                      <a:pt x="394" y="548"/>
                    </a:lnTo>
                    <a:lnTo>
                      <a:pt x="400" y="544"/>
                    </a:lnTo>
                    <a:lnTo>
                      <a:pt x="408" y="544"/>
                    </a:lnTo>
                    <a:lnTo>
                      <a:pt x="408" y="544"/>
                    </a:lnTo>
                    <a:lnTo>
                      <a:pt x="418" y="544"/>
                    </a:lnTo>
                    <a:lnTo>
                      <a:pt x="424" y="546"/>
                    </a:lnTo>
                    <a:lnTo>
                      <a:pt x="428" y="548"/>
                    </a:lnTo>
                    <a:lnTo>
                      <a:pt x="432" y="550"/>
                    </a:lnTo>
                    <a:lnTo>
                      <a:pt x="432" y="550"/>
                    </a:lnTo>
                    <a:lnTo>
                      <a:pt x="434" y="552"/>
                    </a:lnTo>
                    <a:lnTo>
                      <a:pt x="436" y="550"/>
                    </a:lnTo>
                    <a:lnTo>
                      <a:pt x="436" y="550"/>
                    </a:lnTo>
                    <a:lnTo>
                      <a:pt x="446" y="548"/>
                    </a:lnTo>
                    <a:lnTo>
                      <a:pt x="462" y="540"/>
                    </a:lnTo>
                    <a:lnTo>
                      <a:pt x="462" y="540"/>
                    </a:lnTo>
                    <a:lnTo>
                      <a:pt x="472" y="536"/>
                    </a:lnTo>
                    <a:lnTo>
                      <a:pt x="476" y="532"/>
                    </a:lnTo>
                    <a:lnTo>
                      <a:pt x="478" y="530"/>
                    </a:lnTo>
                    <a:lnTo>
                      <a:pt x="482" y="526"/>
                    </a:lnTo>
                    <a:lnTo>
                      <a:pt x="482" y="526"/>
                    </a:lnTo>
                    <a:lnTo>
                      <a:pt x="490" y="526"/>
                    </a:lnTo>
                    <a:lnTo>
                      <a:pt x="494" y="528"/>
                    </a:lnTo>
                    <a:lnTo>
                      <a:pt x="502" y="528"/>
                    </a:lnTo>
                    <a:lnTo>
                      <a:pt x="512" y="526"/>
                    </a:lnTo>
                    <a:lnTo>
                      <a:pt x="512" y="526"/>
                    </a:lnTo>
                    <a:lnTo>
                      <a:pt x="524" y="522"/>
                    </a:lnTo>
                    <a:lnTo>
                      <a:pt x="526" y="524"/>
                    </a:lnTo>
                    <a:lnTo>
                      <a:pt x="526" y="526"/>
                    </a:lnTo>
                    <a:lnTo>
                      <a:pt x="524" y="530"/>
                    </a:lnTo>
                    <a:lnTo>
                      <a:pt x="526" y="530"/>
                    </a:lnTo>
                    <a:lnTo>
                      <a:pt x="532" y="530"/>
                    </a:lnTo>
                    <a:lnTo>
                      <a:pt x="532" y="530"/>
                    </a:lnTo>
                    <a:lnTo>
                      <a:pt x="528" y="536"/>
                    </a:lnTo>
                    <a:lnTo>
                      <a:pt x="528" y="538"/>
                    </a:lnTo>
                    <a:lnTo>
                      <a:pt x="528" y="538"/>
                    </a:lnTo>
                    <a:lnTo>
                      <a:pt x="532" y="538"/>
                    </a:lnTo>
                    <a:lnTo>
                      <a:pt x="538" y="538"/>
                    </a:lnTo>
                    <a:lnTo>
                      <a:pt x="538" y="538"/>
                    </a:lnTo>
                    <a:lnTo>
                      <a:pt x="542" y="540"/>
                    </a:lnTo>
                    <a:lnTo>
                      <a:pt x="544" y="538"/>
                    </a:lnTo>
                    <a:lnTo>
                      <a:pt x="548" y="536"/>
                    </a:lnTo>
                    <a:lnTo>
                      <a:pt x="548" y="536"/>
                    </a:lnTo>
                    <a:lnTo>
                      <a:pt x="552" y="536"/>
                    </a:lnTo>
                    <a:lnTo>
                      <a:pt x="556" y="536"/>
                    </a:lnTo>
                    <a:lnTo>
                      <a:pt x="562" y="538"/>
                    </a:lnTo>
                    <a:lnTo>
                      <a:pt x="570" y="544"/>
                    </a:lnTo>
                    <a:lnTo>
                      <a:pt x="570" y="544"/>
                    </a:lnTo>
                    <a:lnTo>
                      <a:pt x="580" y="552"/>
                    </a:lnTo>
                    <a:lnTo>
                      <a:pt x="582" y="556"/>
                    </a:lnTo>
                    <a:lnTo>
                      <a:pt x="582" y="558"/>
                    </a:lnTo>
                    <a:lnTo>
                      <a:pt x="586" y="556"/>
                    </a:lnTo>
                    <a:lnTo>
                      <a:pt x="586" y="556"/>
                    </a:lnTo>
                    <a:lnTo>
                      <a:pt x="588" y="554"/>
                    </a:lnTo>
                    <a:lnTo>
                      <a:pt x="590" y="556"/>
                    </a:lnTo>
                    <a:lnTo>
                      <a:pt x="592" y="564"/>
                    </a:lnTo>
                    <a:lnTo>
                      <a:pt x="594" y="578"/>
                    </a:lnTo>
                    <a:lnTo>
                      <a:pt x="596" y="586"/>
                    </a:lnTo>
                    <a:lnTo>
                      <a:pt x="600" y="594"/>
                    </a:lnTo>
                    <a:lnTo>
                      <a:pt x="600" y="594"/>
                    </a:lnTo>
                    <a:lnTo>
                      <a:pt x="604" y="602"/>
                    </a:lnTo>
                    <a:lnTo>
                      <a:pt x="604" y="604"/>
                    </a:lnTo>
                    <a:lnTo>
                      <a:pt x="602" y="604"/>
                    </a:lnTo>
                    <a:lnTo>
                      <a:pt x="598" y="602"/>
                    </a:lnTo>
                    <a:lnTo>
                      <a:pt x="596" y="602"/>
                    </a:lnTo>
                    <a:lnTo>
                      <a:pt x="596" y="602"/>
                    </a:lnTo>
                    <a:lnTo>
                      <a:pt x="590" y="612"/>
                    </a:lnTo>
                    <a:lnTo>
                      <a:pt x="586" y="616"/>
                    </a:lnTo>
                    <a:lnTo>
                      <a:pt x="582" y="622"/>
                    </a:lnTo>
                    <a:lnTo>
                      <a:pt x="582" y="624"/>
                    </a:lnTo>
                    <a:lnTo>
                      <a:pt x="584" y="628"/>
                    </a:lnTo>
                    <a:lnTo>
                      <a:pt x="584" y="628"/>
                    </a:lnTo>
                    <a:lnTo>
                      <a:pt x="584" y="632"/>
                    </a:lnTo>
                    <a:lnTo>
                      <a:pt x="582" y="634"/>
                    </a:lnTo>
                    <a:lnTo>
                      <a:pt x="580" y="634"/>
                    </a:lnTo>
                    <a:lnTo>
                      <a:pt x="578" y="636"/>
                    </a:lnTo>
                    <a:lnTo>
                      <a:pt x="578" y="636"/>
                    </a:lnTo>
                    <a:lnTo>
                      <a:pt x="576" y="642"/>
                    </a:lnTo>
                    <a:lnTo>
                      <a:pt x="578" y="644"/>
                    </a:lnTo>
                    <a:lnTo>
                      <a:pt x="582" y="648"/>
                    </a:lnTo>
                    <a:lnTo>
                      <a:pt x="586" y="650"/>
                    </a:lnTo>
                    <a:lnTo>
                      <a:pt x="588" y="654"/>
                    </a:lnTo>
                    <a:lnTo>
                      <a:pt x="588" y="654"/>
                    </a:lnTo>
                    <a:lnTo>
                      <a:pt x="586" y="656"/>
                    </a:lnTo>
                    <a:lnTo>
                      <a:pt x="580" y="658"/>
                    </a:lnTo>
                    <a:lnTo>
                      <a:pt x="576" y="660"/>
                    </a:lnTo>
                    <a:lnTo>
                      <a:pt x="574" y="660"/>
                    </a:lnTo>
                    <a:lnTo>
                      <a:pt x="574" y="662"/>
                    </a:lnTo>
                    <a:lnTo>
                      <a:pt x="574" y="662"/>
                    </a:lnTo>
                    <a:lnTo>
                      <a:pt x="574" y="666"/>
                    </a:lnTo>
                    <a:lnTo>
                      <a:pt x="576" y="666"/>
                    </a:lnTo>
                    <a:lnTo>
                      <a:pt x="588" y="662"/>
                    </a:lnTo>
                    <a:lnTo>
                      <a:pt x="588" y="662"/>
                    </a:lnTo>
                    <a:lnTo>
                      <a:pt x="598" y="660"/>
                    </a:lnTo>
                    <a:lnTo>
                      <a:pt x="600" y="662"/>
                    </a:lnTo>
                    <a:lnTo>
                      <a:pt x="598" y="666"/>
                    </a:lnTo>
                    <a:lnTo>
                      <a:pt x="598" y="666"/>
                    </a:lnTo>
                    <a:lnTo>
                      <a:pt x="596" y="672"/>
                    </a:lnTo>
                    <a:lnTo>
                      <a:pt x="596" y="674"/>
                    </a:lnTo>
                    <a:lnTo>
                      <a:pt x="600" y="676"/>
                    </a:lnTo>
                    <a:lnTo>
                      <a:pt x="600" y="678"/>
                    </a:lnTo>
                    <a:lnTo>
                      <a:pt x="600" y="678"/>
                    </a:lnTo>
                    <a:lnTo>
                      <a:pt x="600" y="680"/>
                    </a:lnTo>
                    <a:lnTo>
                      <a:pt x="602" y="682"/>
                    </a:lnTo>
                    <a:lnTo>
                      <a:pt x="606" y="684"/>
                    </a:lnTo>
                    <a:lnTo>
                      <a:pt x="610" y="682"/>
                    </a:lnTo>
                    <a:lnTo>
                      <a:pt x="610" y="682"/>
                    </a:lnTo>
                    <a:lnTo>
                      <a:pt x="612" y="684"/>
                    </a:lnTo>
                    <a:lnTo>
                      <a:pt x="612" y="684"/>
                    </a:lnTo>
                    <a:lnTo>
                      <a:pt x="612" y="686"/>
                    </a:lnTo>
                    <a:lnTo>
                      <a:pt x="616" y="686"/>
                    </a:lnTo>
                    <a:lnTo>
                      <a:pt x="620" y="686"/>
                    </a:lnTo>
                    <a:lnTo>
                      <a:pt x="620" y="688"/>
                    </a:lnTo>
                    <a:lnTo>
                      <a:pt x="620" y="688"/>
                    </a:lnTo>
                    <a:lnTo>
                      <a:pt x="602" y="706"/>
                    </a:lnTo>
                    <a:lnTo>
                      <a:pt x="602" y="706"/>
                    </a:lnTo>
                    <a:lnTo>
                      <a:pt x="602" y="710"/>
                    </a:lnTo>
                    <a:lnTo>
                      <a:pt x="604" y="712"/>
                    </a:lnTo>
                    <a:lnTo>
                      <a:pt x="614" y="712"/>
                    </a:lnTo>
                    <a:lnTo>
                      <a:pt x="628" y="712"/>
                    </a:lnTo>
                    <a:lnTo>
                      <a:pt x="628" y="712"/>
                    </a:lnTo>
                    <a:lnTo>
                      <a:pt x="630" y="718"/>
                    </a:lnTo>
                    <a:lnTo>
                      <a:pt x="634" y="722"/>
                    </a:lnTo>
                    <a:lnTo>
                      <a:pt x="638" y="724"/>
                    </a:lnTo>
                    <a:lnTo>
                      <a:pt x="642" y="724"/>
                    </a:lnTo>
                    <a:lnTo>
                      <a:pt x="650" y="726"/>
                    </a:lnTo>
                    <a:lnTo>
                      <a:pt x="654" y="728"/>
                    </a:lnTo>
                    <a:lnTo>
                      <a:pt x="656" y="728"/>
                    </a:lnTo>
                    <a:lnTo>
                      <a:pt x="656" y="728"/>
                    </a:lnTo>
                    <a:lnTo>
                      <a:pt x="658" y="732"/>
                    </a:lnTo>
                    <a:lnTo>
                      <a:pt x="664" y="734"/>
                    </a:lnTo>
                    <a:lnTo>
                      <a:pt x="666" y="732"/>
                    </a:lnTo>
                    <a:lnTo>
                      <a:pt x="666" y="730"/>
                    </a:lnTo>
                    <a:lnTo>
                      <a:pt x="668" y="728"/>
                    </a:lnTo>
                    <a:lnTo>
                      <a:pt x="666" y="724"/>
                    </a:lnTo>
                    <a:lnTo>
                      <a:pt x="666" y="724"/>
                    </a:lnTo>
                    <a:lnTo>
                      <a:pt x="662" y="718"/>
                    </a:lnTo>
                    <a:lnTo>
                      <a:pt x="658" y="712"/>
                    </a:lnTo>
                    <a:lnTo>
                      <a:pt x="656" y="708"/>
                    </a:lnTo>
                    <a:lnTo>
                      <a:pt x="654" y="704"/>
                    </a:lnTo>
                    <a:lnTo>
                      <a:pt x="654" y="704"/>
                    </a:lnTo>
                    <a:lnTo>
                      <a:pt x="656" y="702"/>
                    </a:lnTo>
                    <a:lnTo>
                      <a:pt x="658" y="700"/>
                    </a:lnTo>
                    <a:lnTo>
                      <a:pt x="668" y="698"/>
                    </a:lnTo>
                    <a:lnTo>
                      <a:pt x="668" y="698"/>
                    </a:lnTo>
                    <a:lnTo>
                      <a:pt x="678" y="696"/>
                    </a:lnTo>
                    <a:lnTo>
                      <a:pt x="678" y="696"/>
                    </a:lnTo>
                    <a:lnTo>
                      <a:pt x="682" y="696"/>
                    </a:lnTo>
                    <a:lnTo>
                      <a:pt x="686" y="700"/>
                    </a:lnTo>
                    <a:lnTo>
                      <a:pt x="688" y="702"/>
                    </a:lnTo>
                    <a:lnTo>
                      <a:pt x="692" y="702"/>
                    </a:lnTo>
                    <a:lnTo>
                      <a:pt x="692" y="702"/>
                    </a:lnTo>
                    <a:lnTo>
                      <a:pt x="692" y="700"/>
                    </a:lnTo>
                    <a:lnTo>
                      <a:pt x="690" y="698"/>
                    </a:lnTo>
                    <a:lnTo>
                      <a:pt x="690" y="694"/>
                    </a:lnTo>
                    <a:lnTo>
                      <a:pt x="692" y="690"/>
                    </a:lnTo>
                    <a:lnTo>
                      <a:pt x="692" y="690"/>
                    </a:lnTo>
                    <a:lnTo>
                      <a:pt x="694" y="688"/>
                    </a:lnTo>
                    <a:lnTo>
                      <a:pt x="696" y="690"/>
                    </a:lnTo>
                    <a:lnTo>
                      <a:pt x="698" y="692"/>
                    </a:lnTo>
                    <a:lnTo>
                      <a:pt x="700" y="696"/>
                    </a:lnTo>
                    <a:lnTo>
                      <a:pt x="704" y="696"/>
                    </a:lnTo>
                    <a:lnTo>
                      <a:pt x="706" y="694"/>
                    </a:lnTo>
                    <a:lnTo>
                      <a:pt x="706" y="694"/>
                    </a:lnTo>
                    <a:lnTo>
                      <a:pt x="712" y="694"/>
                    </a:lnTo>
                    <a:lnTo>
                      <a:pt x="714" y="696"/>
                    </a:lnTo>
                    <a:lnTo>
                      <a:pt x="716" y="696"/>
                    </a:lnTo>
                    <a:lnTo>
                      <a:pt x="720" y="696"/>
                    </a:lnTo>
                    <a:lnTo>
                      <a:pt x="720" y="696"/>
                    </a:lnTo>
                    <a:lnTo>
                      <a:pt x="726" y="694"/>
                    </a:lnTo>
                    <a:lnTo>
                      <a:pt x="730" y="694"/>
                    </a:lnTo>
                    <a:lnTo>
                      <a:pt x="732" y="694"/>
                    </a:lnTo>
                    <a:lnTo>
                      <a:pt x="730" y="688"/>
                    </a:lnTo>
                    <a:lnTo>
                      <a:pt x="730" y="688"/>
                    </a:lnTo>
                    <a:lnTo>
                      <a:pt x="732" y="684"/>
                    </a:lnTo>
                    <a:lnTo>
                      <a:pt x="736" y="682"/>
                    </a:lnTo>
                    <a:lnTo>
                      <a:pt x="746" y="678"/>
                    </a:lnTo>
                    <a:lnTo>
                      <a:pt x="746" y="678"/>
                    </a:lnTo>
                    <a:lnTo>
                      <a:pt x="750" y="678"/>
                    </a:lnTo>
                    <a:lnTo>
                      <a:pt x="750" y="678"/>
                    </a:lnTo>
                    <a:lnTo>
                      <a:pt x="752" y="682"/>
                    </a:lnTo>
                    <a:lnTo>
                      <a:pt x="754" y="684"/>
                    </a:lnTo>
                    <a:lnTo>
                      <a:pt x="756" y="688"/>
                    </a:lnTo>
                    <a:lnTo>
                      <a:pt x="760" y="690"/>
                    </a:lnTo>
                    <a:lnTo>
                      <a:pt x="768" y="690"/>
                    </a:lnTo>
                    <a:lnTo>
                      <a:pt x="768" y="690"/>
                    </a:lnTo>
                    <a:lnTo>
                      <a:pt x="776" y="692"/>
                    </a:lnTo>
                    <a:lnTo>
                      <a:pt x="782" y="694"/>
                    </a:lnTo>
                    <a:lnTo>
                      <a:pt x="780" y="698"/>
                    </a:lnTo>
                    <a:lnTo>
                      <a:pt x="774" y="700"/>
                    </a:lnTo>
                    <a:lnTo>
                      <a:pt x="774" y="700"/>
                    </a:lnTo>
                    <a:lnTo>
                      <a:pt x="770" y="704"/>
                    </a:lnTo>
                    <a:lnTo>
                      <a:pt x="768" y="706"/>
                    </a:lnTo>
                    <a:lnTo>
                      <a:pt x="774" y="710"/>
                    </a:lnTo>
                    <a:lnTo>
                      <a:pt x="774" y="710"/>
                    </a:lnTo>
                    <a:lnTo>
                      <a:pt x="776" y="714"/>
                    </a:lnTo>
                    <a:lnTo>
                      <a:pt x="780" y="712"/>
                    </a:lnTo>
                    <a:lnTo>
                      <a:pt x="780" y="712"/>
                    </a:lnTo>
                    <a:lnTo>
                      <a:pt x="782" y="712"/>
                    </a:lnTo>
                    <a:lnTo>
                      <a:pt x="784" y="712"/>
                    </a:lnTo>
                    <a:lnTo>
                      <a:pt x="788" y="716"/>
                    </a:lnTo>
                    <a:lnTo>
                      <a:pt x="794" y="720"/>
                    </a:lnTo>
                    <a:lnTo>
                      <a:pt x="796" y="720"/>
                    </a:lnTo>
                    <a:lnTo>
                      <a:pt x="800" y="720"/>
                    </a:lnTo>
                    <a:lnTo>
                      <a:pt x="800" y="720"/>
                    </a:lnTo>
                    <a:lnTo>
                      <a:pt x="806" y="718"/>
                    </a:lnTo>
                    <a:lnTo>
                      <a:pt x="806" y="718"/>
                    </a:lnTo>
                    <a:lnTo>
                      <a:pt x="810" y="716"/>
                    </a:lnTo>
                    <a:lnTo>
                      <a:pt x="810" y="714"/>
                    </a:lnTo>
                    <a:lnTo>
                      <a:pt x="810" y="712"/>
                    </a:lnTo>
                    <a:lnTo>
                      <a:pt x="812" y="710"/>
                    </a:lnTo>
                    <a:lnTo>
                      <a:pt x="812" y="710"/>
                    </a:lnTo>
                    <a:lnTo>
                      <a:pt x="812" y="710"/>
                    </a:lnTo>
                    <a:lnTo>
                      <a:pt x="814" y="712"/>
                    </a:lnTo>
                    <a:lnTo>
                      <a:pt x="818" y="714"/>
                    </a:lnTo>
                    <a:lnTo>
                      <a:pt x="822" y="718"/>
                    </a:lnTo>
                    <a:lnTo>
                      <a:pt x="826" y="716"/>
                    </a:lnTo>
                    <a:lnTo>
                      <a:pt x="830" y="714"/>
                    </a:lnTo>
                    <a:lnTo>
                      <a:pt x="830" y="714"/>
                    </a:lnTo>
                    <a:lnTo>
                      <a:pt x="828" y="718"/>
                    </a:lnTo>
                    <a:lnTo>
                      <a:pt x="830" y="720"/>
                    </a:lnTo>
                    <a:lnTo>
                      <a:pt x="834" y="720"/>
                    </a:lnTo>
                    <a:lnTo>
                      <a:pt x="838" y="716"/>
                    </a:lnTo>
                    <a:lnTo>
                      <a:pt x="838" y="716"/>
                    </a:lnTo>
                    <a:lnTo>
                      <a:pt x="840" y="720"/>
                    </a:lnTo>
                    <a:lnTo>
                      <a:pt x="838" y="720"/>
                    </a:lnTo>
                    <a:lnTo>
                      <a:pt x="834" y="726"/>
                    </a:lnTo>
                    <a:lnTo>
                      <a:pt x="834" y="726"/>
                    </a:lnTo>
                    <a:lnTo>
                      <a:pt x="834" y="730"/>
                    </a:lnTo>
                    <a:lnTo>
                      <a:pt x="834" y="734"/>
                    </a:lnTo>
                    <a:lnTo>
                      <a:pt x="840" y="742"/>
                    </a:lnTo>
                    <a:lnTo>
                      <a:pt x="840" y="742"/>
                    </a:lnTo>
                    <a:lnTo>
                      <a:pt x="840" y="744"/>
                    </a:lnTo>
                    <a:lnTo>
                      <a:pt x="842" y="746"/>
                    </a:lnTo>
                    <a:lnTo>
                      <a:pt x="846" y="750"/>
                    </a:lnTo>
                    <a:lnTo>
                      <a:pt x="852" y="748"/>
                    </a:lnTo>
                    <a:lnTo>
                      <a:pt x="852" y="748"/>
                    </a:lnTo>
                    <a:lnTo>
                      <a:pt x="858" y="746"/>
                    </a:lnTo>
                    <a:lnTo>
                      <a:pt x="860" y="742"/>
                    </a:lnTo>
                    <a:lnTo>
                      <a:pt x="862" y="738"/>
                    </a:lnTo>
                    <a:lnTo>
                      <a:pt x="862" y="734"/>
                    </a:lnTo>
                    <a:lnTo>
                      <a:pt x="862" y="734"/>
                    </a:lnTo>
                    <a:lnTo>
                      <a:pt x="860" y="732"/>
                    </a:lnTo>
                    <a:lnTo>
                      <a:pt x="858" y="732"/>
                    </a:lnTo>
                    <a:lnTo>
                      <a:pt x="856" y="732"/>
                    </a:lnTo>
                    <a:lnTo>
                      <a:pt x="856" y="730"/>
                    </a:lnTo>
                    <a:lnTo>
                      <a:pt x="856" y="730"/>
                    </a:lnTo>
                    <a:lnTo>
                      <a:pt x="856" y="728"/>
                    </a:lnTo>
                    <a:lnTo>
                      <a:pt x="854" y="726"/>
                    </a:lnTo>
                    <a:lnTo>
                      <a:pt x="850" y="726"/>
                    </a:lnTo>
                    <a:lnTo>
                      <a:pt x="848" y="726"/>
                    </a:lnTo>
                    <a:lnTo>
                      <a:pt x="848" y="726"/>
                    </a:lnTo>
                    <a:lnTo>
                      <a:pt x="846" y="724"/>
                    </a:lnTo>
                    <a:lnTo>
                      <a:pt x="848" y="722"/>
                    </a:lnTo>
                    <a:lnTo>
                      <a:pt x="852" y="720"/>
                    </a:lnTo>
                    <a:lnTo>
                      <a:pt x="856" y="718"/>
                    </a:lnTo>
                    <a:lnTo>
                      <a:pt x="856" y="716"/>
                    </a:lnTo>
                    <a:lnTo>
                      <a:pt x="856" y="714"/>
                    </a:lnTo>
                    <a:lnTo>
                      <a:pt x="852" y="710"/>
                    </a:lnTo>
                    <a:lnTo>
                      <a:pt x="852" y="710"/>
                    </a:lnTo>
                    <a:lnTo>
                      <a:pt x="856" y="712"/>
                    </a:lnTo>
                    <a:lnTo>
                      <a:pt x="862" y="716"/>
                    </a:lnTo>
                    <a:lnTo>
                      <a:pt x="866" y="716"/>
                    </a:lnTo>
                    <a:lnTo>
                      <a:pt x="866" y="716"/>
                    </a:lnTo>
                    <a:lnTo>
                      <a:pt x="868" y="714"/>
                    </a:lnTo>
                    <a:lnTo>
                      <a:pt x="868" y="714"/>
                    </a:lnTo>
                    <a:lnTo>
                      <a:pt x="870" y="710"/>
                    </a:lnTo>
                    <a:lnTo>
                      <a:pt x="874" y="710"/>
                    </a:lnTo>
                    <a:lnTo>
                      <a:pt x="878" y="710"/>
                    </a:lnTo>
                    <a:lnTo>
                      <a:pt x="882" y="706"/>
                    </a:lnTo>
                    <a:lnTo>
                      <a:pt x="882" y="706"/>
                    </a:lnTo>
                    <a:lnTo>
                      <a:pt x="890" y="704"/>
                    </a:lnTo>
                    <a:lnTo>
                      <a:pt x="898" y="702"/>
                    </a:lnTo>
                    <a:lnTo>
                      <a:pt x="906" y="698"/>
                    </a:lnTo>
                    <a:lnTo>
                      <a:pt x="906" y="696"/>
                    </a:lnTo>
                    <a:lnTo>
                      <a:pt x="906" y="692"/>
                    </a:lnTo>
                    <a:lnTo>
                      <a:pt x="906" y="692"/>
                    </a:lnTo>
                    <a:lnTo>
                      <a:pt x="910" y="694"/>
                    </a:lnTo>
                    <a:lnTo>
                      <a:pt x="912" y="694"/>
                    </a:lnTo>
                    <a:lnTo>
                      <a:pt x="916" y="690"/>
                    </a:lnTo>
                    <a:lnTo>
                      <a:pt x="916" y="680"/>
                    </a:lnTo>
                    <a:lnTo>
                      <a:pt x="916" y="680"/>
                    </a:lnTo>
                    <a:lnTo>
                      <a:pt x="920" y="686"/>
                    </a:lnTo>
                    <a:lnTo>
                      <a:pt x="922" y="686"/>
                    </a:lnTo>
                    <a:lnTo>
                      <a:pt x="922" y="686"/>
                    </a:lnTo>
                    <a:lnTo>
                      <a:pt x="924" y="684"/>
                    </a:lnTo>
                    <a:lnTo>
                      <a:pt x="928" y="686"/>
                    </a:lnTo>
                    <a:lnTo>
                      <a:pt x="928" y="686"/>
                    </a:lnTo>
                    <a:lnTo>
                      <a:pt x="930" y="688"/>
                    </a:lnTo>
                    <a:lnTo>
                      <a:pt x="932" y="688"/>
                    </a:lnTo>
                    <a:lnTo>
                      <a:pt x="934" y="684"/>
                    </a:lnTo>
                    <a:lnTo>
                      <a:pt x="938" y="680"/>
                    </a:lnTo>
                    <a:lnTo>
                      <a:pt x="938" y="680"/>
                    </a:lnTo>
                    <a:lnTo>
                      <a:pt x="940" y="680"/>
                    </a:lnTo>
                    <a:lnTo>
                      <a:pt x="940" y="680"/>
                    </a:lnTo>
                    <a:lnTo>
                      <a:pt x="942" y="682"/>
                    </a:lnTo>
                    <a:lnTo>
                      <a:pt x="944" y="684"/>
                    </a:lnTo>
                    <a:lnTo>
                      <a:pt x="948" y="680"/>
                    </a:lnTo>
                    <a:lnTo>
                      <a:pt x="954" y="676"/>
                    </a:lnTo>
                    <a:lnTo>
                      <a:pt x="958" y="676"/>
                    </a:lnTo>
                    <a:lnTo>
                      <a:pt x="962" y="676"/>
                    </a:lnTo>
                    <a:lnTo>
                      <a:pt x="962" y="676"/>
                    </a:lnTo>
                    <a:lnTo>
                      <a:pt x="966" y="676"/>
                    </a:lnTo>
                    <a:lnTo>
                      <a:pt x="968" y="674"/>
                    </a:lnTo>
                    <a:lnTo>
                      <a:pt x="970" y="670"/>
                    </a:lnTo>
                    <a:lnTo>
                      <a:pt x="976" y="670"/>
                    </a:lnTo>
                    <a:lnTo>
                      <a:pt x="976" y="670"/>
                    </a:lnTo>
                    <a:lnTo>
                      <a:pt x="982" y="668"/>
                    </a:lnTo>
                    <a:lnTo>
                      <a:pt x="982" y="666"/>
                    </a:lnTo>
                    <a:lnTo>
                      <a:pt x="982" y="666"/>
                    </a:lnTo>
                    <a:lnTo>
                      <a:pt x="984" y="664"/>
                    </a:lnTo>
                    <a:lnTo>
                      <a:pt x="984" y="664"/>
                    </a:lnTo>
                    <a:lnTo>
                      <a:pt x="986" y="662"/>
                    </a:lnTo>
                    <a:lnTo>
                      <a:pt x="988" y="660"/>
                    </a:lnTo>
                    <a:lnTo>
                      <a:pt x="986" y="656"/>
                    </a:lnTo>
                    <a:lnTo>
                      <a:pt x="986" y="654"/>
                    </a:lnTo>
                    <a:lnTo>
                      <a:pt x="990" y="652"/>
                    </a:lnTo>
                    <a:lnTo>
                      <a:pt x="990" y="652"/>
                    </a:lnTo>
                    <a:lnTo>
                      <a:pt x="994" y="650"/>
                    </a:lnTo>
                    <a:lnTo>
                      <a:pt x="994" y="648"/>
                    </a:lnTo>
                    <a:lnTo>
                      <a:pt x="996" y="644"/>
                    </a:lnTo>
                    <a:lnTo>
                      <a:pt x="998" y="642"/>
                    </a:lnTo>
                    <a:lnTo>
                      <a:pt x="998" y="642"/>
                    </a:lnTo>
                    <a:lnTo>
                      <a:pt x="1002" y="640"/>
                    </a:lnTo>
                    <a:lnTo>
                      <a:pt x="1002" y="638"/>
                    </a:lnTo>
                    <a:lnTo>
                      <a:pt x="1002" y="634"/>
                    </a:lnTo>
                    <a:lnTo>
                      <a:pt x="1004" y="632"/>
                    </a:lnTo>
                    <a:lnTo>
                      <a:pt x="1008" y="632"/>
                    </a:lnTo>
                    <a:lnTo>
                      <a:pt x="1008" y="632"/>
                    </a:lnTo>
                    <a:lnTo>
                      <a:pt x="1014" y="632"/>
                    </a:lnTo>
                    <a:lnTo>
                      <a:pt x="1014" y="628"/>
                    </a:lnTo>
                    <a:lnTo>
                      <a:pt x="1012" y="622"/>
                    </a:lnTo>
                    <a:lnTo>
                      <a:pt x="1012" y="620"/>
                    </a:lnTo>
                    <a:lnTo>
                      <a:pt x="1014" y="616"/>
                    </a:lnTo>
                    <a:lnTo>
                      <a:pt x="1014" y="616"/>
                    </a:lnTo>
                    <a:lnTo>
                      <a:pt x="1018" y="610"/>
                    </a:lnTo>
                    <a:lnTo>
                      <a:pt x="1018" y="610"/>
                    </a:lnTo>
                    <a:lnTo>
                      <a:pt x="1014" y="610"/>
                    </a:lnTo>
                    <a:lnTo>
                      <a:pt x="1012" y="608"/>
                    </a:lnTo>
                    <a:lnTo>
                      <a:pt x="1012" y="608"/>
                    </a:lnTo>
                    <a:lnTo>
                      <a:pt x="1008" y="606"/>
                    </a:lnTo>
                    <a:lnTo>
                      <a:pt x="1012" y="604"/>
                    </a:lnTo>
                    <a:lnTo>
                      <a:pt x="1018" y="604"/>
                    </a:lnTo>
                    <a:lnTo>
                      <a:pt x="1020" y="602"/>
                    </a:lnTo>
                    <a:lnTo>
                      <a:pt x="1020" y="598"/>
                    </a:lnTo>
                    <a:lnTo>
                      <a:pt x="1020" y="598"/>
                    </a:lnTo>
                    <a:lnTo>
                      <a:pt x="1022" y="592"/>
                    </a:lnTo>
                    <a:lnTo>
                      <a:pt x="1024" y="590"/>
                    </a:lnTo>
                    <a:lnTo>
                      <a:pt x="1026" y="588"/>
                    </a:lnTo>
                    <a:lnTo>
                      <a:pt x="1026" y="582"/>
                    </a:lnTo>
                    <a:lnTo>
                      <a:pt x="1026" y="582"/>
                    </a:lnTo>
                    <a:lnTo>
                      <a:pt x="1026" y="566"/>
                    </a:lnTo>
                    <a:lnTo>
                      <a:pt x="1028" y="560"/>
                    </a:lnTo>
                    <a:lnTo>
                      <a:pt x="1030" y="558"/>
                    </a:lnTo>
                    <a:lnTo>
                      <a:pt x="1030" y="556"/>
                    </a:lnTo>
                    <a:lnTo>
                      <a:pt x="1030" y="556"/>
                    </a:lnTo>
                    <a:lnTo>
                      <a:pt x="1030" y="552"/>
                    </a:lnTo>
                    <a:lnTo>
                      <a:pt x="1030" y="550"/>
                    </a:lnTo>
                    <a:lnTo>
                      <a:pt x="1034" y="546"/>
                    </a:lnTo>
                    <a:lnTo>
                      <a:pt x="1036" y="544"/>
                    </a:lnTo>
                    <a:lnTo>
                      <a:pt x="1036" y="542"/>
                    </a:lnTo>
                    <a:lnTo>
                      <a:pt x="1032" y="538"/>
                    </a:lnTo>
                    <a:lnTo>
                      <a:pt x="1032" y="538"/>
                    </a:lnTo>
                    <a:lnTo>
                      <a:pt x="1028" y="536"/>
                    </a:lnTo>
                    <a:lnTo>
                      <a:pt x="1032" y="536"/>
                    </a:lnTo>
                    <a:lnTo>
                      <a:pt x="1034" y="534"/>
                    </a:lnTo>
                    <a:lnTo>
                      <a:pt x="1036" y="534"/>
                    </a:lnTo>
                    <a:lnTo>
                      <a:pt x="1034" y="530"/>
                    </a:lnTo>
                    <a:lnTo>
                      <a:pt x="1034" y="530"/>
                    </a:lnTo>
                    <a:lnTo>
                      <a:pt x="1032" y="526"/>
                    </a:lnTo>
                    <a:lnTo>
                      <a:pt x="1030" y="526"/>
                    </a:lnTo>
                    <a:lnTo>
                      <a:pt x="1028" y="528"/>
                    </a:lnTo>
                    <a:lnTo>
                      <a:pt x="1024" y="528"/>
                    </a:lnTo>
                    <a:lnTo>
                      <a:pt x="1024" y="528"/>
                    </a:lnTo>
                    <a:lnTo>
                      <a:pt x="1028" y="526"/>
                    </a:lnTo>
                    <a:lnTo>
                      <a:pt x="1032" y="520"/>
                    </a:lnTo>
                    <a:lnTo>
                      <a:pt x="1032" y="520"/>
                    </a:lnTo>
                    <a:lnTo>
                      <a:pt x="1026" y="520"/>
                    </a:lnTo>
                    <a:lnTo>
                      <a:pt x="1022" y="518"/>
                    </a:lnTo>
                    <a:lnTo>
                      <a:pt x="1016" y="514"/>
                    </a:lnTo>
                    <a:lnTo>
                      <a:pt x="1010" y="510"/>
                    </a:lnTo>
                    <a:lnTo>
                      <a:pt x="1008" y="510"/>
                    </a:lnTo>
                    <a:lnTo>
                      <a:pt x="1004" y="510"/>
                    </a:lnTo>
                    <a:lnTo>
                      <a:pt x="1004" y="510"/>
                    </a:lnTo>
                    <a:lnTo>
                      <a:pt x="998" y="512"/>
                    </a:lnTo>
                    <a:lnTo>
                      <a:pt x="994" y="510"/>
                    </a:lnTo>
                    <a:lnTo>
                      <a:pt x="992" y="510"/>
                    </a:lnTo>
                    <a:lnTo>
                      <a:pt x="984" y="514"/>
                    </a:lnTo>
                    <a:lnTo>
                      <a:pt x="984" y="514"/>
                    </a:lnTo>
                    <a:lnTo>
                      <a:pt x="988" y="512"/>
                    </a:lnTo>
                    <a:lnTo>
                      <a:pt x="990" y="508"/>
                    </a:lnTo>
                    <a:lnTo>
                      <a:pt x="996" y="508"/>
                    </a:lnTo>
                    <a:lnTo>
                      <a:pt x="1000" y="508"/>
                    </a:lnTo>
                    <a:lnTo>
                      <a:pt x="1000" y="506"/>
                    </a:lnTo>
                    <a:lnTo>
                      <a:pt x="1000" y="506"/>
                    </a:lnTo>
                    <a:lnTo>
                      <a:pt x="1000" y="504"/>
                    </a:lnTo>
                    <a:lnTo>
                      <a:pt x="1004" y="502"/>
                    </a:lnTo>
                    <a:lnTo>
                      <a:pt x="1008" y="502"/>
                    </a:lnTo>
                    <a:lnTo>
                      <a:pt x="1008" y="498"/>
                    </a:lnTo>
                    <a:lnTo>
                      <a:pt x="1008" y="498"/>
                    </a:lnTo>
                    <a:lnTo>
                      <a:pt x="1008" y="496"/>
                    </a:lnTo>
                    <a:lnTo>
                      <a:pt x="1012" y="494"/>
                    </a:lnTo>
                    <a:lnTo>
                      <a:pt x="1014" y="492"/>
                    </a:lnTo>
                    <a:lnTo>
                      <a:pt x="1016" y="492"/>
                    </a:lnTo>
                    <a:lnTo>
                      <a:pt x="1016" y="492"/>
                    </a:lnTo>
                    <a:lnTo>
                      <a:pt x="1014" y="488"/>
                    </a:lnTo>
                    <a:lnTo>
                      <a:pt x="1012" y="484"/>
                    </a:lnTo>
                    <a:lnTo>
                      <a:pt x="1004" y="480"/>
                    </a:lnTo>
                    <a:lnTo>
                      <a:pt x="998" y="478"/>
                    </a:lnTo>
                    <a:lnTo>
                      <a:pt x="996" y="478"/>
                    </a:lnTo>
                    <a:lnTo>
                      <a:pt x="996" y="478"/>
                    </a:lnTo>
                    <a:lnTo>
                      <a:pt x="994" y="476"/>
                    </a:lnTo>
                    <a:lnTo>
                      <a:pt x="990" y="476"/>
                    </a:lnTo>
                    <a:lnTo>
                      <a:pt x="984" y="478"/>
                    </a:lnTo>
                    <a:lnTo>
                      <a:pt x="978" y="478"/>
                    </a:lnTo>
                    <a:lnTo>
                      <a:pt x="974" y="476"/>
                    </a:lnTo>
                    <a:lnTo>
                      <a:pt x="972" y="472"/>
                    </a:lnTo>
                    <a:lnTo>
                      <a:pt x="972" y="472"/>
                    </a:lnTo>
                    <a:lnTo>
                      <a:pt x="976" y="476"/>
                    </a:lnTo>
                    <a:lnTo>
                      <a:pt x="980" y="476"/>
                    </a:lnTo>
                    <a:lnTo>
                      <a:pt x="984" y="474"/>
                    </a:lnTo>
                    <a:lnTo>
                      <a:pt x="984" y="474"/>
                    </a:lnTo>
                    <a:lnTo>
                      <a:pt x="988" y="472"/>
                    </a:lnTo>
                    <a:lnTo>
                      <a:pt x="990" y="472"/>
                    </a:lnTo>
                    <a:lnTo>
                      <a:pt x="998" y="474"/>
                    </a:lnTo>
                    <a:lnTo>
                      <a:pt x="1004" y="476"/>
                    </a:lnTo>
                    <a:lnTo>
                      <a:pt x="1010" y="478"/>
                    </a:lnTo>
                    <a:lnTo>
                      <a:pt x="1010" y="478"/>
                    </a:lnTo>
                    <a:lnTo>
                      <a:pt x="1010" y="474"/>
                    </a:lnTo>
                    <a:lnTo>
                      <a:pt x="1010" y="472"/>
                    </a:lnTo>
                    <a:lnTo>
                      <a:pt x="1004" y="470"/>
                    </a:lnTo>
                    <a:lnTo>
                      <a:pt x="1004" y="470"/>
                    </a:lnTo>
                    <a:lnTo>
                      <a:pt x="1000" y="466"/>
                    </a:lnTo>
                    <a:lnTo>
                      <a:pt x="998" y="464"/>
                    </a:lnTo>
                    <a:lnTo>
                      <a:pt x="998" y="462"/>
                    </a:lnTo>
                    <a:lnTo>
                      <a:pt x="994" y="462"/>
                    </a:lnTo>
                    <a:lnTo>
                      <a:pt x="994" y="462"/>
                    </a:lnTo>
                    <a:lnTo>
                      <a:pt x="988" y="460"/>
                    </a:lnTo>
                    <a:lnTo>
                      <a:pt x="982" y="456"/>
                    </a:lnTo>
                    <a:lnTo>
                      <a:pt x="978" y="450"/>
                    </a:lnTo>
                    <a:lnTo>
                      <a:pt x="974" y="442"/>
                    </a:lnTo>
                    <a:lnTo>
                      <a:pt x="974" y="442"/>
                    </a:lnTo>
                    <a:lnTo>
                      <a:pt x="972" y="436"/>
                    </a:lnTo>
                    <a:lnTo>
                      <a:pt x="970" y="434"/>
                    </a:lnTo>
                    <a:lnTo>
                      <a:pt x="966" y="434"/>
                    </a:lnTo>
                    <a:lnTo>
                      <a:pt x="964" y="430"/>
                    </a:lnTo>
                    <a:lnTo>
                      <a:pt x="964" y="430"/>
                    </a:lnTo>
                    <a:lnTo>
                      <a:pt x="962" y="424"/>
                    </a:lnTo>
                    <a:lnTo>
                      <a:pt x="962" y="424"/>
                    </a:lnTo>
                    <a:lnTo>
                      <a:pt x="958" y="422"/>
                    </a:lnTo>
                    <a:lnTo>
                      <a:pt x="956" y="420"/>
                    </a:lnTo>
                    <a:lnTo>
                      <a:pt x="956" y="420"/>
                    </a:lnTo>
                    <a:lnTo>
                      <a:pt x="950" y="414"/>
                    </a:lnTo>
                    <a:lnTo>
                      <a:pt x="946" y="410"/>
                    </a:lnTo>
                    <a:lnTo>
                      <a:pt x="936" y="406"/>
                    </a:lnTo>
                    <a:lnTo>
                      <a:pt x="928" y="404"/>
                    </a:lnTo>
                    <a:lnTo>
                      <a:pt x="924" y="404"/>
                    </a:lnTo>
                    <a:lnTo>
                      <a:pt x="922" y="402"/>
                    </a:lnTo>
                    <a:lnTo>
                      <a:pt x="922" y="402"/>
                    </a:lnTo>
                    <a:lnTo>
                      <a:pt x="922" y="400"/>
                    </a:lnTo>
                    <a:lnTo>
                      <a:pt x="924" y="396"/>
                    </a:lnTo>
                    <a:lnTo>
                      <a:pt x="930" y="392"/>
                    </a:lnTo>
                    <a:lnTo>
                      <a:pt x="932" y="390"/>
                    </a:lnTo>
                    <a:lnTo>
                      <a:pt x="932" y="388"/>
                    </a:lnTo>
                    <a:lnTo>
                      <a:pt x="928" y="386"/>
                    </a:lnTo>
                    <a:lnTo>
                      <a:pt x="928" y="386"/>
                    </a:lnTo>
                    <a:lnTo>
                      <a:pt x="926" y="386"/>
                    </a:lnTo>
                    <a:lnTo>
                      <a:pt x="926" y="386"/>
                    </a:lnTo>
                    <a:lnTo>
                      <a:pt x="932" y="384"/>
                    </a:lnTo>
                    <a:lnTo>
                      <a:pt x="936" y="382"/>
                    </a:lnTo>
                    <a:lnTo>
                      <a:pt x="938" y="380"/>
                    </a:lnTo>
                    <a:lnTo>
                      <a:pt x="938" y="378"/>
                    </a:lnTo>
                    <a:lnTo>
                      <a:pt x="938" y="378"/>
                    </a:lnTo>
                    <a:lnTo>
                      <a:pt x="936" y="374"/>
                    </a:lnTo>
                    <a:lnTo>
                      <a:pt x="938" y="374"/>
                    </a:lnTo>
                    <a:lnTo>
                      <a:pt x="940" y="372"/>
                    </a:lnTo>
                    <a:lnTo>
                      <a:pt x="942" y="370"/>
                    </a:lnTo>
                    <a:lnTo>
                      <a:pt x="942" y="370"/>
                    </a:lnTo>
                    <a:lnTo>
                      <a:pt x="944" y="368"/>
                    </a:lnTo>
                    <a:lnTo>
                      <a:pt x="944" y="368"/>
                    </a:lnTo>
                    <a:lnTo>
                      <a:pt x="946" y="368"/>
                    </a:lnTo>
                    <a:lnTo>
                      <a:pt x="948" y="364"/>
                    </a:lnTo>
                    <a:lnTo>
                      <a:pt x="948" y="364"/>
                    </a:lnTo>
                    <a:lnTo>
                      <a:pt x="950" y="362"/>
                    </a:lnTo>
                    <a:lnTo>
                      <a:pt x="952" y="360"/>
                    </a:lnTo>
                    <a:lnTo>
                      <a:pt x="956" y="360"/>
                    </a:lnTo>
                    <a:lnTo>
                      <a:pt x="958" y="360"/>
                    </a:lnTo>
                    <a:lnTo>
                      <a:pt x="960" y="360"/>
                    </a:lnTo>
                    <a:lnTo>
                      <a:pt x="960" y="358"/>
                    </a:lnTo>
                    <a:lnTo>
                      <a:pt x="960" y="358"/>
                    </a:lnTo>
                    <a:lnTo>
                      <a:pt x="962" y="356"/>
                    </a:lnTo>
                    <a:lnTo>
                      <a:pt x="962" y="354"/>
                    </a:lnTo>
                    <a:lnTo>
                      <a:pt x="962" y="354"/>
                    </a:lnTo>
                    <a:lnTo>
                      <a:pt x="964" y="350"/>
                    </a:lnTo>
                    <a:lnTo>
                      <a:pt x="962" y="348"/>
                    </a:lnTo>
                    <a:lnTo>
                      <a:pt x="956" y="348"/>
                    </a:lnTo>
                    <a:lnTo>
                      <a:pt x="956" y="348"/>
                    </a:lnTo>
                    <a:lnTo>
                      <a:pt x="948" y="346"/>
                    </a:lnTo>
                    <a:lnTo>
                      <a:pt x="942" y="348"/>
                    </a:lnTo>
                    <a:lnTo>
                      <a:pt x="940" y="348"/>
                    </a:lnTo>
                    <a:lnTo>
                      <a:pt x="938" y="346"/>
                    </a:lnTo>
                    <a:lnTo>
                      <a:pt x="938" y="346"/>
                    </a:lnTo>
                    <a:lnTo>
                      <a:pt x="934" y="342"/>
                    </a:lnTo>
                    <a:lnTo>
                      <a:pt x="926" y="342"/>
                    </a:lnTo>
                    <a:lnTo>
                      <a:pt x="920" y="342"/>
                    </a:lnTo>
                    <a:lnTo>
                      <a:pt x="918" y="342"/>
                    </a:lnTo>
                    <a:lnTo>
                      <a:pt x="918" y="344"/>
                    </a:lnTo>
                    <a:lnTo>
                      <a:pt x="918" y="344"/>
                    </a:lnTo>
                    <a:lnTo>
                      <a:pt x="916" y="346"/>
                    </a:lnTo>
                    <a:lnTo>
                      <a:pt x="914" y="348"/>
                    </a:lnTo>
                    <a:lnTo>
                      <a:pt x="908" y="348"/>
                    </a:lnTo>
                    <a:lnTo>
                      <a:pt x="908" y="348"/>
                    </a:lnTo>
                    <a:lnTo>
                      <a:pt x="906" y="352"/>
                    </a:lnTo>
                    <a:lnTo>
                      <a:pt x="902" y="354"/>
                    </a:lnTo>
                    <a:lnTo>
                      <a:pt x="894" y="354"/>
                    </a:lnTo>
                    <a:lnTo>
                      <a:pt x="886" y="350"/>
                    </a:lnTo>
                    <a:lnTo>
                      <a:pt x="884" y="348"/>
                    </a:lnTo>
                    <a:lnTo>
                      <a:pt x="884" y="346"/>
                    </a:lnTo>
                    <a:lnTo>
                      <a:pt x="884" y="346"/>
                    </a:lnTo>
                    <a:lnTo>
                      <a:pt x="886" y="342"/>
                    </a:lnTo>
                    <a:lnTo>
                      <a:pt x="884" y="338"/>
                    </a:lnTo>
                    <a:lnTo>
                      <a:pt x="882" y="336"/>
                    </a:lnTo>
                    <a:lnTo>
                      <a:pt x="880" y="334"/>
                    </a:lnTo>
                    <a:lnTo>
                      <a:pt x="868" y="332"/>
                    </a:lnTo>
                    <a:lnTo>
                      <a:pt x="856" y="334"/>
                    </a:lnTo>
                    <a:lnTo>
                      <a:pt x="856" y="334"/>
                    </a:lnTo>
                    <a:lnTo>
                      <a:pt x="852" y="328"/>
                    </a:lnTo>
                    <a:lnTo>
                      <a:pt x="850" y="324"/>
                    </a:lnTo>
                    <a:lnTo>
                      <a:pt x="842" y="318"/>
                    </a:lnTo>
                    <a:lnTo>
                      <a:pt x="836" y="314"/>
                    </a:lnTo>
                    <a:lnTo>
                      <a:pt x="834" y="310"/>
                    </a:lnTo>
                    <a:lnTo>
                      <a:pt x="834" y="304"/>
                    </a:lnTo>
                    <a:lnTo>
                      <a:pt x="834" y="304"/>
                    </a:lnTo>
                    <a:lnTo>
                      <a:pt x="836" y="298"/>
                    </a:lnTo>
                    <a:lnTo>
                      <a:pt x="840" y="296"/>
                    </a:lnTo>
                    <a:lnTo>
                      <a:pt x="844" y="296"/>
                    </a:lnTo>
                    <a:lnTo>
                      <a:pt x="850" y="296"/>
                    </a:lnTo>
                    <a:lnTo>
                      <a:pt x="856" y="298"/>
                    </a:lnTo>
                    <a:lnTo>
                      <a:pt x="860" y="298"/>
                    </a:lnTo>
                    <a:lnTo>
                      <a:pt x="864" y="296"/>
                    </a:lnTo>
                    <a:lnTo>
                      <a:pt x="866" y="290"/>
                    </a:lnTo>
                    <a:lnTo>
                      <a:pt x="866" y="290"/>
                    </a:lnTo>
                    <a:lnTo>
                      <a:pt x="868" y="286"/>
                    </a:lnTo>
                    <a:lnTo>
                      <a:pt x="870" y="282"/>
                    </a:lnTo>
                    <a:lnTo>
                      <a:pt x="876" y="280"/>
                    </a:lnTo>
                    <a:lnTo>
                      <a:pt x="884" y="276"/>
                    </a:lnTo>
                    <a:lnTo>
                      <a:pt x="886" y="274"/>
                    </a:lnTo>
                    <a:lnTo>
                      <a:pt x="886" y="270"/>
                    </a:lnTo>
                    <a:lnTo>
                      <a:pt x="886" y="270"/>
                    </a:lnTo>
                    <a:lnTo>
                      <a:pt x="888" y="268"/>
                    </a:lnTo>
                    <a:lnTo>
                      <a:pt x="888" y="266"/>
                    </a:lnTo>
                    <a:lnTo>
                      <a:pt x="892" y="266"/>
                    </a:lnTo>
                    <a:lnTo>
                      <a:pt x="896" y="266"/>
                    </a:lnTo>
                    <a:lnTo>
                      <a:pt x="894" y="260"/>
                    </a:lnTo>
                    <a:lnTo>
                      <a:pt x="894" y="260"/>
                    </a:lnTo>
                    <a:lnTo>
                      <a:pt x="900" y="264"/>
                    </a:lnTo>
                    <a:lnTo>
                      <a:pt x="904" y="268"/>
                    </a:lnTo>
                    <a:lnTo>
                      <a:pt x="914" y="270"/>
                    </a:lnTo>
                    <a:lnTo>
                      <a:pt x="918" y="272"/>
                    </a:lnTo>
                    <a:lnTo>
                      <a:pt x="918" y="274"/>
                    </a:lnTo>
                    <a:lnTo>
                      <a:pt x="916" y="280"/>
                    </a:lnTo>
                    <a:lnTo>
                      <a:pt x="910" y="286"/>
                    </a:lnTo>
                    <a:lnTo>
                      <a:pt x="910" y="286"/>
                    </a:lnTo>
                    <a:lnTo>
                      <a:pt x="904" y="294"/>
                    </a:lnTo>
                    <a:lnTo>
                      <a:pt x="902" y="298"/>
                    </a:lnTo>
                    <a:lnTo>
                      <a:pt x="902" y="300"/>
                    </a:lnTo>
                    <a:lnTo>
                      <a:pt x="904" y="302"/>
                    </a:lnTo>
                    <a:lnTo>
                      <a:pt x="910" y="300"/>
                    </a:lnTo>
                    <a:lnTo>
                      <a:pt x="912" y="300"/>
                    </a:lnTo>
                    <a:lnTo>
                      <a:pt x="910" y="300"/>
                    </a:lnTo>
                    <a:lnTo>
                      <a:pt x="910" y="300"/>
                    </a:lnTo>
                    <a:lnTo>
                      <a:pt x="908" y="302"/>
                    </a:lnTo>
                    <a:lnTo>
                      <a:pt x="908" y="304"/>
                    </a:lnTo>
                    <a:lnTo>
                      <a:pt x="910" y="304"/>
                    </a:lnTo>
                    <a:lnTo>
                      <a:pt x="908" y="306"/>
                    </a:lnTo>
                    <a:lnTo>
                      <a:pt x="908" y="306"/>
                    </a:lnTo>
                    <a:lnTo>
                      <a:pt x="904" y="310"/>
                    </a:lnTo>
                    <a:lnTo>
                      <a:pt x="904" y="312"/>
                    </a:lnTo>
                    <a:lnTo>
                      <a:pt x="906" y="312"/>
                    </a:lnTo>
                    <a:lnTo>
                      <a:pt x="912" y="312"/>
                    </a:lnTo>
                    <a:lnTo>
                      <a:pt x="912" y="312"/>
                    </a:lnTo>
                    <a:lnTo>
                      <a:pt x="914" y="310"/>
                    </a:lnTo>
                    <a:lnTo>
                      <a:pt x="914" y="308"/>
                    </a:lnTo>
                    <a:lnTo>
                      <a:pt x="914" y="308"/>
                    </a:lnTo>
                    <a:lnTo>
                      <a:pt x="916" y="306"/>
                    </a:lnTo>
                    <a:lnTo>
                      <a:pt x="916" y="306"/>
                    </a:lnTo>
                    <a:lnTo>
                      <a:pt x="922" y="302"/>
                    </a:lnTo>
                    <a:lnTo>
                      <a:pt x="928" y="294"/>
                    </a:lnTo>
                    <a:lnTo>
                      <a:pt x="936" y="288"/>
                    </a:lnTo>
                    <a:lnTo>
                      <a:pt x="942" y="286"/>
                    </a:lnTo>
                    <a:lnTo>
                      <a:pt x="948" y="284"/>
                    </a:lnTo>
                    <a:lnTo>
                      <a:pt x="948" y="284"/>
                    </a:lnTo>
                    <a:lnTo>
                      <a:pt x="954" y="284"/>
                    </a:lnTo>
                    <a:lnTo>
                      <a:pt x="956" y="282"/>
                    </a:lnTo>
                    <a:lnTo>
                      <a:pt x="962" y="278"/>
                    </a:lnTo>
                    <a:lnTo>
                      <a:pt x="962" y="278"/>
                    </a:lnTo>
                    <a:lnTo>
                      <a:pt x="964" y="276"/>
                    </a:lnTo>
                    <a:lnTo>
                      <a:pt x="964" y="276"/>
                    </a:lnTo>
                    <a:lnTo>
                      <a:pt x="972" y="270"/>
                    </a:lnTo>
                    <a:lnTo>
                      <a:pt x="976" y="266"/>
                    </a:lnTo>
                    <a:lnTo>
                      <a:pt x="978" y="262"/>
                    </a:lnTo>
                    <a:lnTo>
                      <a:pt x="980" y="256"/>
                    </a:lnTo>
                    <a:lnTo>
                      <a:pt x="980" y="256"/>
                    </a:lnTo>
                    <a:lnTo>
                      <a:pt x="984" y="250"/>
                    </a:lnTo>
                    <a:lnTo>
                      <a:pt x="988" y="244"/>
                    </a:lnTo>
                    <a:lnTo>
                      <a:pt x="992" y="242"/>
                    </a:lnTo>
                    <a:lnTo>
                      <a:pt x="996" y="240"/>
                    </a:lnTo>
                    <a:lnTo>
                      <a:pt x="1008" y="240"/>
                    </a:lnTo>
                    <a:lnTo>
                      <a:pt x="1008" y="240"/>
                    </a:lnTo>
                    <a:lnTo>
                      <a:pt x="1016" y="242"/>
                    </a:lnTo>
                    <a:lnTo>
                      <a:pt x="1022" y="240"/>
                    </a:lnTo>
                    <a:lnTo>
                      <a:pt x="1024" y="238"/>
                    </a:lnTo>
                    <a:lnTo>
                      <a:pt x="1020" y="234"/>
                    </a:lnTo>
                    <a:lnTo>
                      <a:pt x="1020" y="234"/>
                    </a:lnTo>
                    <a:lnTo>
                      <a:pt x="1018" y="232"/>
                    </a:lnTo>
                    <a:lnTo>
                      <a:pt x="1018" y="232"/>
                    </a:lnTo>
                    <a:lnTo>
                      <a:pt x="1024" y="230"/>
                    </a:lnTo>
                    <a:lnTo>
                      <a:pt x="1032" y="228"/>
                    </a:lnTo>
                    <a:lnTo>
                      <a:pt x="1032" y="226"/>
                    </a:lnTo>
                    <a:lnTo>
                      <a:pt x="1032" y="224"/>
                    </a:lnTo>
                    <a:lnTo>
                      <a:pt x="1032" y="224"/>
                    </a:lnTo>
                    <a:lnTo>
                      <a:pt x="1030" y="220"/>
                    </a:lnTo>
                    <a:lnTo>
                      <a:pt x="1032" y="218"/>
                    </a:lnTo>
                    <a:lnTo>
                      <a:pt x="1036" y="216"/>
                    </a:lnTo>
                    <a:lnTo>
                      <a:pt x="1036" y="212"/>
                    </a:lnTo>
                    <a:lnTo>
                      <a:pt x="1036" y="212"/>
                    </a:lnTo>
                    <a:lnTo>
                      <a:pt x="1036" y="212"/>
                    </a:lnTo>
                    <a:lnTo>
                      <a:pt x="1038" y="212"/>
                    </a:lnTo>
                    <a:lnTo>
                      <a:pt x="1044" y="218"/>
                    </a:lnTo>
                    <a:lnTo>
                      <a:pt x="1050" y="222"/>
                    </a:lnTo>
                    <a:lnTo>
                      <a:pt x="1052" y="220"/>
                    </a:lnTo>
                    <a:lnTo>
                      <a:pt x="1054" y="218"/>
                    </a:lnTo>
                    <a:lnTo>
                      <a:pt x="1054" y="218"/>
                    </a:lnTo>
                    <a:lnTo>
                      <a:pt x="1050" y="214"/>
                    </a:lnTo>
                    <a:lnTo>
                      <a:pt x="1046" y="208"/>
                    </a:lnTo>
                    <a:lnTo>
                      <a:pt x="1044" y="198"/>
                    </a:lnTo>
                    <a:lnTo>
                      <a:pt x="1044" y="198"/>
                    </a:lnTo>
                    <a:lnTo>
                      <a:pt x="1042" y="192"/>
                    </a:lnTo>
                    <a:lnTo>
                      <a:pt x="1038" y="186"/>
                    </a:lnTo>
                    <a:lnTo>
                      <a:pt x="1028" y="180"/>
                    </a:lnTo>
                    <a:lnTo>
                      <a:pt x="1022" y="174"/>
                    </a:lnTo>
                    <a:lnTo>
                      <a:pt x="1022" y="172"/>
                    </a:lnTo>
                    <a:lnTo>
                      <a:pt x="1026" y="170"/>
                    </a:lnTo>
                    <a:lnTo>
                      <a:pt x="1026" y="170"/>
                    </a:lnTo>
                    <a:lnTo>
                      <a:pt x="1034" y="162"/>
                    </a:lnTo>
                    <a:lnTo>
                      <a:pt x="1040" y="158"/>
                    </a:lnTo>
                    <a:lnTo>
                      <a:pt x="1042" y="154"/>
                    </a:lnTo>
                    <a:lnTo>
                      <a:pt x="1042" y="152"/>
                    </a:lnTo>
                    <a:lnTo>
                      <a:pt x="1042" y="146"/>
                    </a:lnTo>
                    <a:lnTo>
                      <a:pt x="1044" y="144"/>
                    </a:lnTo>
                    <a:lnTo>
                      <a:pt x="1046" y="142"/>
                    </a:lnTo>
                    <a:lnTo>
                      <a:pt x="1046" y="142"/>
                    </a:lnTo>
                    <a:lnTo>
                      <a:pt x="1052" y="136"/>
                    </a:lnTo>
                    <a:lnTo>
                      <a:pt x="1054" y="132"/>
                    </a:lnTo>
                    <a:lnTo>
                      <a:pt x="1052" y="128"/>
                    </a:lnTo>
                    <a:lnTo>
                      <a:pt x="1048" y="126"/>
                    </a:lnTo>
                    <a:lnTo>
                      <a:pt x="1042" y="120"/>
                    </a:lnTo>
                    <a:lnTo>
                      <a:pt x="1040" y="116"/>
                    </a:lnTo>
                    <a:lnTo>
                      <a:pt x="1042" y="112"/>
                    </a:lnTo>
                    <a:lnTo>
                      <a:pt x="1042" y="112"/>
                    </a:lnTo>
                    <a:lnTo>
                      <a:pt x="1046" y="106"/>
                    </a:lnTo>
                    <a:lnTo>
                      <a:pt x="1046" y="102"/>
                    </a:lnTo>
                    <a:lnTo>
                      <a:pt x="1044" y="96"/>
                    </a:lnTo>
                    <a:lnTo>
                      <a:pt x="1038" y="92"/>
                    </a:lnTo>
                    <a:lnTo>
                      <a:pt x="1034" y="90"/>
                    </a:lnTo>
                    <a:lnTo>
                      <a:pt x="1028" y="88"/>
                    </a:lnTo>
                    <a:lnTo>
                      <a:pt x="1020" y="88"/>
                    </a:lnTo>
                    <a:lnTo>
                      <a:pt x="1014" y="92"/>
                    </a:lnTo>
                    <a:lnTo>
                      <a:pt x="1014" y="92"/>
                    </a:lnTo>
                    <a:lnTo>
                      <a:pt x="1002" y="98"/>
                    </a:lnTo>
                    <a:lnTo>
                      <a:pt x="998" y="102"/>
                    </a:lnTo>
                    <a:lnTo>
                      <a:pt x="992" y="102"/>
                    </a:lnTo>
                    <a:lnTo>
                      <a:pt x="986" y="102"/>
                    </a:lnTo>
                    <a:lnTo>
                      <a:pt x="978" y="100"/>
                    </a:lnTo>
                    <a:lnTo>
                      <a:pt x="970" y="96"/>
                    </a:lnTo>
                    <a:lnTo>
                      <a:pt x="958" y="90"/>
                    </a:lnTo>
                    <a:lnTo>
                      <a:pt x="958" y="90"/>
                    </a:lnTo>
                    <a:lnTo>
                      <a:pt x="948" y="84"/>
                    </a:lnTo>
                    <a:lnTo>
                      <a:pt x="938" y="80"/>
                    </a:lnTo>
                    <a:lnTo>
                      <a:pt x="918" y="74"/>
                    </a:lnTo>
                    <a:lnTo>
                      <a:pt x="906" y="70"/>
                    </a:lnTo>
                    <a:lnTo>
                      <a:pt x="896" y="64"/>
                    </a:lnTo>
                    <a:lnTo>
                      <a:pt x="884" y="56"/>
                    </a:lnTo>
                    <a:lnTo>
                      <a:pt x="870" y="46"/>
                    </a:lnTo>
                    <a:lnTo>
                      <a:pt x="870" y="46"/>
                    </a:lnTo>
                    <a:lnTo>
                      <a:pt x="856" y="34"/>
                    </a:lnTo>
                    <a:lnTo>
                      <a:pt x="842" y="24"/>
                    </a:lnTo>
                    <a:lnTo>
                      <a:pt x="830" y="16"/>
                    </a:lnTo>
                    <a:lnTo>
                      <a:pt x="816" y="10"/>
                    </a:lnTo>
                    <a:lnTo>
                      <a:pt x="804" y="6"/>
                    </a:lnTo>
                    <a:lnTo>
                      <a:pt x="790" y="2"/>
                    </a:lnTo>
                    <a:lnTo>
                      <a:pt x="778" y="0"/>
                    </a:lnTo>
                    <a:lnTo>
                      <a:pt x="764" y="0"/>
                    </a:lnTo>
                    <a:lnTo>
                      <a:pt x="764" y="0"/>
                    </a:lnTo>
                    <a:lnTo>
                      <a:pt x="746" y="0"/>
                    </a:lnTo>
                    <a:lnTo>
                      <a:pt x="738" y="4"/>
                    </a:lnTo>
                    <a:lnTo>
                      <a:pt x="732" y="6"/>
                    </a:lnTo>
                    <a:lnTo>
                      <a:pt x="722" y="8"/>
                    </a:lnTo>
                    <a:lnTo>
                      <a:pt x="722" y="8"/>
                    </a:lnTo>
                    <a:lnTo>
                      <a:pt x="714" y="8"/>
                    </a:lnTo>
                    <a:lnTo>
                      <a:pt x="708" y="10"/>
                    </a:lnTo>
                    <a:lnTo>
                      <a:pt x="706" y="12"/>
                    </a:lnTo>
                    <a:lnTo>
                      <a:pt x="704" y="14"/>
                    </a:lnTo>
                    <a:lnTo>
                      <a:pt x="706" y="16"/>
                    </a:lnTo>
                    <a:lnTo>
                      <a:pt x="708" y="18"/>
                    </a:lnTo>
                    <a:lnTo>
                      <a:pt x="718" y="18"/>
                    </a:lnTo>
                    <a:lnTo>
                      <a:pt x="718" y="18"/>
                    </a:lnTo>
                    <a:lnTo>
                      <a:pt x="726" y="18"/>
                    </a:lnTo>
                    <a:lnTo>
                      <a:pt x="730" y="20"/>
                    </a:lnTo>
                    <a:lnTo>
                      <a:pt x="730" y="22"/>
                    </a:lnTo>
                    <a:lnTo>
                      <a:pt x="730" y="26"/>
                    </a:lnTo>
                    <a:lnTo>
                      <a:pt x="726" y="32"/>
                    </a:lnTo>
                    <a:lnTo>
                      <a:pt x="722" y="42"/>
                    </a:lnTo>
                    <a:lnTo>
                      <a:pt x="722" y="42"/>
                    </a:lnTo>
                    <a:lnTo>
                      <a:pt x="720" y="54"/>
                    </a:lnTo>
                    <a:lnTo>
                      <a:pt x="718" y="60"/>
                    </a:lnTo>
                    <a:lnTo>
                      <a:pt x="716" y="68"/>
                    </a:lnTo>
                    <a:lnTo>
                      <a:pt x="712" y="72"/>
                    </a:lnTo>
                    <a:lnTo>
                      <a:pt x="704" y="76"/>
                    </a:lnTo>
                    <a:lnTo>
                      <a:pt x="694" y="76"/>
                    </a:lnTo>
                    <a:lnTo>
                      <a:pt x="678" y="74"/>
                    </a:lnTo>
                    <a:lnTo>
                      <a:pt x="678" y="74"/>
                    </a:lnTo>
                    <a:lnTo>
                      <a:pt x="654" y="68"/>
                    </a:lnTo>
                    <a:lnTo>
                      <a:pt x="654" y="68"/>
                    </a:lnTo>
                    <a:lnTo>
                      <a:pt x="644" y="74"/>
                    </a:lnTo>
                    <a:lnTo>
                      <a:pt x="640" y="78"/>
                    </a:lnTo>
                    <a:lnTo>
                      <a:pt x="640" y="82"/>
                    </a:lnTo>
                    <a:lnTo>
                      <a:pt x="642" y="84"/>
                    </a:lnTo>
                    <a:lnTo>
                      <a:pt x="644" y="90"/>
                    </a:lnTo>
                    <a:lnTo>
                      <a:pt x="644" y="92"/>
                    </a:lnTo>
                    <a:lnTo>
                      <a:pt x="638" y="96"/>
                    </a:lnTo>
                    <a:lnTo>
                      <a:pt x="638" y="96"/>
                    </a:lnTo>
                    <a:lnTo>
                      <a:pt x="632" y="100"/>
                    </a:lnTo>
                    <a:lnTo>
                      <a:pt x="632" y="104"/>
                    </a:lnTo>
                    <a:lnTo>
                      <a:pt x="632" y="106"/>
                    </a:lnTo>
                    <a:lnTo>
                      <a:pt x="634" y="108"/>
                    </a:lnTo>
                    <a:lnTo>
                      <a:pt x="640" y="108"/>
                    </a:lnTo>
                    <a:lnTo>
                      <a:pt x="656" y="106"/>
                    </a:lnTo>
                    <a:lnTo>
                      <a:pt x="656" y="106"/>
                    </a:lnTo>
                    <a:lnTo>
                      <a:pt x="672" y="104"/>
                    </a:lnTo>
                    <a:lnTo>
                      <a:pt x="682" y="104"/>
                    </a:lnTo>
                    <a:lnTo>
                      <a:pt x="688" y="104"/>
                    </a:lnTo>
                    <a:lnTo>
                      <a:pt x="692" y="106"/>
                    </a:lnTo>
                    <a:lnTo>
                      <a:pt x="696" y="108"/>
                    </a:lnTo>
                    <a:lnTo>
                      <a:pt x="698" y="106"/>
                    </a:lnTo>
                    <a:lnTo>
                      <a:pt x="710" y="100"/>
                    </a:lnTo>
                    <a:lnTo>
                      <a:pt x="710" y="100"/>
                    </a:lnTo>
                    <a:lnTo>
                      <a:pt x="714" y="96"/>
                    </a:lnTo>
                    <a:lnTo>
                      <a:pt x="720" y="92"/>
                    </a:lnTo>
                    <a:lnTo>
                      <a:pt x="724" y="92"/>
                    </a:lnTo>
                    <a:lnTo>
                      <a:pt x="728" y="94"/>
                    </a:lnTo>
                    <a:lnTo>
                      <a:pt x="742" y="98"/>
                    </a:lnTo>
                    <a:lnTo>
                      <a:pt x="760" y="110"/>
                    </a:lnTo>
                    <a:lnTo>
                      <a:pt x="760" y="110"/>
                    </a:lnTo>
                    <a:lnTo>
                      <a:pt x="764" y="112"/>
                    </a:lnTo>
                    <a:lnTo>
                      <a:pt x="768" y="116"/>
                    </a:lnTo>
                    <a:lnTo>
                      <a:pt x="770" y="120"/>
                    </a:lnTo>
                    <a:lnTo>
                      <a:pt x="770" y="124"/>
                    </a:lnTo>
                    <a:lnTo>
                      <a:pt x="768" y="126"/>
                    </a:lnTo>
                    <a:lnTo>
                      <a:pt x="766" y="128"/>
                    </a:lnTo>
                    <a:lnTo>
                      <a:pt x="762" y="130"/>
                    </a:lnTo>
                    <a:lnTo>
                      <a:pt x="758" y="130"/>
                    </a:lnTo>
                    <a:lnTo>
                      <a:pt x="758" y="130"/>
                    </a:lnTo>
                    <a:lnTo>
                      <a:pt x="752" y="130"/>
                    </a:lnTo>
                    <a:lnTo>
                      <a:pt x="750" y="132"/>
                    </a:lnTo>
                    <a:lnTo>
                      <a:pt x="748" y="134"/>
                    </a:lnTo>
                    <a:lnTo>
                      <a:pt x="742" y="134"/>
                    </a:lnTo>
                    <a:lnTo>
                      <a:pt x="742" y="134"/>
                    </a:lnTo>
                    <a:lnTo>
                      <a:pt x="734" y="134"/>
                    </a:lnTo>
                    <a:lnTo>
                      <a:pt x="730" y="136"/>
                    </a:lnTo>
                    <a:lnTo>
                      <a:pt x="724" y="144"/>
                    </a:lnTo>
                    <a:lnTo>
                      <a:pt x="724" y="144"/>
                    </a:lnTo>
                    <a:lnTo>
                      <a:pt x="718" y="150"/>
                    </a:lnTo>
                    <a:lnTo>
                      <a:pt x="714" y="152"/>
                    </a:lnTo>
                    <a:lnTo>
                      <a:pt x="708" y="154"/>
                    </a:lnTo>
                    <a:lnTo>
                      <a:pt x="702" y="154"/>
                    </a:lnTo>
                    <a:lnTo>
                      <a:pt x="700" y="156"/>
                    </a:lnTo>
                    <a:lnTo>
                      <a:pt x="698" y="160"/>
                    </a:lnTo>
                    <a:lnTo>
                      <a:pt x="698" y="160"/>
                    </a:lnTo>
                    <a:lnTo>
                      <a:pt x="696" y="166"/>
                    </a:lnTo>
                    <a:lnTo>
                      <a:pt x="692" y="168"/>
                    </a:lnTo>
                    <a:lnTo>
                      <a:pt x="688" y="168"/>
                    </a:lnTo>
                    <a:lnTo>
                      <a:pt x="684" y="168"/>
                    </a:lnTo>
                    <a:lnTo>
                      <a:pt x="678" y="164"/>
                    </a:lnTo>
                    <a:lnTo>
                      <a:pt x="674" y="164"/>
                    </a:lnTo>
                    <a:lnTo>
                      <a:pt x="672" y="168"/>
                    </a:lnTo>
                    <a:lnTo>
                      <a:pt x="672" y="168"/>
                    </a:lnTo>
                    <a:lnTo>
                      <a:pt x="672" y="172"/>
                    </a:lnTo>
                    <a:lnTo>
                      <a:pt x="674" y="176"/>
                    </a:lnTo>
                    <a:lnTo>
                      <a:pt x="678" y="178"/>
                    </a:lnTo>
                    <a:lnTo>
                      <a:pt x="686" y="180"/>
                    </a:lnTo>
                    <a:lnTo>
                      <a:pt x="686" y="180"/>
                    </a:lnTo>
                    <a:lnTo>
                      <a:pt x="690" y="182"/>
                    </a:lnTo>
                    <a:lnTo>
                      <a:pt x="694" y="184"/>
                    </a:lnTo>
                    <a:lnTo>
                      <a:pt x="694" y="190"/>
                    </a:lnTo>
                    <a:lnTo>
                      <a:pt x="694" y="194"/>
                    </a:lnTo>
                    <a:lnTo>
                      <a:pt x="690" y="198"/>
                    </a:lnTo>
                    <a:lnTo>
                      <a:pt x="688" y="202"/>
                    </a:lnTo>
                    <a:lnTo>
                      <a:pt x="684" y="206"/>
                    </a:lnTo>
                    <a:lnTo>
                      <a:pt x="678" y="206"/>
                    </a:lnTo>
                    <a:lnTo>
                      <a:pt x="678" y="206"/>
                    </a:lnTo>
                    <a:lnTo>
                      <a:pt x="676" y="206"/>
                    </a:lnTo>
                    <a:lnTo>
                      <a:pt x="674" y="208"/>
                    </a:lnTo>
                    <a:lnTo>
                      <a:pt x="670" y="214"/>
                    </a:lnTo>
                    <a:lnTo>
                      <a:pt x="668" y="216"/>
                    </a:lnTo>
                    <a:lnTo>
                      <a:pt x="664" y="218"/>
                    </a:lnTo>
                    <a:lnTo>
                      <a:pt x="658" y="220"/>
                    </a:lnTo>
                    <a:lnTo>
                      <a:pt x="650" y="220"/>
                    </a:lnTo>
                    <a:lnTo>
                      <a:pt x="650" y="220"/>
                    </a:lnTo>
                    <a:lnTo>
                      <a:pt x="632" y="220"/>
                    </a:lnTo>
                    <a:lnTo>
                      <a:pt x="620" y="222"/>
                    </a:lnTo>
                    <a:lnTo>
                      <a:pt x="610" y="224"/>
                    </a:lnTo>
                    <a:lnTo>
                      <a:pt x="602" y="228"/>
                    </a:lnTo>
                    <a:lnTo>
                      <a:pt x="594" y="230"/>
                    </a:lnTo>
                    <a:lnTo>
                      <a:pt x="584" y="232"/>
                    </a:lnTo>
                    <a:lnTo>
                      <a:pt x="572" y="232"/>
                    </a:lnTo>
                    <a:lnTo>
                      <a:pt x="554" y="230"/>
                    </a:lnTo>
                    <a:lnTo>
                      <a:pt x="554" y="230"/>
                    </a:lnTo>
                    <a:lnTo>
                      <a:pt x="526" y="222"/>
                    </a:lnTo>
                    <a:lnTo>
                      <a:pt x="520" y="218"/>
                    </a:lnTo>
                    <a:lnTo>
                      <a:pt x="516" y="216"/>
                    </a:lnTo>
                    <a:lnTo>
                      <a:pt x="512" y="214"/>
                    </a:lnTo>
                    <a:lnTo>
                      <a:pt x="502" y="212"/>
                    </a:lnTo>
                    <a:lnTo>
                      <a:pt x="502" y="212"/>
                    </a:lnTo>
                    <a:lnTo>
                      <a:pt x="492" y="210"/>
                    </a:lnTo>
                    <a:lnTo>
                      <a:pt x="484" y="208"/>
                    </a:lnTo>
                    <a:lnTo>
                      <a:pt x="476" y="208"/>
                    </a:lnTo>
                    <a:lnTo>
                      <a:pt x="468" y="210"/>
                    </a:lnTo>
                    <a:lnTo>
                      <a:pt x="468" y="210"/>
                    </a:lnTo>
                    <a:lnTo>
                      <a:pt x="458" y="212"/>
                    </a:lnTo>
                    <a:lnTo>
                      <a:pt x="448" y="210"/>
                    </a:lnTo>
                    <a:lnTo>
                      <a:pt x="440" y="210"/>
                    </a:lnTo>
                    <a:lnTo>
                      <a:pt x="430" y="210"/>
                    </a:lnTo>
                    <a:lnTo>
                      <a:pt x="430" y="210"/>
                    </a:lnTo>
                    <a:lnTo>
                      <a:pt x="424" y="210"/>
                    </a:lnTo>
                    <a:lnTo>
                      <a:pt x="418" y="210"/>
                    </a:lnTo>
                    <a:lnTo>
                      <a:pt x="412" y="210"/>
                    </a:lnTo>
                    <a:lnTo>
                      <a:pt x="404" y="216"/>
                    </a:lnTo>
                    <a:lnTo>
                      <a:pt x="404" y="216"/>
                    </a:lnTo>
                    <a:lnTo>
                      <a:pt x="400" y="218"/>
                    </a:lnTo>
                    <a:lnTo>
                      <a:pt x="398" y="218"/>
                    </a:lnTo>
                    <a:lnTo>
                      <a:pt x="398" y="212"/>
                    </a:lnTo>
                    <a:lnTo>
                      <a:pt x="398" y="204"/>
                    </a:lnTo>
                    <a:lnTo>
                      <a:pt x="396" y="200"/>
                    </a:lnTo>
                    <a:lnTo>
                      <a:pt x="392" y="196"/>
                    </a:lnTo>
                    <a:lnTo>
                      <a:pt x="392" y="196"/>
                    </a:lnTo>
                    <a:lnTo>
                      <a:pt x="388" y="192"/>
                    </a:lnTo>
                    <a:lnTo>
                      <a:pt x="386" y="188"/>
                    </a:lnTo>
                    <a:lnTo>
                      <a:pt x="386" y="184"/>
                    </a:lnTo>
                    <a:lnTo>
                      <a:pt x="384" y="184"/>
                    </a:lnTo>
                    <a:lnTo>
                      <a:pt x="384" y="184"/>
                    </a:lnTo>
                    <a:lnTo>
                      <a:pt x="382" y="184"/>
                    </a:lnTo>
                    <a:lnTo>
                      <a:pt x="380" y="182"/>
                    </a:lnTo>
                    <a:lnTo>
                      <a:pt x="380" y="178"/>
                    </a:lnTo>
                    <a:lnTo>
                      <a:pt x="380" y="176"/>
                    </a:lnTo>
                    <a:lnTo>
                      <a:pt x="376" y="178"/>
                    </a:lnTo>
                    <a:lnTo>
                      <a:pt x="376" y="178"/>
                    </a:lnTo>
                    <a:lnTo>
                      <a:pt x="374" y="180"/>
                    </a:lnTo>
                    <a:lnTo>
                      <a:pt x="368" y="180"/>
                    </a:lnTo>
                    <a:lnTo>
                      <a:pt x="354" y="178"/>
                    </a:lnTo>
                    <a:lnTo>
                      <a:pt x="334" y="170"/>
                    </a:lnTo>
                    <a:lnTo>
                      <a:pt x="334" y="170"/>
                    </a:lnTo>
                    <a:lnTo>
                      <a:pt x="324" y="166"/>
                    </a:lnTo>
                    <a:lnTo>
                      <a:pt x="314" y="166"/>
                    </a:lnTo>
                    <a:lnTo>
                      <a:pt x="284" y="170"/>
                    </a:lnTo>
                    <a:lnTo>
                      <a:pt x="284" y="170"/>
                    </a:lnTo>
                    <a:lnTo>
                      <a:pt x="274" y="170"/>
                    </a:lnTo>
                    <a:lnTo>
                      <a:pt x="272" y="170"/>
                    </a:lnTo>
                    <a:lnTo>
                      <a:pt x="274" y="168"/>
                    </a:lnTo>
                    <a:lnTo>
                      <a:pt x="278" y="164"/>
                    </a:lnTo>
                    <a:lnTo>
                      <a:pt x="278" y="160"/>
                    </a:lnTo>
                    <a:lnTo>
                      <a:pt x="276" y="156"/>
                    </a:lnTo>
                    <a:lnTo>
                      <a:pt x="276" y="156"/>
                    </a:lnTo>
                    <a:lnTo>
                      <a:pt x="272" y="152"/>
                    </a:lnTo>
                    <a:lnTo>
                      <a:pt x="274" y="148"/>
                    </a:lnTo>
                    <a:lnTo>
                      <a:pt x="274" y="146"/>
                    </a:lnTo>
                    <a:lnTo>
                      <a:pt x="270" y="142"/>
                    </a:lnTo>
                    <a:lnTo>
                      <a:pt x="270" y="142"/>
                    </a:lnTo>
                    <a:lnTo>
                      <a:pt x="264" y="138"/>
                    </a:lnTo>
                    <a:lnTo>
                      <a:pt x="260" y="134"/>
                    </a:lnTo>
                    <a:lnTo>
                      <a:pt x="256" y="126"/>
                    </a:lnTo>
                    <a:lnTo>
                      <a:pt x="254" y="118"/>
                    </a:lnTo>
                    <a:lnTo>
                      <a:pt x="250" y="116"/>
                    </a:lnTo>
                    <a:lnTo>
                      <a:pt x="246" y="114"/>
                    </a:lnTo>
                    <a:lnTo>
                      <a:pt x="246" y="114"/>
                    </a:lnTo>
                    <a:lnTo>
                      <a:pt x="238" y="110"/>
                    </a:lnTo>
                    <a:lnTo>
                      <a:pt x="236" y="108"/>
                    </a:lnTo>
                    <a:lnTo>
                      <a:pt x="236" y="108"/>
                    </a:lnTo>
                    <a:lnTo>
                      <a:pt x="232" y="106"/>
                    </a:lnTo>
                    <a:lnTo>
                      <a:pt x="230" y="104"/>
                    </a:lnTo>
                    <a:lnTo>
                      <a:pt x="226" y="108"/>
                    </a:lnTo>
                    <a:lnTo>
                      <a:pt x="224" y="110"/>
                    </a:lnTo>
                    <a:lnTo>
                      <a:pt x="220" y="110"/>
                    </a:lnTo>
                    <a:lnTo>
                      <a:pt x="218" y="110"/>
                    </a:lnTo>
                    <a:lnTo>
                      <a:pt x="214" y="106"/>
                    </a:lnTo>
                    <a:lnTo>
                      <a:pt x="214" y="106"/>
                    </a:lnTo>
                    <a:lnTo>
                      <a:pt x="208" y="102"/>
                    </a:lnTo>
                    <a:lnTo>
                      <a:pt x="204" y="100"/>
                    </a:lnTo>
                    <a:lnTo>
                      <a:pt x="196" y="98"/>
                    </a:lnTo>
                    <a:lnTo>
                      <a:pt x="190" y="96"/>
                    </a:lnTo>
                    <a:lnTo>
                      <a:pt x="186" y="94"/>
                    </a:lnTo>
                    <a:lnTo>
                      <a:pt x="184" y="90"/>
                    </a:lnTo>
                    <a:lnTo>
                      <a:pt x="182" y="88"/>
                    </a:lnTo>
                    <a:lnTo>
                      <a:pt x="182" y="8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6" name="Costa Rica">
                <a:extLst>
                  <a:ext uri="{FF2B5EF4-FFF2-40B4-BE49-F238E27FC236}">
                    <a16:creationId xmlns:a16="http://schemas.microsoft.com/office/drawing/2014/main" id="{FFF7DB7A-1A66-42C9-9E49-19EB959E3E77}"/>
                  </a:ext>
                </a:extLst>
              </p:cNvPr>
              <p:cNvSpPr>
                <a:spLocks/>
              </p:cNvSpPr>
              <p:nvPr/>
            </p:nvSpPr>
            <p:spPr bwMode="auto">
              <a:xfrm>
                <a:off x="1420056" y="2212554"/>
                <a:ext cx="103598" cy="104927"/>
              </a:xfrm>
              <a:custGeom>
                <a:avLst/>
                <a:gdLst/>
                <a:ahLst/>
                <a:cxnLst>
                  <a:cxn ang="0">
                    <a:pos x="6" y="2"/>
                  </a:cxn>
                  <a:cxn ang="0">
                    <a:pos x="14" y="0"/>
                  </a:cxn>
                  <a:cxn ang="0">
                    <a:pos x="22" y="2"/>
                  </a:cxn>
                  <a:cxn ang="0">
                    <a:pos x="28" y="0"/>
                  </a:cxn>
                  <a:cxn ang="0">
                    <a:pos x="38" y="6"/>
                  </a:cxn>
                  <a:cxn ang="0">
                    <a:pos x="42" y="6"/>
                  </a:cxn>
                  <a:cxn ang="0">
                    <a:pos x="48" y="6"/>
                  </a:cxn>
                  <a:cxn ang="0">
                    <a:pos x="56" y="4"/>
                  </a:cxn>
                  <a:cxn ang="0">
                    <a:pos x="56" y="4"/>
                  </a:cxn>
                  <a:cxn ang="0">
                    <a:pos x="58" y="10"/>
                  </a:cxn>
                  <a:cxn ang="0">
                    <a:pos x="60" y="16"/>
                  </a:cxn>
                  <a:cxn ang="0">
                    <a:pos x="72" y="32"/>
                  </a:cxn>
                  <a:cxn ang="0">
                    <a:pos x="68" y="34"/>
                  </a:cxn>
                  <a:cxn ang="0">
                    <a:pos x="64" y="38"/>
                  </a:cxn>
                  <a:cxn ang="0">
                    <a:pos x="66" y="44"/>
                  </a:cxn>
                  <a:cxn ang="0">
                    <a:pos x="66" y="50"/>
                  </a:cxn>
                  <a:cxn ang="0">
                    <a:pos x="64" y="54"/>
                  </a:cxn>
                  <a:cxn ang="0">
                    <a:pos x="64" y="60"/>
                  </a:cxn>
                  <a:cxn ang="0">
                    <a:pos x="62" y="62"/>
                  </a:cxn>
                  <a:cxn ang="0">
                    <a:pos x="62" y="66"/>
                  </a:cxn>
                  <a:cxn ang="0">
                    <a:pos x="62" y="72"/>
                  </a:cxn>
                  <a:cxn ang="0">
                    <a:pos x="60" y="70"/>
                  </a:cxn>
                  <a:cxn ang="0">
                    <a:pos x="58" y="66"/>
                  </a:cxn>
                  <a:cxn ang="0">
                    <a:pos x="56" y="66"/>
                  </a:cxn>
                  <a:cxn ang="0">
                    <a:pos x="58" y="62"/>
                  </a:cxn>
                  <a:cxn ang="0">
                    <a:pos x="56" y="60"/>
                  </a:cxn>
                  <a:cxn ang="0">
                    <a:pos x="52" y="60"/>
                  </a:cxn>
                  <a:cxn ang="0">
                    <a:pos x="52" y="62"/>
                  </a:cxn>
                  <a:cxn ang="0">
                    <a:pos x="54" y="64"/>
                  </a:cxn>
                  <a:cxn ang="0">
                    <a:pos x="48" y="62"/>
                  </a:cxn>
                  <a:cxn ang="0">
                    <a:pos x="48" y="56"/>
                  </a:cxn>
                  <a:cxn ang="0">
                    <a:pos x="46" y="54"/>
                  </a:cxn>
                  <a:cxn ang="0">
                    <a:pos x="48" y="50"/>
                  </a:cxn>
                  <a:cxn ang="0">
                    <a:pos x="36" y="42"/>
                  </a:cxn>
                  <a:cxn ang="0">
                    <a:pos x="26" y="36"/>
                  </a:cxn>
                  <a:cxn ang="0">
                    <a:pos x="24" y="32"/>
                  </a:cxn>
                  <a:cxn ang="0">
                    <a:pos x="22" y="26"/>
                  </a:cxn>
                  <a:cxn ang="0">
                    <a:pos x="16" y="24"/>
                  </a:cxn>
                  <a:cxn ang="0">
                    <a:pos x="18" y="28"/>
                  </a:cxn>
                  <a:cxn ang="0">
                    <a:pos x="20" y="30"/>
                  </a:cxn>
                  <a:cxn ang="0">
                    <a:pos x="18" y="34"/>
                  </a:cxn>
                  <a:cxn ang="0">
                    <a:pos x="14" y="32"/>
                  </a:cxn>
                  <a:cxn ang="0">
                    <a:pos x="6" y="24"/>
                  </a:cxn>
                  <a:cxn ang="0">
                    <a:pos x="8" y="20"/>
                  </a:cxn>
                  <a:cxn ang="0">
                    <a:pos x="6" y="14"/>
                  </a:cxn>
                  <a:cxn ang="0">
                    <a:pos x="6" y="10"/>
                  </a:cxn>
                  <a:cxn ang="0">
                    <a:pos x="2" y="8"/>
                  </a:cxn>
                  <a:cxn ang="0">
                    <a:pos x="0" y="6"/>
                  </a:cxn>
                  <a:cxn ang="0">
                    <a:pos x="6" y="4"/>
                  </a:cxn>
                  <a:cxn ang="0">
                    <a:pos x="6" y="2"/>
                  </a:cxn>
                </a:cxnLst>
                <a:rect l="0" t="0" r="r" b="b"/>
                <a:pathLst>
                  <a:path w="72" h="72">
                    <a:moveTo>
                      <a:pt x="6" y="2"/>
                    </a:moveTo>
                    <a:lnTo>
                      <a:pt x="6" y="2"/>
                    </a:lnTo>
                    <a:lnTo>
                      <a:pt x="10" y="0"/>
                    </a:lnTo>
                    <a:lnTo>
                      <a:pt x="14" y="0"/>
                    </a:lnTo>
                    <a:lnTo>
                      <a:pt x="18" y="2"/>
                    </a:lnTo>
                    <a:lnTo>
                      <a:pt x="22" y="2"/>
                    </a:lnTo>
                    <a:lnTo>
                      <a:pt x="22" y="2"/>
                    </a:lnTo>
                    <a:lnTo>
                      <a:pt x="28" y="0"/>
                    </a:lnTo>
                    <a:lnTo>
                      <a:pt x="34" y="2"/>
                    </a:lnTo>
                    <a:lnTo>
                      <a:pt x="38" y="6"/>
                    </a:lnTo>
                    <a:lnTo>
                      <a:pt x="42" y="6"/>
                    </a:lnTo>
                    <a:lnTo>
                      <a:pt x="42" y="6"/>
                    </a:lnTo>
                    <a:lnTo>
                      <a:pt x="46" y="4"/>
                    </a:lnTo>
                    <a:lnTo>
                      <a:pt x="48" y="6"/>
                    </a:lnTo>
                    <a:lnTo>
                      <a:pt x="50" y="6"/>
                    </a:lnTo>
                    <a:lnTo>
                      <a:pt x="56" y="4"/>
                    </a:lnTo>
                    <a:lnTo>
                      <a:pt x="56" y="4"/>
                    </a:lnTo>
                    <a:lnTo>
                      <a:pt x="56" y="4"/>
                    </a:lnTo>
                    <a:lnTo>
                      <a:pt x="58" y="6"/>
                    </a:lnTo>
                    <a:lnTo>
                      <a:pt x="58" y="10"/>
                    </a:lnTo>
                    <a:lnTo>
                      <a:pt x="58" y="10"/>
                    </a:lnTo>
                    <a:lnTo>
                      <a:pt x="60" y="16"/>
                    </a:lnTo>
                    <a:lnTo>
                      <a:pt x="62" y="22"/>
                    </a:lnTo>
                    <a:lnTo>
                      <a:pt x="72" y="32"/>
                    </a:lnTo>
                    <a:lnTo>
                      <a:pt x="72" y="32"/>
                    </a:lnTo>
                    <a:lnTo>
                      <a:pt x="68" y="34"/>
                    </a:lnTo>
                    <a:lnTo>
                      <a:pt x="64" y="36"/>
                    </a:lnTo>
                    <a:lnTo>
                      <a:pt x="64" y="38"/>
                    </a:lnTo>
                    <a:lnTo>
                      <a:pt x="64" y="40"/>
                    </a:lnTo>
                    <a:lnTo>
                      <a:pt x="66" y="44"/>
                    </a:lnTo>
                    <a:lnTo>
                      <a:pt x="68" y="48"/>
                    </a:lnTo>
                    <a:lnTo>
                      <a:pt x="66" y="50"/>
                    </a:lnTo>
                    <a:lnTo>
                      <a:pt x="66" y="50"/>
                    </a:lnTo>
                    <a:lnTo>
                      <a:pt x="64" y="54"/>
                    </a:lnTo>
                    <a:lnTo>
                      <a:pt x="64" y="58"/>
                    </a:lnTo>
                    <a:lnTo>
                      <a:pt x="64" y="60"/>
                    </a:lnTo>
                    <a:lnTo>
                      <a:pt x="62" y="62"/>
                    </a:lnTo>
                    <a:lnTo>
                      <a:pt x="62" y="62"/>
                    </a:lnTo>
                    <a:lnTo>
                      <a:pt x="60" y="64"/>
                    </a:lnTo>
                    <a:lnTo>
                      <a:pt x="62" y="66"/>
                    </a:lnTo>
                    <a:lnTo>
                      <a:pt x="62" y="68"/>
                    </a:lnTo>
                    <a:lnTo>
                      <a:pt x="62" y="72"/>
                    </a:lnTo>
                    <a:lnTo>
                      <a:pt x="62" y="72"/>
                    </a:lnTo>
                    <a:lnTo>
                      <a:pt x="60" y="70"/>
                    </a:lnTo>
                    <a:lnTo>
                      <a:pt x="60" y="68"/>
                    </a:lnTo>
                    <a:lnTo>
                      <a:pt x="58" y="66"/>
                    </a:lnTo>
                    <a:lnTo>
                      <a:pt x="58" y="66"/>
                    </a:lnTo>
                    <a:lnTo>
                      <a:pt x="56" y="66"/>
                    </a:lnTo>
                    <a:lnTo>
                      <a:pt x="56" y="64"/>
                    </a:lnTo>
                    <a:lnTo>
                      <a:pt x="58" y="62"/>
                    </a:lnTo>
                    <a:lnTo>
                      <a:pt x="56" y="60"/>
                    </a:lnTo>
                    <a:lnTo>
                      <a:pt x="56" y="60"/>
                    </a:lnTo>
                    <a:lnTo>
                      <a:pt x="52" y="58"/>
                    </a:lnTo>
                    <a:lnTo>
                      <a:pt x="52" y="60"/>
                    </a:lnTo>
                    <a:lnTo>
                      <a:pt x="52" y="62"/>
                    </a:lnTo>
                    <a:lnTo>
                      <a:pt x="52" y="62"/>
                    </a:lnTo>
                    <a:lnTo>
                      <a:pt x="54" y="62"/>
                    </a:lnTo>
                    <a:lnTo>
                      <a:pt x="54" y="64"/>
                    </a:lnTo>
                    <a:lnTo>
                      <a:pt x="48" y="62"/>
                    </a:lnTo>
                    <a:lnTo>
                      <a:pt x="48" y="62"/>
                    </a:lnTo>
                    <a:lnTo>
                      <a:pt x="44" y="60"/>
                    </a:lnTo>
                    <a:lnTo>
                      <a:pt x="48" y="56"/>
                    </a:lnTo>
                    <a:lnTo>
                      <a:pt x="48" y="56"/>
                    </a:lnTo>
                    <a:lnTo>
                      <a:pt x="46" y="54"/>
                    </a:lnTo>
                    <a:lnTo>
                      <a:pt x="46" y="52"/>
                    </a:lnTo>
                    <a:lnTo>
                      <a:pt x="48" y="50"/>
                    </a:lnTo>
                    <a:lnTo>
                      <a:pt x="48" y="50"/>
                    </a:lnTo>
                    <a:lnTo>
                      <a:pt x="36" y="42"/>
                    </a:lnTo>
                    <a:lnTo>
                      <a:pt x="26" y="36"/>
                    </a:lnTo>
                    <a:lnTo>
                      <a:pt x="26" y="36"/>
                    </a:lnTo>
                    <a:lnTo>
                      <a:pt x="24" y="32"/>
                    </a:lnTo>
                    <a:lnTo>
                      <a:pt x="24" y="32"/>
                    </a:lnTo>
                    <a:lnTo>
                      <a:pt x="26" y="30"/>
                    </a:lnTo>
                    <a:lnTo>
                      <a:pt x="22" y="26"/>
                    </a:lnTo>
                    <a:lnTo>
                      <a:pt x="22" y="26"/>
                    </a:lnTo>
                    <a:lnTo>
                      <a:pt x="16" y="24"/>
                    </a:lnTo>
                    <a:lnTo>
                      <a:pt x="16" y="24"/>
                    </a:lnTo>
                    <a:lnTo>
                      <a:pt x="18" y="28"/>
                    </a:lnTo>
                    <a:lnTo>
                      <a:pt x="18" y="28"/>
                    </a:lnTo>
                    <a:lnTo>
                      <a:pt x="20" y="30"/>
                    </a:lnTo>
                    <a:lnTo>
                      <a:pt x="20" y="32"/>
                    </a:lnTo>
                    <a:lnTo>
                      <a:pt x="18" y="34"/>
                    </a:lnTo>
                    <a:lnTo>
                      <a:pt x="14" y="32"/>
                    </a:lnTo>
                    <a:lnTo>
                      <a:pt x="14" y="32"/>
                    </a:lnTo>
                    <a:lnTo>
                      <a:pt x="6" y="26"/>
                    </a:lnTo>
                    <a:lnTo>
                      <a:pt x="6" y="24"/>
                    </a:lnTo>
                    <a:lnTo>
                      <a:pt x="8" y="20"/>
                    </a:lnTo>
                    <a:lnTo>
                      <a:pt x="8" y="20"/>
                    </a:lnTo>
                    <a:lnTo>
                      <a:pt x="6" y="16"/>
                    </a:lnTo>
                    <a:lnTo>
                      <a:pt x="6" y="14"/>
                    </a:lnTo>
                    <a:lnTo>
                      <a:pt x="6" y="10"/>
                    </a:lnTo>
                    <a:lnTo>
                      <a:pt x="6" y="10"/>
                    </a:lnTo>
                    <a:lnTo>
                      <a:pt x="4" y="8"/>
                    </a:lnTo>
                    <a:lnTo>
                      <a:pt x="2" y="8"/>
                    </a:lnTo>
                    <a:lnTo>
                      <a:pt x="0" y="6"/>
                    </a:lnTo>
                    <a:lnTo>
                      <a:pt x="0" y="6"/>
                    </a:lnTo>
                    <a:lnTo>
                      <a:pt x="0" y="6"/>
                    </a:lnTo>
                    <a:lnTo>
                      <a:pt x="6" y="4"/>
                    </a:lnTo>
                    <a:lnTo>
                      <a:pt x="6" y="4"/>
                    </a:lnTo>
                    <a:lnTo>
                      <a:pt x="6" y="2"/>
                    </a:lnTo>
                    <a:lnTo>
                      <a:pt x="6"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7" name="Colombia">
                <a:extLst>
                  <a:ext uri="{FF2B5EF4-FFF2-40B4-BE49-F238E27FC236}">
                    <a16:creationId xmlns:a16="http://schemas.microsoft.com/office/drawing/2014/main" id="{54BC93D6-F730-4B1D-A70A-A17CF2CA480C}"/>
                  </a:ext>
                </a:extLst>
              </p:cNvPr>
              <p:cNvSpPr>
                <a:spLocks/>
              </p:cNvSpPr>
              <p:nvPr/>
            </p:nvSpPr>
            <p:spPr bwMode="auto">
              <a:xfrm>
                <a:off x="1612863" y="2157175"/>
                <a:ext cx="365470" cy="620819"/>
              </a:xfrm>
              <a:custGeom>
                <a:avLst/>
                <a:gdLst/>
                <a:ahLst/>
                <a:cxnLst>
                  <a:cxn ang="0">
                    <a:pos x="60" y="110"/>
                  </a:cxn>
                  <a:cxn ang="0">
                    <a:pos x="62" y="100"/>
                  </a:cxn>
                  <a:cxn ang="0">
                    <a:pos x="64" y="92"/>
                  </a:cxn>
                  <a:cxn ang="0">
                    <a:pos x="80" y="78"/>
                  </a:cxn>
                  <a:cxn ang="0">
                    <a:pos x="84" y="60"/>
                  </a:cxn>
                  <a:cxn ang="0">
                    <a:pos x="92" y="42"/>
                  </a:cxn>
                  <a:cxn ang="0">
                    <a:pos x="110" y="36"/>
                  </a:cxn>
                  <a:cxn ang="0">
                    <a:pos x="114" y="34"/>
                  </a:cxn>
                  <a:cxn ang="0">
                    <a:pos x="152" y="16"/>
                  </a:cxn>
                  <a:cxn ang="0">
                    <a:pos x="160" y="2"/>
                  </a:cxn>
                  <a:cxn ang="0">
                    <a:pos x="176" y="0"/>
                  </a:cxn>
                  <a:cxn ang="0">
                    <a:pos x="176" y="14"/>
                  </a:cxn>
                  <a:cxn ang="0">
                    <a:pos x="142" y="50"/>
                  </a:cxn>
                  <a:cxn ang="0">
                    <a:pos x="130" y="78"/>
                  </a:cxn>
                  <a:cxn ang="0">
                    <a:pos x="134" y="86"/>
                  </a:cxn>
                  <a:cxn ang="0">
                    <a:pos x="140" y="94"/>
                  </a:cxn>
                  <a:cxn ang="0">
                    <a:pos x="144" y="128"/>
                  </a:cxn>
                  <a:cxn ang="0">
                    <a:pos x="170" y="144"/>
                  </a:cxn>
                  <a:cxn ang="0">
                    <a:pos x="196" y="148"/>
                  </a:cxn>
                  <a:cxn ang="0">
                    <a:pos x="228" y="164"/>
                  </a:cxn>
                  <a:cxn ang="0">
                    <a:pos x="244" y="166"/>
                  </a:cxn>
                  <a:cxn ang="0">
                    <a:pos x="240" y="178"/>
                  </a:cxn>
                  <a:cxn ang="0">
                    <a:pos x="236" y="200"/>
                  </a:cxn>
                  <a:cxn ang="0">
                    <a:pos x="248" y="224"/>
                  </a:cxn>
                  <a:cxn ang="0">
                    <a:pos x="246" y="250"/>
                  </a:cxn>
                  <a:cxn ang="0">
                    <a:pos x="248" y="288"/>
                  </a:cxn>
                  <a:cxn ang="0">
                    <a:pos x="244" y="274"/>
                  </a:cxn>
                  <a:cxn ang="0">
                    <a:pos x="238" y="276"/>
                  </a:cxn>
                  <a:cxn ang="0">
                    <a:pos x="232" y="278"/>
                  </a:cxn>
                  <a:cxn ang="0">
                    <a:pos x="196" y="290"/>
                  </a:cxn>
                  <a:cxn ang="0">
                    <a:pos x="208" y="300"/>
                  </a:cxn>
                  <a:cxn ang="0">
                    <a:pos x="196" y="306"/>
                  </a:cxn>
                  <a:cxn ang="0">
                    <a:pos x="200" y="334"/>
                  </a:cxn>
                  <a:cxn ang="0">
                    <a:pos x="200" y="382"/>
                  </a:cxn>
                  <a:cxn ang="0">
                    <a:pos x="180" y="416"/>
                  </a:cxn>
                  <a:cxn ang="0">
                    <a:pos x="190" y="388"/>
                  </a:cxn>
                  <a:cxn ang="0">
                    <a:pos x="172" y="388"/>
                  </a:cxn>
                  <a:cxn ang="0">
                    <a:pos x="150" y="386"/>
                  </a:cxn>
                  <a:cxn ang="0">
                    <a:pos x="124" y="374"/>
                  </a:cxn>
                  <a:cxn ang="0">
                    <a:pos x="114" y="356"/>
                  </a:cxn>
                  <a:cxn ang="0">
                    <a:pos x="98" y="336"/>
                  </a:cxn>
                  <a:cxn ang="0">
                    <a:pos x="56" y="316"/>
                  </a:cxn>
                  <a:cxn ang="0">
                    <a:pos x="46" y="318"/>
                  </a:cxn>
                  <a:cxn ang="0">
                    <a:pos x="4" y="292"/>
                  </a:cxn>
                  <a:cxn ang="0">
                    <a:pos x="4" y="284"/>
                  </a:cxn>
                  <a:cxn ang="0">
                    <a:pos x="18" y="272"/>
                  </a:cxn>
                  <a:cxn ang="0">
                    <a:pos x="20" y="256"/>
                  </a:cxn>
                  <a:cxn ang="0">
                    <a:pos x="38" y="244"/>
                  </a:cxn>
                  <a:cxn ang="0">
                    <a:pos x="52" y="222"/>
                  </a:cxn>
                  <a:cxn ang="0">
                    <a:pos x="48" y="222"/>
                  </a:cxn>
                  <a:cxn ang="0">
                    <a:pos x="44" y="210"/>
                  </a:cxn>
                  <a:cxn ang="0">
                    <a:pos x="38" y="176"/>
                  </a:cxn>
                  <a:cxn ang="0">
                    <a:pos x="44" y="162"/>
                  </a:cxn>
                  <a:cxn ang="0">
                    <a:pos x="40" y="146"/>
                  </a:cxn>
                  <a:cxn ang="0">
                    <a:pos x="34" y="140"/>
                  </a:cxn>
                  <a:cxn ang="0">
                    <a:pos x="30" y="132"/>
                  </a:cxn>
                  <a:cxn ang="0">
                    <a:pos x="36" y="122"/>
                  </a:cxn>
                  <a:cxn ang="0">
                    <a:pos x="44" y="114"/>
                  </a:cxn>
                  <a:cxn ang="0">
                    <a:pos x="44" y="104"/>
                  </a:cxn>
                  <a:cxn ang="0">
                    <a:pos x="46" y="94"/>
                  </a:cxn>
                </a:cxnLst>
                <a:rect l="0" t="0" r="r" b="b"/>
                <a:pathLst>
                  <a:path w="254" h="426">
                    <a:moveTo>
                      <a:pt x="46" y="94"/>
                    </a:moveTo>
                    <a:lnTo>
                      <a:pt x="46" y="94"/>
                    </a:lnTo>
                    <a:lnTo>
                      <a:pt x="48" y="96"/>
                    </a:lnTo>
                    <a:lnTo>
                      <a:pt x="50" y="98"/>
                    </a:lnTo>
                    <a:lnTo>
                      <a:pt x="54" y="102"/>
                    </a:lnTo>
                    <a:lnTo>
                      <a:pt x="60" y="110"/>
                    </a:lnTo>
                    <a:lnTo>
                      <a:pt x="60" y="110"/>
                    </a:lnTo>
                    <a:lnTo>
                      <a:pt x="58" y="106"/>
                    </a:lnTo>
                    <a:lnTo>
                      <a:pt x="58" y="106"/>
                    </a:lnTo>
                    <a:lnTo>
                      <a:pt x="60" y="104"/>
                    </a:lnTo>
                    <a:lnTo>
                      <a:pt x="60" y="104"/>
                    </a:lnTo>
                    <a:lnTo>
                      <a:pt x="62" y="100"/>
                    </a:lnTo>
                    <a:lnTo>
                      <a:pt x="58" y="98"/>
                    </a:lnTo>
                    <a:lnTo>
                      <a:pt x="56" y="98"/>
                    </a:lnTo>
                    <a:lnTo>
                      <a:pt x="56" y="96"/>
                    </a:lnTo>
                    <a:lnTo>
                      <a:pt x="56" y="96"/>
                    </a:lnTo>
                    <a:lnTo>
                      <a:pt x="60" y="94"/>
                    </a:lnTo>
                    <a:lnTo>
                      <a:pt x="64" y="92"/>
                    </a:lnTo>
                    <a:lnTo>
                      <a:pt x="68" y="86"/>
                    </a:lnTo>
                    <a:lnTo>
                      <a:pt x="68" y="86"/>
                    </a:lnTo>
                    <a:lnTo>
                      <a:pt x="72" y="80"/>
                    </a:lnTo>
                    <a:lnTo>
                      <a:pt x="76" y="78"/>
                    </a:lnTo>
                    <a:lnTo>
                      <a:pt x="80" y="78"/>
                    </a:lnTo>
                    <a:lnTo>
                      <a:pt x="80" y="78"/>
                    </a:lnTo>
                    <a:lnTo>
                      <a:pt x="84" y="74"/>
                    </a:lnTo>
                    <a:lnTo>
                      <a:pt x="82" y="72"/>
                    </a:lnTo>
                    <a:lnTo>
                      <a:pt x="82" y="70"/>
                    </a:lnTo>
                    <a:lnTo>
                      <a:pt x="82" y="66"/>
                    </a:lnTo>
                    <a:lnTo>
                      <a:pt x="82" y="66"/>
                    </a:lnTo>
                    <a:lnTo>
                      <a:pt x="84" y="60"/>
                    </a:lnTo>
                    <a:lnTo>
                      <a:pt x="84" y="56"/>
                    </a:lnTo>
                    <a:lnTo>
                      <a:pt x="84" y="52"/>
                    </a:lnTo>
                    <a:lnTo>
                      <a:pt x="86" y="50"/>
                    </a:lnTo>
                    <a:lnTo>
                      <a:pt x="86" y="50"/>
                    </a:lnTo>
                    <a:lnTo>
                      <a:pt x="88" y="46"/>
                    </a:lnTo>
                    <a:lnTo>
                      <a:pt x="92" y="42"/>
                    </a:lnTo>
                    <a:lnTo>
                      <a:pt x="96" y="38"/>
                    </a:lnTo>
                    <a:lnTo>
                      <a:pt x="102" y="36"/>
                    </a:lnTo>
                    <a:lnTo>
                      <a:pt x="102" y="36"/>
                    </a:lnTo>
                    <a:lnTo>
                      <a:pt x="110" y="34"/>
                    </a:lnTo>
                    <a:lnTo>
                      <a:pt x="110" y="34"/>
                    </a:lnTo>
                    <a:lnTo>
                      <a:pt x="110" y="36"/>
                    </a:lnTo>
                    <a:lnTo>
                      <a:pt x="108" y="40"/>
                    </a:lnTo>
                    <a:lnTo>
                      <a:pt x="108" y="40"/>
                    </a:lnTo>
                    <a:lnTo>
                      <a:pt x="112" y="42"/>
                    </a:lnTo>
                    <a:lnTo>
                      <a:pt x="112" y="42"/>
                    </a:lnTo>
                    <a:lnTo>
                      <a:pt x="112" y="38"/>
                    </a:lnTo>
                    <a:lnTo>
                      <a:pt x="114" y="34"/>
                    </a:lnTo>
                    <a:lnTo>
                      <a:pt x="120" y="30"/>
                    </a:lnTo>
                    <a:lnTo>
                      <a:pt x="124" y="28"/>
                    </a:lnTo>
                    <a:lnTo>
                      <a:pt x="124" y="28"/>
                    </a:lnTo>
                    <a:lnTo>
                      <a:pt x="128" y="28"/>
                    </a:lnTo>
                    <a:lnTo>
                      <a:pt x="132" y="26"/>
                    </a:lnTo>
                    <a:lnTo>
                      <a:pt x="152" y="16"/>
                    </a:lnTo>
                    <a:lnTo>
                      <a:pt x="152" y="16"/>
                    </a:lnTo>
                    <a:lnTo>
                      <a:pt x="156" y="12"/>
                    </a:lnTo>
                    <a:lnTo>
                      <a:pt x="160" y="10"/>
                    </a:lnTo>
                    <a:lnTo>
                      <a:pt x="160" y="8"/>
                    </a:lnTo>
                    <a:lnTo>
                      <a:pt x="160" y="6"/>
                    </a:lnTo>
                    <a:lnTo>
                      <a:pt x="160" y="2"/>
                    </a:lnTo>
                    <a:lnTo>
                      <a:pt x="162" y="2"/>
                    </a:lnTo>
                    <a:lnTo>
                      <a:pt x="162" y="2"/>
                    </a:lnTo>
                    <a:lnTo>
                      <a:pt x="168" y="2"/>
                    </a:lnTo>
                    <a:lnTo>
                      <a:pt x="168" y="0"/>
                    </a:lnTo>
                    <a:lnTo>
                      <a:pt x="170" y="0"/>
                    </a:lnTo>
                    <a:lnTo>
                      <a:pt x="176" y="0"/>
                    </a:lnTo>
                    <a:lnTo>
                      <a:pt x="176" y="0"/>
                    </a:lnTo>
                    <a:lnTo>
                      <a:pt x="180" y="2"/>
                    </a:lnTo>
                    <a:lnTo>
                      <a:pt x="182" y="6"/>
                    </a:lnTo>
                    <a:lnTo>
                      <a:pt x="182" y="10"/>
                    </a:lnTo>
                    <a:lnTo>
                      <a:pt x="176" y="14"/>
                    </a:lnTo>
                    <a:lnTo>
                      <a:pt x="176" y="14"/>
                    </a:lnTo>
                    <a:lnTo>
                      <a:pt x="162" y="22"/>
                    </a:lnTo>
                    <a:lnTo>
                      <a:pt x="150" y="44"/>
                    </a:lnTo>
                    <a:lnTo>
                      <a:pt x="150" y="44"/>
                    </a:lnTo>
                    <a:lnTo>
                      <a:pt x="148" y="44"/>
                    </a:lnTo>
                    <a:lnTo>
                      <a:pt x="142" y="50"/>
                    </a:lnTo>
                    <a:lnTo>
                      <a:pt x="142" y="50"/>
                    </a:lnTo>
                    <a:lnTo>
                      <a:pt x="140" y="56"/>
                    </a:lnTo>
                    <a:lnTo>
                      <a:pt x="140" y="58"/>
                    </a:lnTo>
                    <a:lnTo>
                      <a:pt x="140" y="62"/>
                    </a:lnTo>
                    <a:lnTo>
                      <a:pt x="138" y="66"/>
                    </a:lnTo>
                    <a:lnTo>
                      <a:pt x="138" y="66"/>
                    </a:lnTo>
                    <a:lnTo>
                      <a:pt x="130" y="78"/>
                    </a:lnTo>
                    <a:lnTo>
                      <a:pt x="128" y="84"/>
                    </a:lnTo>
                    <a:lnTo>
                      <a:pt x="128" y="84"/>
                    </a:lnTo>
                    <a:lnTo>
                      <a:pt x="128" y="84"/>
                    </a:lnTo>
                    <a:lnTo>
                      <a:pt x="130" y="84"/>
                    </a:lnTo>
                    <a:lnTo>
                      <a:pt x="132" y="84"/>
                    </a:lnTo>
                    <a:lnTo>
                      <a:pt x="134" y="86"/>
                    </a:lnTo>
                    <a:lnTo>
                      <a:pt x="134" y="86"/>
                    </a:lnTo>
                    <a:lnTo>
                      <a:pt x="136" y="88"/>
                    </a:lnTo>
                    <a:lnTo>
                      <a:pt x="138" y="86"/>
                    </a:lnTo>
                    <a:lnTo>
                      <a:pt x="140" y="88"/>
                    </a:lnTo>
                    <a:lnTo>
                      <a:pt x="140" y="94"/>
                    </a:lnTo>
                    <a:lnTo>
                      <a:pt x="140" y="94"/>
                    </a:lnTo>
                    <a:lnTo>
                      <a:pt x="144" y="110"/>
                    </a:lnTo>
                    <a:lnTo>
                      <a:pt x="144" y="116"/>
                    </a:lnTo>
                    <a:lnTo>
                      <a:pt x="144" y="122"/>
                    </a:lnTo>
                    <a:lnTo>
                      <a:pt x="144" y="122"/>
                    </a:lnTo>
                    <a:lnTo>
                      <a:pt x="144" y="124"/>
                    </a:lnTo>
                    <a:lnTo>
                      <a:pt x="144" y="128"/>
                    </a:lnTo>
                    <a:lnTo>
                      <a:pt x="150" y="132"/>
                    </a:lnTo>
                    <a:lnTo>
                      <a:pt x="156" y="136"/>
                    </a:lnTo>
                    <a:lnTo>
                      <a:pt x="162" y="140"/>
                    </a:lnTo>
                    <a:lnTo>
                      <a:pt x="162" y="140"/>
                    </a:lnTo>
                    <a:lnTo>
                      <a:pt x="166" y="142"/>
                    </a:lnTo>
                    <a:lnTo>
                      <a:pt x="170" y="144"/>
                    </a:lnTo>
                    <a:lnTo>
                      <a:pt x="176" y="142"/>
                    </a:lnTo>
                    <a:lnTo>
                      <a:pt x="182" y="140"/>
                    </a:lnTo>
                    <a:lnTo>
                      <a:pt x="186" y="142"/>
                    </a:lnTo>
                    <a:lnTo>
                      <a:pt x="190" y="144"/>
                    </a:lnTo>
                    <a:lnTo>
                      <a:pt x="190" y="144"/>
                    </a:lnTo>
                    <a:lnTo>
                      <a:pt x="196" y="148"/>
                    </a:lnTo>
                    <a:lnTo>
                      <a:pt x="200" y="148"/>
                    </a:lnTo>
                    <a:lnTo>
                      <a:pt x="206" y="156"/>
                    </a:lnTo>
                    <a:lnTo>
                      <a:pt x="206" y="156"/>
                    </a:lnTo>
                    <a:lnTo>
                      <a:pt x="214" y="162"/>
                    </a:lnTo>
                    <a:lnTo>
                      <a:pt x="220" y="164"/>
                    </a:lnTo>
                    <a:lnTo>
                      <a:pt x="228" y="164"/>
                    </a:lnTo>
                    <a:lnTo>
                      <a:pt x="238" y="160"/>
                    </a:lnTo>
                    <a:lnTo>
                      <a:pt x="238" y="160"/>
                    </a:lnTo>
                    <a:lnTo>
                      <a:pt x="244" y="160"/>
                    </a:lnTo>
                    <a:lnTo>
                      <a:pt x="246" y="160"/>
                    </a:lnTo>
                    <a:lnTo>
                      <a:pt x="246" y="162"/>
                    </a:lnTo>
                    <a:lnTo>
                      <a:pt x="244" y="166"/>
                    </a:lnTo>
                    <a:lnTo>
                      <a:pt x="244" y="166"/>
                    </a:lnTo>
                    <a:lnTo>
                      <a:pt x="242" y="170"/>
                    </a:lnTo>
                    <a:lnTo>
                      <a:pt x="242" y="172"/>
                    </a:lnTo>
                    <a:lnTo>
                      <a:pt x="242" y="176"/>
                    </a:lnTo>
                    <a:lnTo>
                      <a:pt x="240" y="178"/>
                    </a:lnTo>
                    <a:lnTo>
                      <a:pt x="240" y="178"/>
                    </a:lnTo>
                    <a:lnTo>
                      <a:pt x="238" y="180"/>
                    </a:lnTo>
                    <a:lnTo>
                      <a:pt x="240" y="184"/>
                    </a:lnTo>
                    <a:lnTo>
                      <a:pt x="240" y="188"/>
                    </a:lnTo>
                    <a:lnTo>
                      <a:pt x="238" y="194"/>
                    </a:lnTo>
                    <a:lnTo>
                      <a:pt x="238" y="194"/>
                    </a:lnTo>
                    <a:lnTo>
                      <a:pt x="236" y="200"/>
                    </a:lnTo>
                    <a:lnTo>
                      <a:pt x="238" y="204"/>
                    </a:lnTo>
                    <a:lnTo>
                      <a:pt x="238" y="212"/>
                    </a:lnTo>
                    <a:lnTo>
                      <a:pt x="240" y="218"/>
                    </a:lnTo>
                    <a:lnTo>
                      <a:pt x="246" y="218"/>
                    </a:lnTo>
                    <a:lnTo>
                      <a:pt x="246" y="218"/>
                    </a:lnTo>
                    <a:lnTo>
                      <a:pt x="248" y="224"/>
                    </a:lnTo>
                    <a:lnTo>
                      <a:pt x="248" y="230"/>
                    </a:lnTo>
                    <a:lnTo>
                      <a:pt x="246" y="236"/>
                    </a:lnTo>
                    <a:lnTo>
                      <a:pt x="240" y="248"/>
                    </a:lnTo>
                    <a:lnTo>
                      <a:pt x="240" y="248"/>
                    </a:lnTo>
                    <a:lnTo>
                      <a:pt x="242" y="248"/>
                    </a:lnTo>
                    <a:lnTo>
                      <a:pt x="246" y="250"/>
                    </a:lnTo>
                    <a:lnTo>
                      <a:pt x="250" y="258"/>
                    </a:lnTo>
                    <a:lnTo>
                      <a:pt x="252" y="272"/>
                    </a:lnTo>
                    <a:lnTo>
                      <a:pt x="254" y="290"/>
                    </a:lnTo>
                    <a:lnTo>
                      <a:pt x="254" y="290"/>
                    </a:lnTo>
                    <a:lnTo>
                      <a:pt x="250" y="290"/>
                    </a:lnTo>
                    <a:lnTo>
                      <a:pt x="248" y="288"/>
                    </a:lnTo>
                    <a:lnTo>
                      <a:pt x="248" y="282"/>
                    </a:lnTo>
                    <a:lnTo>
                      <a:pt x="248" y="276"/>
                    </a:lnTo>
                    <a:lnTo>
                      <a:pt x="248" y="274"/>
                    </a:lnTo>
                    <a:lnTo>
                      <a:pt x="246" y="274"/>
                    </a:lnTo>
                    <a:lnTo>
                      <a:pt x="246" y="274"/>
                    </a:lnTo>
                    <a:lnTo>
                      <a:pt x="244" y="274"/>
                    </a:lnTo>
                    <a:lnTo>
                      <a:pt x="242" y="276"/>
                    </a:lnTo>
                    <a:lnTo>
                      <a:pt x="242" y="278"/>
                    </a:lnTo>
                    <a:lnTo>
                      <a:pt x="240" y="278"/>
                    </a:lnTo>
                    <a:lnTo>
                      <a:pt x="240" y="278"/>
                    </a:lnTo>
                    <a:lnTo>
                      <a:pt x="238" y="278"/>
                    </a:lnTo>
                    <a:lnTo>
                      <a:pt x="238" y="276"/>
                    </a:lnTo>
                    <a:lnTo>
                      <a:pt x="236" y="274"/>
                    </a:lnTo>
                    <a:lnTo>
                      <a:pt x="232" y="274"/>
                    </a:lnTo>
                    <a:lnTo>
                      <a:pt x="232" y="274"/>
                    </a:lnTo>
                    <a:lnTo>
                      <a:pt x="230" y="274"/>
                    </a:lnTo>
                    <a:lnTo>
                      <a:pt x="232" y="276"/>
                    </a:lnTo>
                    <a:lnTo>
                      <a:pt x="232" y="278"/>
                    </a:lnTo>
                    <a:lnTo>
                      <a:pt x="226" y="280"/>
                    </a:lnTo>
                    <a:lnTo>
                      <a:pt x="226" y="280"/>
                    </a:lnTo>
                    <a:lnTo>
                      <a:pt x="212" y="282"/>
                    </a:lnTo>
                    <a:lnTo>
                      <a:pt x="196" y="284"/>
                    </a:lnTo>
                    <a:lnTo>
                      <a:pt x="196" y="284"/>
                    </a:lnTo>
                    <a:lnTo>
                      <a:pt x="196" y="290"/>
                    </a:lnTo>
                    <a:lnTo>
                      <a:pt x="198" y="292"/>
                    </a:lnTo>
                    <a:lnTo>
                      <a:pt x="202" y="294"/>
                    </a:lnTo>
                    <a:lnTo>
                      <a:pt x="202" y="294"/>
                    </a:lnTo>
                    <a:lnTo>
                      <a:pt x="204" y="294"/>
                    </a:lnTo>
                    <a:lnTo>
                      <a:pt x="206" y="296"/>
                    </a:lnTo>
                    <a:lnTo>
                      <a:pt x="208" y="300"/>
                    </a:lnTo>
                    <a:lnTo>
                      <a:pt x="208" y="306"/>
                    </a:lnTo>
                    <a:lnTo>
                      <a:pt x="208" y="306"/>
                    </a:lnTo>
                    <a:lnTo>
                      <a:pt x="206" y="306"/>
                    </a:lnTo>
                    <a:lnTo>
                      <a:pt x="206" y="306"/>
                    </a:lnTo>
                    <a:lnTo>
                      <a:pt x="200" y="306"/>
                    </a:lnTo>
                    <a:lnTo>
                      <a:pt x="196" y="306"/>
                    </a:lnTo>
                    <a:lnTo>
                      <a:pt x="192" y="310"/>
                    </a:lnTo>
                    <a:lnTo>
                      <a:pt x="190" y="312"/>
                    </a:lnTo>
                    <a:lnTo>
                      <a:pt x="192" y="316"/>
                    </a:lnTo>
                    <a:lnTo>
                      <a:pt x="192" y="316"/>
                    </a:lnTo>
                    <a:lnTo>
                      <a:pt x="196" y="324"/>
                    </a:lnTo>
                    <a:lnTo>
                      <a:pt x="200" y="334"/>
                    </a:lnTo>
                    <a:lnTo>
                      <a:pt x="204" y="342"/>
                    </a:lnTo>
                    <a:lnTo>
                      <a:pt x="204" y="344"/>
                    </a:lnTo>
                    <a:lnTo>
                      <a:pt x="204" y="346"/>
                    </a:lnTo>
                    <a:lnTo>
                      <a:pt x="204" y="346"/>
                    </a:lnTo>
                    <a:lnTo>
                      <a:pt x="202" y="358"/>
                    </a:lnTo>
                    <a:lnTo>
                      <a:pt x="200" y="382"/>
                    </a:lnTo>
                    <a:lnTo>
                      <a:pt x="196" y="406"/>
                    </a:lnTo>
                    <a:lnTo>
                      <a:pt x="194" y="416"/>
                    </a:lnTo>
                    <a:lnTo>
                      <a:pt x="192" y="426"/>
                    </a:lnTo>
                    <a:lnTo>
                      <a:pt x="192" y="426"/>
                    </a:lnTo>
                    <a:lnTo>
                      <a:pt x="182" y="420"/>
                    </a:lnTo>
                    <a:lnTo>
                      <a:pt x="180" y="416"/>
                    </a:lnTo>
                    <a:lnTo>
                      <a:pt x="182" y="412"/>
                    </a:lnTo>
                    <a:lnTo>
                      <a:pt x="186" y="402"/>
                    </a:lnTo>
                    <a:lnTo>
                      <a:pt x="186" y="402"/>
                    </a:lnTo>
                    <a:lnTo>
                      <a:pt x="190" y="398"/>
                    </a:lnTo>
                    <a:lnTo>
                      <a:pt x="190" y="392"/>
                    </a:lnTo>
                    <a:lnTo>
                      <a:pt x="190" y="388"/>
                    </a:lnTo>
                    <a:lnTo>
                      <a:pt x="188" y="386"/>
                    </a:lnTo>
                    <a:lnTo>
                      <a:pt x="184" y="384"/>
                    </a:lnTo>
                    <a:lnTo>
                      <a:pt x="182" y="384"/>
                    </a:lnTo>
                    <a:lnTo>
                      <a:pt x="176" y="386"/>
                    </a:lnTo>
                    <a:lnTo>
                      <a:pt x="176" y="386"/>
                    </a:lnTo>
                    <a:lnTo>
                      <a:pt x="172" y="388"/>
                    </a:lnTo>
                    <a:lnTo>
                      <a:pt x="170" y="386"/>
                    </a:lnTo>
                    <a:lnTo>
                      <a:pt x="164" y="384"/>
                    </a:lnTo>
                    <a:lnTo>
                      <a:pt x="158" y="382"/>
                    </a:lnTo>
                    <a:lnTo>
                      <a:pt x="156" y="384"/>
                    </a:lnTo>
                    <a:lnTo>
                      <a:pt x="150" y="386"/>
                    </a:lnTo>
                    <a:lnTo>
                      <a:pt x="150" y="386"/>
                    </a:lnTo>
                    <a:lnTo>
                      <a:pt x="142" y="388"/>
                    </a:lnTo>
                    <a:lnTo>
                      <a:pt x="138" y="388"/>
                    </a:lnTo>
                    <a:lnTo>
                      <a:pt x="132" y="386"/>
                    </a:lnTo>
                    <a:lnTo>
                      <a:pt x="128" y="386"/>
                    </a:lnTo>
                    <a:lnTo>
                      <a:pt x="128" y="386"/>
                    </a:lnTo>
                    <a:lnTo>
                      <a:pt x="124" y="374"/>
                    </a:lnTo>
                    <a:lnTo>
                      <a:pt x="122" y="368"/>
                    </a:lnTo>
                    <a:lnTo>
                      <a:pt x="118" y="366"/>
                    </a:lnTo>
                    <a:lnTo>
                      <a:pt x="116" y="362"/>
                    </a:lnTo>
                    <a:lnTo>
                      <a:pt x="116" y="362"/>
                    </a:lnTo>
                    <a:lnTo>
                      <a:pt x="114" y="358"/>
                    </a:lnTo>
                    <a:lnTo>
                      <a:pt x="114" y="356"/>
                    </a:lnTo>
                    <a:lnTo>
                      <a:pt x="108" y="354"/>
                    </a:lnTo>
                    <a:lnTo>
                      <a:pt x="104" y="352"/>
                    </a:lnTo>
                    <a:lnTo>
                      <a:pt x="102" y="348"/>
                    </a:lnTo>
                    <a:lnTo>
                      <a:pt x="100" y="344"/>
                    </a:lnTo>
                    <a:lnTo>
                      <a:pt x="100" y="344"/>
                    </a:lnTo>
                    <a:lnTo>
                      <a:pt x="98" y="336"/>
                    </a:lnTo>
                    <a:lnTo>
                      <a:pt x="92" y="330"/>
                    </a:lnTo>
                    <a:lnTo>
                      <a:pt x="86" y="328"/>
                    </a:lnTo>
                    <a:lnTo>
                      <a:pt x="80" y="328"/>
                    </a:lnTo>
                    <a:lnTo>
                      <a:pt x="80" y="328"/>
                    </a:lnTo>
                    <a:lnTo>
                      <a:pt x="62" y="318"/>
                    </a:lnTo>
                    <a:lnTo>
                      <a:pt x="56" y="316"/>
                    </a:lnTo>
                    <a:lnTo>
                      <a:pt x="54" y="316"/>
                    </a:lnTo>
                    <a:lnTo>
                      <a:pt x="56" y="318"/>
                    </a:lnTo>
                    <a:lnTo>
                      <a:pt x="56" y="318"/>
                    </a:lnTo>
                    <a:lnTo>
                      <a:pt x="54" y="318"/>
                    </a:lnTo>
                    <a:lnTo>
                      <a:pt x="54" y="320"/>
                    </a:lnTo>
                    <a:lnTo>
                      <a:pt x="46" y="318"/>
                    </a:lnTo>
                    <a:lnTo>
                      <a:pt x="38" y="314"/>
                    </a:lnTo>
                    <a:lnTo>
                      <a:pt x="32" y="310"/>
                    </a:lnTo>
                    <a:lnTo>
                      <a:pt x="32" y="310"/>
                    </a:lnTo>
                    <a:lnTo>
                      <a:pt x="28" y="304"/>
                    </a:lnTo>
                    <a:lnTo>
                      <a:pt x="22" y="300"/>
                    </a:lnTo>
                    <a:lnTo>
                      <a:pt x="4" y="292"/>
                    </a:lnTo>
                    <a:lnTo>
                      <a:pt x="4" y="292"/>
                    </a:lnTo>
                    <a:lnTo>
                      <a:pt x="4" y="288"/>
                    </a:lnTo>
                    <a:lnTo>
                      <a:pt x="2" y="290"/>
                    </a:lnTo>
                    <a:lnTo>
                      <a:pt x="0" y="288"/>
                    </a:lnTo>
                    <a:lnTo>
                      <a:pt x="4" y="284"/>
                    </a:lnTo>
                    <a:lnTo>
                      <a:pt x="4" y="284"/>
                    </a:lnTo>
                    <a:lnTo>
                      <a:pt x="10" y="278"/>
                    </a:lnTo>
                    <a:lnTo>
                      <a:pt x="14" y="276"/>
                    </a:lnTo>
                    <a:lnTo>
                      <a:pt x="16" y="276"/>
                    </a:lnTo>
                    <a:lnTo>
                      <a:pt x="18" y="276"/>
                    </a:lnTo>
                    <a:lnTo>
                      <a:pt x="18" y="276"/>
                    </a:lnTo>
                    <a:lnTo>
                      <a:pt x="18" y="272"/>
                    </a:lnTo>
                    <a:lnTo>
                      <a:pt x="16" y="268"/>
                    </a:lnTo>
                    <a:lnTo>
                      <a:pt x="14" y="266"/>
                    </a:lnTo>
                    <a:lnTo>
                      <a:pt x="14" y="260"/>
                    </a:lnTo>
                    <a:lnTo>
                      <a:pt x="14" y="260"/>
                    </a:lnTo>
                    <a:lnTo>
                      <a:pt x="18" y="258"/>
                    </a:lnTo>
                    <a:lnTo>
                      <a:pt x="20" y="256"/>
                    </a:lnTo>
                    <a:lnTo>
                      <a:pt x="28" y="254"/>
                    </a:lnTo>
                    <a:lnTo>
                      <a:pt x="34" y="252"/>
                    </a:lnTo>
                    <a:lnTo>
                      <a:pt x="36" y="250"/>
                    </a:lnTo>
                    <a:lnTo>
                      <a:pt x="36" y="248"/>
                    </a:lnTo>
                    <a:lnTo>
                      <a:pt x="36" y="248"/>
                    </a:lnTo>
                    <a:lnTo>
                      <a:pt x="38" y="244"/>
                    </a:lnTo>
                    <a:lnTo>
                      <a:pt x="42" y="238"/>
                    </a:lnTo>
                    <a:lnTo>
                      <a:pt x="48" y="232"/>
                    </a:lnTo>
                    <a:lnTo>
                      <a:pt x="54" y="226"/>
                    </a:lnTo>
                    <a:lnTo>
                      <a:pt x="54" y="226"/>
                    </a:lnTo>
                    <a:lnTo>
                      <a:pt x="52" y="224"/>
                    </a:lnTo>
                    <a:lnTo>
                      <a:pt x="52" y="222"/>
                    </a:lnTo>
                    <a:lnTo>
                      <a:pt x="54" y="222"/>
                    </a:lnTo>
                    <a:lnTo>
                      <a:pt x="52" y="220"/>
                    </a:lnTo>
                    <a:lnTo>
                      <a:pt x="52" y="220"/>
                    </a:lnTo>
                    <a:lnTo>
                      <a:pt x="50" y="222"/>
                    </a:lnTo>
                    <a:lnTo>
                      <a:pt x="50" y="222"/>
                    </a:lnTo>
                    <a:lnTo>
                      <a:pt x="48" y="222"/>
                    </a:lnTo>
                    <a:lnTo>
                      <a:pt x="44" y="222"/>
                    </a:lnTo>
                    <a:lnTo>
                      <a:pt x="44" y="222"/>
                    </a:lnTo>
                    <a:lnTo>
                      <a:pt x="42" y="220"/>
                    </a:lnTo>
                    <a:lnTo>
                      <a:pt x="40" y="216"/>
                    </a:lnTo>
                    <a:lnTo>
                      <a:pt x="44" y="210"/>
                    </a:lnTo>
                    <a:lnTo>
                      <a:pt x="44" y="210"/>
                    </a:lnTo>
                    <a:lnTo>
                      <a:pt x="44" y="204"/>
                    </a:lnTo>
                    <a:lnTo>
                      <a:pt x="44" y="198"/>
                    </a:lnTo>
                    <a:lnTo>
                      <a:pt x="42" y="182"/>
                    </a:lnTo>
                    <a:lnTo>
                      <a:pt x="42" y="182"/>
                    </a:lnTo>
                    <a:lnTo>
                      <a:pt x="40" y="178"/>
                    </a:lnTo>
                    <a:lnTo>
                      <a:pt x="38" y="176"/>
                    </a:lnTo>
                    <a:lnTo>
                      <a:pt x="38" y="176"/>
                    </a:lnTo>
                    <a:lnTo>
                      <a:pt x="38" y="174"/>
                    </a:lnTo>
                    <a:lnTo>
                      <a:pt x="38" y="174"/>
                    </a:lnTo>
                    <a:lnTo>
                      <a:pt x="44" y="170"/>
                    </a:lnTo>
                    <a:lnTo>
                      <a:pt x="46" y="168"/>
                    </a:lnTo>
                    <a:lnTo>
                      <a:pt x="44" y="162"/>
                    </a:lnTo>
                    <a:lnTo>
                      <a:pt x="44" y="162"/>
                    </a:lnTo>
                    <a:lnTo>
                      <a:pt x="40" y="154"/>
                    </a:lnTo>
                    <a:lnTo>
                      <a:pt x="42" y="154"/>
                    </a:lnTo>
                    <a:lnTo>
                      <a:pt x="42" y="152"/>
                    </a:lnTo>
                    <a:lnTo>
                      <a:pt x="42" y="152"/>
                    </a:lnTo>
                    <a:lnTo>
                      <a:pt x="40" y="146"/>
                    </a:lnTo>
                    <a:lnTo>
                      <a:pt x="40" y="144"/>
                    </a:lnTo>
                    <a:lnTo>
                      <a:pt x="38" y="144"/>
                    </a:lnTo>
                    <a:lnTo>
                      <a:pt x="38" y="144"/>
                    </a:lnTo>
                    <a:lnTo>
                      <a:pt x="38" y="144"/>
                    </a:lnTo>
                    <a:lnTo>
                      <a:pt x="36" y="140"/>
                    </a:lnTo>
                    <a:lnTo>
                      <a:pt x="34" y="140"/>
                    </a:lnTo>
                    <a:lnTo>
                      <a:pt x="32" y="140"/>
                    </a:lnTo>
                    <a:lnTo>
                      <a:pt x="32" y="138"/>
                    </a:lnTo>
                    <a:lnTo>
                      <a:pt x="32" y="138"/>
                    </a:lnTo>
                    <a:lnTo>
                      <a:pt x="30" y="134"/>
                    </a:lnTo>
                    <a:lnTo>
                      <a:pt x="30" y="134"/>
                    </a:lnTo>
                    <a:lnTo>
                      <a:pt x="30" y="132"/>
                    </a:lnTo>
                    <a:lnTo>
                      <a:pt x="30" y="132"/>
                    </a:lnTo>
                    <a:lnTo>
                      <a:pt x="32" y="128"/>
                    </a:lnTo>
                    <a:lnTo>
                      <a:pt x="34" y="124"/>
                    </a:lnTo>
                    <a:lnTo>
                      <a:pt x="34" y="124"/>
                    </a:lnTo>
                    <a:lnTo>
                      <a:pt x="34" y="122"/>
                    </a:lnTo>
                    <a:lnTo>
                      <a:pt x="36" y="122"/>
                    </a:lnTo>
                    <a:lnTo>
                      <a:pt x="38" y="122"/>
                    </a:lnTo>
                    <a:lnTo>
                      <a:pt x="44" y="120"/>
                    </a:lnTo>
                    <a:lnTo>
                      <a:pt x="44" y="120"/>
                    </a:lnTo>
                    <a:lnTo>
                      <a:pt x="46" y="116"/>
                    </a:lnTo>
                    <a:lnTo>
                      <a:pt x="46" y="114"/>
                    </a:lnTo>
                    <a:lnTo>
                      <a:pt x="44" y="114"/>
                    </a:lnTo>
                    <a:lnTo>
                      <a:pt x="46" y="110"/>
                    </a:lnTo>
                    <a:lnTo>
                      <a:pt x="46" y="110"/>
                    </a:lnTo>
                    <a:lnTo>
                      <a:pt x="48" y="108"/>
                    </a:lnTo>
                    <a:lnTo>
                      <a:pt x="46" y="108"/>
                    </a:lnTo>
                    <a:lnTo>
                      <a:pt x="44" y="106"/>
                    </a:lnTo>
                    <a:lnTo>
                      <a:pt x="44" y="104"/>
                    </a:lnTo>
                    <a:lnTo>
                      <a:pt x="44" y="104"/>
                    </a:lnTo>
                    <a:lnTo>
                      <a:pt x="44" y="102"/>
                    </a:lnTo>
                    <a:lnTo>
                      <a:pt x="44" y="100"/>
                    </a:lnTo>
                    <a:lnTo>
                      <a:pt x="44" y="98"/>
                    </a:lnTo>
                    <a:lnTo>
                      <a:pt x="46" y="94"/>
                    </a:lnTo>
                    <a:lnTo>
                      <a:pt x="46" y="9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8" name="Croatia and Slovenia">
                <a:extLst>
                  <a:ext uri="{FF2B5EF4-FFF2-40B4-BE49-F238E27FC236}">
                    <a16:creationId xmlns:a16="http://schemas.microsoft.com/office/drawing/2014/main" id="{4C8D7052-4F8F-40C2-AB57-0157A7F766CA}"/>
                  </a:ext>
                </a:extLst>
              </p:cNvPr>
              <p:cNvSpPr>
                <a:spLocks/>
              </p:cNvSpPr>
              <p:nvPr/>
            </p:nvSpPr>
            <p:spPr bwMode="auto">
              <a:xfrm>
                <a:off x="4381225" y="970918"/>
                <a:ext cx="279138" cy="183622"/>
              </a:xfrm>
              <a:custGeom>
                <a:avLst/>
                <a:gdLst/>
                <a:ahLst/>
                <a:cxnLst>
                  <a:cxn ang="0">
                    <a:pos x="112" y="94"/>
                  </a:cxn>
                  <a:cxn ang="0">
                    <a:pos x="104" y="88"/>
                  </a:cxn>
                  <a:cxn ang="0">
                    <a:pos x="106" y="86"/>
                  </a:cxn>
                  <a:cxn ang="0">
                    <a:pos x="98" y="86"/>
                  </a:cxn>
                  <a:cxn ang="0">
                    <a:pos x="82" y="80"/>
                  </a:cxn>
                  <a:cxn ang="0">
                    <a:pos x="82" y="78"/>
                  </a:cxn>
                  <a:cxn ang="0">
                    <a:pos x="68" y="72"/>
                  </a:cxn>
                  <a:cxn ang="0">
                    <a:pos x="58" y="66"/>
                  </a:cxn>
                  <a:cxn ang="0">
                    <a:pos x="40" y="54"/>
                  </a:cxn>
                  <a:cxn ang="0">
                    <a:pos x="40" y="50"/>
                  </a:cxn>
                  <a:cxn ang="0">
                    <a:pos x="28" y="42"/>
                  </a:cxn>
                  <a:cxn ang="0">
                    <a:pos x="24" y="32"/>
                  </a:cxn>
                  <a:cxn ang="0">
                    <a:pos x="20" y="40"/>
                  </a:cxn>
                  <a:cxn ang="0">
                    <a:pos x="14" y="40"/>
                  </a:cxn>
                  <a:cxn ang="0">
                    <a:pos x="10" y="28"/>
                  </a:cxn>
                  <a:cxn ang="0">
                    <a:pos x="12" y="24"/>
                  </a:cxn>
                  <a:cxn ang="0">
                    <a:pos x="6" y="18"/>
                  </a:cxn>
                  <a:cxn ang="0">
                    <a:pos x="2" y="12"/>
                  </a:cxn>
                  <a:cxn ang="0">
                    <a:pos x="0" y="8"/>
                  </a:cxn>
                  <a:cxn ang="0">
                    <a:pos x="26" y="4"/>
                  </a:cxn>
                  <a:cxn ang="0">
                    <a:pos x="34" y="4"/>
                  </a:cxn>
                  <a:cxn ang="0">
                    <a:pos x="44" y="2"/>
                  </a:cxn>
                  <a:cxn ang="0">
                    <a:pos x="50" y="0"/>
                  </a:cxn>
                  <a:cxn ang="0">
                    <a:pos x="56" y="4"/>
                  </a:cxn>
                  <a:cxn ang="0">
                    <a:pos x="58" y="8"/>
                  </a:cxn>
                  <a:cxn ang="0">
                    <a:pos x="68" y="14"/>
                  </a:cxn>
                  <a:cxn ang="0">
                    <a:pos x="84" y="20"/>
                  </a:cxn>
                  <a:cxn ang="0">
                    <a:pos x="90" y="22"/>
                  </a:cxn>
                  <a:cxn ang="0">
                    <a:pos x="104" y="14"/>
                  </a:cxn>
                  <a:cxn ang="0">
                    <a:pos x="112" y="16"/>
                  </a:cxn>
                  <a:cxn ang="0">
                    <a:pos x="132" y="14"/>
                  </a:cxn>
                  <a:cxn ang="0">
                    <a:pos x="138" y="22"/>
                  </a:cxn>
                  <a:cxn ang="0">
                    <a:pos x="142" y="26"/>
                  </a:cxn>
                  <a:cxn ang="0">
                    <a:pos x="148" y="32"/>
                  </a:cxn>
                  <a:cxn ang="0">
                    <a:pos x="152" y="38"/>
                  </a:cxn>
                  <a:cxn ang="0">
                    <a:pos x="156" y="44"/>
                  </a:cxn>
                  <a:cxn ang="0">
                    <a:pos x="162" y="46"/>
                  </a:cxn>
                  <a:cxn ang="0">
                    <a:pos x="170" y="48"/>
                  </a:cxn>
                  <a:cxn ang="0">
                    <a:pos x="174" y="48"/>
                  </a:cxn>
                  <a:cxn ang="0">
                    <a:pos x="174" y="54"/>
                  </a:cxn>
                  <a:cxn ang="0">
                    <a:pos x="174" y="60"/>
                  </a:cxn>
                  <a:cxn ang="0">
                    <a:pos x="180" y="74"/>
                  </a:cxn>
                  <a:cxn ang="0">
                    <a:pos x="180" y="80"/>
                  </a:cxn>
                  <a:cxn ang="0">
                    <a:pos x="180" y="88"/>
                  </a:cxn>
                  <a:cxn ang="0">
                    <a:pos x="184" y="94"/>
                  </a:cxn>
                  <a:cxn ang="0">
                    <a:pos x="194" y="110"/>
                  </a:cxn>
                  <a:cxn ang="0">
                    <a:pos x="190" y="114"/>
                  </a:cxn>
                  <a:cxn ang="0">
                    <a:pos x="184" y="114"/>
                  </a:cxn>
                  <a:cxn ang="0">
                    <a:pos x="178" y="118"/>
                  </a:cxn>
                  <a:cxn ang="0">
                    <a:pos x="162" y="122"/>
                  </a:cxn>
                  <a:cxn ang="0">
                    <a:pos x="152" y="120"/>
                  </a:cxn>
                  <a:cxn ang="0">
                    <a:pos x="142" y="110"/>
                  </a:cxn>
                  <a:cxn ang="0">
                    <a:pos x="140" y="106"/>
                  </a:cxn>
                  <a:cxn ang="0">
                    <a:pos x="134" y="92"/>
                  </a:cxn>
                  <a:cxn ang="0">
                    <a:pos x="118" y="92"/>
                  </a:cxn>
                  <a:cxn ang="0">
                    <a:pos x="120" y="96"/>
                  </a:cxn>
                </a:cxnLst>
                <a:rect l="0" t="0" r="r" b="b"/>
                <a:pathLst>
                  <a:path w="194" h="126">
                    <a:moveTo>
                      <a:pt x="118" y="98"/>
                    </a:moveTo>
                    <a:lnTo>
                      <a:pt x="118" y="98"/>
                    </a:lnTo>
                    <a:lnTo>
                      <a:pt x="116" y="96"/>
                    </a:lnTo>
                    <a:lnTo>
                      <a:pt x="112" y="94"/>
                    </a:lnTo>
                    <a:lnTo>
                      <a:pt x="112" y="94"/>
                    </a:lnTo>
                    <a:lnTo>
                      <a:pt x="108" y="92"/>
                    </a:lnTo>
                    <a:lnTo>
                      <a:pt x="104" y="88"/>
                    </a:lnTo>
                    <a:lnTo>
                      <a:pt x="104" y="88"/>
                    </a:lnTo>
                    <a:lnTo>
                      <a:pt x="102" y="88"/>
                    </a:lnTo>
                    <a:lnTo>
                      <a:pt x="102" y="86"/>
                    </a:lnTo>
                    <a:lnTo>
                      <a:pt x="106" y="86"/>
                    </a:lnTo>
                    <a:lnTo>
                      <a:pt x="106" y="86"/>
                    </a:lnTo>
                    <a:lnTo>
                      <a:pt x="104" y="86"/>
                    </a:lnTo>
                    <a:lnTo>
                      <a:pt x="104" y="86"/>
                    </a:lnTo>
                    <a:lnTo>
                      <a:pt x="98" y="86"/>
                    </a:lnTo>
                    <a:lnTo>
                      <a:pt x="98" y="86"/>
                    </a:lnTo>
                    <a:lnTo>
                      <a:pt x="90" y="84"/>
                    </a:lnTo>
                    <a:lnTo>
                      <a:pt x="84" y="82"/>
                    </a:lnTo>
                    <a:lnTo>
                      <a:pt x="84" y="82"/>
                    </a:lnTo>
                    <a:lnTo>
                      <a:pt x="82" y="80"/>
                    </a:lnTo>
                    <a:lnTo>
                      <a:pt x="84" y="80"/>
                    </a:lnTo>
                    <a:lnTo>
                      <a:pt x="84" y="80"/>
                    </a:lnTo>
                    <a:lnTo>
                      <a:pt x="82" y="78"/>
                    </a:lnTo>
                    <a:lnTo>
                      <a:pt x="82" y="78"/>
                    </a:lnTo>
                    <a:lnTo>
                      <a:pt x="70" y="70"/>
                    </a:lnTo>
                    <a:lnTo>
                      <a:pt x="70" y="70"/>
                    </a:lnTo>
                    <a:lnTo>
                      <a:pt x="68" y="70"/>
                    </a:lnTo>
                    <a:lnTo>
                      <a:pt x="68" y="72"/>
                    </a:lnTo>
                    <a:lnTo>
                      <a:pt x="66" y="72"/>
                    </a:lnTo>
                    <a:lnTo>
                      <a:pt x="64" y="70"/>
                    </a:lnTo>
                    <a:lnTo>
                      <a:pt x="64" y="70"/>
                    </a:lnTo>
                    <a:lnTo>
                      <a:pt x="58" y="66"/>
                    </a:lnTo>
                    <a:lnTo>
                      <a:pt x="52" y="62"/>
                    </a:lnTo>
                    <a:lnTo>
                      <a:pt x="52" y="62"/>
                    </a:lnTo>
                    <a:lnTo>
                      <a:pt x="40" y="56"/>
                    </a:lnTo>
                    <a:lnTo>
                      <a:pt x="40" y="54"/>
                    </a:lnTo>
                    <a:lnTo>
                      <a:pt x="42" y="52"/>
                    </a:lnTo>
                    <a:lnTo>
                      <a:pt x="42" y="52"/>
                    </a:lnTo>
                    <a:lnTo>
                      <a:pt x="44" y="52"/>
                    </a:lnTo>
                    <a:lnTo>
                      <a:pt x="40" y="50"/>
                    </a:lnTo>
                    <a:lnTo>
                      <a:pt x="40" y="50"/>
                    </a:lnTo>
                    <a:lnTo>
                      <a:pt x="32" y="46"/>
                    </a:lnTo>
                    <a:lnTo>
                      <a:pt x="30" y="44"/>
                    </a:lnTo>
                    <a:lnTo>
                      <a:pt x="28" y="42"/>
                    </a:lnTo>
                    <a:lnTo>
                      <a:pt x="28" y="42"/>
                    </a:lnTo>
                    <a:lnTo>
                      <a:pt x="28" y="36"/>
                    </a:lnTo>
                    <a:lnTo>
                      <a:pt x="26" y="34"/>
                    </a:lnTo>
                    <a:lnTo>
                      <a:pt x="24" y="32"/>
                    </a:lnTo>
                    <a:lnTo>
                      <a:pt x="24" y="30"/>
                    </a:lnTo>
                    <a:lnTo>
                      <a:pt x="24" y="30"/>
                    </a:lnTo>
                    <a:lnTo>
                      <a:pt x="22" y="36"/>
                    </a:lnTo>
                    <a:lnTo>
                      <a:pt x="20" y="40"/>
                    </a:lnTo>
                    <a:lnTo>
                      <a:pt x="20" y="40"/>
                    </a:lnTo>
                    <a:lnTo>
                      <a:pt x="16" y="42"/>
                    </a:lnTo>
                    <a:lnTo>
                      <a:pt x="16" y="42"/>
                    </a:lnTo>
                    <a:lnTo>
                      <a:pt x="14" y="40"/>
                    </a:lnTo>
                    <a:lnTo>
                      <a:pt x="14" y="40"/>
                    </a:lnTo>
                    <a:lnTo>
                      <a:pt x="10" y="32"/>
                    </a:lnTo>
                    <a:lnTo>
                      <a:pt x="8" y="30"/>
                    </a:lnTo>
                    <a:lnTo>
                      <a:pt x="10" y="28"/>
                    </a:lnTo>
                    <a:lnTo>
                      <a:pt x="10" y="28"/>
                    </a:lnTo>
                    <a:lnTo>
                      <a:pt x="12" y="26"/>
                    </a:lnTo>
                    <a:lnTo>
                      <a:pt x="14" y="26"/>
                    </a:lnTo>
                    <a:lnTo>
                      <a:pt x="12" y="24"/>
                    </a:lnTo>
                    <a:lnTo>
                      <a:pt x="10" y="24"/>
                    </a:lnTo>
                    <a:lnTo>
                      <a:pt x="10" y="24"/>
                    </a:lnTo>
                    <a:lnTo>
                      <a:pt x="10" y="20"/>
                    </a:lnTo>
                    <a:lnTo>
                      <a:pt x="6" y="18"/>
                    </a:lnTo>
                    <a:lnTo>
                      <a:pt x="4" y="16"/>
                    </a:lnTo>
                    <a:lnTo>
                      <a:pt x="2" y="14"/>
                    </a:lnTo>
                    <a:lnTo>
                      <a:pt x="2" y="14"/>
                    </a:lnTo>
                    <a:lnTo>
                      <a:pt x="2" y="12"/>
                    </a:lnTo>
                    <a:lnTo>
                      <a:pt x="2" y="12"/>
                    </a:lnTo>
                    <a:lnTo>
                      <a:pt x="0" y="10"/>
                    </a:lnTo>
                    <a:lnTo>
                      <a:pt x="0" y="8"/>
                    </a:lnTo>
                    <a:lnTo>
                      <a:pt x="0" y="8"/>
                    </a:lnTo>
                    <a:lnTo>
                      <a:pt x="14" y="10"/>
                    </a:lnTo>
                    <a:lnTo>
                      <a:pt x="20" y="8"/>
                    </a:lnTo>
                    <a:lnTo>
                      <a:pt x="20" y="8"/>
                    </a:lnTo>
                    <a:lnTo>
                      <a:pt x="26" y="4"/>
                    </a:lnTo>
                    <a:lnTo>
                      <a:pt x="28" y="2"/>
                    </a:lnTo>
                    <a:lnTo>
                      <a:pt x="30" y="2"/>
                    </a:lnTo>
                    <a:lnTo>
                      <a:pt x="30" y="2"/>
                    </a:lnTo>
                    <a:lnTo>
                      <a:pt x="34" y="4"/>
                    </a:lnTo>
                    <a:lnTo>
                      <a:pt x="36" y="2"/>
                    </a:lnTo>
                    <a:lnTo>
                      <a:pt x="36" y="2"/>
                    </a:lnTo>
                    <a:lnTo>
                      <a:pt x="40" y="0"/>
                    </a:lnTo>
                    <a:lnTo>
                      <a:pt x="44" y="2"/>
                    </a:lnTo>
                    <a:lnTo>
                      <a:pt x="44" y="2"/>
                    </a:lnTo>
                    <a:lnTo>
                      <a:pt x="48" y="4"/>
                    </a:lnTo>
                    <a:lnTo>
                      <a:pt x="50" y="2"/>
                    </a:lnTo>
                    <a:lnTo>
                      <a:pt x="50" y="0"/>
                    </a:lnTo>
                    <a:lnTo>
                      <a:pt x="50" y="0"/>
                    </a:lnTo>
                    <a:lnTo>
                      <a:pt x="54" y="2"/>
                    </a:lnTo>
                    <a:lnTo>
                      <a:pt x="56" y="2"/>
                    </a:lnTo>
                    <a:lnTo>
                      <a:pt x="56" y="4"/>
                    </a:lnTo>
                    <a:lnTo>
                      <a:pt x="56" y="4"/>
                    </a:lnTo>
                    <a:lnTo>
                      <a:pt x="56" y="4"/>
                    </a:lnTo>
                    <a:lnTo>
                      <a:pt x="58" y="6"/>
                    </a:lnTo>
                    <a:lnTo>
                      <a:pt x="58" y="8"/>
                    </a:lnTo>
                    <a:lnTo>
                      <a:pt x="58" y="8"/>
                    </a:lnTo>
                    <a:lnTo>
                      <a:pt x="60" y="10"/>
                    </a:lnTo>
                    <a:lnTo>
                      <a:pt x="60" y="10"/>
                    </a:lnTo>
                    <a:lnTo>
                      <a:pt x="68" y="14"/>
                    </a:lnTo>
                    <a:lnTo>
                      <a:pt x="72" y="16"/>
                    </a:lnTo>
                    <a:lnTo>
                      <a:pt x="72" y="16"/>
                    </a:lnTo>
                    <a:lnTo>
                      <a:pt x="78" y="18"/>
                    </a:lnTo>
                    <a:lnTo>
                      <a:pt x="84" y="20"/>
                    </a:lnTo>
                    <a:lnTo>
                      <a:pt x="84" y="20"/>
                    </a:lnTo>
                    <a:lnTo>
                      <a:pt x="86" y="22"/>
                    </a:lnTo>
                    <a:lnTo>
                      <a:pt x="90" y="22"/>
                    </a:lnTo>
                    <a:lnTo>
                      <a:pt x="90" y="22"/>
                    </a:lnTo>
                    <a:lnTo>
                      <a:pt x="94" y="20"/>
                    </a:lnTo>
                    <a:lnTo>
                      <a:pt x="96" y="16"/>
                    </a:lnTo>
                    <a:lnTo>
                      <a:pt x="96" y="16"/>
                    </a:lnTo>
                    <a:lnTo>
                      <a:pt x="104" y="14"/>
                    </a:lnTo>
                    <a:lnTo>
                      <a:pt x="108" y="14"/>
                    </a:lnTo>
                    <a:lnTo>
                      <a:pt x="110" y="14"/>
                    </a:lnTo>
                    <a:lnTo>
                      <a:pt x="110" y="14"/>
                    </a:lnTo>
                    <a:lnTo>
                      <a:pt x="112" y="16"/>
                    </a:lnTo>
                    <a:lnTo>
                      <a:pt x="120" y="14"/>
                    </a:lnTo>
                    <a:lnTo>
                      <a:pt x="120" y="14"/>
                    </a:lnTo>
                    <a:lnTo>
                      <a:pt x="130" y="14"/>
                    </a:lnTo>
                    <a:lnTo>
                      <a:pt x="132" y="14"/>
                    </a:lnTo>
                    <a:lnTo>
                      <a:pt x="132" y="14"/>
                    </a:lnTo>
                    <a:lnTo>
                      <a:pt x="134" y="18"/>
                    </a:lnTo>
                    <a:lnTo>
                      <a:pt x="136" y="20"/>
                    </a:lnTo>
                    <a:lnTo>
                      <a:pt x="138" y="22"/>
                    </a:lnTo>
                    <a:lnTo>
                      <a:pt x="138" y="24"/>
                    </a:lnTo>
                    <a:lnTo>
                      <a:pt x="138" y="24"/>
                    </a:lnTo>
                    <a:lnTo>
                      <a:pt x="140" y="26"/>
                    </a:lnTo>
                    <a:lnTo>
                      <a:pt x="142" y="26"/>
                    </a:lnTo>
                    <a:lnTo>
                      <a:pt x="144" y="28"/>
                    </a:lnTo>
                    <a:lnTo>
                      <a:pt x="146" y="30"/>
                    </a:lnTo>
                    <a:lnTo>
                      <a:pt x="146" y="30"/>
                    </a:lnTo>
                    <a:lnTo>
                      <a:pt x="148" y="32"/>
                    </a:lnTo>
                    <a:lnTo>
                      <a:pt x="152" y="36"/>
                    </a:lnTo>
                    <a:lnTo>
                      <a:pt x="152" y="36"/>
                    </a:lnTo>
                    <a:lnTo>
                      <a:pt x="152" y="38"/>
                    </a:lnTo>
                    <a:lnTo>
                      <a:pt x="152" y="38"/>
                    </a:lnTo>
                    <a:lnTo>
                      <a:pt x="150" y="40"/>
                    </a:lnTo>
                    <a:lnTo>
                      <a:pt x="150" y="40"/>
                    </a:lnTo>
                    <a:lnTo>
                      <a:pt x="154" y="44"/>
                    </a:lnTo>
                    <a:lnTo>
                      <a:pt x="156" y="44"/>
                    </a:lnTo>
                    <a:lnTo>
                      <a:pt x="158" y="44"/>
                    </a:lnTo>
                    <a:lnTo>
                      <a:pt x="158" y="44"/>
                    </a:lnTo>
                    <a:lnTo>
                      <a:pt x="160" y="44"/>
                    </a:lnTo>
                    <a:lnTo>
                      <a:pt x="162" y="46"/>
                    </a:lnTo>
                    <a:lnTo>
                      <a:pt x="166" y="50"/>
                    </a:lnTo>
                    <a:lnTo>
                      <a:pt x="166" y="50"/>
                    </a:lnTo>
                    <a:lnTo>
                      <a:pt x="168" y="50"/>
                    </a:lnTo>
                    <a:lnTo>
                      <a:pt x="170" y="48"/>
                    </a:lnTo>
                    <a:lnTo>
                      <a:pt x="172" y="48"/>
                    </a:lnTo>
                    <a:lnTo>
                      <a:pt x="174" y="48"/>
                    </a:lnTo>
                    <a:lnTo>
                      <a:pt x="174" y="48"/>
                    </a:lnTo>
                    <a:lnTo>
                      <a:pt x="174" y="48"/>
                    </a:lnTo>
                    <a:lnTo>
                      <a:pt x="174" y="50"/>
                    </a:lnTo>
                    <a:lnTo>
                      <a:pt x="170" y="52"/>
                    </a:lnTo>
                    <a:lnTo>
                      <a:pt x="170" y="52"/>
                    </a:lnTo>
                    <a:lnTo>
                      <a:pt x="174" y="54"/>
                    </a:lnTo>
                    <a:lnTo>
                      <a:pt x="178" y="56"/>
                    </a:lnTo>
                    <a:lnTo>
                      <a:pt x="178" y="56"/>
                    </a:lnTo>
                    <a:lnTo>
                      <a:pt x="176" y="58"/>
                    </a:lnTo>
                    <a:lnTo>
                      <a:pt x="174" y="60"/>
                    </a:lnTo>
                    <a:lnTo>
                      <a:pt x="176" y="64"/>
                    </a:lnTo>
                    <a:lnTo>
                      <a:pt x="176" y="64"/>
                    </a:lnTo>
                    <a:lnTo>
                      <a:pt x="178" y="70"/>
                    </a:lnTo>
                    <a:lnTo>
                      <a:pt x="180" y="74"/>
                    </a:lnTo>
                    <a:lnTo>
                      <a:pt x="180" y="74"/>
                    </a:lnTo>
                    <a:lnTo>
                      <a:pt x="182" y="78"/>
                    </a:lnTo>
                    <a:lnTo>
                      <a:pt x="180" y="80"/>
                    </a:lnTo>
                    <a:lnTo>
                      <a:pt x="180" y="80"/>
                    </a:lnTo>
                    <a:lnTo>
                      <a:pt x="178" y="82"/>
                    </a:lnTo>
                    <a:lnTo>
                      <a:pt x="180" y="84"/>
                    </a:lnTo>
                    <a:lnTo>
                      <a:pt x="180" y="86"/>
                    </a:lnTo>
                    <a:lnTo>
                      <a:pt x="180" y="88"/>
                    </a:lnTo>
                    <a:lnTo>
                      <a:pt x="180" y="88"/>
                    </a:lnTo>
                    <a:lnTo>
                      <a:pt x="178" y="90"/>
                    </a:lnTo>
                    <a:lnTo>
                      <a:pt x="180" y="92"/>
                    </a:lnTo>
                    <a:lnTo>
                      <a:pt x="184" y="94"/>
                    </a:lnTo>
                    <a:lnTo>
                      <a:pt x="184" y="94"/>
                    </a:lnTo>
                    <a:lnTo>
                      <a:pt x="192" y="100"/>
                    </a:lnTo>
                    <a:lnTo>
                      <a:pt x="194" y="106"/>
                    </a:lnTo>
                    <a:lnTo>
                      <a:pt x="194" y="110"/>
                    </a:lnTo>
                    <a:lnTo>
                      <a:pt x="194" y="110"/>
                    </a:lnTo>
                    <a:lnTo>
                      <a:pt x="192" y="112"/>
                    </a:lnTo>
                    <a:lnTo>
                      <a:pt x="190" y="114"/>
                    </a:lnTo>
                    <a:lnTo>
                      <a:pt x="190" y="114"/>
                    </a:lnTo>
                    <a:lnTo>
                      <a:pt x="190" y="116"/>
                    </a:lnTo>
                    <a:lnTo>
                      <a:pt x="188" y="116"/>
                    </a:lnTo>
                    <a:lnTo>
                      <a:pt x="184" y="114"/>
                    </a:lnTo>
                    <a:lnTo>
                      <a:pt x="184" y="114"/>
                    </a:lnTo>
                    <a:lnTo>
                      <a:pt x="182" y="114"/>
                    </a:lnTo>
                    <a:lnTo>
                      <a:pt x="180" y="114"/>
                    </a:lnTo>
                    <a:lnTo>
                      <a:pt x="178" y="118"/>
                    </a:lnTo>
                    <a:lnTo>
                      <a:pt x="178" y="118"/>
                    </a:lnTo>
                    <a:lnTo>
                      <a:pt x="174" y="122"/>
                    </a:lnTo>
                    <a:lnTo>
                      <a:pt x="170" y="122"/>
                    </a:lnTo>
                    <a:lnTo>
                      <a:pt x="162" y="122"/>
                    </a:lnTo>
                    <a:lnTo>
                      <a:pt x="162" y="122"/>
                    </a:lnTo>
                    <a:lnTo>
                      <a:pt x="158" y="122"/>
                    </a:lnTo>
                    <a:lnTo>
                      <a:pt x="154" y="126"/>
                    </a:lnTo>
                    <a:lnTo>
                      <a:pt x="154" y="126"/>
                    </a:lnTo>
                    <a:lnTo>
                      <a:pt x="152" y="120"/>
                    </a:lnTo>
                    <a:lnTo>
                      <a:pt x="150" y="116"/>
                    </a:lnTo>
                    <a:lnTo>
                      <a:pt x="144" y="112"/>
                    </a:lnTo>
                    <a:lnTo>
                      <a:pt x="144" y="112"/>
                    </a:lnTo>
                    <a:lnTo>
                      <a:pt x="142" y="110"/>
                    </a:lnTo>
                    <a:lnTo>
                      <a:pt x="142" y="108"/>
                    </a:lnTo>
                    <a:lnTo>
                      <a:pt x="140" y="108"/>
                    </a:lnTo>
                    <a:lnTo>
                      <a:pt x="140" y="106"/>
                    </a:lnTo>
                    <a:lnTo>
                      <a:pt x="140" y="106"/>
                    </a:lnTo>
                    <a:lnTo>
                      <a:pt x="138" y="100"/>
                    </a:lnTo>
                    <a:lnTo>
                      <a:pt x="136" y="94"/>
                    </a:lnTo>
                    <a:lnTo>
                      <a:pt x="136" y="94"/>
                    </a:lnTo>
                    <a:lnTo>
                      <a:pt x="134" y="92"/>
                    </a:lnTo>
                    <a:lnTo>
                      <a:pt x="130" y="90"/>
                    </a:lnTo>
                    <a:lnTo>
                      <a:pt x="124" y="90"/>
                    </a:lnTo>
                    <a:lnTo>
                      <a:pt x="124" y="90"/>
                    </a:lnTo>
                    <a:lnTo>
                      <a:pt x="118" y="92"/>
                    </a:lnTo>
                    <a:lnTo>
                      <a:pt x="118" y="92"/>
                    </a:lnTo>
                    <a:lnTo>
                      <a:pt x="118" y="94"/>
                    </a:lnTo>
                    <a:lnTo>
                      <a:pt x="118" y="94"/>
                    </a:lnTo>
                    <a:lnTo>
                      <a:pt x="120" y="96"/>
                    </a:lnTo>
                    <a:lnTo>
                      <a:pt x="120" y="96"/>
                    </a:lnTo>
                    <a:lnTo>
                      <a:pt x="118" y="98"/>
                    </a:lnTo>
                    <a:lnTo>
                      <a:pt x="118" y="9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39" name="Czech Republic">
                <a:extLst>
                  <a:ext uri="{FF2B5EF4-FFF2-40B4-BE49-F238E27FC236}">
                    <a16:creationId xmlns:a16="http://schemas.microsoft.com/office/drawing/2014/main" id="{13940A86-8A23-49A3-B86D-91601701CD20}"/>
                  </a:ext>
                </a:extLst>
              </p:cNvPr>
              <p:cNvSpPr>
                <a:spLocks/>
              </p:cNvSpPr>
              <p:nvPr/>
            </p:nvSpPr>
            <p:spPr bwMode="auto">
              <a:xfrm>
                <a:off x="4335181" y="845588"/>
                <a:ext cx="181297" cy="78695"/>
              </a:xfrm>
              <a:custGeom>
                <a:avLst/>
                <a:gdLst/>
                <a:ahLst/>
                <a:cxnLst>
                  <a:cxn ang="0">
                    <a:pos x="100" y="54"/>
                  </a:cxn>
                  <a:cxn ang="0">
                    <a:pos x="106" y="48"/>
                  </a:cxn>
                  <a:cxn ang="0">
                    <a:pos x="110" y="46"/>
                  </a:cxn>
                  <a:cxn ang="0">
                    <a:pos x="118" y="38"/>
                  </a:cxn>
                  <a:cxn ang="0">
                    <a:pos x="126" y="28"/>
                  </a:cxn>
                  <a:cxn ang="0">
                    <a:pos x="116" y="22"/>
                  </a:cxn>
                  <a:cxn ang="0">
                    <a:pos x="102" y="18"/>
                  </a:cxn>
                  <a:cxn ang="0">
                    <a:pos x="100" y="16"/>
                  </a:cxn>
                  <a:cxn ang="0">
                    <a:pos x="96" y="12"/>
                  </a:cxn>
                  <a:cxn ang="0">
                    <a:pos x="92" y="12"/>
                  </a:cxn>
                  <a:cxn ang="0">
                    <a:pos x="86" y="10"/>
                  </a:cxn>
                  <a:cxn ang="0">
                    <a:pos x="86" y="12"/>
                  </a:cxn>
                  <a:cxn ang="0">
                    <a:pos x="86" y="14"/>
                  </a:cxn>
                  <a:cxn ang="0">
                    <a:pos x="82" y="16"/>
                  </a:cxn>
                  <a:cxn ang="0">
                    <a:pos x="82" y="16"/>
                  </a:cxn>
                  <a:cxn ang="0">
                    <a:pos x="76" y="12"/>
                  </a:cxn>
                  <a:cxn ang="0">
                    <a:pos x="72" y="10"/>
                  </a:cxn>
                  <a:cxn ang="0">
                    <a:pos x="52" y="6"/>
                  </a:cxn>
                  <a:cxn ang="0">
                    <a:pos x="48" y="6"/>
                  </a:cxn>
                  <a:cxn ang="0">
                    <a:pos x="44" y="6"/>
                  </a:cxn>
                  <a:cxn ang="0">
                    <a:pos x="40" y="2"/>
                  </a:cxn>
                  <a:cxn ang="0">
                    <a:pos x="34" y="4"/>
                  </a:cxn>
                  <a:cxn ang="0">
                    <a:pos x="30" y="8"/>
                  </a:cxn>
                  <a:cxn ang="0">
                    <a:pos x="24" y="10"/>
                  </a:cxn>
                  <a:cxn ang="0">
                    <a:pos x="12" y="14"/>
                  </a:cxn>
                  <a:cxn ang="0">
                    <a:pos x="0" y="14"/>
                  </a:cxn>
                  <a:cxn ang="0">
                    <a:pos x="0" y="16"/>
                  </a:cxn>
                  <a:cxn ang="0">
                    <a:pos x="8" y="26"/>
                  </a:cxn>
                  <a:cxn ang="0">
                    <a:pos x="12" y="30"/>
                  </a:cxn>
                  <a:cxn ang="0">
                    <a:pos x="16" y="32"/>
                  </a:cxn>
                  <a:cxn ang="0">
                    <a:pos x="28" y="40"/>
                  </a:cxn>
                  <a:cxn ang="0">
                    <a:pos x="32" y="42"/>
                  </a:cxn>
                  <a:cxn ang="0">
                    <a:pos x="32" y="46"/>
                  </a:cxn>
                  <a:cxn ang="0">
                    <a:pos x="40" y="48"/>
                  </a:cxn>
                  <a:cxn ang="0">
                    <a:pos x="44" y="48"/>
                  </a:cxn>
                  <a:cxn ang="0">
                    <a:pos x="48" y="48"/>
                  </a:cxn>
                  <a:cxn ang="0">
                    <a:pos x="50" y="44"/>
                  </a:cxn>
                  <a:cxn ang="0">
                    <a:pos x="50" y="38"/>
                  </a:cxn>
                  <a:cxn ang="0">
                    <a:pos x="52" y="38"/>
                  </a:cxn>
                  <a:cxn ang="0">
                    <a:pos x="62" y="42"/>
                  </a:cxn>
                  <a:cxn ang="0">
                    <a:pos x="64" y="44"/>
                  </a:cxn>
                  <a:cxn ang="0">
                    <a:pos x="68" y="42"/>
                  </a:cxn>
                  <a:cxn ang="0">
                    <a:pos x="72" y="42"/>
                  </a:cxn>
                  <a:cxn ang="0">
                    <a:pos x="90" y="52"/>
                  </a:cxn>
                  <a:cxn ang="0">
                    <a:pos x="94" y="54"/>
                  </a:cxn>
                  <a:cxn ang="0">
                    <a:pos x="100" y="54"/>
                  </a:cxn>
                </a:cxnLst>
                <a:rect l="0" t="0" r="r" b="b"/>
                <a:pathLst>
                  <a:path w="126" h="54">
                    <a:moveTo>
                      <a:pt x="100" y="54"/>
                    </a:moveTo>
                    <a:lnTo>
                      <a:pt x="100" y="54"/>
                    </a:lnTo>
                    <a:lnTo>
                      <a:pt x="102" y="52"/>
                    </a:lnTo>
                    <a:lnTo>
                      <a:pt x="106" y="48"/>
                    </a:lnTo>
                    <a:lnTo>
                      <a:pt x="110" y="46"/>
                    </a:lnTo>
                    <a:lnTo>
                      <a:pt x="110" y="46"/>
                    </a:lnTo>
                    <a:lnTo>
                      <a:pt x="118" y="42"/>
                    </a:lnTo>
                    <a:lnTo>
                      <a:pt x="118" y="38"/>
                    </a:lnTo>
                    <a:lnTo>
                      <a:pt x="120" y="34"/>
                    </a:lnTo>
                    <a:lnTo>
                      <a:pt x="126" y="28"/>
                    </a:lnTo>
                    <a:lnTo>
                      <a:pt x="126" y="28"/>
                    </a:lnTo>
                    <a:lnTo>
                      <a:pt x="116" y="22"/>
                    </a:lnTo>
                    <a:lnTo>
                      <a:pt x="108" y="20"/>
                    </a:lnTo>
                    <a:lnTo>
                      <a:pt x="102" y="18"/>
                    </a:lnTo>
                    <a:lnTo>
                      <a:pt x="100" y="16"/>
                    </a:lnTo>
                    <a:lnTo>
                      <a:pt x="100" y="16"/>
                    </a:lnTo>
                    <a:lnTo>
                      <a:pt x="98" y="12"/>
                    </a:lnTo>
                    <a:lnTo>
                      <a:pt x="96" y="12"/>
                    </a:lnTo>
                    <a:lnTo>
                      <a:pt x="96" y="12"/>
                    </a:lnTo>
                    <a:lnTo>
                      <a:pt x="92" y="12"/>
                    </a:lnTo>
                    <a:lnTo>
                      <a:pt x="88" y="10"/>
                    </a:lnTo>
                    <a:lnTo>
                      <a:pt x="86" y="10"/>
                    </a:lnTo>
                    <a:lnTo>
                      <a:pt x="86" y="12"/>
                    </a:lnTo>
                    <a:lnTo>
                      <a:pt x="86" y="12"/>
                    </a:lnTo>
                    <a:lnTo>
                      <a:pt x="88" y="14"/>
                    </a:lnTo>
                    <a:lnTo>
                      <a:pt x="86" y="14"/>
                    </a:lnTo>
                    <a:lnTo>
                      <a:pt x="84" y="14"/>
                    </a:lnTo>
                    <a:lnTo>
                      <a:pt x="82" y="16"/>
                    </a:lnTo>
                    <a:lnTo>
                      <a:pt x="82" y="16"/>
                    </a:lnTo>
                    <a:lnTo>
                      <a:pt x="82" y="16"/>
                    </a:lnTo>
                    <a:lnTo>
                      <a:pt x="80" y="14"/>
                    </a:lnTo>
                    <a:lnTo>
                      <a:pt x="76" y="12"/>
                    </a:lnTo>
                    <a:lnTo>
                      <a:pt x="72" y="10"/>
                    </a:lnTo>
                    <a:lnTo>
                      <a:pt x="72" y="10"/>
                    </a:lnTo>
                    <a:lnTo>
                      <a:pt x="58" y="8"/>
                    </a:lnTo>
                    <a:lnTo>
                      <a:pt x="52" y="6"/>
                    </a:lnTo>
                    <a:lnTo>
                      <a:pt x="50" y="4"/>
                    </a:lnTo>
                    <a:lnTo>
                      <a:pt x="48" y="6"/>
                    </a:lnTo>
                    <a:lnTo>
                      <a:pt x="48" y="6"/>
                    </a:lnTo>
                    <a:lnTo>
                      <a:pt x="44" y="6"/>
                    </a:lnTo>
                    <a:lnTo>
                      <a:pt x="40" y="2"/>
                    </a:lnTo>
                    <a:lnTo>
                      <a:pt x="40" y="2"/>
                    </a:lnTo>
                    <a:lnTo>
                      <a:pt x="38" y="0"/>
                    </a:lnTo>
                    <a:lnTo>
                      <a:pt x="34" y="4"/>
                    </a:lnTo>
                    <a:lnTo>
                      <a:pt x="34" y="4"/>
                    </a:lnTo>
                    <a:lnTo>
                      <a:pt x="30" y="8"/>
                    </a:lnTo>
                    <a:lnTo>
                      <a:pt x="24" y="10"/>
                    </a:lnTo>
                    <a:lnTo>
                      <a:pt x="24" y="10"/>
                    </a:lnTo>
                    <a:lnTo>
                      <a:pt x="12" y="14"/>
                    </a:lnTo>
                    <a:lnTo>
                      <a:pt x="12" y="14"/>
                    </a:lnTo>
                    <a:lnTo>
                      <a:pt x="4" y="14"/>
                    </a:lnTo>
                    <a:lnTo>
                      <a:pt x="0" y="14"/>
                    </a:lnTo>
                    <a:lnTo>
                      <a:pt x="0" y="16"/>
                    </a:lnTo>
                    <a:lnTo>
                      <a:pt x="0" y="16"/>
                    </a:lnTo>
                    <a:lnTo>
                      <a:pt x="4" y="20"/>
                    </a:lnTo>
                    <a:lnTo>
                      <a:pt x="8" y="26"/>
                    </a:lnTo>
                    <a:lnTo>
                      <a:pt x="8" y="26"/>
                    </a:lnTo>
                    <a:lnTo>
                      <a:pt x="12" y="30"/>
                    </a:lnTo>
                    <a:lnTo>
                      <a:pt x="16" y="32"/>
                    </a:lnTo>
                    <a:lnTo>
                      <a:pt x="16" y="32"/>
                    </a:lnTo>
                    <a:lnTo>
                      <a:pt x="24" y="38"/>
                    </a:lnTo>
                    <a:lnTo>
                      <a:pt x="28" y="40"/>
                    </a:lnTo>
                    <a:lnTo>
                      <a:pt x="28" y="40"/>
                    </a:lnTo>
                    <a:lnTo>
                      <a:pt x="32" y="42"/>
                    </a:lnTo>
                    <a:lnTo>
                      <a:pt x="32" y="46"/>
                    </a:lnTo>
                    <a:lnTo>
                      <a:pt x="32" y="46"/>
                    </a:lnTo>
                    <a:lnTo>
                      <a:pt x="38" y="48"/>
                    </a:lnTo>
                    <a:lnTo>
                      <a:pt x="40" y="48"/>
                    </a:lnTo>
                    <a:lnTo>
                      <a:pt x="40" y="48"/>
                    </a:lnTo>
                    <a:lnTo>
                      <a:pt x="44" y="48"/>
                    </a:lnTo>
                    <a:lnTo>
                      <a:pt x="46" y="48"/>
                    </a:lnTo>
                    <a:lnTo>
                      <a:pt x="48" y="48"/>
                    </a:lnTo>
                    <a:lnTo>
                      <a:pt x="48" y="48"/>
                    </a:lnTo>
                    <a:lnTo>
                      <a:pt x="50" y="44"/>
                    </a:lnTo>
                    <a:lnTo>
                      <a:pt x="50" y="40"/>
                    </a:lnTo>
                    <a:lnTo>
                      <a:pt x="50" y="38"/>
                    </a:lnTo>
                    <a:lnTo>
                      <a:pt x="52" y="38"/>
                    </a:lnTo>
                    <a:lnTo>
                      <a:pt x="52" y="38"/>
                    </a:lnTo>
                    <a:lnTo>
                      <a:pt x="58" y="40"/>
                    </a:lnTo>
                    <a:lnTo>
                      <a:pt x="62" y="42"/>
                    </a:lnTo>
                    <a:lnTo>
                      <a:pt x="62" y="42"/>
                    </a:lnTo>
                    <a:lnTo>
                      <a:pt x="64" y="44"/>
                    </a:lnTo>
                    <a:lnTo>
                      <a:pt x="66" y="42"/>
                    </a:lnTo>
                    <a:lnTo>
                      <a:pt x="68" y="42"/>
                    </a:lnTo>
                    <a:lnTo>
                      <a:pt x="72" y="42"/>
                    </a:lnTo>
                    <a:lnTo>
                      <a:pt x="72" y="42"/>
                    </a:lnTo>
                    <a:lnTo>
                      <a:pt x="82" y="48"/>
                    </a:lnTo>
                    <a:lnTo>
                      <a:pt x="90" y="52"/>
                    </a:lnTo>
                    <a:lnTo>
                      <a:pt x="90" y="52"/>
                    </a:lnTo>
                    <a:lnTo>
                      <a:pt x="94" y="54"/>
                    </a:lnTo>
                    <a:lnTo>
                      <a:pt x="96" y="54"/>
                    </a:lnTo>
                    <a:lnTo>
                      <a:pt x="100" y="54"/>
                    </a:lnTo>
                    <a:lnTo>
                      <a:pt x="100" y="5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0" name="Denmark">
                <a:extLst>
                  <a:ext uri="{FF2B5EF4-FFF2-40B4-BE49-F238E27FC236}">
                    <a16:creationId xmlns:a16="http://schemas.microsoft.com/office/drawing/2014/main" id="{2F8407CA-B0EE-42B4-A93D-E3ACD5E274C1}"/>
                  </a:ext>
                </a:extLst>
              </p:cNvPr>
              <p:cNvSpPr>
                <a:spLocks/>
              </p:cNvSpPr>
              <p:nvPr/>
            </p:nvSpPr>
            <p:spPr bwMode="auto">
              <a:xfrm>
                <a:off x="4220071" y="673623"/>
                <a:ext cx="103598" cy="75782"/>
              </a:xfrm>
              <a:custGeom>
                <a:avLst/>
                <a:gdLst/>
                <a:ahLst/>
                <a:cxnLst/>
                <a:rect l="l" t="t" r="r" b="b"/>
                <a:pathLst>
                  <a:path w="95250" h="68792">
                    <a:moveTo>
                      <a:pt x="47625" y="52918"/>
                    </a:moveTo>
                    <a:lnTo>
                      <a:pt x="50271" y="52918"/>
                    </a:lnTo>
                    <a:lnTo>
                      <a:pt x="52917" y="55564"/>
                    </a:lnTo>
                    <a:lnTo>
                      <a:pt x="55563" y="55564"/>
                    </a:lnTo>
                    <a:lnTo>
                      <a:pt x="55563" y="52918"/>
                    </a:lnTo>
                    <a:lnTo>
                      <a:pt x="58208" y="55564"/>
                    </a:lnTo>
                    <a:lnTo>
                      <a:pt x="60854" y="58210"/>
                    </a:lnTo>
                    <a:lnTo>
                      <a:pt x="58208" y="60855"/>
                    </a:lnTo>
                    <a:lnTo>
                      <a:pt x="55563" y="63501"/>
                    </a:lnTo>
                    <a:lnTo>
                      <a:pt x="50271" y="63501"/>
                    </a:lnTo>
                    <a:lnTo>
                      <a:pt x="44979" y="60855"/>
                    </a:lnTo>
                    <a:lnTo>
                      <a:pt x="37042" y="58210"/>
                    </a:lnTo>
                    <a:lnTo>
                      <a:pt x="34396" y="55564"/>
                    </a:lnTo>
                    <a:lnTo>
                      <a:pt x="37042" y="55564"/>
                    </a:lnTo>
                    <a:close/>
                    <a:moveTo>
                      <a:pt x="87313" y="34397"/>
                    </a:moveTo>
                    <a:lnTo>
                      <a:pt x="92604" y="34397"/>
                    </a:lnTo>
                    <a:lnTo>
                      <a:pt x="95250" y="34397"/>
                    </a:lnTo>
                    <a:lnTo>
                      <a:pt x="95250" y="39689"/>
                    </a:lnTo>
                    <a:lnTo>
                      <a:pt x="95250" y="44980"/>
                    </a:lnTo>
                    <a:lnTo>
                      <a:pt x="92604" y="47626"/>
                    </a:lnTo>
                    <a:lnTo>
                      <a:pt x="89959" y="50272"/>
                    </a:lnTo>
                    <a:lnTo>
                      <a:pt x="92604" y="52918"/>
                    </a:lnTo>
                    <a:lnTo>
                      <a:pt x="95250" y="52918"/>
                    </a:lnTo>
                    <a:lnTo>
                      <a:pt x="92604" y="55564"/>
                    </a:lnTo>
                    <a:lnTo>
                      <a:pt x="89959" y="58210"/>
                    </a:lnTo>
                    <a:lnTo>
                      <a:pt x="87313" y="60855"/>
                    </a:lnTo>
                    <a:lnTo>
                      <a:pt x="89959" y="66147"/>
                    </a:lnTo>
                    <a:lnTo>
                      <a:pt x="84667" y="66147"/>
                    </a:lnTo>
                    <a:lnTo>
                      <a:pt x="76729" y="63501"/>
                    </a:lnTo>
                    <a:lnTo>
                      <a:pt x="74084" y="63501"/>
                    </a:lnTo>
                    <a:lnTo>
                      <a:pt x="74084" y="60855"/>
                    </a:lnTo>
                    <a:lnTo>
                      <a:pt x="76729" y="60855"/>
                    </a:lnTo>
                    <a:lnTo>
                      <a:pt x="79375" y="58210"/>
                    </a:lnTo>
                    <a:lnTo>
                      <a:pt x="74084" y="60855"/>
                    </a:lnTo>
                    <a:lnTo>
                      <a:pt x="68792" y="60855"/>
                    </a:lnTo>
                    <a:lnTo>
                      <a:pt x="66146" y="58210"/>
                    </a:lnTo>
                    <a:lnTo>
                      <a:pt x="66146" y="52918"/>
                    </a:lnTo>
                    <a:lnTo>
                      <a:pt x="66146" y="50272"/>
                    </a:lnTo>
                    <a:lnTo>
                      <a:pt x="63500" y="47626"/>
                    </a:lnTo>
                    <a:lnTo>
                      <a:pt x="66146" y="44980"/>
                    </a:lnTo>
                    <a:lnTo>
                      <a:pt x="74084" y="44980"/>
                    </a:lnTo>
                    <a:lnTo>
                      <a:pt x="79375" y="42334"/>
                    </a:lnTo>
                    <a:lnTo>
                      <a:pt x="76729" y="39689"/>
                    </a:lnTo>
                    <a:lnTo>
                      <a:pt x="82021" y="39689"/>
                    </a:lnTo>
                    <a:lnTo>
                      <a:pt x="84667" y="44980"/>
                    </a:lnTo>
                    <a:lnTo>
                      <a:pt x="84667" y="42334"/>
                    </a:lnTo>
                    <a:lnTo>
                      <a:pt x="87313" y="42334"/>
                    </a:lnTo>
                    <a:lnTo>
                      <a:pt x="87313" y="44980"/>
                    </a:lnTo>
                    <a:lnTo>
                      <a:pt x="89959" y="42334"/>
                    </a:lnTo>
                    <a:lnTo>
                      <a:pt x="89959" y="39689"/>
                    </a:lnTo>
                    <a:lnTo>
                      <a:pt x="87313" y="39689"/>
                    </a:lnTo>
                    <a:lnTo>
                      <a:pt x="84667" y="39689"/>
                    </a:lnTo>
                    <a:lnTo>
                      <a:pt x="84667" y="37043"/>
                    </a:lnTo>
                    <a:close/>
                    <a:moveTo>
                      <a:pt x="29105" y="13229"/>
                    </a:moveTo>
                    <a:lnTo>
                      <a:pt x="34396" y="15875"/>
                    </a:lnTo>
                    <a:lnTo>
                      <a:pt x="37042" y="18521"/>
                    </a:lnTo>
                    <a:lnTo>
                      <a:pt x="39688" y="23812"/>
                    </a:lnTo>
                    <a:lnTo>
                      <a:pt x="39688" y="26458"/>
                    </a:lnTo>
                    <a:lnTo>
                      <a:pt x="42334" y="26458"/>
                    </a:lnTo>
                    <a:lnTo>
                      <a:pt x="42334" y="29104"/>
                    </a:lnTo>
                    <a:lnTo>
                      <a:pt x="47626" y="29104"/>
                    </a:lnTo>
                    <a:lnTo>
                      <a:pt x="52917" y="29104"/>
                    </a:lnTo>
                    <a:lnTo>
                      <a:pt x="55563" y="31750"/>
                    </a:lnTo>
                    <a:lnTo>
                      <a:pt x="55563" y="34396"/>
                    </a:lnTo>
                    <a:lnTo>
                      <a:pt x="50272" y="34396"/>
                    </a:lnTo>
                    <a:lnTo>
                      <a:pt x="47626" y="37042"/>
                    </a:lnTo>
                    <a:lnTo>
                      <a:pt x="44980" y="39688"/>
                    </a:lnTo>
                    <a:lnTo>
                      <a:pt x="42334" y="39688"/>
                    </a:lnTo>
                    <a:lnTo>
                      <a:pt x="39688" y="42333"/>
                    </a:lnTo>
                    <a:lnTo>
                      <a:pt x="39688" y="44979"/>
                    </a:lnTo>
                    <a:lnTo>
                      <a:pt x="37042" y="47625"/>
                    </a:lnTo>
                    <a:lnTo>
                      <a:pt x="34396" y="47625"/>
                    </a:lnTo>
                    <a:lnTo>
                      <a:pt x="34396" y="50271"/>
                    </a:lnTo>
                    <a:lnTo>
                      <a:pt x="37042" y="52917"/>
                    </a:lnTo>
                    <a:lnTo>
                      <a:pt x="34396" y="52917"/>
                    </a:lnTo>
                    <a:lnTo>
                      <a:pt x="31751" y="55563"/>
                    </a:lnTo>
                    <a:lnTo>
                      <a:pt x="29105" y="58209"/>
                    </a:lnTo>
                    <a:lnTo>
                      <a:pt x="31751" y="60854"/>
                    </a:lnTo>
                    <a:lnTo>
                      <a:pt x="31751" y="63500"/>
                    </a:lnTo>
                    <a:lnTo>
                      <a:pt x="37042" y="63500"/>
                    </a:lnTo>
                    <a:lnTo>
                      <a:pt x="39688" y="66146"/>
                    </a:lnTo>
                    <a:lnTo>
                      <a:pt x="37042" y="66146"/>
                    </a:lnTo>
                    <a:lnTo>
                      <a:pt x="31751" y="68792"/>
                    </a:lnTo>
                    <a:lnTo>
                      <a:pt x="26459" y="66146"/>
                    </a:lnTo>
                    <a:lnTo>
                      <a:pt x="21167" y="66146"/>
                    </a:lnTo>
                    <a:lnTo>
                      <a:pt x="15875" y="66146"/>
                    </a:lnTo>
                    <a:lnTo>
                      <a:pt x="15875" y="63500"/>
                    </a:lnTo>
                    <a:lnTo>
                      <a:pt x="15875" y="60854"/>
                    </a:lnTo>
                    <a:lnTo>
                      <a:pt x="15875" y="55563"/>
                    </a:lnTo>
                    <a:lnTo>
                      <a:pt x="13230" y="55563"/>
                    </a:lnTo>
                    <a:lnTo>
                      <a:pt x="10584" y="52917"/>
                    </a:lnTo>
                    <a:lnTo>
                      <a:pt x="7938" y="50271"/>
                    </a:lnTo>
                    <a:lnTo>
                      <a:pt x="10584" y="50271"/>
                    </a:lnTo>
                    <a:lnTo>
                      <a:pt x="7938" y="47625"/>
                    </a:lnTo>
                    <a:lnTo>
                      <a:pt x="7938" y="42333"/>
                    </a:lnTo>
                    <a:lnTo>
                      <a:pt x="5292" y="42333"/>
                    </a:lnTo>
                    <a:lnTo>
                      <a:pt x="2646" y="42333"/>
                    </a:lnTo>
                    <a:lnTo>
                      <a:pt x="2646" y="39688"/>
                    </a:lnTo>
                    <a:lnTo>
                      <a:pt x="2646" y="37042"/>
                    </a:lnTo>
                    <a:lnTo>
                      <a:pt x="5292" y="34396"/>
                    </a:lnTo>
                    <a:lnTo>
                      <a:pt x="5292" y="31750"/>
                    </a:lnTo>
                    <a:lnTo>
                      <a:pt x="2646" y="29104"/>
                    </a:lnTo>
                    <a:lnTo>
                      <a:pt x="0" y="26458"/>
                    </a:lnTo>
                    <a:lnTo>
                      <a:pt x="0" y="23812"/>
                    </a:lnTo>
                    <a:lnTo>
                      <a:pt x="0" y="21167"/>
                    </a:lnTo>
                    <a:lnTo>
                      <a:pt x="2646" y="18521"/>
                    </a:lnTo>
                    <a:lnTo>
                      <a:pt x="5292" y="18521"/>
                    </a:lnTo>
                    <a:lnTo>
                      <a:pt x="7938" y="23812"/>
                    </a:lnTo>
                    <a:lnTo>
                      <a:pt x="13230" y="23812"/>
                    </a:lnTo>
                    <a:lnTo>
                      <a:pt x="13230" y="21167"/>
                    </a:lnTo>
                    <a:lnTo>
                      <a:pt x="13230" y="18521"/>
                    </a:lnTo>
                    <a:lnTo>
                      <a:pt x="15875" y="15875"/>
                    </a:lnTo>
                    <a:lnTo>
                      <a:pt x="18521" y="15875"/>
                    </a:lnTo>
                    <a:lnTo>
                      <a:pt x="18521" y="18521"/>
                    </a:lnTo>
                    <a:lnTo>
                      <a:pt x="18521" y="23812"/>
                    </a:lnTo>
                    <a:lnTo>
                      <a:pt x="21167" y="23812"/>
                    </a:lnTo>
                    <a:lnTo>
                      <a:pt x="21167" y="15875"/>
                    </a:lnTo>
                    <a:lnTo>
                      <a:pt x="23813" y="15875"/>
                    </a:lnTo>
                    <a:lnTo>
                      <a:pt x="26459" y="15875"/>
                    </a:lnTo>
                    <a:close/>
                    <a:moveTo>
                      <a:pt x="10584" y="10583"/>
                    </a:moveTo>
                    <a:lnTo>
                      <a:pt x="13230" y="10583"/>
                    </a:lnTo>
                    <a:lnTo>
                      <a:pt x="15876" y="10583"/>
                    </a:lnTo>
                    <a:lnTo>
                      <a:pt x="18522" y="10583"/>
                    </a:lnTo>
                    <a:lnTo>
                      <a:pt x="21167" y="13229"/>
                    </a:lnTo>
                    <a:lnTo>
                      <a:pt x="18522" y="13229"/>
                    </a:lnTo>
                    <a:lnTo>
                      <a:pt x="13230" y="13229"/>
                    </a:lnTo>
                    <a:lnTo>
                      <a:pt x="10584" y="18521"/>
                    </a:lnTo>
                    <a:lnTo>
                      <a:pt x="10584" y="21167"/>
                    </a:lnTo>
                    <a:lnTo>
                      <a:pt x="7938" y="18521"/>
                    </a:lnTo>
                    <a:lnTo>
                      <a:pt x="5292" y="15875"/>
                    </a:lnTo>
                    <a:close/>
                    <a:moveTo>
                      <a:pt x="42334" y="0"/>
                    </a:moveTo>
                    <a:lnTo>
                      <a:pt x="44980" y="0"/>
                    </a:lnTo>
                    <a:lnTo>
                      <a:pt x="44980" y="2646"/>
                    </a:lnTo>
                    <a:lnTo>
                      <a:pt x="42334" y="2646"/>
                    </a:lnTo>
                    <a:lnTo>
                      <a:pt x="44980" y="5292"/>
                    </a:lnTo>
                    <a:lnTo>
                      <a:pt x="44980" y="7938"/>
                    </a:lnTo>
                    <a:lnTo>
                      <a:pt x="44980" y="10583"/>
                    </a:lnTo>
                    <a:lnTo>
                      <a:pt x="42334" y="13229"/>
                    </a:lnTo>
                    <a:lnTo>
                      <a:pt x="39689" y="18521"/>
                    </a:lnTo>
                    <a:lnTo>
                      <a:pt x="34397" y="13229"/>
                    </a:lnTo>
                    <a:lnTo>
                      <a:pt x="29105" y="10583"/>
                    </a:lnTo>
                    <a:lnTo>
                      <a:pt x="26459" y="10583"/>
                    </a:lnTo>
                    <a:lnTo>
                      <a:pt x="23813" y="13229"/>
                    </a:lnTo>
                    <a:lnTo>
                      <a:pt x="21167" y="13229"/>
                    </a:lnTo>
                    <a:lnTo>
                      <a:pt x="23813" y="10583"/>
                    </a:lnTo>
                    <a:lnTo>
                      <a:pt x="29105" y="5292"/>
                    </a:lnTo>
                    <a:lnTo>
                      <a:pt x="37043"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1" name="Estonia">
                <a:extLst>
                  <a:ext uri="{FF2B5EF4-FFF2-40B4-BE49-F238E27FC236}">
                    <a16:creationId xmlns:a16="http://schemas.microsoft.com/office/drawing/2014/main" id="{271B3883-A046-4133-BE01-50665707AB9F}"/>
                  </a:ext>
                </a:extLst>
              </p:cNvPr>
              <p:cNvSpPr>
                <a:spLocks/>
              </p:cNvSpPr>
              <p:nvPr/>
            </p:nvSpPr>
            <p:spPr bwMode="auto">
              <a:xfrm>
                <a:off x="4597052" y="626991"/>
                <a:ext cx="106477" cy="43720"/>
              </a:xfrm>
              <a:custGeom>
                <a:avLst/>
                <a:gdLst/>
                <a:ahLst/>
                <a:cxnLst>
                  <a:cxn ang="0">
                    <a:pos x="18" y="30"/>
                  </a:cxn>
                  <a:cxn ang="0">
                    <a:pos x="18" y="24"/>
                  </a:cxn>
                  <a:cxn ang="0">
                    <a:pos x="14" y="24"/>
                  </a:cxn>
                  <a:cxn ang="0">
                    <a:pos x="14" y="26"/>
                  </a:cxn>
                  <a:cxn ang="0">
                    <a:pos x="10" y="24"/>
                  </a:cxn>
                  <a:cxn ang="0">
                    <a:pos x="10" y="22"/>
                  </a:cxn>
                  <a:cxn ang="0">
                    <a:pos x="6" y="20"/>
                  </a:cxn>
                  <a:cxn ang="0">
                    <a:pos x="4" y="16"/>
                  </a:cxn>
                  <a:cxn ang="0">
                    <a:pos x="6" y="16"/>
                  </a:cxn>
                  <a:cxn ang="0">
                    <a:pos x="8" y="14"/>
                  </a:cxn>
                  <a:cxn ang="0">
                    <a:pos x="0" y="12"/>
                  </a:cxn>
                  <a:cxn ang="0">
                    <a:pos x="0" y="10"/>
                  </a:cxn>
                  <a:cxn ang="0">
                    <a:pos x="0" y="8"/>
                  </a:cxn>
                  <a:cxn ang="0">
                    <a:pos x="4" y="6"/>
                  </a:cxn>
                  <a:cxn ang="0">
                    <a:pos x="8" y="4"/>
                  </a:cxn>
                  <a:cxn ang="0">
                    <a:pos x="10" y="2"/>
                  </a:cxn>
                  <a:cxn ang="0">
                    <a:pos x="14" y="2"/>
                  </a:cxn>
                  <a:cxn ang="0">
                    <a:pos x="16" y="2"/>
                  </a:cxn>
                  <a:cxn ang="0">
                    <a:pos x="20" y="2"/>
                  </a:cxn>
                  <a:cxn ang="0">
                    <a:pos x="22" y="2"/>
                  </a:cxn>
                  <a:cxn ang="0">
                    <a:pos x="24" y="0"/>
                  </a:cxn>
                  <a:cxn ang="0">
                    <a:pos x="28" y="0"/>
                  </a:cxn>
                  <a:cxn ang="0">
                    <a:pos x="30" y="0"/>
                  </a:cxn>
                  <a:cxn ang="0">
                    <a:pos x="34" y="0"/>
                  </a:cxn>
                  <a:cxn ang="0">
                    <a:pos x="38" y="2"/>
                  </a:cxn>
                  <a:cxn ang="0">
                    <a:pos x="40" y="0"/>
                  </a:cxn>
                  <a:cxn ang="0">
                    <a:pos x="44" y="2"/>
                  </a:cxn>
                  <a:cxn ang="0">
                    <a:pos x="52" y="6"/>
                  </a:cxn>
                  <a:cxn ang="0">
                    <a:pos x="62" y="6"/>
                  </a:cxn>
                  <a:cxn ang="0">
                    <a:pos x="68" y="6"/>
                  </a:cxn>
                  <a:cxn ang="0">
                    <a:pos x="70" y="4"/>
                  </a:cxn>
                  <a:cxn ang="0">
                    <a:pos x="74" y="8"/>
                  </a:cxn>
                  <a:cxn ang="0">
                    <a:pos x="72" y="26"/>
                  </a:cxn>
                  <a:cxn ang="0">
                    <a:pos x="60" y="30"/>
                  </a:cxn>
                  <a:cxn ang="0">
                    <a:pos x="56" y="28"/>
                  </a:cxn>
                  <a:cxn ang="0">
                    <a:pos x="46" y="28"/>
                  </a:cxn>
                  <a:cxn ang="0">
                    <a:pos x="44" y="26"/>
                  </a:cxn>
                  <a:cxn ang="0">
                    <a:pos x="44" y="24"/>
                  </a:cxn>
                  <a:cxn ang="0">
                    <a:pos x="32" y="24"/>
                  </a:cxn>
                  <a:cxn ang="0">
                    <a:pos x="28" y="24"/>
                  </a:cxn>
                  <a:cxn ang="0">
                    <a:pos x="18" y="30"/>
                  </a:cxn>
                </a:cxnLst>
                <a:rect l="0" t="0" r="r" b="b"/>
                <a:pathLst>
                  <a:path w="74" h="30">
                    <a:moveTo>
                      <a:pt x="18" y="30"/>
                    </a:moveTo>
                    <a:lnTo>
                      <a:pt x="18" y="30"/>
                    </a:lnTo>
                    <a:lnTo>
                      <a:pt x="18" y="26"/>
                    </a:lnTo>
                    <a:lnTo>
                      <a:pt x="18" y="24"/>
                    </a:lnTo>
                    <a:lnTo>
                      <a:pt x="16" y="22"/>
                    </a:lnTo>
                    <a:lnTo>
                      <a:pt x="14" y="24"/>
                    </a:lnTo>
                    <a:lnTo>
                      <a:pt x="14" y="24"/>
                    </a:lnTo>
                    <a:lnTo>
                      <a:pt x="14" y="26"/>
                    </a:lnTo>
                    <a:lnTo>
                      <a:pt x="12" y="26"/>
                    </a:lnTo>
                    <a:lnTo>
                      <a:pt x="10" y="24"/>
                    </a:lnTo>
                    <a:lnTo>
                      <a:pt x="10" y="22"/>
                    </a:lnTo>
                    <a:lnTo>
                      <a:pt x="10" y="22"/>
                    </a:lnTo>
                    <a:lnTo>
                      <a:pt x="8" y="20"/>
                    </a:lnTo>
                    <a:lnTo>
                      <a:pt x="6" y="20"/>
                    </a:lnTo>
                    <a:lnTo>
                      <a:pt x="4" y="18"/>
                    </a:lnTo>
                    <a:lnTo>
                      <a:pt x="4" y="16"/>
                    </a:lnTo>
                    <a:lnTo>
                      <a:pt x="4" y="16"/>
                    </a:lnTo>
                    <a:lnTo>
                      <a:pt x="6" y="16"/>
                    </a:lnTo>
                    <a:lnTo>
                      <a:pt x="8" y="14"/>
                    </a:lnTo>
                    <a:lnTo>
                      <a:pt x="8" y="14"/>
                    </a:lnTo>
                    <a:lnTo>
                      <a:pt x="2" y="14"/>
                    </a:lnTo>
                    <a:lnTo>
                      <a:pt x="0" y="12"/>
                    </a:lnTo>
                    <a:lnTo>
                      <a:pt x="0" y="10"/>
                    </a:lnTo>
                    <a:lnTo>
                      <a:pt x="0" y="10"/>
                    </a:lnTo>
                    <a:lnTo>
                      <a:pt x="2" y="8"/>
                    </a:lnTo>
                    <a:lnTo>
                      <a:pt x="0" y="8"/>
                    </a:lnTo>
                    <a:lnTo>
                      <a:pt x="0" y="6"/>
                    </a:lnTo>
                    <a:lnTo>
                      <a:pt x="4" y="6"/>
                    </a:lnTo>
                    <a:lnTo>
                      <a:pt x="4" y="6"/>
                    </a:lnTo>
                    <a:lnTo>
                      <a:pt x="8" y="4"/>
                    </a:lnTo>
                    <a:lnTo>
                      <a:pt x="10" y="4"/>
                    </a:lnTo>
                    <a:lnTo>
                      <a:pt x="10" y="2"/>
                    </a:lnTo>
                    <a:lnTo>
                      <a:pt x="14" y="2"/>
                    </a:lnTo>
                    <a:lnTo>
                      <a:pt x="14" y="2"/>
                    </a:lnTo>
                    <a:lnTo>
                      <a:pt x="16" y="2"/>
                    </a:lnTo>
                    <a:lnTo>
                      <a:pt x="16" y="2"/>
                    </a:lnTo>
                    <a:lnTo>
                      <a:pt x="18" y="0"/>
                    </a:lnTo>
                    <a:lnTo>
                      <a:pt x="20" y="2"/>
                    </a:lnTo>
                    <a:lnTo>
                      <a:pt x="20" y="2"/>
                    </a:lnTo>
                    <a:lnTo>
                      <a:pt x="22" y="2"/>
                    </a:lnTo>
                    <a:lnTo>
                      <a:pt x="24" y="0"/>
                    </a:lnTo>
                    <a:lnTo>
                      <a:pt x="24" y="0"/>
                    </a:lnTo>
                    <a:lnTo>
                      <a:pt x="28" y="0"/>
                    </a:lnTo>
                    <a:lnTo>
                      <a:pt x="28" y="0"/>
                    </a:lnTo>
                    <a:lnTo>
                      <a:pt x="30" y="0"/>
                    </a:lnTo>
                    <a:lnTo>
                      <a:pt x="30" y="0"/>
                    </a:lnTo>
                    <a:lnTo>
                      <a:pt x="32" y="0"/>
                    </a:lnTo>
                    <a:lnTo>
                      <a:pt x="34" y="0"/>
                    </a:lnTo>
                    <a:lnTo>
                      <a:pt x="34" y="0"/>
                    </a:lnTo>
                    <a:lnTo>
                      <a:pt x="38" y="2"/>
                    </a:lnTo>
                    <a:lnTo>
                      <a:pt x="38" y="2"/>
                    </a:lnTo>
                    <a:lnTo>
                      <a:pt x="40" y="0"/>
                    </a:lnTo>
                    <a:lnTo>
                      <a:pt x="44" y="2"/>
                    </a:lnTo>
                    <a:lnTo>
                      <a:pt x="44" y="2"/>
                    </a:lnTo>
                    <a:lnTo>
                      <a:pt x="48" y="6"/>
                    </a:lnTo>
                    <a:lnTo>
                      <a:pt x="52" y="6"/>
                    </a:lnTo>
                    <a:lnTo>
                      <a:pt x="56" y="6"/>
                    </a:lnTo>
                    <a:lnTo>
                      <a:pt x="62" y="6"/>
                    </a:lnTo>
                    <a:lnTo>
                      <a:pt x="62" y="6"/>
                    </a:lnTo>
                    <a:lnTo>
                      <a:pt x="68" y="6"/>
                    </a:lnTo>
                    <a:lnTo>
                      <a:pt x="70" y="4"/>
                    </a:lnTo>
                    <a:lnTo>
                      <a:pt x="70" y="4"/>
                    </a:lnTo>
                    <a:lnTo>
                      <a:pt x="74" y="6"/>
                    </a:lnTo>
                    <a:lnTo>
                      <a:pt x="74" y="8"/>
                    </a:lnTo>
                    <a:lnTo>
                      <a:pt x="72" y="12"/>
                    </a:lnTo>
                    <a:lnTo>
                      <a:pt x="72" y="26"/>
                    </a:lnTo>
                    <a:lnTo>
                      <a:pt x="72" y="26"/>
                    </a:lnTo>
                    <a:lnTo>
                      <a:pt x="60" y="30"/>
                    </a:lnTo>
                    <a:lnTo>
                      <a:pt x="60" y="30"/>
                    </a:lnTo>
                    <a:lnTo>
                      <a:pt x="56" y="28"/>
                    </a:lnTo>
                    <a:lnTo>
                      <a:pt x="50" y="28"/>
                    </a:lnTo>
                    <a:lnTo>
                      <a:pt x="46" y="28"/>
                    </a:lnTo>
                    <a:lnTo>
                      <a:pt x="44" y="28"/>
                    </a:lnTo>
                    <a:lnTo>
                      <a:pt x="44" y="26"/>
                    </a:lnTo>
                    <a:lnTo>
                      <a:pt x="44" y="26"/>
                    </a:lnTo>
                    <a:lnTo>
                      <a:pt x="44" y="24"/>
                    </a:lnTo>
                    <a:lnTo>
                      <a:pt x="42" y="24"/>
                    </a:lnTo>
                    <a:lnTo>
                      <a:pt x="32" y="24"/>
                    </a:lnTo>
                    <a:lnTo>
                      <a:pt x="32" y="24"/>
                    </a:lnTo>
                    <a:lnTo>
                      <a:pt x="28" y="24"/>
                    </a:lnTo>
                    <a:lnTo>
                      <a:pt x="24" y="24"/>
                    </a:lnTo>
                    <a:lnTo>
                      <a:pt x="18" y="30"/>
                    </a:lnTo>
                    <a:lnTo>
                      <a:pt x="18" y="3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2" name="Finland">
                <a:extLst>
                  <a:ext uri="{FF2B5EF4-FFF2-40B4-BE49-F238E27FC236}">
                    <a16:creationId xmlns:a16="http://schemas.microsoft.com/office/drawing/2014/main" id="{8DD81200-81B0-4181-B28D-FAA6089BD182}"/>
                  </a:ext>
                </a:extLst>
              </p:cNvPr>
              <p:cNvSpPr>
                <a:spLocks/>
              </p:cNvSpPr>
              <p:nvPr/>
            </p:nvSpPr>
            <p:spPr bwMode="auto">
              <a:xfrm>
                <a:off x="4476189" y="390906"/>
                <a:ext cx="270504" cy="233170"/>
              </a:xfrm>
              <a:custGeom>
                <a:avLst/>
                <a:gdLst/>
                <a:ahLst/>
                <a:cxnLst>
                  <a:cxn ang="0">
                    <a:pos x="130" y="144"/>
                  </a:cxn>
                  <a:cxn ang="0">
                    <a:pos x="108" y="148"/>
                  </a:cxn>
                  <a:cxn ang="0">
                    <a:pos x="94" y="150"/>
                  </a:cxn>
                  <a:cxn ang="0">
                    <a:pos x="82" y="150"/>
                  </a:cxn>
                  <a:cxn ang="0">
                    <a:pos x="68" y="156"/>
                  </a:cxn>
                  <a:cxn ang="0">
                    <a:pos x="58" y="156"/>
                  </a:cxn>
                  <a:cxn ang="0">
                    <a:pos x="52" y="152"/>
                  </a:cxn>
                  <a:cxn ang="0">
                    <a:pos x="44" y="148"/>
                  </a:cxn>
                  <a:cxn ang="0">
                    <a:pos x="38" y="146"/>
                  </a:cxn>
                  <a:cxn ang="0">
                    <a:pos x="34" y="136"/>
                  </a:cxn>
                  <a:cxn ang="0">
                    <a:pos x="32" y="130"/>
                  </a:cxn>
                  <a:cxn ang="0">
                    <a:pos x="30" y="124"/>
                  </a:cxn>
                  <a:cxn ang="0">
                    <a:pos x="28" y="120"/>
                  </a:cxn>
                  <a:cxn ang="0">
                    <a:pos x="30" y="116"/>
                  </a:cxn>
                  <a:cxn ang="0">
                    <a:pos x="28" y="112"/>
                  </a:cxn>
                  <a:cxn ang="0">
                    <a:pos x="34" y="110"/>
                  </a:cxn>
                  <a:cxn ang="0">
                    <a:pos x="34" y="108"/>
                  </a:cxn>
                  <a:cxn ang="0">
                    <a:pos x="40" y="106"/>
                  </a:cxn>
                  <a:cxn ang="0">
                    <a:pos x="48" y="102"/>
                  </a:cxn>
                  <a:cxn ang="0">
                    <a:pos x="56" y="98"/>
                  </a:cxn>
                  <a:cxn ang="0">
                    <a:pos x="60" y="96"/>
                  </a:cxn>
                  <a:cxn ang="0">
                    <a:pos x="66" y="94"/>
                  </a:cxn>
                  <a:cxn ang="0">
                    <a:pos x="80" y="84"/>
                  </a:cxn>
                  <a:cxn ang="0">
                    <a:pos x="88" y="84"/>
                  </a:cxn>
                  <a:cxn ang="0">
                    <a:pos x="86" y="78"/>
                  </a:cxn>
                  <a:cxn ang="0">
                    <a:pos x="70" y="72"/>
                  </a:cxn>
                  <a:cxn ang="0">
                    <a:pos x="60" y="66"/>
                  </a:cxn>
                  <a:cxn ang="0">
                    <a:pos x="54" y="54"/>
                  </a:cxn>
                  <a:cxn ang="0">
                    <a:pos x="46" y="42"/>
                  </a:cxn>
                  <a:cxn ang="0">
                    <a:pos x="42" y="36"/>
                  </a:cxn>
                  <a:cxn ang="0">
                    <a:pos x="8" y="26"/>
                  </a:cxn>
                  <a:cxn ang="0">
                    <a:pos x="2" y="18"/>
                  </a:cxn>
                  <a:cxn ang="0">
                    <a:pos x="8" y="14"/>
                  </a:cxn>
                  <a:cxn ang="0">
                    <a:pos x="36" y="24"/>
                  </a:cxn>
                  <a:cxn ang="0">
                    <a:pos x="54" y="26"/>
                  </a:cxn>
                  <a:cxn ang="0">
                    <a:pos x="68" y="32"/>
                  </a:cxn>
                  <a:cxn ang="0">
                    <a:pos x="80" y="22"/>
                  </a:cxn>
                  <a:cxn ang="0">
                    <a:pos x="84" y="12"/>
                  </a:cxn>
                  <a:cxn ang="0">
                    <a:pos x="102" y="2"/>
                  </a:cxn>
                  <a:cxn ang="0">
                    <a:pos x="112" y="2"/>
                  </a:cxn>
                  <a:cxn ang="0">
                    <a:pos x="124" y="10"/>
                  </a:cxn>
                  <a:cxn ang="0">
                    <a:pos x="124" y="20"/>
                  </a:cxn>
                  <a:cxn ang="0">
                    <a:pos x="132" y="30"/>
                  </a:cxn>
                  <a:cxn ang="0">
                    <a:pos x="142" y="40"/>
                  </a:cxn>
                  <a:cxn ang="0">
                    <a:pos x="150" y="54"/>
                  </a:cxn>
                  <a:cxn ang="0">
                    <a:pos x="158" y="66"/>
                  </a:cxn>
                  <a:cxn ang="0">
                    <a:pos x="164" y="76"/>
                  </a:cxn>
                  <a:cxn ang="0">
                    <a:pos x="164" y="84"/>
                  </a:cxn>
                  <a:cxn ang="0">
                    <a:pos x="170" y="94"/>
                  </a:cxn>
                  <a:cxn ang="0">
                    <a:pos x="188" y="108"/>
                  </a:cxn>
                  <a:cxn ang="0">
                    <a:pos x="180" y="120"/>
                  </a:cxn>
                  <a:cxn ang="0">
                    <a:pos x="172" y="126"/>
                  </a:cxn>
                  <a:cxn ang="0">
                    <a:pos x="148" y="142"/>
                  </a:cxn>
                </a:cxnLst>
                <a:rect l="0" t="0" r="r" b="b"/>
                <a:pathLst>
                  <a:path w="188" h="160">
                    <a:moveTo>
                      <a:pt x="148" y="146"/>
                    </a:moveTo>
                    <a:lnTo>
                      <a:pt x="148" y="146"/>
                    </a:lnTo>
                    <a:lnTo>
                      <a:pt x="138" y="146"/>
                    </a:lnTo>
                    <a:lnTo>
                      <a:pt x="132" y="146"/>
                    </a:lnTo>
                    <a:lnTo>
                      <a:pt x="130" y="144"/>
                    </a:lnTo>
                    <a:lnTo>
                      <a:pt x="126" y="146"/>
                    </a:lnTo>
                    <a:lnTo>
                      <a:pt x="126" y="146"/>
                    </a:lnTo>
                    <a:lnTo>
                      <a:pt x="118" y="148"/>
                    </a:lnTo>
                    <a:lnTo>
                      <a:pt x="112" y="148"/>
                    </a:lnTo>
                    <a:lnTo>
                      <a:pt x="108" y="148"/>
                    </a:lnTo>
                    <a:lnTo>
                      <a:pt x="104" y="148"/>
                    </a:lnTo>
                    <a:lnTo>
                      <a:pt x="104" y="148"/>
                    </a:lnTo>
                    <a:lnTo>
                      <a:pt x="100" y="150"/>
                    </a:lnTo>
                    <a:lnTo>
                      <a:pt x="96" y="150"/>
                    </a:lnTo>
                    <a:lnTo>
                      <a:pt x="94" y="150"/>
                    </a:lnTo>
                    <a:lnTo>
                      <a:pt x="92" y="152"/>
                    </a:lnTo>
                    <a:lnTo>
                      <a:pt x="92" y="152"/>
                    </a:lnTo>
                    <a:lnTo>
                      <a:pt x="90" y="152"/>
                    </a:lnTo>
                    <a:lnTo>
                      <a:pt x="86" y="152"/>
                    </a:lnTo>
                    <a:lnTo>
                      <a:pt x="82" y="150"/>
                    </a:lnTo>
                    <a:lnTo>
                      <a:pt x="78" y="150"/>
                    </a:lnTo>
                    <a:lnTo>
                      <a:pt x="78" y="150"/>
                    </a:lnTo>
                    <a:lnTo>
                      <a:pt x="72" y="154"/>
                    </a:lnTo>
                    <a:lnTo>
                      <a:pt x="70" y="154"/>
                    </a:lnTo>
                    <a:lnTo>
                      <a:pt x="68" y="156"/>
                    </a:lnTo>
                    <a:lnTo>
                      <a:pt x="68" y="156"/>
                    </a:lnTo>
                    <a:lnTo>
                      <a:pt x="62" y="158"/>
                    </a:lnTo>
                    <a:lnTo>
                      <a:pt x="56" y="160"/>
                    </a:lnTo>
                    <a:lnTo>
                      <a:pt x="56" y="160"/>
                    </a:lnTo>
                    <a:lnTo>
                      <a:pt x="58" y="156"/>
                    </a:lnTo>
                    <a:lnTo>
                      <a:pt x="58" y="154"/>
                    </a:lnTo>
                    <a:lnTo>
                      <a:pt x="56" y="154"/>
                    </a:lnTo>
                    <a:lnTo>
                      <a:pt x="56" y="154"/>
                    </a:lnTo>
                    <a:lnTo>
                      <a:pt x="52" y="154"/>
                    </a:lnTo>
                    <a:lnTo>
                      <a:pt x="52" y="152"/>
                    </a:lnTo>
                    <a:lnTo>
                      <a:pt x="52" y="146"/>
                    </a:lnTo>
                    <a:lnTo>
                      <a:pt x="52" y="146"/>
                    </a:lnTo>
                    <a:lnTo>
                      <a:pt x="46" y="150"/>
                    </a:lnTo>
                    <a:lnTo>
                      <a:pt x="44" y="150"/>
                    </a:lnTo>
                    <a:lnTo>
                      <a:pt x="44" y="148"/>
                    </a:lnTo>
                    <a:lnTo>
                      <a:pt x="44" y="146"/>
                    </a:lnTo>
                    <a:lnTo>
                      <a:pt x="42" y="144"/>
                    </a:lnTo>
                    <a:lnTo>
                      <a:pt x="40" y="144"/>
                    </a:lnTo>
                    <a:lnTo>
                      <a:pt x="40" y="144"/>
                    </a:lnTo>
                    <a:lnTo>
                      <a:pt x="38" y="146"/>
                    </a:lnTo>
                    <a:lnTo>
                      <a:pt x="36" y="144"/>
                    </a:lnTo>
                    <a:lnTo>
                      <a:pt x="36" y="142"/>
                    </a:lnTo>
                    <a:lnTo>
                      <a:pt x="36" y="138"/>
                    </a:lnTo>
                    <a:lnTo>
                      <a:pt x="36" y="138"/>
                    </a:lnTo>
                    <a:lnTo>
                      <a:pt x="34" y="136"/>
                    </a:lnTo>
                    <a:lnTo>
                      <a:pt x="34" y="134"/>
                    </a:lnTo>
                    <a:lnTo>
                      <a:pt x="36" y="134"/>
                    </a:lnTo>
                    <a:lnTo>
                      <a:pt x="34" y="132"/>
                    </a:lnTo>
                    <a:lnTo>
                      <a:pt x="34" y="132"/>
                    </a:lnTo>
                    <a:lnTo>
                      <a:pt x="32" y="130"/>
                    </a:lnTo>
                    <a:lnTo>
                      <a:pt x="30" y="128"/>
                    </a:lnTo>
                    <a:lnTo>
                      <a:pt x="30" y="128"/>
                    </a:lnTo>
                    <a:lnTo>
                      <a:pt x="30" y="126"/>
                    </a:lnTo>
                    <a:lnTo>
                      <a:pt x="30" y="126"/>
                    </a:lnTo>
                    <a:lnTo>
                      <a:pt x="30" y="124"/>
                    </a:lnTo>
                    <a:lnTo>
                      <a:pt x="28" y="124"/>
                    </a:lnTo>
                    <a:lnTo>
                      <a:pt x="28" y="124"/>
                    </a:lnTo>
                    <a:lnTo>
                      <a:pt x="28" y="122"/>
                    </a:lnTo>
                    <a:lnTo>
                      <a:pt x="28" y="122"/>
                    </a:lnTo>
                    <a:lnTo>
                      <a:pt x="28" y="120"/>
                    </a:lnTo>
                    <a:lnTo>
                      <a:pt x="28" y="118"/>
                    </a:lnTo>
                    <a:lnTo>
                      <a:pt x="28" y="118"/>
                    </a:lnTo>
                    <a:lnTo>
                      <a:pt x="28" y="118"/>
                    </a:lnTo>
                    <a:lnTo>
                      <a:pt x="28" y="116"/>
                    </a:lnTo>
                    <a:lnTo>
                      <a:pt x="30" y="116"/>
                    </a:lnTo>
                    <a:lnTo>
                      <a:pt x="28" y="116"/>
                    </a:lnTo>
                    <a:lnTo>
                      <a:pt x="28" y="116"/>
                    </a:lnTo>
                    <a:lnTo>
                      <a:pt x="26" y="114"/>
                    </a:lnTo>
                    <a:lnTo>
                      <a:pt x="26" y="112"/>
                    </a:lnTo>
                    <a:lnTo>
                      <a:pt x="28" y="112"/>
                    </a:lnTo>
                    <a:lnTo>
                      <a:pt x="30" y="112"/>
                    </a:lnTo>
                    <a:lnTo>
                      <a:pt x="30" y="112"/>
                    </a:lnTo>
                    <a:lnTo>
                      <a:pt x="32" y="112"/>
                    </a:lnTo>
                    <a:lnTo>
                      <a:pt x="32" y="112"/>
                    </a:lnTo>
                    <a:lnTo>
                      <a:pt x="34" y="110"/>
                    </a:lnTo>
                    <a:lnTo>
                      <a:pt x="32" y="110"/>
                    </a:lnTo>
                    <a:lnTo>
                      <a:pt x="32" y="110"/>
                    </a:lnTo>
                    <a:lnTo>
                      <a:pt x="30" y="108"/>
                    </a:lnTo>
                    <a:lnTo>
                      <a:pt x="32" y="108"/>
                    </a:lnTo>
                    <a:lnTo>
                      <a:pt x="34" y="108"/>
                    </a:lnTo>
                    <a:lnTo>
                      <a:pt x="34" y="108"/>
                    </a:lnTo>
                    <a:lnTo>
                      <a:pt x="38" y="106"/>
                    </a:lnTo>
                    <a:lnTo>
                      <a:pt x="38" y="106"/>
                    </a:lnTo>
                    <a:lnTo>
                      <a:pt x="38" y="106"/>
                    </a:lnTo>
                    <a:lnTo>
                      <a:pt x="40" y="106"/>
                    </a:lnTo>
                    <a:lnTo>
                      <a:pt x="42" y="104"/>
                    </a:lnTo>
                    <a:lnTo>
                      <a:pt x="44" y="102"/>
                    </a:lnTo>
                    <a:lnTo>
                      <a:pt x="46" y="102"/>
                    </a:lnTo>
                    <a:lnTo>
                      <a:pt x="46" y="102"/>
                    </a:lnTo>
                    <a:lnTo>
                      <a:pt x="48" y="102"/>
                    </a:lnTo>
                    <a:lnTo>
                      <a:pt x="50" y="100"/>
                    </a:lnTo>
                    <a:lnTo>
                      <a:pt x="50" y="98"/>
                    </a:lnTo>
                    <a:lnTo>
                      <a:pt x="54" y="98"/>
                    </a:lnTo>
                    <a:lnTo>
                      <a:pt x="54" y="98"/>
                    </a:lnTo>
                    <a:lnTo>
                      <a:pt x="56" y="98"/>
                    </a:lnTo>
                    <a:lnTo>
                      <a:pt x="56" y="98"/>
                    </a:lnTo>
                    <a:lnTo>
                      <a:pt x="58" y="96"/>
                    </a:lnTo>
                    <a:lnTo>
                      <a:pt x="58" y="96"/>
                    </a:lnTo>
                    <a:lnTo>
                      <a:pt x="58" y="96"/>
                    </a:lnTo>
                    <a:lnTo>
                      <a:pt x="60" y="96"/>
                    </a:lnTo>
                    <a:lnTo>
                      <a:pt x="60" y="94"/>
                    </a:lnTo>
                    <a:lnTo>
                      <a:pt x="62" y="94"/>
                    </a:lnTo>
                    <a:lnTo>
                      <a:pt x="64" y="94"/>
                    </a:lnTo>
                    <a:lnTo>
                      <a:pt x="64" y="94"/>
                    </a:lnTo>
                    <a:lnTo>
                      <a:pt x="66" y="94"/>
                    </a:lnTo>
                    <a:lnTo>
                      <a:pt x="68" y="92"/>
                    </a:lnTo>
                    <a:lnTo>
                      <a:pt x="72" y="90"/>
                    </a:lnTo>
                    <a:lnTo>
                      <a:pt x="72" y="90"/>
                    </a:lnTo>
                    <a:lnTo>
                      <a:pt x="76" y="88"/>
                    </a:lnTo>
                    <a:lnTo>
                      <a:pt x="80" y="84"/>
                    </a:lnTo>
                    <a:lnTo>
                      <a:pt x="80" y="84"/>
                    </a:lnTo>
                    <a:lnTo>
                      <a:pt x="82" y="82"/>
                    </a:lnTo>
                    <a:lnTo>
                      <a:pt x="84" y="84"/>
                    </a:lnTo>
                    <a:lnTo>
                      <a:pt x="84" y="84"/>
                    </a:lnTo>
                    <a:lnTo>
                      <a:pt x="88" y="84"/>
                    </a:lnTo>
                    <a:lnTo>
                      <a:pt x="88" y="84"/>
                    </a:lnTo>
                    <a:lnTo>
                      <a:pt x="88" y="84"/>
                    </a:lnTo>
                    <a:lnTo>
                      <a:pt x="88" y="82"/>
                    </a:lnTo>
                    <a:lnTo>
                      <a:pt x="86" y="80"/>
                    </a:lnTo>
                    <a:lnTo>
                      <a:pt x="86" y="78"/>
                    </a:lnTo>
                    <a:lnTo>
                      <a:pt x="86" y="78"/>
                    </a:lnTo>
                    <a:lnTo>
                      <a:pt x="84" y="76"/>
                    </a:lnTo>
                    <a:lnTo>
                      <a:pt x="82" y="74"/>
                    </a:lnTo>
                    <a:lnTo>
                      <a:pt x="76" y="72"/>
                    </a:lnTo>
                    <a:lnTo>
                      <a:pt x="70" y="72"/>
                    </a:lnTo>
                    <a:lnTo>
                      <a:pt x="66" y="70"/>
                    </a:lnTo>
                    <a:lnTo>
                      <a:pt x="66" y="70"/>
                    </a:lnTo>
                    <a:lnTo>
                      <a:pt x="62" y="68"/>
                    </a:lnTo>
                    <a:lnTo>
                      <a:pt x="60" y="66"/>
                    </a:lnTo>
                    <a:lnTo>
                      <a:pt x="60" y="66"/>
                    </a:lnTo>
                    <a:lnTo>
                      <a:pt x="56" y="64"/>
                    </a:lnTo>
                    <a:lnTo>
                      <a:pt x="56" y="64"/>
                    </a:lnTo>
                    <a:lnTo>
                      <a:pt x="56" y="60"/>
                    </a:lnTo>
                    <a:lnTo>
                      <a:pt x="56" y="56"/>
                    </a:lnTo>
                    <a:lnTo>
                      <a:pt x="54" y="54"/>
                    </a:lnTo>
                    <a:lnTo>
                      <a:pt x="50" y="50"/>
                    </a:lnTo>
                    <a:lnTo>
                      <a:pt x="50" y="50"/>
                    </a:lnTo>
                    <a:lnTo>
                      <a:pt x="46" y="46"/>
                    </a:lnTo>
                    <a:lnTo>
                      <a:pt x="46" y="44"/>
                    </a:lnTo>
                    <a:lnTo>
                      <a:pt x="46" y="42"/>
                    </a:lnTo>
                    <a:lnTo>
                      <a:pt x="44" y="42"/>
                    </a:lnTo>
                    <a:lnTo>
                      <a:pt x="44" y="42"/>
                    </a:lnTo>
                    <a:lnTo>
                      <a:pt x="42" y="40"/>
                    </a:lnTo>
                    <a:lnTo>
                      <a:pt x="42" y="38"/>
                    </a:lnTo>
                    <a:lnTo>
                      <a:pt x="42" y="36"/>
                    </a:lnTo>
                    <a:lnTo>
                      <a:pt x="36" y="32"/>
                    </a:lnTo>
                    <a:lnTo>
                      <a:pt x="36" y="32"/>
                    </a:lnTo>
                    <a:lnTo>
                      <a:pt x="28" y="28"/>
                    </a:lnTo>
                    <a:lnTo>
                      <a:pt x="18" y="28"/>
                    </a:lnTo>
                    <a:lnTo>
                      <a:pt x="8" y="26"/>
                    </a:lnTo>
                    <a:lnTo>
                      <a:pt x="4" y="24"/>
                    </a:lnTo>
                    <a:lnTo>
                      <a:pt x="0" y="20"/>
                    </a:lnTo>
                    <a:lnTo>
                      <a:pt x="0" y="20"/>
                    </a:lnTo>
                    <a:lnTo>
                      <a:pt x="2" y="20"/>
                    </a:lnTo>
                    <a:lnTo>
                      <a:pt x="2" y="18"/>
                    </a:lnTo>
                    <a:lnTo>
                      <a:pt x="2" y="18"/>
                    </a:lnTo>
                    <a:lnTo>
                      <a:pt x="2" y="16"/>
                    </a:lnTo>
                    <a:lnTo>
                      <a:pt x="2" y="16"/>
                    </a:lnTo>
                    <a:lnTo>
                      <a:pt x="6" y="14"/>
                    </a:lnTo>
                    <a:lnTo>
                      <a:pt x="8" y="14"/>
                    </a:lnTo>
                    <a:lnTo>
                      <a:pt x="10" y="16"/>
                    </a:lnTo>
                    <a:lnTo>
                      <a:pt x="10" y="16"/>
                    </a:lnTo>
                    <a:lnTo>
                      <a:pt x="14" y="18"/>
                    </a:lnTo>
                    <a:lnTo>
                      <a:pt x="20" y="20"/>
                    </a:lnTo>
                    <a:lnTo>
                      <a:pt x="36" y="24"/>
                    </a:lnTo>
                    <a:lnTo>
                      <a:pt x="36" y="24"/>
                    </a:lnTo>
                    <a:lnTo>
                      <a:pt x="46" y="26"/>
                    </a:lnTo>
                    <a:lnTo>
                      <a:pt x="52" y="26"/>
                    </a:lnTo>
                    <a:lnTo>
                      <a:pt x="54" y="26"/>
                    </a:lnTo>
                    <a:lnTo>
                      <a:pt x="54" y="26"/>
                    </a:lnTo>
                    <a:lnTo>
                      <a:pt x="56" y="22"/>
                    </a:lnTo>
                    <a:lnTo>
                      <a:pt x="58" y="24"/>
                    </a:lnTo>
                    <a:lnTo>
                      <a:pt x="58" y="24"/>
                    </a:lnTo>
                    <a:lnTo>
                      <a:pt x="66" y="30"/>
                    </a:lnTo>
                    <a:lnTo>
                      <a:pt x="68" y="32"/>
                    </a:lnTo>
                    <a:lnTo>
                      <a:pt x="72" y="30"/>
                    </a:lnTo>
                    <a:lnTo>
                      <a:pt x="72" y="30"/>
                    </a:lnTo>
                    <a:lnTo>
                      <a:pt x="74" y="24"/>
                    </a:lnTo>
                    <a:lnTo>
                      <a:pt x="80" y="22"/>
                    </a:lnTo>
                    <a:lnTo>
                      <a:pt x="80" y="22"/>
                    </a:lnTo>
                    <a:lnTo>
                      <a:pt x="82" y="20"/>
                    </a:lnTo>
                    <a:lnTo>
                      <a:pt x="82" y="18"/>
                    </a:lnTo>
                    <a:lnTo>
                      <a:pt x="82" y="18"/>
                    </a:lnTo>
                    <a:lnTo>
                      <a:pt x="80" y="14"/>
                    </a:lnTo>
                    <a:lnTo>
                      <a:pt x="84" y="12"/>
                    </a:lnTo>
                    <a:lnTo>
                      <a:pt x="92" y="6"/>
                    </a:lnTo>
                    <a:lnTo>
                      <a:pt x="92" y="6"/>
                    </a:lnTo>
                    <a:lnTo>
                      <a:pt x="94" y="4"/>
                    </a:lnTo>
                    <a:lnTo>
                      <a:pt x="96" y="4"/>
                    </a:lnTo>
                    <a:lnTo>
                      <a:pt x="102" y="2"/>
                    </a:lnTo>
                    <a:lnTo>
                      <a:pt x="102" y="2"/>
                    </a:lnTo>
                    <a:lnTo>
                      <a:pt x="108" y="0"/>
                    </a:lnTo>
                    <a:lnTo>
                      <a:pt x="110" y="0"/>
                    </a:lnTo>
                    <a:lnTo>
                      <a:pt x="112" y="2"/>
                    </a:lnTo>
                    <a:lnTo>
                      <a:pt x="112" y="2"/>
                    </a:lnTo>
                    <a:lnTo>
                      <a:pt x="112" y="4"/>
                    </a:lnTo>
                    <a:lnTo>
                      <a:pt x="116" y="6"/>
                    </a:lnTo>
                    <a:lnTo>
                      <a:pt x="122" y="8"/>
                    </a:lnTo>
                    <a:lnTo>
                      <a:pt x="122" y="8"/>
                    </a:lnTo>
                    <a:lnTo>
                      <a:pt x="124" y="10"/>
                    </a:lnTo>
                    <a:lnTo>
                      <a:pt x="124" y="12"/>
                    </a:lnTo>
                    <a:lnTo>
                      <a:pt x="122" y="16"/>
                    </a:lnTo>
                    <a:lnTo>
                      <a:pt x="122" y="18"/>
                    </a:lnTo>
                    <a:lnTo>
                      <a:pt x="122" y="18"/>
                    </a:lnTo>
                    <a:lnTo>
                      <a:pt x="124" y="20"/>
                    </a:lnTo>
                    <a:lnTo>
                      <a:pt x="124" y="22"/>
                    </a:lnTo>
                    <a:lnTo>
                      <a:pt x="126" y="26"/>
                    </a:lnTo>
                    <a:lnTo>
                      <a:pt x="126" y="26"/>
                    </a:lnTo>
                    <a:lnTo>
                      <a:pt x="128" y="30"/>
                    </a:lnTo>
                    <a:lnTo>
                      <a:pt x="132" y="30"/>
                    </a:lnTo>
                    <a:lnTo>
                      <a:pt x="134" y="30"/>
                    </a:lnTo>
                    <a:lnTo>
                      <a:pt x="138" y="34"/>
                    </a:lnTo>
                    <a:lnTo>
                      <a:pt x="138" y="34"/>
                    </a:lnTo>
                    <a:lnTo>
                      <a:pt x="142" y="38"/>
                    </a:lnTo>
                    <a:lnTo>
                      <a:pt x="142" y="40"/>
                    </a:lnTo>
                    <a:lnTo>
                      <a:pt x="142" y="44"/>
                    </a:lnTo>
                    <a:lnTo>
                      <a:pt x="142" y="46"/>
                    </a:lnTo>
                    <a:lnTo>
                      <a:pt x="142" y="48"/>
                    </a:lnTo>
                    <a:lnTo>
                      <a:pt x="150" y="54"/>
                    </a:lnTo>
                    <a:lnTo>
                      <a:pt x="150" y="54"/>
                    </a:lnTo>
                    <a:lnTo>
                      <a:pt x="158" y="60"/>
                    </a:lnTo>
                    <a:lnTo>
                      <a:pt x="160" y="64"/>
                    </a:lnTo>
                    <a:lnTo>
                      <a:pt x="160" y="66"/>
                    </a:lnTo>
                    <a:lnTo>
                      <a:pt x="158" y="66"/>
                    </a:lnTo>
                    <a:lnTo>
                      <a:pt x="158" y="66"/>
                    </a:lnTo>
                    <a:lnTo>
                      <a:pt x="156" y="68"/>
                    </a:lnTo>
                    <a:lnTo>
                      <a:pt x="158" y="70"/>
                    </a:lnTo>
                    <a:lnTo>
                      <a:pt x="160" y="74"/>
                    </a:lnTo>
                    <a:lnTo>
                      <a:pt x="164" y="76"/>
                    </a:lnTo>
                    <a:lnTo>
                      <a:pt x="164" y="76"/>
                    </a:lnTo>
                    <a:lnTo>
                      <a:pt x="166" y="78"/>
                    </a:lnTo>
                    <a:lnTo>
                      <a:pt x="162" y="80"/>
                    </a:lnTo>
                    <a:lnTo>
                      <a:pt x="162" y="82"/>
                    </a:lnTo>
                    <a:lnTo>
                      <a:pt x="164" y="84"/>
                    </a:lnTo>
                    <a:lnTo>
                      <a:pt x="164" y="84"/>
                    </a:lnTo>
                    <a:lnTo>
                      <a:pt x="172" y="88"/>
                    </a:lnTo>
                    <a:lnTo>
                      <a:pt x="174" y="90"/>
                    </a:lnTo>
                    <a:lnTo>
                      <a:pt x="174" y="92"/>
                    </a:lnTo>
                    <a:lnTo>
                      <a:pt x="172" y="94"/>
                    </a:lnTo>
                    <a:lnTo>
                      <a:pt x="170" y="94"/>
                    </a:lnTo>
                    <a:lnTo>
                      <a:pt x="170" y="96"/>
                    </a:lnTo>
                    <a:lnTo>
                      <a:pt x="180" y="100"/>
                    </a:lnTo>
                    <a:lnTo>
                      <a:pt x="180" y="100"/>
                    </a:lnTo>
                    <a:lnTo>
                      <a:pt x="188" y="104"/>
                    </a:lnTo>
                    <a:lnTo>
                      <a:pt x="188" y="108"/>
                    </a:lnTo>
                    <a:lnTo>
                      <a:pt x="186" y="112"/>
                    </a:lnTo>
                    <a:lnTo>
                      <a:pt x="182" y="116"/>
                    </a:lnTo>
                    <a:lnTo>
                      <a:pt x="182" y="116"/>
                    </a:lnTo>
                    <a:lnTo>
                      <a:pt x="180" y="118"/>
                    </a:lnTo>
                    <a:lnTo>
                      <a:pt x="180" y="120"/>
                    </a:lnTo>
                    <a:lnTo>
                      <a:pt x="180" y="122"/>
                    </a:lnTo>
                    <a:lnTo>
                      <a:pt x="178" y="122"/>
                    </a:lnTo>
                    <a:lnTo>
                      <a:pt x="178" y="122"/>
                    </a:lnTo>
                    <a:lnTo>
                      <a:pt x="174" y="122"/>
                    </a:lnTo>
                    <a:lnTo>
                      <a:pt x="172" y="126"/>
                    </a:lnTo>
                    <a:lnTo>
                      <a:pt x="168" y="130"/>
                    </a:lnTo>
                    <a:lnTo>
                      <a:pt x="160" y="134"/>
                    </a:lnTo>
                    <a:lnTo>
                      <a:pt x="160" y="134"/>
                    </a:lnTo>
                    <a:lnTo>
                      <a:pt x="152" y="140"/>
                    </a:lnTo>
                    <a:lnTo>
                      <a:pt x="148" y="142"/>
                    </a:lnTo>
                    <a:lnTo>
                      <a:pt x="148" y="146"/>
                    </a:lnTo>
                    <a:lnTo>
                      <a:pt x="148" y="1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3" name="France">
                <a:extLst>
                  <a:ext uri="{FF2B5EF4-FFF2-40B4-BE49-F238E27FC236}">
                    <a16:creationId xmlns:a16="http://schemas.microsoft.com/office/drawing/2014/main" id="{C4B9BA0D-0055-4F17-8A14-D03B360B9DEC}"/>
                  </a:ext>
                </a:extLst>
              </p:cNvPr>
              <p:cNvSpPr>
                <a:spLocks/>
              </p:cNvSpPr>
              <p:nvPr/>
            </p:nvSpPr>
            <p:spPr bwMode="auto">
              <a:xfrm>
                <a:off x="3909279" y="851420"/>
                <a:ext cx="319426" cy="253573"/>
              </a:xfrm>
              <a:custGeom>
                <a:avLst/>
                <a:gdLst/>
                <a:ahLst/>
                <a:cxnLst>
                  <a:cxn ang="0">
                    <a:pos x="210" y="152"/>
                  </a:cxn>
                  <a:cxn ang="0">
                    <a:pos x="196" y="160"/>
                  </a:cxn>
                  <a:cxn ang="0">
                    <a:pos x="180" y="152"/>
                  </a:cxn>
                  <a:cxn ang="0">
                    <a:pos x="168" y="154"/>
                  </a:cxn>
                  <a:cxn ang="0">
                    <a:pos x="146" y="164"/>
                  </a:cxn>
                  <a:cxn ang="0">
                    <a:pos x="136" y="172"/>
                  </a:cxn>
                  <a:cxn ang="0">
                    <a:pos x="120" y="172"/>
                  </a:cxn>
                  <a:cxn ang="0">
                    <a:pos x="108" y="172"/>
                  </a:cxn>
                  <a:cxn ang="0">
                    <a:pos x="94" y="172"/>
                  </a:cxn>
                  <a:cxn ang="0">
                    <a:pos x="74" y="164"/>
                  </a:cxn>
                  <a:cxn ang="0">
                    <a:pos x="60" y="160"/>
                  </a:cxn>
                  <a:cxn ang="0">
                    <a:pos x="50" y="154"/>
                  </a:cxn>
                  <a:cxn ang="0">
                    <a:pos x="62" y="132"/>
                  </a:cxn>
                  <a:cxn ang="0">
                    <a:pos x="74" y="120"/>
                  </a:cxn>
                  <a:cxn ang="0">
                    <a:pos x="68" y="100"/>
                  </a:cxn>
                  <a:cxn ang="0">
                    <a:pos x="66" y="96"/>
                  </a:cxn>
                  <a:cxn ang="0">
                    <a:pos x="48" y="82"/>
                  </a:cxn>
                  <a:cxn ang="0">
                    <a:pos x="48" y="76"/>
                  </a:cxn>
                  <a:cxn ang="0">
                    <a:pos x="44" y="72"/>
                  </a:cxn>
                  <a:cxn ang="0">
                    <a:pos x="36" y="66"/>
                  </a:cxn>
                  <a:cxn ang="0">
                    <a:pos x="26" y="66"/>
                  </a:cxn>
                  <a:cxn ang="0">
                    <a:pos x="8" y="62"/>
                  </a:cxn>
                  <a:cxn ang="0">
                    <a:pos x="4" y="56"/>
                  </a:cxn>
                  <a:cxn ang="0">
                    <a:pos x="6" y="52"/>
                  </a:cxn>
                  <a:cxn ang="0">
                    <a:pos x="0" y="46"/>
                  </a:cxn>
                  <a:cxn ang="0">
                    <a:pos x="16" y="44"/>
                  </a:cxn>
                  <a:cxn ang="0">
                    <a:pos x="30" y="44"/>
                  </a:cxn>
                  <a:cxn ang="0">
                    <a:pos x="40" y="44"/>
                  </a:cxn>
                  <a:cxn ang="0">
                    <a:pos x="54" y="46"/>
                  </a:cxn>
                  <a:cxn ang="0">
                    <a:pos x="54" y="34"/>
                  </a:cxn>
                  <a:cxn ang="0">
                    <a:pos x="54" y="24"/>
                  </a:cxn>
                  <a:cxn ang="0">
                    <a:pos x="64" y="30"/>
                  </a:cxn>
                  <a:cxn ang="0">
                    <a:pos x="72" y="32"/>
                  </a:cxn>
                  <a:cxn ang="0">
                    <a:pos x="86" y="30"/>
                  </a:cxn>
                  <a:cxn ang="0">
                    <a:pos x="92" y="22"/>
                  </a:cxn>
                  <a:cxn ang="0">
                    <a:pos x="112" y="14"/>
                  </a:cxn>
                  <a:cxn ang="0">
                    <a:pos x="116" y="4"/>
                  </a:cxn>
                  <a:cxn ang="0">
                    <a:pos x="132" y="4"/>
                  </a:cxn>
                  <a:cxn ang="0">
                    <a:pos x="148" y="10"/>
                  </a:cxn>
                  <a:cxn ang="0">
                    <a:pos x="156" y="18"/>
                  </a:cxn>
                  <a:cxn ang="0">
                    <a:pos x="162" y="16"/>
                  </a:cxn>
                  <a:cxn ang="0">
                    <a:pos x="170" y="28"/>
                  </a:cxn>
                  <a:cxn ang="0">
                    <a:pos x="176" y="26"/>
                  </a:cxn>
                  <a:cxn ang="0">
                    <a:pos x="194" y="30"/>
                  </a:cxn>
                  <a:cxn ang="0">
                    <a:pos x="214" y="38"/>
                  </a:cxn>
                  <a:cxn ang="0">
                    <a:pos x="214" y="56"/>
                  </a:cxn>
                  <a:cxn ang="0">
                    <a:pos x="212" y="68"/>
                  </a:cxn>
                  <a:cxn ang="0">
                    <a:pos x="204" y="70"/>
                  </a:cxn>
                  <a:cxn ang="0">
                    <a:pos x="192" y="80"/>
                  </a:cxn>
                  <a:cxn ang="0">
                    <a:pos x="194" y="94"/>
                  </a:cxn>
                  <a:cxn ang="0">
                    <a:pos x="206" y="98"/>
                  </a:cxn>
                  <a:cxn ang="0">
                    <a:pos x="210" y="110"/>
                  </a:cxn>
                  <a:cxn ang="0">
                    <a:pos x="206" y="118"/>
                  </a:cxn>
                  <a:cxn ang="0">
                    <a:pos x="210" y="132"/>
                  </a:cxn>
                  <a:cxn ang="0">
                    <a:pos x="222" y="140"/>
                  </a:cxn>
                </a:cxnLst>
                <a:rect l="0" t="0" r="r" b="b"/>
                <a:pathLst>
                  <a:path w="222" h="174">
                    <a:moveTo>
                      <a:pt x="220" y="146"/>
                    </a:moveTo>
                    <a:lnTo>
                      <a:pt x="220" y="146"/>
                    </a:lnTo>
                    <a:lnTo>
                      <a:pt x="214" y="148"/>
                    </a:lnTo>
                    <a:lnTo>
                      <a:pt x="214" y="148"/>
                    </a:lnTo>
                    <a:lnTo>
                      <a:pt x="210" y="150"/>
                    </a:lnTo>
                    <a:lnTo>
                      <a:pt x="210" y="152"/>
                    </a:lnTo>
                    <a:lnTo>
                      <a:pt x="210" y="152"/>
                    </a:lnTo>
                    <a:lnTo>
                      <a:pt x="208" y="152"/>
                    </a:lnTo>
                    <a:lnTo>
                      <a:pt x="204" y="156"/>
                    </a:lnTo>
                    <a:lnTo>
                      <a:pt x="204" y="156"/>
                    </a:lnTo>
                    <a:lnTo>
                      <a:pt x="200" y="160"/>
                    </a:lnTo>
                    <a:lnTo>
                      <a:pt x="196" y="160"/>
                    </a:lnTo>
                    <a:lnTo>
                      <a:pt x="196" y="160"/>
                    </a:lnTo>
                    <a:lnTo>
                      <a:pt x="196" y="160"/>
                    </a:lnTo>
                    <a:lnTo>
                      <a:pt x="194" y="160"/>
                    </a:lnTo>
                    <a:lnTo>
                      <a:pt x="190" y="156"/>
                    </a:lnTo>
                    <a:lnTo>
                      <a:pt x="190" y="156"/>
                    </a:lnTo>
                    <a:lnTo>
                      <a:pt x="186" y="154"/>
                    </a:lnTo>
                    <a:lnTo>
                      <a:pt x="182" y="154"/>
                    </a:lnTo>
                    <a:lnTo>
                      <a:pt x="182" y="154"/>
                    </a:lnTo>
                    <a:lnTo>
                      <a:pt x="180" y="152"/>
                    </a:lnTo>
                    <a:lnTo>
                      <a:pt x="180" y="152"/>
                    </a:lnTo>
                    <a:lnTo>
                      <a:pt x="178" y="150"/>
                    </a:lnTo>
                    <a:lnTo>
                      <a:pt x="176" y="150"/>
                    </a:lnTo>
                    <a:lnTo>
                      <a:pt x="176" y="150"/>
                    </a:lnTo>
                    <a:lnTo>
                      <a:pt x="172" y="152"/>
                    </a:lnTo>
                    <a:lnTo>
                      <a:pt x="168" y="154"/>
                    </a:lnTo>
                    <a:lnTo>
                      <a:pt x="168" y="154"/>
                    </a:lnTo>
                    <a:lnTo>
                      <a:pt x="162" y="154"/>
                    </a:lnTo>
                    <a:lnTo>
                      <a:pt x="160" y="154"/>
                    </a:lnTo>
                    <a:lnTo>
                      <a:pt x="160" y="154"/>
                    </a:lnTo>
                    <a:lnTo>
                      <a:pt x="156" y="156"/>
                    </a:lnTo>
                    <a:lnTo>
                      <a:pt x="150" y="162"/>
                    </a:lnTo>
                    <a:lnTo>
                      <a:pt x="150" y="162"/>
                    </a:lnTo>
                    <a:lnTo>
                      <a:pt x="146" y="164"/>
                    </a:lnTo>
                    <a:lnTo>
                      <a:pt x="144" y="168"/>
                    </a:lnTo>
                    <a:lnTo>
                      <a:pt x="144" y="168"/>
                    </a:lnTo>
                    <a:lnTo>
                      <a:pt x="142" y="170"/>
                    </a:lnTo>
                    <a:lnTo>
                      <a:pt x="142" y="172"/>
                    </a:lnTo>
                    <a:lnTo>
                      <a:pt x="142" y="172"/>
                    </a:lnTo>
                    <a:lnTo>
                      <a:pt x="140" y="170"/>
                    </a:lnTo>
                    <a:lnTo>
                      <a:pt x="136" y="172"/>
                    </a:lnTo>
                    <a:lnTo>
                      <a:pt x="136" y="172"/>
                    </a:lnTo>
                    <a:lnTo>
                      <a:pt x="130" y="172"/>
                    </a:lnTo>
                    <a:lnTo>
                      <a:pt x="128" y="172"/>
                    </a:lnTo>
                    <a:lnTo>
                      <a:pt x="126" y="174"/>
                    </a:lnTo>
                    <a:lnTo>
                      <a:pt x="126" y="174"/>
                    </a:lnTo>
                    <a:lnTo>
                      <a:pt x="124" y="174"/>
                    </a:lnTo>
                    <a:lnTo>
                      <a:pt x="120" y="172"/>
                    </a:lnTo>
                    <a:lnTo>
                      <a:pt x="118" y="172"/>
                    </a:lnTo>
                    <a:lnTo>
                      <a:pt x="114" y="174"/>
                    </a:lnTo>
                    <a:lnTo>
                      <a:pt x="114" y="174"/>
                    </a:lnTo>
                    <a:lnTo>
                      <a:pt x="112" y="174"/>
                    </a:lnTo>
                    <a:lnTo>
                      <a:pt x="110" y="174"/>
                    </a:lnTo>
                    <a:lnTo>
                      <a:pt x="108" y="174"/>
                    </a:lnTo>
                    <a:lnTo>
                      <a:pt x="108" y="172"/>
                    </a:lnTo>
                    <a:lnTo>
                      <a:pt x="108" y="172"/>
                    </a:lnTo>
                    <a:lnTo>
                      <a:pt x="106" y="172"/>
                    </a:lnTo>
                    <a:lnTo>
                      <a:pt x="102" y="170"/>
                    </a:lnTo>
                    <a:lnTo>
                      <a:pt x="98" y="168"/>
                    </a:lnTo>
                    <a:lnTo>
                      <a:pt x="96" y="168"/>
                    </a:lnTo>
                    <a:lnTo>
                      <a:pt x="96" y="168"/>
                    </a:lnTo>
                    <a:lnTo>
                      <a:pt x="94" y="172"/>
                    </a:lnTo>
                    <a:lnTo>
                      <a:pt x="94" y="172"/>
                    </a:lnTo>
                    <a:lnTo>
                      <a:pt x="90" y="172"/>
                    </a:lnTo>
                    <a:lnTo>
                      <a:pt x="90" y="172"/>
                    </a:lnTo>
                    <a:lnTo>
                      <a:pt x="86" y="170"/>
                    </a:lnTo>
                    <a:lnTo>
                      <a:pt x="80" y="168"/>
                    </a:lnTo>
                    <a:lnTo>
                      <a:pt x="80" y="168"/>
                    </a:lnTo>
                    <a:lnTo>
                      <a:pt x="74" y="164"/>
                    </a:lnTo>
                    <a:lnTo>
                      <a:pt x="70" y="164"/>
                    </a:lnTo>
                    <a:lnTo>
                      <a:pt x="70" y="164"/>
                    </a:lnTo>
                    <a:lnTo>
                      <a:pt x="66" y="164"/>
                    </a:lnTo>
                    <a:lnTo>
                      <a:pt x="64" y="162"/>
                    </a:lnTo>
                    <a:lnTo>
                      <a:pt x="62" y="160"/>
                    </a:lnTo>
                    <a:lnTo>
                      <a:pt x="60" y="160"/>
                    </a:lnTo>
                    <a:lnTo>
                      <a:pt x="60" y="160"/>
                    </a:lnTo>
                    <a:lnTo>
                      <a:pt x="56" y="160"/>
                    </a:lnTo>
                    <a:lnTo>
                      <a:pt x="56" y="158"/>
                    </a:lnTo>
                    <a:lnTo>
                      <a:pt x="56" y="156"/>
                    </a:lnTo>
                    <a:lnTo>
                      <a:pt x="54" y="156"/>
                    </a:lnTo>
                    <a:lnTo>
                      <a:pt x="54" y="156"/>
                    </a:lnTo>
                    <a:lnTo>
                      <a:pt x="52" y="156"/>
                    </a:lnTo>
                    <a:lnTo>
                      <a:pt x="50" y="154"/>
                    </a:lnTo>
                    <a:lnTo>
                      <a:pt x="50" y="154"/>
                    </a:lnTo>
                    <a:lnTo>
                      <a:pt x="54" y="154"/>
                    </a:lnTo>
                    <a:lnTo>
                      <a:pt x="56" y="150"/>
                    </a:lnTo>
                    <a:lnTo>
                      <a:pt x="56" y="150"/>
                    </a:lnTo>
                    <a:lnTo>
                      <a:pt x="58" y="142"/>
                    </a:lnTo>
                    <a:lnTo>
                      <a:pt x="62" y="132"/>
                    </a:lnTo>
                    <a:lnTo>
                      <a:pt x="62" y="132"/>
                    </a:lnTo>
                    <a:lnTo>
                      <a:pt x="64" y="126"/>
                    </a:lnTo>
                    <a:lnTo>
                      <a:pt x="66" y="116"/>
                    </a:lnTo>
                    <a:lnTo>
                      <a:pt x="66" y="116"/>
                    </a:lnTo>
                    <a:lnTo>
                      <a:pt x="68" y="114"/>
                    </a:lnTo>
                    <a:lnTo>
                      <a:pt x="70" y="114"/>
                    </a:lnTo>
                    <a:lnTo>
                      <a:pt x="74" y="120"/>
                    </a:lnTo>
                    <a:lnTo>
                      <a:pt x="74" y="120"/>
                    </a:lnTo>
                    <a:lnTo>
                      <a:pt x="72" y="114"/>
                    </a:lnTo>
                    <a:lnTo>
                      <a:pt x="70" y="112"/>
                    </a:lnTo>
                    <a:lnTo>
                      <a:pt x="68" y="110"/>
                    </a:lnTo>
                    <a:lnTo>
                      <a:pt x="68" y="106"/>
                    </a:lnTo>
                    <a:lnTo>
                      <a:pt x="68" y="106"/>
                    </a:lnTo>
                    <a:lnTo>
                      <a:pt x="70" y="102"/>
                    </a:lnTo>
                    <a:lnTo>
                      <a:pt x="68" y="100"/>
                    </a:lnTo>
                    <a:lnTo>
                      <a:pt x="68" y="100"/>
                    </a:lnTo>
                    <a:lnTo>
                      <a:pt x="68" y="98"/>
                    </a:lnTo>
                    <a:lnTo>
                      <a:pt x="68" y="96"/>
                    </a:lnTo>
                    <a:lnTo>
                      <a:pt x="70" y="94"/>
                    </a:lnTo>
                    <a:lnTo>
                      <a:pt x="68" y="96"/>
                    </a:lnTo>
                    <a:lnTo>
                      <a:pt x="68" y="96"/>
                    </a:lnTo>
                    <a:lnTo>
                      <a:pt x="66" y="96"/>
                    </a:lnTo>
                    <a:lnTo>
                      <a:pt x="66" y="96"/>
                    </a:lnTo>
                    <a:lnTo>
                      <a:pt x="62" y="92"/>
                    </a:lnTo>
                    <a:lnTo>
                      <a:pt x="62" y="92"/>
                    </a:lnTo>
                    <a:lnTo>
                      <a:pt x="56" y="90"/>
                    </a:lnTo>
                    <a:lnTo>
                      <a:pt x="52" y="88"/>
                    </a:lnTo>
                    <a:lnTo>
                      <a:pt x="52" y="88"/>
                    </a:lnTo>
                    <a:lnTo>
                      <a:pt x="48" y="82"/>
                    </a:lnTo>
                    <a:lnTo>
                      <a:pt x="48" y="82"/>
                    </a:lnTo>
                    <a:lnTo>
                      <a:pt x="48" y="80"/>
                    </a:lnTo>
                    <a:lnTo>
                      <a:pt x="48" y="80"/>
                    </a:lnTo>
                    <a:lnTo>
                      <a:pt x="48" y="78"/>
                    </a:lnTo>
                    <a:lnTo>
                      <a:pt x="48" y="78"/>
                    </a:lnTo>
                    <a:lnTo>
                      <a:pt x="48" y="78"/>
                    </a:lnTo>
                    <a:lnTo>
                      <a:pt x="48" y="76"/>
                    </a:lnTo>
                    <a:lnTo>
                      <a:pt x="48" y="76"/>
                    </a:lnTo>
                    <a:lnTo>
                      <a:pt x="50" y="76"/>
                    </a:lnTo>
                    <a:lnTo>
                      <a:pt x="48" y="74"/>
                    </a:lnTo>
                    <a:lnTo>
                      <a:pt x="48" y="74"/>
                    </a:lnTo>
                    <a:lnTo>
                      <a:pt x="44" y="74"/>
                    </a:lnTo>
                    <a:lnTo>
                      <a:pt x="44" y="72"/>
                    </a:lnTo>
                    <a:lnTo>
                      <a:pt x="44" y="72"/>
                    </a:lnTo>
                    <a:lnTo>
                      <a:pt x="44" y="72"/>
                    </a:lnTo>
                    <a:lnTo>
                      <a:pt x="44" y="70"/>
                    </a:lnTo>
                    <a:lnTo>
                      <a:pt x="44" y="70"/>
                    </a:lnTo>
                    <a:lnTo>
                      <a:pt x="40" y="68"/>
                    </a:lnTo>
                    <a:lnTo>
                      <a:pt x="40" y="68"/>
                    </a:lnTo>
                    <a:lnTo>
                      <a:pt x="38" y="66"/>
                    </a:lnTo>
                    <a:lnTo>
                      <a:pt x="36" y="66"/>
                    </a:lnTo>
                    <a:lnTo>
                      <a:pt x="34" y="66"/>
                    </a:lnTo>
                    <a:lnTo>
                      <a:pt x="34" y="66"/>
                    </a:lnTo>
                    <a:lnTo>
                      <a:pt x="32" y="66"/>
                    </a:lnTo>
                    <a:lnTo>
                      <a:pt x="30" y="68"/>
                    </a:lnTo>
                    <a:lnTo>
                      <a:pt x="28" y="68"/>
                    </a:lnTo>
                    <a:lnTo>
                      <a:pt x="26" y="66"/>
                    </a:lnTo>
                    <a:lnTo>
                      <a:pt x="26" y="66"/>
                    </a:lnTo>
                    <a:lnTo>
                      <a:pt x="24" y="64"/>
                    </a:lnTo>
                    <a:lnTo>
                      <a:pt x="18" y="62"/>
                    </a:lnTo>
                    <a:lnTo>
                      <a:pt x="18" y="62"/>
                    </a:lnTo>
                    <a:lnTo>
                      <a:pt x="16" y="60"/>
                    </a:lnTo>
                    <a:lnTo>
                      <a:pt x="14" y="60"/>
                    </a:lnTo>
                    <a:lnTo>
                      <a:pt x="12" y="62"/>
                    </a:lnTo>
                    <a:lnTo>
                      <a:pt x="8" y="62"/>
                    </a:lnTo>
                    <a:lnTo>
                      <a:pt x="8" y="62"/>
                    </a:lnTo>
                    <a:lnTo>
                      <a:pt x="6" y="60"/>
                    </a:lnTo>
                    <a:lnTo>
                      <a:pt x="6" y="58"/>
                    </a:lnTo>
                    <a:lnTo>
                      <a:pt x="6" y="58"/>
                    </a:lnTo>
                    <a:lnTo>
                      <a:pt x="4" y="56"/>
                    </a:lnTo>
                    <a:lnTo>
                      <a:pt x="4" y="56"/>
                    </a:lnTo>
                    <a:lnTo>
                      <a:pt x="4" y="56"/>
                    </a:lnTo>
                    <a:lnTo>
                      <a:pt x="4" y="54"/>
                    </a:lnTo>
                    <a:lnTo>
                      <a:pt x="8" y="54"/>
                    </a:lnTo>
                    <a:lnTo>
                      <a:pt x="8" y="54"/>
                    </a:lnTo>
                    <a:lnTo>
                      <a:pt x="8" y="54"/>
                    </a:lnTo>
                    <a:lnTo>
                      <a:pt x="8" y="52"/>
                    </a:lnTo>
                    <a:lnTo>
                      <a:pt x="6" y="52"/>
                    </a:lnTo>
                    <a:lnTo>
                      <a:pt x="6" y="52"/>
                    </a:lnTo>
                    <a:lnTo>
                      <a:pt x="6" y="52"/>
                    </a:lnTo>
                    <a:lnTo>
                      <a:pt x="6" y="52"/>
                    </a:lnTo>
                    <a:lnTo>
                      <a:pt x="6" y="50"/>
                    </a:lnTo>
                    <a:lnTo>
                      <a:pt x="0" y="50"/>
                    </a:lnTo>
                    <a:lnTo>
                      <a:pt x="0" y="50"/>
                    </a:lnTo>
                    <a:lnTo>
                      <a:pt x="0" y="48"/>
                    </a:lnTo>
                    <a:lnTo>
                      <a:pt x="0" y="46"/>
                    </a:lnTo>
                    <a:lnTo>
                      <a:pt x="0" y="46"/>
                    </a:lnTo>
                    <a:lnTo>
                      <a:pt x="4" y="46"/>
                    </a:lnTo>
                    <a:lnTo>
                      <a:pt x="8" y="46"/>
                    </a:lnTo>
                    <a:lnTo>
                      <a:pt x="8" y="46"/>
                    </a:lnTo>
                    <a:lnTo>
                      <a:pt x="14" y="44"/>
                    </a:lnTo>
                    <a:lnTo>
                      <a:pt x="16" y="44"/>
                    </a:lnTo>
                    <a:lnTo>
                      <a:pt x="16" y="44"/>
                    </a:lnTo>
                    <a:lnTo>
                      <a:pt x="18" y="42"/>
                    </a:lnTo>
                    <a:lnTo>
                      <a:pt x="22" y="42"/>
                    </a:lnTo>
                    <a:lnTo>
                      <a:pt x="22" y="42"/>
                    </a:lnTo>
                    <a:lnTo>
                      <a:pt x="26" y="40"/>
                    </a:lnTo>
                    <a:lnTo>
                      <a:pt x="28" y="42"/>
                    </a:lnTo>
                    <a:lnTo>
                      <a:pt x="28" y="42"/>
                    </a:lnTo>
                    <a:lnTo>
                      <a:pt x="30" y="44"/>
                    </a:lnTo>
                    <a:lnTo>
                      <a:pt x="30" y="46"/>
                    </a:lnTo>
                    <a:lnTo>
                      <a:pt x="32" y="46"/>
                    </a:lnTo>
                    <a:lnTo>
                      <a:pt x="32" y="46"/>
                    </a:lnTo>
                    <a:lnTo>
                      <a:pt x="36" y="44"/>
                    </a:lnTo>
                    <a:lnTo>
                      <a:pt x="38" y="44"/>
                    </a:lnTo>
                    <a:lnTo>
                      <a:pt x="38" y="44"/>
                    </a:lnTo>
                    <a:lnTo>
                      <a:pt x="40" y="44"/>
                    </a:lnTo>
                    <a:lnTo>
                      <a:pt x="44" y="44"/>
                    </a:lnTo>
                    <a:lnTo>
                      <a:pt x="44" y="44"/>
                    </a:lnTo>
                    <a:lnTo>
                      <a:pt x="48" y="46"/>
                    </a:lnTo>
                    <a:lnTo>
                      <a:pt x="52" y="46"/>
                    </a:lnTo>
                    <a:lnTo>
                      <a:pt x="52" y="46"/>
                    </a:lnTo>
                    <a:lnTo>
                      <a:pt x="54" y="46"/>
                    </a:lnTo>
                    <a:lnTo>
                      <a:pt x="54" y="46"/>
                    </a:lnTo>
                    <a:lnTo>
                      <a:pt x="52" y="44"/>
                    </a:lnTo>
                    <a:lnTo>
                      <a:pt x="52" y="42"/>
                    </a:lnTo>
                    <a:lnTo>
                      <a:pt x="52" y="42"/>
                    </a:lnTo>
                    <a:lnTo>
                      <a:pt x="54" y="40"/>
                    </a:lnTo>
                    <a:lnTo>
                      <a:pt x="54" y="36"/>
                    </a:lnTo>
                    <a:lnTo>
                      <a:pt x="54" y="36"/>
                    </a:lnTo>
                    <a:lnTo>
                      <a:pt x="54" y="34"/>
                    </a:lnTo>
                    <a:lnTo>
                      <a:pt x="52" y="30"/>
                    </a:lnTo>
                    <a:lnTo>
                      <a:pt x="52" y="30"/>
                    </a:lnTo>
                    <a:lnTo>
                      <a:pt x="50" y="24"/>
                    </a:lnTo>
                    <a:lnTo>
                      <a:pt x="50" y="24"/>
                    </a:lnTo>
                    <a:lnTo>
                      <a:pt x="50" y="24"/>
                    </a:lnTo>
                    <a:lnTo>
                      <a:pt x="52" y="22"/>
                    </a:lnTo>
                    <a:lnTo>
                      <a:pt x="54" y="24"/>
                    </a:lnTo>
                    <a:lnTo>
                      <a:pt x="54" y="24"/>
                    </a:lnTo>
                    <a:lnTo>
                      <a:pt x="58" y="24"/>
                    </a:lnTo>
                    <a:lnTo>
                      <a:pt x="60" y="24"/>
                    </a:lnTo>
                    <a:lnTo>
                      <a:pt x="60" y="24"/>
                    </a:lnTo>
                    <a:lnTo>
                      <a:pt x="60" y="24"/>
                    </a:lnTo>
                    <a:lnTo>
                      <a:pt x="62" y="28"/>
                    </a:lnTo>
                    <a:lnTo>
                      <a:pt x="64" y="30"/>
                    </a:lnTo>
                    <a:lnTo>
                      <a:pt x="64" y="30"/>
                    </a:lnTo>
                    <a:lnTo>
                      <a:pt x="64" y="34"/>
                    </a:lnTo>
                    <a:lnTo>
                      <a:pt x="66" y="34"/>
                    </a:lnTo>
                    <a:lnTo>
                      <a:pt x="68" y="34"/>
                    </a:lnTo>
                    <a:lnTo>
                      <a:pt x="68" y="34"/>
                    </a:lnTo>
                    <a:lnTo>
                      <a:pt x="70" y="32"/>
                    </a:lnTo>
                    <a:lnTo>
                      <a:pt x="72" y="32"/>
                    </a:lnTo>
                    <a:lnTo>
                      <a:pt x="72" y="32"/>
                    </a:lnTo>
                    <a:lnTo>
                      <a:pt x="74" y="32"/>
                    </a:lnTo>
                    <a:lnTo>
                      <a:pt x="76" y="32"/>
                    </a:lnTo>
                    <a:lnTo>
                      <a:pt x="78" y="30"/>
                    </a:lnTo>
                    <a:lnTo>
                      <a:pt x="82" y="30"/>
                    </a:lnTo>
                    <a:lnTo>
                      <a:pt x="82" y="30"/>
                    </a:lnTo>
                    <a:lnTo>
                      <a:pt x="86" y="30"/>
                    </a:lnTo>
                    <a:lnTo>
                      <a:pt x="84" y="28"/>
                    </a:lnTo>
                    <a:lnTo>
                      <a:pt x="84" y="28"/>
                    </a:lnTo>
                    <a:lnTo>
                      <a:pt x="84" y="26"/>
                    </a:lnTo>
                    <a:lnTo>
                      <a:pt x="86" y="24"/>
                    </a:lnTo>
                    <a:lnTo>
                      <a:pt x="86" y="24"/>
                    </a:lnTo>
                    <a:lnTo>
                      <a:pt x="88" y="24"/>
                    </a:lnTo>
                    <a:lnTo>
                      <a:pt x="92" y="22"/>
                    </a:lnTo>
                    <a:lnTo>
                      <a:pt x="92" y="22"/>
                    </a:lnTo>
                    <a:lnTo>
                      <a:pt x="100" y="20"/>
                    </a:lnTo>
                    <a:lnTo>
                      <a:pt x="100" y="20"/>
                    </a:lnTo>
                    <a:lnTo>
                      <a:pt x="108" y="18"/>
                    </a:lnTo>
                    <a:lnTo>
                      <a:pt x="110" y="18"/>
                    </a:lnTo>
                    <a:lnTo>
                      <a:pt x="112" y="14"/>
                    </a:lnTo>
                    <a:lnTo>
                      <a:pt x="112" y="14"/>
                    </a:lnTo>
                    <a:lnTo>
                      <a:pt x="112" y="12"/>
                    </a:lnTo>
                    <a:lnTo>
                      <a:pt x="112" y="10"/>
                    </a:lnTo>
                    <a:lnTo>
                      <a:pt x="112" y="10"/>
                    </a:lnTo>
                    <a:lnTo>
                      <a:pt x="114" y="8"/>
                    </a:lnTo>
                    <a:lnTo>
                      <a:pt x="116" y="6"/>
                    </a:lnTo>
                    <a:lnTo>
                      <a:pt x="116" y="6"/>
                    </a:lnTo>
                    <a:lnTo>
                      <a:pt x="116" y="4"/>
                    </a:lnTo>
                    <a:lnTo>
                      <a:pt x="116" y="2"/>
                    </a:lnTo>
                    <a:lnTo>
                      <a:pt x="118" y="2"/>
                    </a:lnTo>
                    <a:lnTo>
                      <a:pt x="118" y="2"/>
                    </a:lnTo>
                    <a:lnTo>
                      <a:pt x="128" y="0"/>
                    </a:lnTo>
                    <a:lnTo>
                      <a:pt x="128" y="0"/>
                    </a:lnTo>
                    <a:lnTo>
                      <a:pt x="130" y="2"/>
                    </a:lnTo>
                    <a:lnTo>
                      <a:pt x="132" y="4"/>
                    </a:lnTo>
                    <a:lnTo>
                      <a:pt x="136" y="4"/>
                    </a:lnTo>
                    <a:lnTo>
                      <a:pt x="136" y="4"/>
                    </a:lnTo>
                    <a:lnTo>
                      <a:pt x="140" y="6"/>
                    </a:lnTo>
                    <a:lnTo>
                      <a:pt x="142" y="8"/>
                    </a:lnTo>
                    <a:lnTo>
                      <a:pt x="142" y="8"/>
                    </a:lnTo>
                    <a:lnTo>
                      <a:pt x="146" y="10"/>
                    </a:lnTo>
                    <a:lnTo>
                      <a:pt x="148" y="10"/>
                    </a:lnTo>
                    <a:lnTo>
                      <a:pt x="148" y="10"/>
                    </a:lnTo>
                    <a:lnTo>
                      <a:pt x="152" y="12"/>
                    </a:lnTo>
                    <a:lnTo>
                      <a:pt x="152" y="16"/>
                    </a:lnTo>
                    <a:lnTo>
                      <a:pt x="152" y="16"/>
                    </a:lnTo>
                    <a:lnTo>
                      <a:pt x="152" y="18"/>
                    </a:lnTo>
                    <a:lnTo>
                      <a:pt x="156" y="18"/>
                    </a:lnTo>
                    <a:lnTo>
                      <a:pt x="156" y="18"/>
                    </a:lnTo>
                    <a:lnTo>
                      <a:pt x="158" y="18"/>
                    </a:lnTo>
                    <a:lnTo>
                      <a:pt x="160" y="14"/>
                    </a:lnTo>
                    <a:lnTo>
                      <a:pt x="160" y="14"/>
                    </a:lnTo>
                    <a:lnTo>
                      <a:pt x="162" y="14"/>
                    </a:lnTo>
                    <a:lnTo>
                      <a:pt x="162" y="14"/>
                    </a:lnTo>
                    <a:lnTo>
                      <a:pt x="162" y="16"/>
                    </a:lnTo>
                    <a:lnTo>
                      <a:pt x="162" y="16"/>
                    </a:lnTo>
                    <a:lnTo>
                      <a:pt x="162" y="20"/>
                    </a:lnTo>
                    <a:lnTo>
                      <a:pt x="162" y="22"/>
                    </a:lnTo>
                    <a:lnTo>
                      <a:pt x="164" y="24"/>
                    </a:lnTo>
                    <a:lnTo>
                      <a:pt x="164" y="24"/>
                    </a:lnTo>
                    <a:lnTo>
                      <a:pt x="166" y="24"/>
                    </a:lnTo>
                    <a:lnTo>
                      <a:pt x="168" y="26"/>
                    </a:lnTo>
                    <a:lnTo>
                      <a:pt x="170" y="28"/>
                    </a:lnTo>
                    <a:lnTo>
                      <a:pt x="170" y="28"/>
                    </a:lnTo>
                    <a:lnTo>
                      <a:pt x="170" y="28"/>
                    </a:lnTo>
                    <a:lnTo>
                      <a:pt x="172" y="28"/>
                    </a:lnTo>
                    <a:lnTo>
                      <a:pt x="172" y="28"/>
                    </a:lnTo>
                    <a:lnTo>
                      <a:pt x="174" y="26"/>
                    </a:lnTo>
                    <a:lnTo>
                      <a:pt x="174" y="26"/>
                    </a:lnTo>
                    <a:lnTo>
                      <a:pt x="176" y="26"/>
                    </a:lnTo>
                    <a:lnTo>
                      <a:pt x="176" y="26"/>
                    </a:lnTo>
                    <a:lnTo>
                      <a:pt x="178" y="26"/>
                    </a:lnTo>
                    <a:lnTo>
                      <a:pt x="180" y="28"/>
                    </a:lnTo>
                    <a:lnTo>
                      <a:pt x="180" y="28"/>
                    </a:lnTo>
                    <a:lnTo>
                      <a:pt x="188" y="28"/>
                    </a:lnTo>
                    <a:lnTo>
                      <a:pt x="188" y="28"/>
                    </a:lnTo>
                    <a:lnTo>
                      <a:pt x="194" y="30"/>
                    </a:lnTo>
                    <a:lnTo>
                      <a:pt x="194" y="30"/>
                    </a:lnTo>
                    <a:lnTo>
                      <a:pt x="198" y="34"/>
                    </a:lnTo>
                    <a:lnTo>
                      <a:pt x="200" y="36"/>
                    </a:lnTo>
                    <a:lnTo>
                      <a:pt x="202" y="36"/>
                    </a:lnTo>
                    <a:lnTo>
                      <a:pt x="202" y="36"/>
                    </a:lnTo>
                    <a:lnTo>
                      <a:pt x="208" y="36"/>
                    </a:lnTo>
                    <a:lnTo>
                      <a:pt x="214" y="38"/>
                    </a:lnTo>
                    <a:lnTo>
                      <a:pt x="214" y="38"/>
                    </a:lnTo>
                    <a:lnTo>
                      <a:pt x="220" y="40"/>
                    </a:lnTo>
                    <a:lnTo>
                      <a:pt x="220" y="40"/>
                    </a:lnTo>
                    <a:lnTo>
                      <a:pt x="220" y="42"/>
                    </a:lnTo>
                    <a:lnTo>
                      <a:pt x="220" y="42"/>
                    </a:lnTo>
                    <a:lnTo>
                      <a:pt x="216" y="48"/>
                    </a:lnTo>
                    <a:lnTo>
                      <a:pt x="214" y="56"/>
                    </a:lnTo>
                    <a:lnTo>
                      <a:pt x="214" y="56"/>
                    </a:lnTo>
                    <a:lnTo>
                      <a:pt x="212" y="60"/>
                    </a:lnTo>
                    <a:lnTo>
                      <a:pt x="212" y="64"/>
                    </a:lnTo>
                    <a:lnTo>
                      <a:pt x="212" y="64"/>
                    </a:lnTo>
                    <a:lnTo>
                      <a:pt x="214" y="66"/>
                    </a:lnTo>
                    <a:lnTo>
                      <a:pt x="214" y="66"/>
                    </a:lnTo>
                    <a:lnTo>
                      <a:pt x="212" y="68"/>
                    </a:lnTo>
                    <a:lnTo>
                      <a:pt x="210" y="68"/>
                    </a:lnTo>
                    <a:lnTo>
                      <a:pt x="210" y="68"/>
                    </a:lnTo>
                    <a:lnTo>
                      <a:pt x="206" y="68"/>
                    </a:lnTo>
                    <a:lnTo>
                      <a:pt x="204" y="68"/>
                    </a:lnTo>
                    <a:lnTo>
                      <a:pt x="202" y="70"/>
                    </a:lnTo>
                    <a:lnTo>
                      <a:pt x="204" y="70"/>
                    </a:lnTo>
                    <a:lnTo>
                      <a:pt x="204" y="70"/>
                    </a:lnTo>
                    <a:lnTo>
                      <a:pt x="204" y="72"/>
                    </a:lnTo>
                    <a:lnTo>
                      <a:pt x="204" y="72"/>
                    </a:lnTo>
                    <a:lnTo>
                      <a:pt x="202" y="74"/>
                    </a:lnTo>
                    <a:lnTo>
                      <a:pt x="202" y="74"/>
                    </a:lnTo>
                    <a:lnTo>
                      <a:pt x="196" y="78"/>
                    </a:lnTo>
                    <a:lnTo>
                      <a:pt x="194" y="78"/>
                    </a:lnTo>
                    <a:lnTo>
                      <a:pt x="192" y="80"/>
                    </a:lnTo>
                    <a:lnTo>
                      <a:pt x="192" y="80"/>
                    </a:lnTo>
                    <a:lnTo>
                      <a:pt x="190" y="88"/>
                    </a:lnTo>
                    <a:lnTo>
                      <a:pt x="188" y="96"/>
                    </a:lnTo>
                    <a:lnTo>
                      <a:pt x="188" y="96"/>
                    </a:lnTo>
                    <a:lnTo>
                      <a:pt x="190" y="98"/>
                    </a:lnTo>
                    <a:lnTo>
                      <a:pt x="190" y="96"/>
                    </a:lnTo>
                    <a:lnTo>
                      <a:pt x="194" y="94"/>
                    </a:lnTo>
                    <a:lnTo>
                      <a:pt x="194" y="94"/>
                    </a:lnTo>
                    <a:lnTo>
                      <a:pt x="198" y="92"/>
                    </a:lnTo>
                    <a:lnTo>
                      <a:pt x="200" y="92"/>
                    </a:lnTo>
                    <a:lnTo>
                      <a:pt x="202" y="92"/>
                    </a:lnTo>
                    <a:lnTo>
                      <a:pt x="202" y="92"/>
                    </a:lnTo>
                    <a:lnTo>
                      <a:pt x="204" y="94"/>
                    </a:lnTo>
                    <a:lnTo>
                      <a:pt x="206" y="98"/>
                    </a:lnTo>
                    <a:lnTo>
                      <a:pt x="206" y="98"/>
                    </a:lnTo>
                    <a:lnTo>
                      <a:pt x="206" y="100"/>
                    </a:lnTo>
                    <a:lnTo>
                      <a:pt x="208" y="102"/>
                    </a:lnTo>
                    <a:lnTo>
                      <a:pt x="208" y="102"/>
                    </a:lnTo>
                    <a:lnTo>
                      <a:pt x="208" y="106"/>
                    </a:lnTo>
                    <a:lnTo>
                      <a:pt x="210" y="110"/>
                    </a:lnTo>
                    <a:lnTo>
                      <a:pt x="210" y="110"/>
                    </a:lnTo>
                    <a:lnTo>
                      <a:pt x="210" y="110"/>
                    </a:lnTo>
                    <a:lnTo>
                      <a:pt x="212" y="110"/>
                    </a:lnTo>
                    <a:lnTo>
                      <a:pt x="212" y="112"/>
                    </a:lnTo>
                    <a:lnTo>
                      <a:pt x="212" y="112"/>
                    </a:lnTo>
                    <a:lnTo>
                      <a:pt x="212" y="112"/>
                    </a:lnTo>
                    <a:lnTo>
                      <a:pt x="206" y="118"/>
                    </a:lnTo>
                    <a:lnTo>
                      <a:pt x="206" y="118"/>
                    </a:lnTo>
                    <a:lnTo>
                      <a:pt x="206" y="120"/>
                    </a:lnTo>
                    <a:lnTo>
                      <a:pt x="208" y="120"/>
                    </a:lnTo>
                    <a:lnTo>
                      <a:pt x="212" y="122"/>
                    </a:lnTo>
                    <a:lnTo>
                      <a:pt x="212" y="124"/>
                    </a:lnTo>
                    <a:lnTo>
                      <a:pt x="212" y="124"/>
                    </a:lnTo>
                    <a:lnTo>
                      <a:pt x="210" y="128"/>
                    </a:lnTo>
                    <a:lnTo>
                      <a:pt x="210" y="132"/>
                    </a:lnTo>
                    <a:lnTo>
                      <a:pt x="210" y="132"/>
                    </a:lnTo>
                    <a:lnTo>
                      <a:pt x="212" y="138"/>
                    </a:lnTo>
                    <a:lnTo>
                      <a:pt x="212" y="138"/>
                    </a:lnTo>
                    <a:lnTo>
                      <a:pt x="214" y="140"/>
                    </a:lnTo>
                    <a:lnTo>
                      <a:pt x="214" y="140"/>
                    </a:lnTo>
                    <a:lnTo>
                      <a:pt x="220" y="140"/>
                    </a:lnTo>
                    <a:lnTo>
                      <a:pt x="222" y="140"/>
                    </a:lnTo>
                    <a:lnTo>
                      <a:pt x="222" y="142"/>
                    </a:lnTo>
                    <a:lnTo>
                      <a:pt x="222" y="142"/>
                    </a:lnTo>
                    <a:lnTo>
                      <a:pt x="220" y="146"/>
                    </a:lnTo>
                    <a:lnTo>
                      <a:pt x="220" y="1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4" name="Germany">
                <a:extLst>
                  <a:ext uri="{FF2B5EF4-FFF2-40B4-BE49-F238E27FC236}">
                    <a16:creationId xmlns:a16="http://schemas.microsoft.com/office/drawing/2014/main" id="{08D4E1BA-CE32-4BD3-B5D1-849002C4DEDB}"/>
                  </a:ext>
                </a:extLst>
              </p:cNvPr>
              <p:cNvSpPr>
                <a:spLocks/>
              </p:cNvSpPr>
              <p:nvPr/>
            </p:nvSpPr>
            <p:spPr bwMode="auto">
              <a:xfrm>
                <a:off x="4174029" y="746491"/>
                <a:ext cx="230217" cy="209853"/>
              </a:xfrm>
              <a:custGeom>
                <a:avLst/>
                <a:gdLst/>
                <a:ahLst/>
                <a:cxnLst>
                  <a:cxn ang="0">
                    <a:pos x="48" y="0"/>
                  </a:cxn>
                  <a:cxn ang="0">
                    <a:pos x="50" y="6"/>
                  </a:cxn>
                  <a:cxn ang="0">
                    <a:pos x="46" y="8"/>
                  </a:cxn>
                  <a:cxn ang="0">
                    <a:pos x="50" y="10"/>
                  </a:cxn>
                  <a:cxn ang="0">
                    <a:pos x="52" y="14"/>
                  </a:cxn>
                  <a:cxn ang="0">
                    <a:pos x="60" y="18"/>
                  </a:cxn>
                  <a:cxn ang="0">
                    <a:pos x="58" y="18"/>
                  </a:cxn>
                  <a:cxn ang="0">
                    <a:pos x="48" y="18"/>
                  </a:cxn>
                  <a:cxn ang="0">
                    <a:pos x="46" y="26"/>
                  </a:cxn>
                  <a:cxn ang="0">
                    <a:pos x="40" y="28"/>
                  </a:cxn>
                  <a:cxn ang="0">
                    <a:pos x="38" y="26"/>
                  </a:cxn>
                  <a:cxn ang="0">
                    <a:pos x="36" y="22"/>
                  </a:cxn>
                  <a:cxn ang="0">
                    <a:pos x="22" y="28"/>
                  </a:cxn>
                  <a:cxn ang="0">
                    <a:pos x="18" y="34"/>
                  </a:cxn>
                  <a:cxn ang="0">
                    <a:pos x="18" y="36"/>
                  </a:cxn>
                  <a:cxn ang="0">
                    <a:pos x="16" y="48"/>
                  </a:cxn>
                  <a:cxn ang="0">
                    <a:pos x="14" y="54"/>
                  </a:cxn>
                  <a:cxn ang="0">
                    <a:pos x="2" y="60"/>
                  </a:cxn>
                  <a:cxn ang="0">
                    <a:pos x="0" y="70"/>
                  </a:cxn>
                  <a:cxn ang="0">
                    <a:pos x="0" y="76"/>
                  </a:cxn>
                  <a:cxn ang="0">
                    <a:pos x="0" y="84"/>
                  </a:cxn>
                  <a:cxn ang="0">
                    <a:pos x="4" y="100"/>
                  </a:cxn>
                  <a:cxn ang="0">
                    <a:pos x="16" y="108"/>
                  </a:cxn>
                  <a:cxn ang="0">
                    <a:pos x="30" y="110"/>
                  </a:cxn>
                  <a:cxn ang="0">
                    <a:pos x="32" y="120"/>
                  </a:cxn>
                  <a:cxn ang="0">
                    <a:pos x="28" y="136"/>
                  </a:cxn>
                  <a:cxn ang="0">
                    <a:pos x="42" y="140"/>
                  </a:cxn>
                  <a:cxn ang="0">
                    <a:pos x="48" y="138"/>
                  </a:cxn>
                  <a:cxn ang="0">
                    <a:pos x="68" y="140"/>
                  </a:cxn>
                  <a:cxn ang="0">
                    <a:pos x="88" y="144"/>
                  </a:cxn>
                  <a:cxn ang="0">
                    <a:pos x="94" y="140"/>
                  </a:cxn>
                  <a:cxn ang="0">
                    <a:pos x="104" y="140"/>
                  </a:cxn>
                  <a:cxn ang="0">
                    <a:pos x="114" y="138"/>
                  </a:cxn>
                  <a:cxn ang="0">
                    <a:pos x="122" y="134"/>
                  </a:cxn>
                  <a:cxn ang="0">
                    <a:pos x="126" y="134"/>
                  </a:cxn>
                  <a:cxn ang="0">
                    <a:pos x="132" y="136"/>
                  </a:cxn>
                  <a:cxn ang="0">
                    <a:pos x="132" y="130"/>
                  </a:cxn>
                  <a:cxn ang="0">
                    <a:pos x="132" y="126"/>
                  </a:cxn>
                  <a:cxn ang="0">
                    <a:pos x="138" y="120"/>
                  </a:cxn>
                  <a:cxn ang="0">
                    <a:pos x="144" y="114"/>
                  </a:cxn>
                  <a:cxn ang="0">
                    <a:pos x="128" y="100"/>
                  </a:cxn>
                  <a:cxn ang="0">
                    <a:pos x="116" y="88"/>
                  </a:cxn>
                  <a:cxn ang="0">
                    <a:pos x="124" y="82"/>
                  </a:cxn>
                  <a:cxn ang="0">
                    <a:pos x="146" y="72"/>
                  </a:cxn>
                  <a:cxn ang="0">
                    <a:pos x="156" y="74"/>
                  </a:cxn>
                  <a:cxn ang="0">
                    <a:pos x="160" y="68"/>
                  </a:cxn>
                  <a:cxn ang="0">
                    <a:pos x="154" y="42"/>
                  </a:cxn>
                  <a:cxn ang="0">
                    <a:pos x="148" y="38"/>
                  </a:cxn>
                  <a:cxn ang="0">
                    <a:pos x="142" y="32"/>
                  </a:cxn>
                  <a:cxn ang="0">
                    <a:pos x="146" y="22"/>
                  </a:cxn>
                  <a:cxn ang="0">
                    <a:pos x="140" y="14"/>
                  </a:cxn>
                  <a:cxn ang="0">
                    <a:pos x="136" y="8"/>
                  </a:cxn>
                  <a:cxn ang="0">
                    <a:pos x="130" y="12"/>
                  </a:cxn>
                  <a:cxn ang="0">
                    <a:pos x="118" y="14"/>
                  </a:cxn>
                  <a:cxn ang="0">
                    <a:pos x="122" y="10"/>
                  </a:cxn>
                  <a:cxn ang="0">
                    <a:pos x="110" y="14"/>
                  </a:cxn>
                  <a:cxn ang="0">
                    <a:pos x="98" y="14"/>
                  </a:cxn>
                  <a:cxn ang="0">
                    <a:pos x="86" y="14"/>
                  </a:cxn>
                  <a:cxn ang="0">
                    <a:pos x="78" y="12"/>
                  </a:cxn>
                  <a:cxn ang="0">
                    <a:pos x="76" y="8"/>
                  </a:cxn>
                  <a:cxn ang="0">
                    <a:pos x="68" y="8"/>
                  </a:cxn>
                  <a:cxn ang="0">
                    <a:pos x="62" y="2"/>
                  </a:cxn>
                </a:cxnLst>
                <a:rect l="0" t="0" r="r" b="b"/>
                <a:pathLst>
                  <a:path w="160" h="144">
                    <a:moveTo>
                      <a:pt x="60" y="0"/>
                    </a:moveTo>
                    <a:lnTo>
                      <a:pt x="60" y="0"/>
                    </a:lnTo>
                    <a:lnTo>
                      <a:pt x="56" y="2"/>
                    </a:lnTo>
                    <a:lnTo>
                      <a:pt x="52" y="0"/>
                    </a:lnTo>
                    <a:lnTo>
                      <a:pt x="48" y="0"/>
                    </a:lnTo>
                    <a:lnTo>
                      <a:pt x="44" y="0"/>
                    </a:lnTo>
                    <a:lnTo>
                      <a:pt x="44" y="0"/>
                    </a:lnTo>
                    <a:lnTo>
                      <a:pt x="48" y="6"/>
                    </a:lnTo>
                    <a:lnTo>
                      <a:pt x="48" y="6"/>
                    </a:lnTo>
                    <a:lnTo>
                      <a:pt x="50" y="6"/>
                    </a:lnTo>
                    <a:lnTo>
                      <a:pt x="48" y="6"/>
                    </a:lnTo>
                    <a:lnTo>
                      <a:pt x="48" y="6"/>
                    </a:lnTo>
                    <a:lnTo>
                      <a:pt x="46" y="8"/>
                    </a:lnTo>
                    <a:lnTo>
                      <a:pt x="46" y="8"/>
                    </a:lnTo>
                    <a:lnTo>
                      <a:pt x="46" y="8"/>
                    </a:lnTo>
                    <a:lnTo>
                      <a:pt x="48" y="8"/>
                    </a:lnTo>
                    <a:lnTo>
                      <a:pt x="50" y="8"/>
                    </a:lnTo>
                    <a:lnTo>
                      <a:pt x="50" y="10"/>
                    </a:lnTo>
                    <a:lnTo>
                      <a:pt x="50" y="10"/>
                    </a:lnTo>
                    <a:lnTo>
                      <a:pt x="50" y="10"/>
                    </a:lnTo>
                    <a:lnTo>
                      <a:pt x="52" y="12"/>
                    </a:lnTo>
                    <a:lnTo>
                      <a:pt x="52" y="12"/>
                    </a:lnTo>
                    <a:lnTo>
                      <a:pt x="54" y="12"/>
                    </a:lnTo>
                    <a:lnTo>
                      <a:pt x="54" y="12"/>
                    </a:lnTo>
                    <a:lnTo>
                      <a:pt x="52" y="14"/>
                    </a:lnTo>
                    <a:lnTo>
                      <a:pt x="52" y="14"/>
                    </a:lnTo>
                    <a:lnTo>
                      <a:pt x="54" y="16"/>
                    </a:lnTo>
                    <a:lnTo>
                      <a:pt x="56" y="16"/>
                    </a:lnTo>
                    <a:lnTo>
                      <a:pt x="56" y="16"/>
                    </a:lnTo>
                    <a:lnTo>
                      <a:pt x="60" y="18"/>
                    </a:lnTo>
                    <a:lnTo>
                      <a:pt x="64" y="22"/>
                    </a:lnTo>
                    <a:lnTo>
                      <a:pt x="64" y="22"/>
                    </a:lnTo>
                    <a:lnTo>
                      <a:pt x="60" y="20"/>
                    </a:lnTo>
                    <a:lnTo>
                      <a:pt x="58" y="18"/>
                    </a:lnTo>
                    <a:lnTo>
                      <a:pt x="58" y="18"/>
                    </a:lnTo>
                    <a:lnTo>
                      <a:pt x="54" y="18"/>
                    </a:lnTo>
                    <a:lnTo>
                      <a:pt x="50" y="16"/>
                    </a:lnTo>
                    <a:lnTo>
                      <a:pt x="50" y="16"/>
                    </a:lnTo>
                    <a:lnTo>
                      <a:pt x="48" y="16"/>
                    </a:lnTo>
                    <a:lnTo>
                      <a:pt x="48" y="18"/>
                    </a:lnTo>
                    <a:lnTo>
                      <a:pt x="46" y="22"/>
                    </a:lnTo>
                    <a:lnTo>
                      <a:pt x="46" y="22"/>
                    </a:lnTo>
                    <a:lnTo>
                      <a:pt x="46" y="24"/>
                    </a:lnTo>
                    <a:lnTo>
                      <a:pt x="46" y="26"/>
                    </a:lnTo>
                    <a:lnTo>
                      <a:pt x="46" y="26"/>
                    </a:lnTo>
                    <a:lnTo>
                      <a:pt x="44" y="24"/>
                    </a:lnTo>
                    <a:lnTo>
                      <a:pt x="40" y="26"/>
                    </a:lnTo>
                    <a:lnTo>
                      <a:pt x="40" y="26"/>
                    </a:lnTo>
                    <a:lnTo>
                      <a:pt x="40" y="26"/>
                    </a:lnTo>
                    <a:lnTo>
                      <a:pt x="40" y="28"/>
                    </a:lnTo>
                    <a:lnTo>
                      <a:pt x="40" y="28"/>
                    </a:lnTo>
                    <a:lnTo>
                      <a:pt x="38" y="28"/>
                    </a:lnTo>
                    <a:lnTo>
                      <a:pt x="38" y="26"/>
                    </a:lnTo>
                    <a:lnTo>
                      <a:pt x="38" y="26"/>
                    </a:lnTo>
                    <a:lnTo>
                      <a:pt x="38" y="26"/>
                    </a:lnTo>
                    <a:lnTo>
                      <a:pt x="38" y="26"/>
                    </a:lnTo>
                    <a:lnTo>
                      <a:pt x="38" y="26"/>
                    </a:lnTo>
                    <a:lnTo>
                      <a:pt x="38" y="24"/>
                    </a:lnTo>
                    <a:lnTo>
                      <a:pt x="38" y="24"/>
                    </a:lnTo>
                    <a:lnTo>
                      <a:pt x="36" y="22"/>
                    </a:lnTo>
                    <a:lnTo>
                      <a:pt x="30" y="24"/>
                    </a:lnTo>
                    <a:lnTo>
                      <a:pt x="30" y="24"/>
                    </a:lnTo>
                    <a:lnTo>
                      <a:pt x="28" y="24"/>
                    </a:lnTo>
                    <a:lnTo>
                      <a:pt x="22" y="28"/>
                    </a:lnTo>
                    <a:lnTo>
                      <a:pt x="22" y="28"/>
                    </a:lnTo>
                    <a:lnTo>
                      <a:pt x="20" y="30"/>
                    </a:lnTo>
                    <a:lnTo>
                      <a:pt x="18" y="30"/>
                    </a:lnTo>
                    <a:lnTo>
                      <a:pt x="18" y="30"/>
                    </a:lnTo>
                    <a:lnTo>
                      <a:pt x="18" y="32"/>
                    </a:lnTo>
                    <a:lnTo>
                      <a:pt x="18" y="34"/>
                    </a:lnTo>
                    <a:lnTo>
                      <a:pt x="18" y="32"/>
                    </a:lnTo>
                    <a:lnTo>
                      <a:pt x="18" y="32"/>
                    </a:lnTo>
                    <a:lnTo>
                      <a:pt x="16" y="34"/>
                    </a:lnTo>
                    <a:lnTo>
                      <a:pt x="18" y="34"/>
                    </a:lnTo>
                    <a:lnTo>
                      <a:pt x="18" y="36"/>
                    </a:lnTo>
                    <a:lnTo>
                      <a:pt x="16" y="38"/>
                    </a:lnTo>
                    <a:lnTo>
                      <a:pt x="16" y="38"/>
                    </a:lnTo>
                    <a:lnTo>
                      <a:pt x="14" y="44"/>
                    </a:lnTo>
                    <a:lnTo>
                      <a:pt x="14" y="46"/>
                    </a:lnTo>
                    <a:lnTo>
                      <a:pt x="16" y="48"/>
                    </a:lnTo>
                    <a:lnTo>
                      <a:pt x="16" y="48"/>
                    </a:lnTo>
                    <a:lnTo>
                      <a:pt x="18" y="48"/>
                    </a:lnTo>
                    <a:lnTo>
                      <a:pt x="18" y="50"/>
                    </a:lnTo>
                    <a:lnTo>
                      <a:pt x="14" y="54"/>
                    </a:lnTo>
                    <a:lnTo>
                      <a:pt x="14" y="54"/>
                    </a:lnTo>
                    <a:lnTo>
                      <a:pt x="10" y="56"/>
                    </a:lnTo>
                    <a:lnTo>
                      <a:pt x="4" y="56"/>
                    </a:lnTo>
                    <a:lnTo>
                      <a:pt x="4" y="56"/>
                    </a:lnTo>
                    <a:lnTo>
                      <a:pt x="2" y="58"/>
                    </a:lnTo>
                    <a:lnTo>
                      <a:pt x="2" y="60"/>
                    </a:lnTo>
                    <a:lnTo>
                      <a:pt x="2" y="60"/>
                    </a:lnTo>
                    <a:lnTo>
                      <a:pt x="2" y="62"/>
                    </a:lnTo>
                    <a:lnTo>
                      <a:pt x="2" y="66"/>
                    </a:lnTo>
                    <a:lnTo>
                      <a:pt x="0" y="68"/>
                    </a:lnTo>
                    <a:lnTo>
                      <a:pt x="0" y="70"/>
                    </a:lnTo>
                    <a:lnTo>
                      <a:pt x="0" y="70"/>
                    </a:lnTo>
                    <a:lnTo>
                      <a:pt x="2" y="72"/>
                    </a:lnTo>
                    <a:lnTo>
                      <a:pt x="0" y="72"/>
                    </a:lnTo>
                    <a:lnTo>
                      <a:pt x="0" y="74"/>
                    </a:lnTo>
                    <a:lnTo>
                      <a:pt x="0" y="76"/>
                    </a:lnTo>
                    <a:lnTo>
                      <a:pt x="0" y="76"/>
                    </a:lnTo>
                    <a:lnTo>
                      <a:pt x="2" y="78"/>
                    </a:lnTo>
                    <a:lnTo>
                      <a:pt x="2" y="80"/>
                    </a:lnTo>
                    <a:lnTo>
                      <a:pt x="0" y="84"/>
                    </a:lnTo>
                    <a:lnTo>
                      <a:pt x="0" y="84"/>
                    </a:lnTo>
                    <a:lnTo>
                      <a:pt x="4" y="88"/>
                    </a:lnTo>
                    <a:lnTo>
                      <a:pt x="4" y="92"/>
                    </a:lnTo>
                    <a:lnTo>
                      <a:pt x="4" y="92"/>
                    </a:lnTo>
                    <a:lnTo>
                      <a:pt x="6" y="94"/>
                    </a:lnTo>
                    <a:lnTo>
                      <a:pt x="4" y="100"/>
                    </a:lnTo>
                    <a:lnTo>
                      <a:pt x="4" y="100"/>
                    </a:lnTo>
                    <a:lnTo>
                      <a:pt x="10" y="102"/>
                    </a:lnTo>
                    <a:lnTo>
                      <a:pt x="10" y="102"/>
                    </a:lnTo>
                    <a:lnTo>
                      <a:pt x="14" y="106"/>
                    </a:lnTo>
                    <a:lnTo>
                      <a:pt x="16" y="108"/>
                    </a:lnTo>
                    <a:lnTo>
                      <a:pt x="18" y="108"/>
                    </a:lnTo>
                    <a:lnTo>
                      <a:pt x="18" y="108"/>
                    </a:lnTo>
                    <a:lnTo>
                      <a:pt x="24" y="108"/>
                    </a:lnTo>
                    <a:lnTo>
                      <a:pt x="30" y="110"/>
                    </a:lnTo>
                    <a:lnTo>
                      <a:pt x="30" y="110"/>
                    </a:lnTo>
                    <a:lnTo>
                      <a:pt x="36" y="112"/>
                    </a:lnTo>
                    <a:lnTo>
                      <a:pt x="36" y="112"/>
                    </a:lnTo>
                    <a:lnTo>
                      <a:pt x="36" y="114"/>
                    </a:lnTo>
                    <a:lnTo>
                      <a:pt x="36" y="114"/>
                    </a:lnTo>
                    <a:lnTo>
                      <a:pt x="32" y="120"/>
                    </a:lnTo>
                    <a:lnTo>
                      <a:pt x="30" y="128"/>
                    </a:lnTo>
                    <a:lnTo>
                      <a:pt x="30" y="128"/>
                    </a:lnTo>
                    <a:lnTo>
                      <a:pt x="28" y="132"/>
                    </a:lnTo>
                    <a:lnTo>
                      <a:pt x="28" y="136"/>
                    </a:lnTo>
                    <a:lnTo>
                      <a:pt x="28" y="136"/>
                    </a:lnTo>
                    <a:lnTo>
                      <a:pt x="30" y="138"/>
                    </a:lnTo>
                    <a:lnTo>
                      <a:pt x="30" y="138"/>
                    </a:lnTo>
                    <a:lnTo>
                      <a:pt x="32" y="138"/>
                    </a:lnTo>
                    <a:lnTo>
                      <a:pt x="32" y="138"/>
                    </a:lnTo>
                    <a:lnTo>
                      <a:pt x="42" y="140"/>
                    </a:lnTo>
                    <a:lnTo>
                      <a:pt x="46" y="140"/>
                    </a:lnTo>
                    <a:lnTo>
                      <a:pt x="48" y="140"/>
                    </a:lnTo>
                    <a:lnTo>
                      <a:pt x="48" y="138"/>
                    </a:lnTo>
                    <a:lnTo>
                      <a:pt x="48" y="138"/>
                    </a:lnTo>
                    <a:lnTo>
                      <a:pt x="48" y="138"/>
                    </a:lnTo>
                    <a:lnTo>
                      <a:pt x="48" y="138"/>
                    </a:lnTo>
                    <a:lnTo>
                      <a:pt x="52" y="138"/>
                    </a:lnTo>
                    <a:lnTo>
                      <a:pt x="66" y="142"/>
                    </a:lnTo>
                    <a:lnTo>
                      <a:pt x="66" y="142"/>
                    </a:lnTo>
                    <a:lnTo>
                      <a:pt x="68" y="140"/>
                    </a:lnTo>
                    <a:lnTo>
                      <a:pt x="72" y="140"/>
                    </a:lnTo>
                    <a:lnTo>
                      <a:pt x="80" y="142"/>
                    </a:lnTo>
                    <a:lnTo>
                      <a:pt x="80" y="142"/>
                    </a:lnTo>
                    <a:lnTo>
                      <a:pt x="86" y="144"/>
                    </a:lnTo>
                    <a:lnTo>
                      <a:pt x="88" y="144"/>
                    </a:lnTo>
                    <a:lnTo>
                      <a:pt x="90" y="142"/>
                    </a:lnTo>
                    <a:lnTo>
                      <a:pt x="90" y="142"/>
                    </a:lnTo>
                    <a:lnTo>
                      <a:pt x="90" y="140"/>
                    </a:lnTo>
                    <a:lnTo>
                      <a:pt x="92" y="140"/>
                    </a:lnTo>
                    <a:lnTo>
                      <a:pt x="94" y="140"/>
                    </a:lnTo>
                    <a:lnTo>
                      <a:pt x="96" y="138"/>
                    </a:lnTo>
                    <a:lnTo>
                      <a:pt x="96" y="138"/>
                    </a:lnTo>
                    <a:lnTo>
                      <a:pt x="96" y="138"/>
                    </a:lnTo>
                    <a:lnTo>
                      <a:pt x="98" y="138"/>
                    </a:lnTo>
                    <a:lnTo>
                      <a:pt x="104" y="140"/>
                    </a:lnTo>
                    <a:lnTo>
                      <a:pt x="104" y="140"/>
                    </a:lnTo>
                    <a:lnTo>
                      <a:pt x="106" y="140"/>
                    </a:lnTo>
                    <a:lnTo>
                      <a:pt x="108" y="140"/>
                    </a:lnTo>
                    <a:lnTo>
                      <a:pt x="114" y="138"/>
                    </a:lnTo>
                    <a:lnTo>
                      <a:pt x="114" y="138"/>
                    </a:lnTo>
                    <a:lnTo>
                      <a:pt x="116" y="136"/>
                    </a:lnTo>
                    <a:lnTo>
                      <a:pt x="118" y="134"/>
                    </a:lnTo>
                    <a:lnTo>
                      <a:pt x="118" y="134"/>
                    </a:lnTo>
                    <a:lnTo>
                      <a:pt x="120" y="134"/>
                    </a:lnTo>
                    <a:lnTo>
                      <a:pt x="122" y="134"/>
                    </a:lnTo>
                    <a:lnTo>
                      <a:pt x="122" y="134"/>
                    </a:lnTo>
                    <a:lnTo>
                      <a:pt x="124" y="134"/>
                    </a:lnTo>
                    <a:lnTo>
                      <a:pt x="124" y="134"/>
                    </a:lnTo>
                    <a:lnTo>
                      <a:pt x="126" y="134"/>
                    </a:lnTo>
                    <a:lnTo>
                      <a:pt x="126" y="134"/>
                    </a:lnTo>
                    <a:lnTo>
                      <a:pt x="128" y="136"/>
                    </a:lnTo>
                    <a:lnTo>
                      <a:pt x="130" y="138"/>
                    </a:lnTo>
                    <a:lnTo>
                      <a:pt x="130" y="138"/>
                    </a:lnTo>
                    <a:lnTo>
                      <a:pt x="132" y="138"/>
                    </a:lnTo>
                    <a:lnTo>
                      <a:pt x="132" y="136"/>
                    </a:lnTo>
                    <a:lnTo>
                      <a:pt x="132" y="134"/>
                    </a:lnTo>
                    <a:lnTo>
                      <a:pt x="132" y="134"/>
                    </a:lnTo>
                    <a:lnTo>
                      <a:pt x="132" y="132"/>
                    </a:lnTo>
                    <a:lnTo>
                      <a:pt x="132" y="132"/>
                    </a:lnTo>
                    <a:lnTo>
                      <a:pt x="132" y="130"/>
                    </a:lnTo>
                    <a:lnTo>
                      <a:pt x="132" y="130"/>
                    </a:lnTo>
                    <a:lnTo>
                      <a:pt x="132" y="130"/>
                    </a:lnTo>
                    <a:lnTo>
                      <a:pt x="130" y="128"/>
                    </a:lnTo>
                    <a:lnTo>
                      <a:pt x="130" y="128"/>
                    </a:lnTo>
                    <a:lnTo>
                      <a:pt x="132" y="126"/>
                    </a:lnTo>
                    <a:lnTo>
                      <a:pt x="132" y="126"/>
                    </a:lnTo>
                    <a:lnTo>
                      <a:pt x="134" y="126"/>
                    </a:lnTo>
                    <a:lnTo>
                      <a:pt x="136" y="124"/>
                    </a:lnTo>
                    <a:lnTo>
                      <a:pt x="138" y="122"/>
                    </a:lnTo>
                    <a:lnTo>
                      <a:pt x="138" y="120"/>
                    </a:lnTo>
                    <a:lnTo>
                      <a:pt x="138" y="120"/>
                    </a:lnTo>
                    <a:lnTo>
                      <a:pt x="140" y="120"/>
                    </a:lnTo>
                    <a:lnTo>
                      <a:pt x="142" y="118"/>
                    </a:lnTo>
                    <a:lnTo>
                      <a:pt x="144" y="114"/>
                    </a:lnTo>
                    <a:lnTo>
                      <a:pt x="144" y="114"/>
                    </a:lnTo>
                    <a:lnTo>
                      <a:pt x="144" y="110"/>
                    </a:lnTo>
                    <a:lnTo>
                      <a:pt x="140" y="108"/>
                    </a:lnTo>
                    <a:lnTo>
                      <a:pt x="140" y="108"/>
                    </a:lnTo>
                    <a:lnTo>
                      <a:pt x="136" y="106"/>
                    </a:lnTo>
                    <a:lnTo>
                      <a:pt x="128" y="100"/>
                    </a:lnTo>
                    <a:lnTo>
                      <a:pt x="128" y="100"/>
                    </a:lnTo>
                    <a:lnTo>
                      <a:pt x="124" y="98"/>
                    </a:lnTo>
                    <a:lnTo>
                      <a:pt x="120" y="94"/>
                    </a:lnTo>
                    <a:lnTo>
                      <a:pt x="120" y="94"/>
                    </a:lnTo>
                    <a:lnTo>
                      <a:pt x="116" y="88"/>
                    </a:lnTo>
                    <a:lnTo>
                      <a:pt x="112" y="84"/>
                    </a:lnTo>
                    <a:lnTo>
                      <a:pt x="112" y="84"/>
                    </a:lnTo>
                    <a:lnTo>
                      <a:pt x="112" y="82"/>
                    </a:lnTo>
                    <a:lnTo>
                      <a:pt x="116" y="82"/>
                    </a:lnTo>
                    <a:lnTo>
                      <a:pt x="124" y="82"/>
                    </a:lnTo>
                    <a:lnTo>
                      <a:pt x="124" y="82"/>
                    </a:lnTo>
                    <a:lnTo>
                      <a:pt x="136" y="78"/>
                    </a:lnTo>
                    <a:lnTo>
                      <a:pt x="136" y="78"/>
                    </a:lnTo>
                    <a:lnTo>
                      <a:pt x="142" y="76"/>
                    </a:lnTo>
                    <a:lnTo>
                      <a:pt x="146" y="72"/>
                    </a:lnTo>
                    <a:lnTo>
                      <a:pt x="146" y="72"/>
                    </a:lnTo>
                    <a:lnTo>
                      <a:pt x="150" y="68"/>
                    </a:lnTo>
                    <a:lnTo>
                      <a:pt x="152" y="70"/>
                    </a:lnTo>
                    <a:lnTo>
                      <a:pt x="152" y="70"/>
                    </a:lnTo>
                    <a:lnTo>
                      <a:pt x="156" y="74"/>
                    </a:lnTo>
                    <a:lnTo>
                      <a:pt x="160" y="74"/>
                    </a:lnTo>
                    <a:lnTo>
                      <a:pt x="160" y="74"/>
                    </a:lnTo>
                    <a:lnTo>
                      <a:pt x="160" y="72"/>
                    </a:lnTo>
                    <a:lnTo>
                      <a:pt x="160" y="68"/>
                    </a:lnTo>
                    <a:lnTo>
                      <a:pt x="160" y="68"/>
                    </a:lnTo>
                    <a:lnTo>
                      <a:pt x="158" y="60"/>
                    </a:lnTo>
                    <a:lnTo>
                      <a:pt x="154" y="50"/>
                    </a:lnTo>
                    <a:lnTo>
                      <a:pt x="154" y="50"/>
                    </a:lnTo>
                    <a:lnTo>
                      <a:pt x="154" y="46"/>
                    </a:lnTo>
                    <a:lnTo>
                      <a:pt x="154" y="42"/>
                    </a:lnTo>
                    <a:lnTo>
                      <a:pt x="154" y="42"/>
                    </a:lnTo>
                    <a:lnTo>
                      <a:pt x="152" y="40"/>
                    </a:lnTo>
                    <a:lnTo>
                      <a:pt x="150" y="40"/>
                    </a:lnTo>
                    <a:lnTo>
                      <a:pt x="148" y="38"/>
                    </a:lnTo>
                    <a:lnTo>
                      <a:pt x="148" y="38"/>
                    </a:lnTo>
                    <a:lnTo>
                      <a:pt x="144" y="36"/>
                    </a:lnTo>
                    <a:lnTo>
                      <a:pt x="142" y="36"/>
                    </a:lnTo>
                    <a:lnTo>
                      <a:pt x="142" y="34"/>
                    </a:lnTo>
                    <a:lnTo>
                      <a:pt x="142" y="34"/>
                    </a:lnTo>
                    <a:lnTo>
                      <a:pt x="142" y="32"/>
                    </a:lnTo>
                    <a:lnTo>
                      <a:pt x="144" y="28"/>
                    </a:lnTo>
                    <a:lnTo>
                      <a:pt x="146" y="26"/>
                    </a:lnTo>
                    <a:lnTo>
                      <a:pt x="146" y="26"/>
                    </a:lnTo>
                    <a:lnTo>
                      <a:pt x="146" y="26"/>
                    </a:lnTo>
                    <a:lnTo>
                      <a:pt x="146" y="22"/>
                    </a:lnTo>
                    <a:lnTo>
                      <a:pt x="146" y="18"/>
                    </a:lnTo>
                    <a:lnTo>
                      <a:pt x="146" y="18"/>
                    </a:lnTo>
                    <a:lnTo>
                      <a:pt x="142" y="16"/>
                    </a:lnTo>
                    <a:lnTo>
                      <a:pt x="140" y="14"/>
                    </a:lnTo>
                    <a:lnTo>
                      <a:pt x="140" y="14"/>
                    </a:lnTo>
                    <a:lnTo>
                      <a:pt x="138" y="12"/>
                    </a:lnTo>
                    <a:lnTo>
                      <a:pt x="138" y="10"/>
                    </a:lnTo>
                    <a:lnTo>
                      <a:pt x="138" y="10"/>
                    </a:lnTo>
                    <a:lnTo>
                      <a:pt x="136" y="8"/>
                    </a:lnTo>
                    <a:lnTo>
                      <a:pt x="136" y="8"/>
                    </a:lnTo>
                    <a:lnTo>
                      <a:pt x="134" y="8"/>
                    </a:lnTo>
                    <a:lnTo>
                      <a:pt x="132" y="10"/>
                    </a:lnTo>
                    <a:lnTo>
                      <a:pt x="132" y="12"/>
                    </a:lnTo>
                    <a:lnTo>
                      <a:pt x="130" y="12"/>
                    </a:lnTo>
                    <a:lnTo>
                      <a:pt x="130" y="12"/>
                    </a:lnTo>
                    <a:lnTo>
                      <a:pt x="128" y="10"/>
                    </a:lnTo>
                    <a:lnTo>
                      <a:pt x="124" y="10"/>
                    </a:lnTo>
                    <a:lnTo>
                      <a:pt x="124" y="10"/>
                    </a:lnTo>
                    <a:lnTo>
                      <a:pt x="118" y="14"/>
                    </a:lnTo>
                    <a:lnTo>
                      <a:pt x="118" y="14"/>
                    </a:lnTo>
                    <a:lnTo>
                      <a:pt x="116" y="14"/>
                    </a:lnTo>
                    <a:lnTo>
                      <a:pt x="118" y="12"/>
                    </a:lnTo>
                    <a:lnTo>
                      <a:pt x="118" y="12"/>
                    </a:lnTo>
                    <a:lnTo>
                      <a:pt x="122" y="10"/>
                    </a:lnTo>
                    <a:lnTo>
                      <a:pt x="122" y="10"/>
                    </a:lnTo>
                    <a:lnTo>
                      <a:pt x="122" y="10"/>
                    </a:lnTo>
                    <a:lnTo>
                      <a:pt x="118" y="10"/>
                    </a:lnTo>
                    <a:lnTo>
                      <a:pt x="118" y="10"/>
                    </a:lnTo>
                    <a:lnTo>
                      <a:pt x="114" y="12"/>
                    </a:lnTo>
                    <a:lnTo>
                      <a:pt x="110" y="14"/>
                    </a:lnTo>
                    <a:lnTo>
                      <a:pt x="110" y="14"/>
                    </a:lnTo>
                    <a:lnTo>
                      <a:pt x="104" y="14"/>
                    </a:lnTo>
                    <a:lnTo>
                      <a:pt x="100" y="14"/>
                    </a:lnTo>
                    <a:lnTo>
                      <a:pt x="100" y="14"/>
                    </a:lnTo>
                    <a:lnTo>
                      <a:pt x="98" y="14"/>
                    </a:lnTo>
                    <a:lnTo>
                      <a:pt x="94" y="16"/>
                    </a:lnTo>
                    <a:lnTo>
                      <a:pt x="94" y="16"/>
                    </a:lnTo>
                    <a:lnTo>
                      <a:pt x="92" y="16"/>
                    </a:lnTo>
                    <a:lnTo>
                      <a:pt x="90" y="16"/>
                    </a:lnTo>
                    <a:lnTo>
                      <a:pt x="86" y="14"/>
                    </a:lnTo>
                    <a:lnTo>
                      <a:pt x="86" y="14"/>
                    </a:lnTo>
                    <a:lnTo>
                      <a:pt x="82" y="14"/>
                    </a:lnTo>
                    <a:lnTo>
                      <a:pt x="78" y="14"/>
                    </a:lnTo>
                    <a:lnTo>
                      <a:pt x="78" y="14"/>
                    </a:lnTo>
                    <a:lnTo>
                      <a:pt x="78" y="12"/>
                    </a:lnTo>
                    <a:lnTo>
                      <a:pt x="80" y="12"/>
                    </a:lnTo>
                    <a:lnTo>
                      <a:pt x="82" y="10"/>
                    </a:lnTo>
                    <a:lnTo>
                      <a:pt x="78" y="8"/>
                    </a:lnTo>
                    <a:lnTo>
                      <a:pt x="78" y="8"/>
                    </a:lnTo>
                    <a:lnTo>
                      <a:pt x="76" y="8"/>
                    </a:lnTo>
                    <a:lnTo>
                      <a:pt x="74" y="6"/>
                    </a:lnTo>
                    <a:lnTo>
                      <a:pt x="74" y="6"/>
                    </a:lnTo>
                    <a:lnTo>
                      <a:pt x="70" y="6"/>
                    </a:lnTo>
                    <a:lnTo>
                      <a:pt x="68" y="8"/>
                    </a:lnTo>
                    <a:lnTo>
                      <a:pt x="68" y="8"/>
                    </a:lnTo>
                    <a:lnTo>
                      <a:pt x="66" y="4"/>
                    </a:lnTo>
                    <a:lnTo>
                      <a:pt x="62" y="6"/>
                    </a:lnTo>
                    <a:lnTo>
                      <a:pt x="62" y="6"/>
                    </a:lnTo>
                    <a:lnTo>
                      <a:pt x="64" y="4"/>
                    </a:lnTo>
                    <a:lnTo>
                      <a:pt x="62" y="2"/>
                    </a:lnTo>
                    <a:lnTo>
                      <a:pt x="60" y="0"/>
                    </a:lnTo>
                    <a:lnTo>
                      <a:pt x="60"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5" name="Greece">
                <a:extLst>
                  <a:ext uri="{FF2B5EF4-FFF2-40B4-BE49-F238E27FC236}">
                    <a16:creationId xmlns:a16="http://schemas.microsoft.com/office/drawing/2014/main" id="{D3C27C2D-53CA-4BFF-AA0C-F1CB0131C268}"/>
                  </a:ext>
                </a:extLst>
              </p:cNvPr>
              <p:cNvSpPr>
                <a:spLocks/>
              </p:cNvSpPr>
              <p:nvPr/>
            </p:nvSpPr>
            <p:spPr bwMode="auto">
              <a:xfrm>
                <a:off x="4585543" y="1122480"/>
                <a:ext cx="164029" cy="171963"/>
              </a:xfrm>
              <a:custGeom>
                <a:avLst/>
                <a:gdLst/>
                <a:ahLst/>
                <a:cxnLst>
                  <a:cxn ang="0">
                    <a:pos x="6" y="50"/>
                  </a:cxn>
                  <a:cxn ang="0">
                    <a:pos x="12" y="58"/>
                  </a:cxn>
                  <a:cxn ang="0">
                    <a:pos x="20" y="66"/>
                  </a:cxn>
                  <a:cxn ang="0">
                    <a:pos x="24" y="64"/>
                  </a:cxn>
                  <a:cxn ang="0">
                    <a:pos x="28" y="64"/>
                  </a:cxn>
                  <a:cxn ang="0">
                    <a:pos x="22" y="68"/>
                  </a:cxn>
                  <a:cxn ang="0">
                    <a:pos x="30" y="74"/>
                  </a:cxn>
                  <a:cxn ang="0">
                    <a:pos x="44" y="74"/>
                  </a:cxn>
                  <a:cxn ang="0">
                    <a:pos x="58" y="78"/>
                  </a:cxn>
                  <a:cxn ang="0">
                    <a:pos x="52" y="80"/>
                  </a:cxn>
                  <a:cxn ang="0">
                    <a:pos x="36" y="78"/>
                  </a:cxn>
                  <a:cxn ang="0">
                    <a:pos x="26" y="82"/>
                  </a:cxn>
                  <a:cxn ang="0">
                    <a:pos x="28" y="92"/>
                  </a:cxn>
                  <a:cxn ang="0">
                    <a:pos x="38" y="98"/>
                  </a:cxn>
                  <a:cxn ang="0">
                    <a:pos x="46" y="110"/>
                  </a:cxn>
                  <a:cxn ang="0">
                    <a:pos x="54" y="110"/>
                  </a:cxn>
                  <a:cxn ang="0">
                    <a:pos x="58" y="114"/>
                  </a:cxn>
                  <a:cxn ang="0">
                    <a:pos x="66" y="118"/>
                  </a:cxn>
                  <a:cxn ang="0">
                    <a:pos x="60" y="102"/>
                  </a:cxn>
                  <a:cxn ang="0">
                    <a:pos x="58" y="96"/>
                  </a:cxn>
                  <a:cxn ang="0">
                    <a:pos x="64" y="98"/>
                  </a:cxn>
                  <a:cxn ang="0">
                    <a:pos x="66" y="92"/>
                  </a:cxn>
                  <a:cxn ang="0">
                    <a:pos x="64" y="86"/>
                  </a:cxn>
                  <a:cxn ang="0">
                    <a:pos x="78" y="90"/>
                  </a:cxn>
                  <a:cxn ang="0">
                    <a:pos x="80" y="80"/>
                  </a:cxn>
                  <a:cxn ang="0">
                    <a:pos x="66" y="70"/>
                  </a:cxn>
                  <a:cxn ang="0">
                    <a:pos x="56" y="64"/>
                  </a:cxn>
                  <a:cxn ang="0">
                    <a:pos x="50" y="58"/>
                  </a:cxn>
                  <a:cxn ang="0">
                    <a:pos x="50" y="50"/>
                  </a:cxn>
                  <a:cxn ang="0">
                    <a:pos x="56" y="54"/>
                  </a:cxn>
                  <a:cxn ang="0">
                    <a:pos x="56" y="46"/>
                  </a:cxn>
                  <a:cxn ang="0">
                    <a:pos x="48" y="36"/>
                  </a:cxn>
                  <a:cxn ang="0">
                    <a:pos x="48" y="30"/>
                  </a:cxn>
                  <a:cxn ang="0">
                    <a:pos x="60" y="34"/>
                  </a:cxn>
                  <a:cxn ang="0">
                    <a:pos x="64" y="36"/>
                  </a:cxn>
                  <a:cxn ang="0">
                    <a:pos x="68" y="38"/>
                  </a:cxn>
                  <a:cxn ang="0">
                    <a:pos x="70" y="36"/>
                  </a:cxn>
                  <a:cxn ang="0">
                    <a:pos x="68" y="28"/>
                  </a:cxn>
                  <a:cxn ang="0">
                    <a:pos x="76" y="24"/>
                  </a:cxn>
                  <a:cxn ang="0">
                    <a:pos x="84" y="20"/>
                  </a:cxn>
                  <a:cxn ang="0">
                    <a:pos x="90" y="22"/>
                  </a:cxn>
                  <a:cxn ang="0">
                    <a:pos x="108" y="22"/>
                  </a:cxn>
                  <a:cxn ang="0">
                    <a:pos x="112" y="10"/>
                  </a:cxn>
                  <a:cxn ang="0">
                    <a:pos x="110" y="2"/>
                  </a:cxn>
                  <a:cxn ang="0">
                    <a:pos x="106" y="6"/>
                  </a:cxn>
                  <a:cxn ang="0">
                    <a:pos x="94" y="6"/>
                  </a:cxn>
                  <a:cxn ang="0">
                    <a:pos x="78" y="4"/>
                  </a:cxn>
                  <a:cxn ang="0">
                    <a:pos x="66" y="6"/>
                  </a:cxn>
                  <a:cxn ang="0">
                    <a:pos x="48" y="10"/>
                  </a:cxn>
                  <a:cxn ang="0">
                    <a:pos x="40" y="10"/>
                  </a:cxn>
                  <a:cxn ang="0">
                    <a:pos x="20" y="18"/>
                  </a:cxn>
                  <a:cxn ang="0">
                    <a:pos x="10" y="30"/>
                  </a:cxn>
                  <a:cxn ang="0">
                    <a:pos x="2" y="44"/>
                  </a:cxn>
                </a:cxnLst>
                <a:rect l="0" t="0" r="r" b="b"/>
                <a:pathLst>
                  <a:path w="114" h="118">
                    <a:moveTo>
                      <a:pt x="2" y="48"/>
                    </a:moveTo>
                    <a:lnTo>
                      <a:pt x="2" y="48"/>
                    </a:lnTo>
                    <a:lnTo>
                      <a:pt x="0" y="48"/>
                    </a:lnTo>
                    <a:lnTo>
                      <a:pt x="2" y="50"/>
                    </a:lnTo>
                    <a:lnTo>
                      <a:pt x="2" y="50"/>
                    </a:lnTo>
                    <a:lnTo>
                      <a:pt x="6" y="50"/>
                    </a:lnTo>
                    <a:lnTo>
                      <a:pt x="8" y="52"/>
                    </a:lnTo>
                    <a:lnTo>
                      <a:pt x="8" y="54"/>
                    </a:lnTo>
                    <a:lnTo>
                      <a:pt x="8" y="54"/>
                    </a:lnTo>
                    <a:lnTo>
                      <a:pt x="10" y="56"/>
                    </a:lnTo>
                    <a:lnTo>
                      <a:pt x="10" y="56"/>
                    </a:lnTo>
                    <a:lnTo>
                      <a:pt x="12" y="58"/>
                    </a:lnTo>
                    <a:lnTo>
                      <a:pt x="14" y="58"/>
                    </a:lnTo>
                    <a:lnTo>
                      <a:pt x="14" y="58"/>
                    </a:lnTo>
                    <a:lnTo>
                      <a:pt x="16" y="62"/>
                    </a:lnTo>
                    <a:lnTo>
                      <a:pt x="20" y="66"/>
                    </a:lnTo>
                    <a:lnTo>
                      <a:pt x="20" y="66"/>
                    </a:lnTo>
                    <a:lnTo>
                      <a:pt x="20" y="66"/>
                    </a:lnTo>
                    <a:lnTo>
                      <a:pt x="22" y="66"/>
                    </a:lnTo>
                    <a:lnTo>
                      <a:pt x="22" y="62"/>
                    </a:lnTo>
                    <a:lnTo>
                      <a:pt x="22" y="62"/>
                    </a:lnTo>
                    <a:lnTo>
                      <a:pt x="22" y="62"/>
                    </a:lnTo>
                    <a:lnTo>
                      <a:pt x="22" y="62"/>
                    </a:lnTo>
                    <a:lnTo>
                      <a:pt x="24" y="64"/>
                    </a:lnTo>
                    <a:lnTo>
                      <a:pt x="26" y="62"/>
                    </a:lnTo>
                    <a:lnTo>
                      <a:pt x="26" y="62"/>
                    </a:lnTo>
                    <a:lnTo>
                      <a:pt x="26" y="62"/>
                    </a:lnTo>
                    <a:lnTo>
                      <a:pt x="26" y="64"/>
                    </a:lnTo>
                    <a:lnTo>
                      <a:pt x="28" y="64"/>
                    </a:lnTo>
                    <a:lnTo>
                      <a:pt x="28" y="64"/>
                    </a:lnTo>
                    <a:lnTo>
                      <a:pt x="30" y="66"/>
                    </a:lnTo>
                    <a:lnTo>
                      <a:pt x="28" y="66"/>
                    </a:lnTo>
                    <a:lnTo>
                      <a:pt x="28" y="66"/>
                    </a:lnTo>
                    <a:lnTo>
                      <a:pt x="22" y="66"/>
                    </a:lnTo>
                    <a:lnTo>
                      <a:pt x="22" y="68"/>
                    </a:lnTo>
                    <a:lnTo>
                      <a:pt x="22" y="68"/>
                    </a:lnTo>
                    <a:lnTo>
                      <a:pt x="24" y="72"/>
                    </a:lnTo>
                    <a:lnTo>
                      <a:pt x="26" y="74"/>
                    </a:lnTo>
                    <a:lnTo>
                      <a:pt x="26" y="74"/>
                    </a:lnTo>
                    <a:lnTo>
                      <a:pt x="28" y="76"/>
                    </a:lnTo>
                    <a:lnTo>
                      <a:pt x="30" y="74"/>
                    </a:lnTo>
                    <a:lnTo>
                      <a:pt x="30" y="74"/>
                    </a:lnTo>
                    <a:lnTo>
                      <a:pt x="32" y="72"/>
                    </a:lnTo>
                    <a:lnTo>
                      <a:pt x="34" y="74"/>
                    </a:lnTo>
                    <a:lnTo>
                      <a:pt x="38" y="76"/>
                    </a:lnTo>
                    <a:lnTo>
                      <a:pt x="40" y="76"/>
                    </a:lnTo>
                    <a:lnTo>
                      <a:pt x="40" y="76"/>
                    </a:lnTo>
                    <a:lnTo>
                      <a:pt x="44" y="74"/>
                    </a:lnTo>
                    <a:lnTo>
                      <a:pt x="50" y="78"/>
                    </a:lnTo>
                    <a:lnTo>
                      <a:pt x="50" y="78"/>
                    </a:lnTo>
                    <a:lnTo>
                      <a:pt x="54" y="80"/>
                    </a:lnTo>
                    <a:lnTo>
                      <a:pt x="58" y="78"/>
                    </a:lnTo>
                    <a:lnTo>
                      <a:pt x="58" y="78"/>
                    </a:lnTo>
                    <a:lnTo>
                      <a:pt x="58" y="78"/>
                    </a:lnTo>
                    <a:lnTo>
                      <a:pt x="58" y="78"/>
                    </a:lnTo>
                    <a:lnTo>
                      <a:pt x="56" y="80"/>
                    </a:lnTo>
                    <a:lnTo>
                      <a:pt x="58" y="82"/>
                    </a:lnTo>
                    <a:lnTo>
                      <a:pt x="58" y="82"/>
                    </a:lnTo>
                    <a:lnTo>
                      <a:pt x="52" y="80"/>
                    </a:lnTo>
                    <a:lnTo>
                      <a:pt x="52" y="80"/>
                    </a:lnTo>
                    <a:lnTo>
                      <a:pt x="48" y="80"/>
                    </a:lnTo>
                    <a:lnTo>
                      <a:pt x="44" y="78"/>
                    </a:lnTo>
                    <a:lnTo>
                      <a:pt x="44" y="78"/>
                    </a:lnTo>
                    <a:lnTo>
                      <a:pt x="40" y="78"/>
                    </a:lnTo>
                    <a:lnTo>
                      <a:pt x="38" y="78"/>
                    </a:lnTo>
                    <a:lnTo>
                      <a:pt x="36" y="78"/>
                    </a:lnTo>
                    <a:lnTo>
                      <a:pt x="34" y="78"/>
                    </a:lnTo>
                    <a:lnTo>
                      <a:pt x="34" y="78"/>
                    </a:lnTo>
                    <a:lnTo>
                      <a:pt x="32" y="78"/>
                    </a:lnTo>
                    <a:lnTo>
                      <a:pt x="30" y="80"/>
                    </a:lnTo>
                    <a:lnTo>
                      <a:pt x="28" y="82"/>
                    </a:lnTo>
                    <a:lnTo>
                      <a:pt x="26" y="82"/>
                    </a:lnTo>
                    <a:lnTo>
                      <a:pt x="26" y="82"/>
                    </a:lnTo>
                    <a:lnTo>
                      <a:pt x="24" y="84"/>
                    </a:lnTo>
                    <a:lnTo>
                      <a:pt x="26" y="86"/>
                    </a:lnTo>
                    <a:lnTo>
                      <a:pt x="26" y="86"/>
                    </a:lnTo>
                    <a:lnTo>
                      <a:pt x="28" y="88"/>
                    </a:lnTo>
                    <a:lnTo>
                      <a:pt x="28" y="92"/>
                    </a:lnTo>
                    <a:lnTo>
                      <a:pt x="28" y="92"/>
                    </a:lnTo>
                    <a:lnTo>
                      <a:pt x="30" y="90"/>
                    </a:lnTo>
                    <a:lnTo>
                      <a:pt x="32" y="90"/>
                    </a:lnTo>
                    <a:lnTo>
                      <a:pt x="36" y="94"/>
                    </a:lnTo>
                    <a:lnTo>
                      <a:pt x="38" y="98"/>
                    </a:lnTo>
                    <a:lnTo>
                      <a:pt x="38" y="98"/>
                    </a:lnTo>
                    <a:lnTo>
                      <a:pt x="36" y="100"/>
                    </a:lnTo>
                    <a:lnTo>
                      <a:pt x="36" y="100"/>
                    </a:lnTo>
                    <a:lnTo>
                      <a:pt x="34" y="102"/>
                    </a:lnTo>
                    <a:lnTo>
                      <a:pt x="36" y="104"/>
                    </a:lnTo>
                    <a:lnTo>
                      <a:pt x="46" y="110"/>
                    </a:lnTo>
                    <a:lnTo>
                      <a:pt x="46" y="110"/>
                    </a:lnTo>
                    <a:lnTo>
                      <a:pt x="50" y="112"/>
                    </a:lnTo>
                    <a:lnTo>
                      <a:pt x="50" y="112"/>
                    </a:lnTo>
                    <a:lnTo>
                      <a:pt x="52" y="110"/>
                    </a:lnTo>
                    <a:lnTo>
                      <a:pt x="52" y="110"/>
                    </a:lnTo>
                    <a:lnTo>
                      <a:pt x="52" y="108"/>
                    </a:lnTo>
                    <a:lnTo>
                      <a:pt x="54" y="110"/>
                    </a:lnTo>
                    <a:lnTo>
                      <a:pt x="54" y="114"/>
                    </a:lnTo>
                    <a:lnTo>
                      <a:pt x="54" y="114"/>
                    </a:lnTo>
                    <a:lnTo>
                      <a:pt x="56" y="116"/>
                    </a:lnTo>
                    <a:lnTo>
                      <a:pt x="56" y="116"/>
                    </a:lnTo>
                    <a:lnTo>
                      <a:pt x="58" y="116"/>
                    </a:lnTo>
                    <a:lnTo>
                      <a:pt x="58" y="114"/>
                    </a:lnTo>
                    <a:lnTo>
                      <a:pt x="58" y="114"/>
                    </a:lnTo>
                    <a:lnTo>
                      <a:pt x="58" y="112"/>
                    </a:lnTo>
                    <a:lnTo>
                      <a:pt x="60" y="112"/>
                    </a:lnTo>
                    <a:lnTo>
                      <a:pt x="64" y="116"/>
                    </a:lnTo>
                    <a:lnTo>
                      <a:pt x="64" y="116"/>
                    </a:lnTo>
                    <a:lnTo>
                      <a:pt x="66" y="118"/>
                    </a:lnTo>
                    <a:lnTo>
                      <a:pt x="66" y="116"/>
                    </a:lnTo>
                    <a:lnTo>
                      <a:pt x="64" y="112"/>
                    </a:lnTo>
                    <a:lnTo>
                      <a:pt x="64" y="112"/>
                    </a:lnTo>
                    <a:lnTo>
                      <a:pt x="60" y="106"/>
                    </a:lnTo>
                    <a:lnTo>
                      <a:pt x="60" y="106"/>
                    </a:lnTo>
                    <a:lnTo>
                      <a:pt x="60" y="102"/>
                    </a:lnTo>
                    <a:lnTo>
                      <a:pt x="60" y="102"/>
                    </a:lnTo>
                    <a:lnTo>
                      <a:pt x="60" y="100"/>
                    </a:lnTo>
                    <a:lnTo>
                      <a:pt x="60" y="100"/>
                    </a:lnTo>
                    <a:lnTo>
                      <a:pt x="58" y="98"/>
                    </a:lnTo>
                    <a:lnTo>
                      <a:pt x="56" y="96"/>
                    </a:lnTo>
                    <a:lnTo>
                      <a:pt x="58" y="96"/>
                    </a:lnTo>
                    <a:lnTo>
                      <a:pt x="58" y="96"/>
                    </a:lnTo>
                    <a:lnTo>
                      <a:pt x="60" y="98"/>
                    </a:lnTo>
                    <a:lnTo>
                      <a:pt x="62" y="98"/>
                    </a:lnTo>
                    <a:lnTo>
                      <a:pt x="62" y="98"/>
                    </a:lnTo>
                    <a:lnTo>
                      <a:pt x="62" y="100"/>
                    </a:lnTo>
                    <a:lnTo>
                      <a:pt x="64" y="98"/>
                    </a:lnTo>
                    <a:lnTo>
                      <a:pt x="66" y="96"/>
                    </a:lnTo>
                    <a:lnTo>
                      <a:pt x="66" y="96"/>
                    </a:lnTo>
                    <a:lnTo>
                      <a:pt x="68" y="94"/>
                    </a:lnTo>
                    <a:lnTo>
                      <a:pt x="68" y="94"/>
                    </a:lnTo>
                    <a:lnTo>
                      <a:pt x="66" y="92"/>
                    </a:lnTo>
                    <a:lnTo>
                      <a:pt x="66" y="92"/>
                    </a:lnTo>
                    <a:lnTo>
                      <a:pt x="64" y="90"/>
                    </a:lnTo>
                    <a:lnTo>
                      <a:pt x="64" y="88"/>
                    </a:lnTo>
                    <a:lnTo>
                      <a:pt x="64" y="88"/>
                    </a:lnTo>
                    <a:lnTo>
                      <a:pt x="64" y="88"/>
                    </a:lnTo>
                    <a:lnTo>
                      <a:pt x="62" y="86"/>
                    </a:lnTo>
                    <a:lnTo>
                      <a:pt x="64" y="86"/>
                    </a:lnTo>
                    <a:lnTo>
                      <a:pt x="70" y="86"/>
                    </a:lnTo>
                    <a:lnTo>
                      <a:pt x="70" y="86"/>
                    </a:lnTo>
                    <a:lnTo>
                      <a:pt x="74" y="84"/>
                    </a:lnTo>
                    <a:lnTo>
                      <a:pt x="76" y="86"/>
                    </a:lnTo>
                    <a:lnTo>
                      <a:pt x="76" y="86"/>
                    </a:lnTo>
                    <a:lnTo>
                      <a:pt x="78" y="90"/>
                    </a:lnTo>
                    <a:lnTo>
                      <a:pt x="80" y="90"/>
                    </a:lnTo>
                    <a:lnTo>
                      <a:pt x="80" y="88"/>
                    </a:lnTo>
                    <a:lnTo>
                      <a:pt x="80" y="88"/>
                    </a:lnTo>
                    <a:lnTo>
                      <a:pt x="82" y="84"/>
                    </a:lnTo>
                    <a:lnTo>
                      <a:pt x="80" y="80"/>
                    </a:lnTo>
                    <a:lnTo>
                      <a:pt x="80" y="80"/>
                    </a:lnTo>
                    <a:lnTo>
                      <a:pt x="76" y="76"/>
                    </a:lnTo>
                    <a:lnTo>
                      <a:pt x="72" y="74"/>
                    </a:lnTo>
                    <a:lnTo>
                      <a:pt x="72" y="74"/>
                    </a:lnTo>
                    <a:lnTo>
                      <a:pt x="68" y="74"/>
                    </a:lnTo>
                    <a:lnTo>
                      <a:pt x="66" y="70"/>
                    </a:lnTo>
                    <a:lnTo>
                      <a:pt x="66" y="70"/>
                    </a:lnTo>
                    <a:lnTo>
                      <a:pt x="62" y="68"/>
                    </a:lnTo>
                    <a:lnTo>
                      <a:pt x="56" y="68"/>
                    </a:lnTo>
                    <a:lnTo>
                      <a:pt x="56" y="68"/>
                    </a:lnTo>
                    <a:lnTo>
                      <a:pt x="56" y="68"/>
                    </a:lnTo>
                    <a:lnTo>
                      <a:pt x="56" y="66"/>
                    </a:lnTo>
                    <a:lnTo>
                      <a:pt x="56" y="64"/>
                    </a:lnTo>
                    <a:lnTo>
                      <a:pt x="56" y="62"/>
                    </a:lnTo>
                    <a:lnTo>
                      <a:pt x="56" y="62"/>
                    </a:lnTo>
                    <a:lnTo>
                      <a:pt x="56" y="60"/>
                    </a:lnTo>
                    <a:lnTo>
                      <a:pt x="54" y="58"/>
                    </a:lnTo>
                    <a:lnTo>
                      <a:pt x="54" y="58"/>
                    </a:lnTo>
                    <a:lnTo>
                      <a:pt x="50" y="58"/>
                    </a:lnTo>
                    <a:lnTo>
                      <a:pt x="52" y="56"/>
                    </a:lnTo>
                    <a:lnTo>
                      <a:pt x="52" y="56"/>
                    </a:lnTo>
                    <a:lnTo>
                      <a:pt x="54" y="56"/>
                    </a:lnTo>
                    <a:lnTo>
                      <a:pt x="52" y="52"/>
                    </a:lnTo>
                    <a:lnTo>
                      <a:pt x="52" y="52"/>
                    </a:lnTo>
                    <a:lnTo>
                      <a:pt x="50" y="50"/>
                    </a:lnTo>
                    <a:lnTo>
                      <a:pt x="52" y="50"/>
                    </a:lnTo>
                    <a:lnTo>
                      <a:pt x="54" y="50"/>
                    </a:lnTo>
                    <a:lnTo>
                      <a:pt x="54" y="50"/>
                    </a:lnTo>
                    <a:lnTo>
                      <a:pt x="56" y="52"/>
                    </a:lnTo>
                    <a:lnTo>
                      <a:pt x="56" y="54"/>
                    </a:lnTo>
                    <a:lnTo>
                      <a:pt x="56" y="54"/>
                    </a:lnTo>
                    <a:lnTo>
                      <a:pt x="56" y="56"/>
                    </a:lnTo>
                    <a:lnTo>
                      <a:pt x="58" y="56"/>
                    </a:lnTo>
                    <a:lnTo>
                      <a:pt x="58" y="56"/>
                    </a:lnTo>
                    <a:lnTo>
                      <a:pt x="60" y="54"/>
                    </a:lnTo>
                    <a:lnTo>
                      <a:pt x="58" y="52"/>
                    </a:lnTo>
                    <a:lnTo>
                      <a:pt x="56" y="46"/>
                    </a:lnTo>
                    <a:lnTo>
                      <a:pt x="56" y="46"/>
                    </a:lnTo>
                    <a:lnTo>
                      <a:pt x="52" y="44"/>
                    </a:lnTo>
                    <a:lnTo>
                      <a:pt x="50" y="42"/>
                    </a:lnTo>
                    <a:lnTo>
                      <a:pt x="50" y="42"/>
                    </a:lnTo>
                    <a:lnTo>
                      <a:pt x="48" y="38"/>
                    </a:lnTo>
                    <a:lnTo>
                      <a:pt x="48" y="36"/>
                    </a:lnTo>
                    <a:lnTo>
                      <a:pt x="48" y="36"/>
                    </a:lnTo>
                    <a:lnTo>
                      <a:pt x="48" y="34"/>
                    </a:lnTo>
                    <a:lnTo>
                      <a:pt x="48" y="32"/>
                    </a:lnTo>
                    <a:lnTo>
                      <a:pt x="48" y="30"/>
                    </a:lnTo>
                    <a:lnTo>
                      <a:pt x="48" y="30"/>
                    </a:lnTo>
                    <a:lnTo>
                      <a:pt x="48" y="30"/>
                    </a:lnTo>
                    <a:lnTo>
                      <a:pt x="52" y="30"/>
                    </a:lnTo>
                    <a:lnTo>
                      <a:pt x="52" y="32"/>
                    </a:lnTo>
                    <a:lnTo>
                      <a:pt x="52" y="32"/>
                    </a:lnTo>
                    <a:lnTo>
                      <a:pt x="54" y="34"/>
                    </a:lnTo>
                    <a:lnTo>
                      <a:pt x="56" y="34"/>
                    </a:lnTo>
                    <a:lnTo>
                      <a:pt x="60" y="34"/>
                    </a:lnTo>
                    <a:lnTo>
                      <a:pt x="60" y="34"/>
                    </a:lnTo>
                    <a:lnTo>
                      <a:pt x="60" y="36"/>
                    </a:lnTo>
                    <a:lnTo>
                      <a:pt x="60" y="38"/>
                    </a:lnTo>
                    <a:lnTo>
                      <a:pt x="60" y="38"/>
                    </a:lnTo>
                    <a:lnTo>
                      <a:pt x="64" y="38"/>
                    </a:lnTo>
                    <a:lnTo>
                      <a:pt x="64" y="36"/>
                    </a:lnTo>
                    <a:lnTo>
                      <a:pt x="64" y="36"/>
                    </a:lnTo>
                    <a:lnTo>
                      <a:pt x="64" y="36"/>
                    </a:lnTo>
                    <a:lnTo>
                      <a:pt x="66" y="38"/>
                    </a:lnTo>
                    <a:lnTo>
                      <a:pt x="66" y="38"/>
                    </a:lnTo>
                    <a:lnTo>
                      <a:pt x="68" y="38"/>
                    </a:lnTo>
                    <a:lnTo>
                      <a:pt x="68" y="38"/>
                    </a:lnTo>
                    <a:lnTo>
                      <a:pt x="66" y="34"/>
                    </a:lnTo>
                    <a:lnTo>
                      <a:pt x="66" y="34"/>
                    </a:lnTo>
                    <a:lnTo>
                      <a:pt x="66" y="34"/>
                    </a:lnTo>
                    <a:lnTo>
                      <a:pt x="66" y="34"/>
                    </a:lnTo>
                    <a:lnTo>
                      <a:pt x="70" y="36"/>
                    </a:lnTo>
                    <a:lnTo>
                      <a:pt x="70" y="36"/>
                    </a:lnTo>
                    <a:lnTo>
                      <a:pt x="72" y="36"/>
                    </a:lnTo>
                    <a:lnTo>
                      <a:pt x="72" y="36"/>
                    </a:lnTo>
                    <a:lnTo>
                      <a:pt x="70" y="32"/>
                    </a:lnTo>
                    <a:lnTo>
                      <a:pt x="70" y="32"/>
                    </a:lnTo>
                    <a:lnTo>
                      <a:pt x="68" y="30"/>
                    </a:lnTo>
                    <a:lnTo>
                      <a:pt x="68" y="28"/>
                    </a:lnTo>
                    <a:lnTo>
                      <a:pt x="68" y="28"/>
                    </a:lnTo>
                    <a:lnTo>
                      <a:pt x="70" y="26"/>
                    </a:lnTo>
                    <a:lnTo>
                      <a:pt x="72" y="26"/>
                    </a:lnTo>
                    <a:lnTo>
                      <a:pt x="74" y="26"/>
                    </a:lnTo>
                    <a:lnTo>
                      <a:pt x="76" y="24"/>
                    </a:lnTo>
                    <a:lnTo>
                      <a:pt x="76" y="24"/>
                    </a:lnTo>
                    <a:lnTo>
                      <a:pt x="76" y="22"/>
                    </a:lnTo>
                    <a:lnTo>
                      <a:pt x="78" y="22"/>
                    </a:lnTo>
                    <a:lnTo>
                      <a:pt x="82" y="24"/>
                    </a:lnTo>
                    <a:lnTo>
                      <a:pt x="82" y="22"/>
                    </a:lnTo>
                    <a:lnTo>
                      <a:pt x="82" y="22"/>
                    </a:lnTo>
                    <a:lnTo>
                      <a:pt x="84" y="20"/>
                    </a:lnTo>
                    <a:lnTo>
                      <a:pt x="86" y="20"/>
                    </a:lnTo>
                    <a:lnTo>
                      <a:pt x="88" y="20"/>
                    </a:lnTo>
                    <a:lnTo>
                      <a:pt x="88" y="22"/>
                    </a:lnTo>
                    <a:lnTo>
                      <a:pt x="88" y="22"/>
                    </a:lnTo>
                    <a:lnTo>
                      <a:pt x="88" y="22"/>
                    </a:lnTo>
                    <a:lnTo>
                      <a:pt x="90" y="22"/>
                    </a:lnTo>
                    <a:lnTo>
                      <a:pt x="96" y="22"/>
                    </a:lnTo>
                    <a:lnTo>
                      <a:pt x="96" y="22"/>
                    </a:lnTo>
                    <a:lnTo>
                      <a:pt x="100" y="22"/>
                    </a:lnTo>
                    <a:lnTo>
                      <a:pt x="104" y="22"/>
                    </a:lnTo>
                    <a:lnTo>
                      <a:pt x="108" y="22"/>
                    </a:lnTo>
                    <a:lnTo>
                      <a:pt x="108" y="22"/>
                    </a:lnTo>
                    <a:lnTo>
                      <a:pt x="110" y="18"/>
                    </a:lnTo>
                    <a:lnTo>
                      <a:pt x="110" y="16"/>
                    </a:lnTo>
                    <a:lnTo>
                      <a:pt x="108" y="12"/>
                    </a:lnTo>
                    <a:lnTo>
                      <a:pt x="108" y="12"/>
                    </a:lnTo>
                    <a:lnTo>
                      <a:pt x="110" y="10"/>
                    </a:lnTo>
                    <a:lnTo>
                      <a:pt x="112" y="10"/>
                    </a:lnTo>
                    <a:lnTo>
                      <a:pt x="112" y="8"/>
                    </a:lnTo>
                    <a:lnTo>
                      <a:pt x="114" y="6"/>
                    </a:lnTo>
                    <a:lnTo>
                      <a:pt x="114" y="6"/>
                    </a:lnTo>
                    <a:lnTo>
                      <a:pt x="114" y="4"/>
                    </a:lnTo>
                    <a:lnTo>
                      <a:pt x="114" y="4"/>
                    </a:lnTo>
                    <a:lnTo>
                      <a:pt x="110" y="2"/>
                    </a:lnTo>
                    <a:lnTo>
                      <a:pt x="110" y="2"/>
                    </a:lnTo>
                    <a:lnTo>
                      <a:pt x="106" y="0"/>
                    </a:lnTo>
                    <a:lnTo>
                      <a:pt x="106" y="4"/>
                    </a:lnTo>
                    <a:lnTo>
                      <a:pt x="106" y="4"/>
                    </a:lnTo>
                    <a:lnTo>
                      <a:pt x="106" y="4"/>
                    </a:lnTo>
                    <a:lnTo>
                      <a:pt x="106" y="6"/>
                    </a:lnTo>
                    <a:lnTo>
                      <a:pt x="102" y="6"/>
                    </a:lnTo>
                    <a:lnTo>
                      <a:pt x="98" y="4"/>
                    </a:lnTo>
                    <a:lnTo>
                      <a:pt x="96" y="6"/>
                    </a:lnTo>
                    <a:lnTo>
                      <a:pt x="96" y="6"/>
                    </a:lnTo>
                    <a:lnTo>
                      <a:pt x="96" y="6"/>
                    </a:lnTo>
                    <a:lnTo>
                      <a:pt x="94" y="6"/>
                    </a:lnTo>
                    <a:lnTo>
                      <a:pt x="88" y="6"/>
                    </a:lnTo>
                    <a:lnTo>
                      <a:pt x="88" y="6"/>
                    </a:lnTo>
                    <a:lnTo>
                      <a:pt x="86" y="6"/>
                    </a:lnTo>
                    <a:lnTo>
                      <a:pt x="82" y="4"/>
                    </a:lnTo>
                    <a:lnTo>
                      <a:pt x="82" y="4"/>
                    </a:lnTo>
                    <a:lnTo>
                      <a:pt x="78" y="4"/>
                    </a:lnTo>
                    <a:lnTo>
                      <a:pt x="74" y="4"/>
                    </a:lnTo>
                    <a:lnTo>
                      <a:pt x="74" y="4"/>
                    </a:lnTo>
                    <a:lnTo>
                      <a:pt x="72" y="2"/>
                    </a:lnTo>
                    <a:lnTo>
                      <a:pt x="70" y="2"/>
                    </a:lnTo>
                    <a:lnTo>
                      <a:pt x="66" y="6"/>
                    </a:lnTo>
                    <a:lnTo>
                      <a:pt x="66" y="6"/>
                    </a:lnTo>
                    <a:lnTo>
                      <a:pt x="64" y="6"/>
                    </a:lnTo>
                    <a:lnTo>
                      <a:pt x="60" y="6"/>
                    </a:lnTo>
                    <a:lnTo>
                      <a:pt x="52" y="6"/>
                    </a:lnTo>
                    <a:lnTo>
                      <a:pt x="52" y="6"/>
                    </a:lnTo>
                    <a:lnTo>
                      <a:pt x="50" y="8"/>
                    </a:lnTo>
                    <a:lnTo>
                      <a:pt x="48" y="10"/>
                    </a:lnTo>
                    <a:lnTo>
                      <a:pt x="48" y="10"/>
                    </a:lnTo>
                    <a:lnTo>
                      <a:pt x="48" y="12"/>
                    </a:lnTo>
                    <a:lnTo>
                      <a:pt x="46" y="12"/>
                    </a:lnTo>
                    <a:lnTo>
                      <a:pt x="42" y="10"/>
                    </a:lnTo>
                    <a:lnTo>
                      <a:pt x="42" y="10"/>
                    </a:lnTo>
                    <a:lnTo>
                      <a:pt x="40" y="10"/>
                    </a:lnTo>
                    <a:lnTo>
                      <a:pt x="38" y="10"/>
                    </a:lnTo>
                    <a:lnTo>
                      <a:pt x="36" y="14"/>
                    </a:lnTo>
                    <a:lnTo>
                      <a:pt x="36" y="14"/>
                    </a:lnTo>
                    <a:lnTo>
                      <a:pt x="32" y="18"/>
                    </a:lnTo>
                    <a:lnTo>
                      <a:pt x="28" y="18"/>
                    </a:lnTo>
                    <a:lnTo>
                      <a:pt x="20" y="18"/>
                    </a:lnTo>
                    <a:lnTo>
                      <a:pt x="20" y="18"/>
                    </a:lnTo>
                    <a:lnTo>
                      <a:pt x="16" y="18"/>
                    </a:lnTo>
                    <a:lnTo>
                      <a:pt x="12" y="22"/>
                    </a:lnTo>
                    <a:lnTo>
                      <a:pt x="12" y="22"/>
                    </a:lnTo>
                    <a:lnTo>
                      <a:pt x="12" y="26"/>
                    </a:lnTo>
                    <a:lnTo>
                      <a:pt x="10" y="30"/>
                    </a:lnTo>
                    <a:lnTo>
                      <a:pt x="8" y="36"/>
                    </a:lnTo>
                    <a:lnTo>
                      <a:pt x="8" y="36"/>
                    </a:lnTo>
                    <a:lnTo>
                      <a:pt x="6" y="42"/>
                    </a:lnTo>
                    <a:lnTo>
                      <a:pt x="2" y="44"/>
                    </a:lnTo>
                    <a:lnTo>
                      <a:pt x="2" y="44"/>
                    </a:lnTo>
                    <a:lnTo>
                      <a:pt x="2" y="44"/>
                    </a:lnTo>
                    <a:lnTo>
                      <a:pt x="2" y="46"/>
                    </a:lnTo>
                    <a:lnTo>
                      <a:pt x="2" y="46"/>
                    </a:lnTo>
                    <a:lnTo>
                      <a:pt x="2" y="48"/>
                    </a:lnTo>
                    <a:lnTo>
                      <a:pt x="2" y="4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6" name="Hungary">
                <a:extLst>
                  <a:ext uri="{FF2B5EF4-FFF2-40B4-BE49-F238E27FC236}">
                    <a16:creationId xmlns:a16="http://schemas.microsoft.com/office/drawing/2014/main" id="{5BC4799E-4070-409F-A550-47718D17DBE9}"/>
                  </a:ext>
                </a:extLst>
              </p:cNvPr>
              <p:cNvSpPr>
                <a:spLocks/>
              </p:cNvSpPr>
              <p:nvPr/>
            </p:nvSpPr>
            <p:spPr bwMode="auto">
              <a:xfrm>
                <a:off x="4453167" y="912626"/>
                <a:ext cx="161152" cy="90353"/>
              </a:xfrm>
              <a:custGeom>
                <a:avLst/>
                <a:gdLst/>
                <a:ahLst/>
                <a:cxnLst>
                  <a:cxn ang="0">
                    <a:pos x="112" y="14"/>
                  </a:cxn>
                  <a:cxn ang="0">
                    <a:pos x="106" y="8"/>
                  </a:cxn>
                  <a:cxn ang="0">
                    <a:pos x="106" y="4"/>
                  </a:cxn>
                  <a:cxn ang="0">
                    <a:pos x="98" y="6"/>
                  </a:cxn>
                  <a:cxn ang="0">
                    <a:pos x="90" y="2"/>
                  </a:cxn>
                  <a:cxn ang="0">
                    <a:pos x="82" y="2"/>
                  </a:cxn>
                  <a:cxn ang="0">
                    <a:pos x="76" y="4"/>
                  </a:cxn>
                  <a:cxn ang="0">
                    <a:pos x="72" y="4"/>
                  </a:cxn>
                  <a:cxn ang="0">
                    <a:pos x="62" y="10"/>
                  </a:cxn>
                  <a:cxn ang="0">
                    <a:pos x="54" y="12"/>
                  </a:cxn>
                  <a:cxn ang="0">
                    <a:pos x="44" y="14"/>
                  </a:cxn>
                  <a:cxn ang="0">
                    <a:pos x="40" y="16"/>
                  </a:cxn>
                  <a:cxn ang="0">
                    <a:pos x="42" y="18"/>
                  </a:cxn>
                  <a:cxn ang="0">
                    <a:pos x="38" y="20"/>
                  </a:cxn>
                  <a:cxn ang="0">
                    <a:pos x="30" y="20"/>
                  </a:cxn>
                  <a:cxn ang="0">
                    <a:pos x="18" y="18"/>
                  </a:cxn>
                  <a:cxn ang="0">
                    <a:pos x="14" y="22"/>
                  </a:cxn>
                  <a:cxn ang="0">
                    <a:pos x="6" y="20"/>
                  </a:cxn>
                  <a:cxn ang="0">
                    <a:pos x="2" y="20"/>
                  </a:cxn>
                  <a:cxn ang="0">
                    <a:pos x="6" y="24"/>
                  </a:cxn>
                  <a:cxn ang="0">
                    <a:pos x="8" y="26"/>
                  </a:cxn>
                  <a:cxn ang="0">
                    <a:pos x="6" y="30"/>
                  </a:cxn>
                  <a:cxn ang="0">
                    <a:pos x="6" y="34"/>
                  </a:cxn>
                  <a:cxn ang="0">
                    <a:pos x="0" y="40"/>
                  </a:cxn>
                  <a:cxn ang="0">
                    <a:pos x="4" y="42"/>
                  </a:cxn>
                  <a:cxn ang="0">
                    <a:pos x="6" y="44"/>
                  </a:cxn>
                  <a:cxn ang="0">
                    <a:pos x="6" y="44"/>
                  </a:cxn>
                  <a:cxn ang="0">
                    <a:pos x="8" y="48"/>
                  </a:cxn>
                  <a:cxn ang="0">
                    <a:pos x="10" y="50"/>
                  </a:cxn>
                  <a:cxn ang="0">
                    <a:pos x="18" y="54"/>
                  </a:cxn>
                  <a:cxn ang="0">
                    <a:pos x="22" y="56"/>
                  </a:cxn>
                  <a:cxn ang="0">
                    <a:pos x="34" y="60"/>
                  </a:cxn>
                  <a:cxn ang="0">
                    <a:pos x="36" y="62"/>
                  </a:cxn>
                  <a:cxn ang="0">
                    <a:pos x="40" y="62"/>
                  </a:cxn>
                  <a:cxn ang="0">
                    <a:pos x="46" y="56"/>
                  </a:cxn>
                  <a:cxn ang="0">
                    <a:pos x="54" y="54"/>
                  </a:cxn>
                  <a:cxn ang="0">
                    <a:pos x="60" y="54"/>
                  </a:cxn>
                  <a:cxn ang="0">
                    <a:pos x="62" y="56"/>
                  </a:cxn>
                  <a:cxn ang="0">
                    <a:pos x="70" y="54"/>
                  </a:cxn>
                  <a:cxn ang="0">
                    <a:pos x="82" y="54"/>
                  </a:cxn>
                  <a:cxn ang="0">
                    <a:pos x="86" y="54"/>
                  </a:cxn>
                  <a:cxn ang="0">
                    <a:pos x="90" y="50"/>
                  </a:cxn>
                  <a:cxn ang="0">
                    <a:pos x="98" y="38"/>
                  </a:cxn>
                  <a:cxn ang="0">
                    <a:pos x="104" y="28"/>
                  </a:cxn>
                  <a:cxn ang="0">
                    <a:pos x="102" y="24"/>
                  </a:cxn>
                  <a:cxn ang="0">
                    <a:pos x="104" y="20"/>
                  </a:cxn>
                  <a:cxn ang="0">
                    <a:pos x="112" y="14"/>
                  </a:cxn>
                </a:cxnLst>
                <a:rect l="0" t="0" r="r" b="b"/>
                <a:pathLst>
                  <a:path w="112" h="62">
                    <a:moveTo>
                      <a:pt x="112" y="14"/>
                    </a:moveTo>
                    <a:lnTo>
                      <a:pt x="112" y="14"/>
                    </a:lnTo>
                    <a:lnTo>
                      <a:pt x="110" y="12"/>
                    </a:lnTo>
                    <a:lnTo>
                      <a:pt x="106" y="8"/>
                    </a:lnTo>
                    <a:lnTo>
                      <a:pt x="106" y="8"/>
                    </a:lnTo>
                    <a:lnTo>
                      <a:pt x="106" y="4"/>
                    </a:lnTo>
                    <a:lnTo>
                      <a:pt x="106" y="4"/>
                    </a:lnTo>
                    <a:lnTo>
                      <a:pt x="98" y="6"/>
                    </a:lnTo>
                    <a:lnTo>
                      <a:pt x="90" y="2"/>
                    </a:lnTo>
                    <a:lnTo>
                      <a:pt x="90" y="2"/>
                    </a:lnTo>
                    <a:lnTo>
                      <a:pt x="84" y="0"/>
                    </a:lnTo>
                    <a:lnTo>
                      <a:pt x="82" y="2"/>
                    </a:lnTo>
                    <a:lnTo>
                      <a:pt x="80" y="4"/>
                    </a:lnTo>
                    <a:lnTo>
                      <a:pt x="76" y="4"/>
                    </a:lnTo>
                    <a:lnTo>
                      <a:pt x="76" y="4"/>
                    </a:lnTo>
                    <a:lnTo>
                      <a:pt x="72" y="4"/>
                    </a:lnTo>
                    <a:lnTo>
                      <a:pt x="68" y="6"/>
                    </a:lnTo>
                    <a:lnTo>
                      <a:pt x="62" y="10"/>
                    </a:lnTo>
                    <a:lnTo>
                      <a:pt x="62" y="10"/>
                    </a:lnTo>
                    <a:lnTo>
                      <a:pt x="54" y="12"/>
                    </a:lnTo>
                    <a:lnTo>
                      <a:pt x="44" y="14"/>
                    </a:lnTo>
                    <a:lnTo>
                      <a:pt x="44" y="14"/>
                    </a:lnTo>
                    <a:lnTo>
                      <a:pt x="42" y="14"/>
                    </a:lnTo>
                    <a:lnTo>
                      <a:pt x="40" y="16"/>
                    </a:lnTo>
                    <a:lnTo>
                      <a:pt x="42" y="18"/>
                    </a:lnTo>
                    <a:lnTo>
                      <a:pt x="42" y="18"/>
                    </a:lnTo>
                    <a:lnTo>
                      <a:pt x="40" y="20"/>
                    </a:lnTo>
                    <a:lnTo>
                      <a:pt x="38" y="20"/>
                    </a:lnTo>
                    <a:lnTo>
                      <a:pt x="30" y="20"/>
                    </a:lnTo>
                    <a:lnTo>
                      <a:pt x="30" y="20"/>
                    </a:lnTo>
                    <a:lnTo>
                      <a:pt x="24" y="20"/>
                    </a:lnTo>
                    <a:lnTo>
                      <a:pt x="18" y="18"/>
                    </a:lnTo>
                    <a:lnTo>
                      <a:pt x="18" y="18"/>
                    </a:lnTo>
                    <a:lnTo>
                      <a:pt x="14" y="22"/>
                    </a:lnTo>
                    <a:lnTo>
                      <a:pt x="12" y="22"/>
                    </a:lnTo>
                    <a:lnTo>
                      <a:pt x="6" y="20"/>
                    </a:lnTo>
                    <a:lnTo>
                      <a:pt x="6" y="20"/>
                    </a:lnTo>
                    <a:lnTo>
                      <a:pt x="2" y="20"/>
                    </a:lnTo>
                    <a:lnTo>
                      <a:pt x="2" y="20"/>
                    </a:lnTo>
                    <a:lnTo>
                      <a:pt x="6" y="24"/>
                    </a:lnTo>
                    <a:lnTo>
                      <a:pt x="6" y="24"/>
                    </a:lnTo>
                    <a:lnTo>
                      <a:pt x="8" y="26"/>
                    </a:lnTo>
                    <a:lnTo>
                      <a:pt x="8" y="28"/>
                    </a:lnTo>
                    <a:lnTo>
                      <a:pt x="6" y="30"/>
                    </a:lnTo>
                    <a:lnTo>
                      <a:pt x="6" y="34"/>
                    </a:lnTo>
                    <a:lnTo>
                      <a:pt x="6" y="34"/>
                    </a:lnTo>
                    <a:lnTo>
                      <a:pt x="4" y="36"/>
                    </a:lnTo>
                    <a:lnTo>
                      <a:pt x="0" y="40"/>
                    </a:lnTo>
                    <a:lnTo>
                      <a:pt x="0" y="40"/>
                    </a:lnTo>
                    <a:lnTo>
                      <a:pt x="4" y="42"/>
                    </a:lnTo>
                    <a:lnTo>
                      <a:pt x="6" y="42"/>
                    </a:lnTo>
                    <a:lnTo>
                      <a:pt x="6" y="44"/>
                    </a:lnTo>
                    <a:lnTo>
                      <a:pt x="6" y="44"/>
                    </a:lnTo>
                    <a:lnTo>
                      <a:pt x="6" y="44"/>
                    </a:lnTo>
                    <a:lnTo>
                      <a:pt x="8" y="46"/>
                    </a:lnTo>
                    <a:lnTo>
                      <a:pt x="8" y="48"/>
                    </a:lnTo>
                    <a:lnTo>
                      <a:pt x="8" y="48"/>
                    </a:lnTo>
                    <a:lnTo>
                      <a:pt x="10" y="50"/>
                    </a:lnTo>
                    <a:lnTo>
                      <a:pt x="10" y="50"/>
                    </a:lnTo>
                    <a:lnTo>
                      <a:pt x="18" y="54"/>
                    </a:lnTo>
                    <a:lnTo>
                      <a:pt x="22" y="56"/>
                    </a:lnTo>
                    <a:lnTo>
                      <a:pt x="22" y="56"/>
                    </a:lnTo>
                    <a:lnTo>
                      <a:pt x="28" y="58"/>
                    </a:lnTo>
                    <a:lnTo>
                      <a:pt x="34" y="60"/>
                    </a:lnTo>
                    <a:lnTo>
                      <a:pt x="34" y="60"/>
                    </a:lnTo>
                    <a:lnTo>
                      <a:pt x="36" y="62"/>
                    </a:lnTo>
                    <a:lnTo>
                      <a:pt x="40" y="62"/>
                    </a:lnTo>
                    <a:lnTo>
                      <a:pt x="40" y="62"/>
                    </a:lnTo>
                    <a:lnTo>
                      <a:pt x="44" y="60"/>
                    </a:lnTo>
                    <a:lnTo>
                      <a:pt x="46" y="56"/>
                    </a:lnTo>
                    <a:lnTo>
                      <a:pt x="46" y="56"/>
                    </a:lnTo>
                    <a:lnTo>
                      <a:pt x="54" y="54"/>
                    </a:lnTo>
                    <a:lnTo>
                      <a:pt x="58" y="54"/>
                    </a:lnTo>
                    <a:lnTo>
                      <a:pt x="60" y="54"/>
                    </a:lnTo>
                    <a:lnTo>
                      <a:pt x="60" y="54"/>
                    </a:lnTo>
                    <a:lnTo>
                      <a:pt x="62" y="56"/>
                    </a:lnTo>
                    <a:lnTo>
                      <a:pt x="70" y="54"/>
                    </a:lnTo>
                    <a:lnTo>
                      <a:pt x="70" y="54"/>
                    </a:lnTo>
                    <a:lnTo>
                      <a:pt x="80" y="54"/>
                    </a:lnTo>
                    <a:lnTo>
                      <a:pt x="82" y="54"/>
                    </a:lnTo>
                    <a:lnTo>
                      <a:pt x="82" y="54"/>
                    </a:lnTo>
                    <a:lnTo>
                      <a:pt x="86" y="54"/>
                    </a:lnTo>
                    <a:lnTo>
                      <a:pt x="90" y="50"/>
                    </a:lnTo>
                    <a:lnTo>
                      <a:pt x="90" y="50"/>
                    </a:lnTo>
                    <a:lnTo>
                      <a:pt x="98" y="38"/>
                    </a:lnTo>
                    <a:lnTo>
                      <a:pt x="98" y="38"/>
                    </a:lnTo>
                    <a:lnTo>
                      <a:pt x="102" y="34"/>
                    </a:lnTo>
                    <a:lnTo>
                      <a:pt x="104" y="28"/>
                    </a:lnTo>
                    <a:lnTo>
                      <a:pt x="104" y="28"/>
                    </a:lnTo>
                    <a:lnTo>
                      <a:pt x="102" y="24"/>
                    </a:lnTo>
                    <a:lnTo>
                      <a:pt x="104" y="20"/>
                    </a:lnTo>
                    <a:lnTo>
                      <a:pt x="104" y="20"/>
                    </a:lnTo>
                    <a:lnTo>
                      <a:pt x="112" y="14"/>
                    </a:lnTo>
                    <a:lnTo>
                      <a:pt x="112" y="1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7" name="Iceland">
                <a:extLst>
                  <a:ext uri="{FF2B5EF4-FFF2-40B4-BE49-F238E27FC236}">
                    <a16:creationId xmlns:a16="http://schemas.microsoft.com/office/drawing/2014/main" id="{028960A4-56B7-4106-AA2A-857762FA11AE}"/>
                  </a:ext>
                </a:extLst>
              </p:cNvPr>
              <p:cNvSpPr>
                <a:spLocks/>
              </p:cNvSpPr>
              <p:nvPr/>
            </p:nvSpPr>
            <p:spPr bwMode="auto">
              <a:xfrm>
                <a:off x="3468991" y="466686"/>
                <a:ext cx="230217" cy="72865"/>
              </a:xfrm>
              <a:custGeom>
                <a:avLst/>
                <a:gdLst/>
                <a:ahLst/>
                <a:cxnLst>
                  <a:cxn ang="0">
                    <a:pos x="28" y="44"/>
                  </a:cxn>
                  <a:cxn ang="0">
                    <a:pos x="42" y="44"/>
                  </a:cxn>
                  <a:cxn ang="0">
                    <a:pos x="58" y="48"/>
                  </a:cxn>
                  <a:cxn ang="0">
                    <a:pos x="88" y="48"/>
                  </a:cxn>
                  <a:cxn ang="0">
                    <a:pos x="106" y="42"/>
                  </a:cxn>
                  <a:cxn ang="0">
                    <a:pos x="124" y="36"/>
                  </a:cxn>
                  <a:cxn ang="0">
                    <a:pos x="138" y="34"/>
                  </a:cxn>
                  <a:cxn ang="0">
                    <a:pos x="146" y="30"/>
                  </a:cxn>
                  <a:cxn ang="0">
                    <a:pos x="152" y="26"/>
                  </a:cxn>
                  <a:cxn ang="0">
                    <a:pos x="154" y="22"/>
                  </a:cxn>
                  <a:cxn ang="0">
                    <a:pos x="160" y="18"/>
                  </a:cxn>
                  <a:cxn ang="0">
                    <a:pos x="156" y="16"/>
                  </a:cxn>
                  <a:cxn ang="0">
                    <a:pos x="152" y="12"/>
                  </a:cxn>
                  <a:cxn ang="0">
                    <a:pos x="140" y="12"/>
                  </a:cxn>
                  <a:cxn ang="0">
                    <a:pos x="144" y="6"/>
                  </a:cxn>
                  <a:cxn ang="0">
                    <a:pos x="144" y="4"/>
                  </a:cxn>
                  <a:cxn ang="0">
                    <a:pos x="146" y="2"/>
                  </a:cxn>
                  <a:cxn ang="0">
                    <a:pos x="130" y="6"/>
                  </a:cxn>
                  <a:cxn ang="0">
                    <a:pos x="126" y="2"/>
                  </a:cxn>
                  <a:cxn ang="0">
                    <a:pos x="118" y="2"/>
                  </a:cxn>
                  <a:cxn ang="0">
                    <a:pos x="116" y="6"/>
                  </a:cxn>
                  <a:cxn ang="0">
                    <a:pos x="110" y="6"/>
                  </a:cxn>
                  <a:cxn ang="0">
                    <a:pos x="104" y="10"/>
                  </a:cxn>
                  <a:cxn ang="0">
                    <a:pos x="96" y="12"/>
                  </a:cxn>
                  <a:cxn ang="0">
                    <a:pos x="90" y="10"/>
                  </a:cxn>
                  <a:cxn ang="0">
                    <a:pos x="84" y="6"/>
                  </a:cxn>
                  <a:cxn ang="0">
                    <a:pos x="74" y="10"/>
                  </a:cxn>
                  <a:cxn ang="0">
                    <a:pos x="70" y="12"/>
                  </a:cxn>
                  <a:cxn ang="0">
                    <a:pos x="68" y="8"/>
                  </a:cxn>
                  <a:cxn ang="0">
                    <a:pos x="60" y="12"/>
                  </a:cxn>
                  <a:cxn ang="0">
                    <a:pos x="58" y="16"/>
                  </a:cxn>
                  <a:cxn ang="0">
                    <a:pos x="54" y="16"/>
                  </a:cxn>
                  <a:cxn ang="0">
                    <a:pos x="50" y="22"/>
                  </a:cxn>
                  <a:cxn ang="0">
                    <a:pos x="46" y="18"/>
                  </a:cxn>
                  <a:cxn ang="0">
                    <a:pos x="46" y="16"/>
                  </a:cxn>
                  <a:cxn ang="0">
                    <a:pos x="46" y="12"/>
                  </a:cxn>
                  <a:cxn ang="0">
                    <a:pos x="42" y="8"/>
                  </a:cxn>
                  <a:cxn ang="0">
                    <a:pos x="34" y="4"/>
                  </a:cxn>
                  <a:cxn ang="0">
                    <a:pos x="30" y="6"/>
                  </a:cxn>
                  <a:cxn ang="0">
                    <a:pos x="30" y="8"/>
                  </a:cxn>
                  <a:cxn ang="0">
                    <a:pos x="32" y="12"/>
                  </a:cxn>
                  <a:cxn ang="0">
                    <a:pos x="18" y="8"/>
                  </a:cxn>
                  <a:cxn ang="0">
                    <a:pos x="14" y="10"/>
                  </a:cxn>
                  <a:cxn ang="0">
                    <a:pos x="12" y="12"/>
                  </a:cxn>
                  <a:cxn ang="0">
                    <a:pos x="18" y="14"/>
                  </a:cxn>
                  <a:cxn ang="0">
                    <a:pos x="10" y="14"/>
                  </a:cxn>
                  <a:cxn ang="0">
                    <a:pos x="8" y="16"/>
                  </a:cxn>
                  <a:cxn ang="0">
                    <a:pos x="0" y="18"/>
                  </a:cxn>
                  <a:cxn ang="0">
                    <a:pos x="4" y="18"/>
                  </a:cxn>
                  <a:cxn ang="0">
                    <a:pos x="24" y="18"/>
                  </a:cxn>
                  <a:cxn ang="0">
                    <a:pos x="38" y="18"/>
                  </a:cxn>
                  <a:cxn ang="0">
                    <a:pos x="26" y="24"/>
                  </a:cxn>
                  <a:cxn ang="0">
                    <a:pos x="30" y="24"/>
                  </a:cxn>
                  <a:cxn ang="0">
                    <a:pos x="30" y="26"/>
                  </a:cxn>
                  <a:cxn ang="0">
                    <a:pos x="4" y="30"/>
                  </a:cxn>
                  <a:cxn ang="0">
                    <a:pos x="10" y="30"/>
                  </a:cxn>
                  <a:cxn ang="0">
                    <a:pos x="24" y="30"/>
                  </a:cxn>
                  <a:cxn ang="0">
                    <a:pos x="32" y="34"/>
                  </a:cxn>
                  <a:cxn ang="0">
                    <a:pos x="36" y="36"/>
                  </a:cxn>
                  <a:cxn ang="0">
                    <a:pos x="32" y="36"/>
                  </a:cxn>
                  <a:cxn ang="0">
                    <a:pos x="16" y="44"/>
                  </a:cxn>
                </a:cxnLst>
                <a:rect l="0" t="0" r="r" b="b"/>
                <a:pathLst>
                  <a:path w="160" h="50">
                    <a:moveTo>
                      <a:pt x="16" y="44"/>
                    </a:moveTo>
                    <a:lnTo>
                      <a:pt x="16" y="44"/>
                    </a:lnTo>
                    <a:lnTo>
                      <a:pt x="22" y="44"/>
                    </a:lnTo>
                    <a:lnTo>
                      <a:pt x="22" y="44"/>
                    </a:lnTo>
                    <a:lnTo>
                      <a:pt x="28" y="44"/>
                    </a:lnTo>
                    <a:lnTo>
                      <a:pt x="34" y="44"/>
                    </a:lnTo>
                    <a:lnTo>
                      <a:pt x="34" y="44"/>
                    </a:lnTo>
                    <a:lnTo>
                      <a:pt x="36" y="44"/>
                    </a:lnTo>
                    <a:lnTo>
                      <a:pt x="36" y="44"/>
                    </a:lnTo>
                    <a:lnTo>
                      <a:pt x="42" y="44"/>
                    </a:lnTo>
                    <a:lnTo>
                      <a:pt x="46" y="44"/>
                    </a:lnTo>
                    <a:lnTo>
                      <a:pt x="54" y="48"/>
                    </a:lnTo>
                    <a:lnTo>
                      <a:pt x="54" y="48"/>
                    </a:lnTo>
                    <a:lnTo>
                      <a:pt x="58" y="48"/>
                    </a:lnTo>
                    <a:lnTo>
                      <a:pt x="58" y="48"/>
                    </a:lnTo>
                    <a:lnTo>
                      <a:pt x="66" y="50"/>
                    </a:lnTo>
                    <a:lnTo>
                      <a:pt x="76" y="50"/>
                    </a:lnTo>
                    <a:lnTo>
                      <a:pt x="76" y="50"/>
                    </a:lnTo>
                    <a:lnTo>
                      <a:pt x="88" y="48"/>
                    </a:lnTo>
                    <a:lnTo>
                      <a:pt x="88" y="48"/>
                    </a:lnTo>
                    <a:lnTo>
                      <a:pt x="94" y="44"/>
                    </a:lnTo>
                    <a:lnTo>
                      <a:pt x="94" y="44"/>
                    </a:lnTo>
                    <a:lnTo>
                      <a:pt x="100" y="42"/>
                    </a:lnTo>
                    <a:lnTo>
                      <a:pt x="106" y="42"/>
                    </a:lnTo>
                    <a:lnTo>
                      <a:pt x="106" y="42"/>
                    </a:lnTo>
                    <a:lnTo>
                      <a:pt x="112" y="40"/>
                    </a:lnTo>
                    <a:lnTo>
                      <a:pt x="112" y="40"/>
                    </a:lnTo>
                    <a:lnTo>
                      <a:pt x="116" y="40"/>
                    </a:lnTo>
                    <a:lnTo>
                      <a:pt x="116" y="40"/>
                    </a:lnTo>
                    <a:lnTo>
                      <a:pt x="124" y="36"/>
                    </a:lnTo>
                    <a:lnTo>
                      <a:pt x="124" y="36"/>
                    </a:lnTo>
                    <a:lnTo>
                      <a:pt x="130" y="34"/>
                    </a:lnTo>
                    <a:lnTo>
                      <a:pt x="136" y="34"/>
                    </a:lnTo>
                    <a:lnTo>
                      <a:pt x="136" y="34"/>
                    </a:lnTo>
                    <a:lnTo>
                      <a:pt x="138" y="34"/>
                    </a:lnTo>
                    <a:lnTo>
                      <a:pt x="138" y="34"/>
                    </a:lnTo>
                    <a:lnTo>
                      <a:pt x="144" y="32"/>
                    </a:lnTo>
                    <a:lnTo>
                      <a:pt x="144" y="32"/>
                    </a:lnTo>
                    <a:lnTo>
                      <a:pt x="146" y="30"/>
                    </a:lnTo>
                    <a:lnTo>
                      <a:pt x="146" y="30"/>
                    </a:lnTo>
                    <a:lnTo>
                      <a:pt x="146" y="28"/>
                    </a:lnTo>
                    <a:lnTo>
                      <a:pt x="148" y="26"/>
                    </a:lnTo>
                    <a:lnTo>
                      <a:pt x="148" y="26"/>
                    </a:lnTo>
                    <a:lnTo>
                      <a:pt x="150" y="26"/>
                    </a:lnTo>
                    <a:lnTo>
                      <a:pt x="152" y="26"/>
                    </a:lnTo>
                    <a:lnTo>
                      <a:pt x="152" y="26"/>
                    </a:lnTo>
                    <a:lnTo>
                      <a:pt x="152" y="26"/>
                    </a:lnTo>
                    <a:lnTo>
                      <a:pt x="152" y="26"/>
                    </a:lnTo>
                    <a:lnTo>
                      <a:pt x="154" y="24"/>
                    </a:lnTo>
                    <a:lnTo>
                      <a:pt x="154" y="22"/>
                    </a:lnTo>
                    <a:lnTo>
                      <a:pt x="154" y="22"/>
                    </a:lnTo>
                    <a:lnTo>
                      <a:pt x="158" y="22"/>
                    </a:lnTo>
                    <a:lnTo>
                      <a:pt x="158" y="22"/>
                    </a:lnTo>
                    <a:lnTo>
                      <a:pt x="160" y="20"/>
                    </a:lnTo>
                    <a:lnTo>
                      <a:pt x="160" y="18"/>
                    </a:lnTo>
                    <a:lnTo>
                      <a:pt x="160" y="18"/>
                    </a:lnTo>
                    <a:lnTo>
                      <a:pt x="158" y="18"/>
                    </a:lnTo>
                    <a:lnTo>
                      <a:pt x="154" y="18"/>
                    </a:lnTo>
                    <a:lnTo>
                      <a:pt x="154" y="18"/>
                    </a:lnTo>
                    <a:lnTo>
                      <a:pt x="156" y="16"/>
                    </a:lnTo>
                    <a:lnTo>
                      <a:pt x="156" y="16"/>
                    </a:lnTo>
                    <a:lnTo>
                      <a:pt x="156" y="14"/>
                    </a:lnTo>
                    <a:lnTo>
                      <a:pt x="156" y="14"/>
                    </a:lnTo>
                    <a:lnTo>
                      <a:pt x="152" y="12"/>
                    </a:lnTo>
                    <a:lnTo>
                      <a:pt x="152" y="12"/>
                    </a:lnTo>
                    <a:lnTo>
                      <a:pt x="148" y="12"/>
                    </a:lnTo>
                    <a:lnTo>
                      <a:pt x="148" y="12"/>
                    </a:lnTo>
                    <a:lnTo>
                      <a:pt x="148" y="12"/>
                    </a:lnTo>
                    <a:lnTo>
                      <a:pt x="148" y="12"/>
                    </a:lnTo>
                    <a:lnTo>
                      <a:pt x="140" y="12"/>
                    </a:lnTo>
                    <a:lnTo>
                      <a:pt x="140" y="12"/>
                    </a:lnTo>
                    <a:lnTo>
                      <a:pt x="144" y="10"/>
                    </a:lnTo>
                    <a:lnTo>
                      <a:pt x="146" y="8"/>
                    </a:lnTo>
                    <a:lnTo>
                      <a:pt x="144" y="6"/>
                    </a:lnTo>
                    <a:lnTo>
                      <a:pt x="144" y="6"/>
                    </a:lnTo>
                    <a:lnTo>
                      <a:pt x="140" y="6"/>
                    </a:lnTo>
                    <a:lnTo>
                      <a:pt x="140" y="6"/>
                    </a:lnTo>
                    <a:lnTo>
                      <a:pt x="140" y="6"/>
                    </a:lnTo>
                    <a:lnTo>
                      <a:pt x="140" y="6"/>
                    </a:lnTo>
                    <a:lnTo>
                      <a:pt x="144" y="4"/>
                    </a:lnTo>
                    <a:lnTo>
                      <a:pt x="144" y="4"/>
                    </a:lnTo>
                    <a:lnTo>
                      <a:pt x="144" y="4"/>
                    </a:lnTo>
                    <a:lnTo>
                      <a:pt x="144" y="4"/>
                    </a:lnTo>
                    <a:lnTo>
                      <a:pt x="146" y="2"/>
                    </a:lnTo>
                    <a:lnTo>
                      <a:pt x="146" y="2"/>
                    </a:lnTo>
                    <a:lnTo>
                      <a:pt x="140" y="2"/>
                    </a:lnTo>
                    <a:lnTo>
                      <a:pt x="136" y="4"/>
                    </a:lnTo>
                    <a:lnTo>
                      <a:pt x="136" y="4"/>
                    </a:lnTo>
                    <a:lnTo>
                      <a:pt x="130" y="6"/>
                    </a:lnTo>
                    <a:lnTo>
                      <a:pt x="130" y="6"/>
                    </a:lnTo>
                    <a:lnTo>
                      <a:pt x="130" y="4"/>
                    </a:lnTo>
                    <a:lnTo>
                      <a:pt x="130" y="4"/>
                    </a:lnTo>
                    <a:lnTo>
                      <a:pt x="130" y="4"/>
                    </a:lnTo>
                    <a:lnTo>
                      <a:pt x="130" y="4"/>
                    </a:lnTo>
                    <a:lnTo>
                      <a:pt x="126" y="2"/>
                    </a:lnTo>
                    <a:lnTo>
                      <a:pt x="124" y="0"/>
                    </a:lnTo>
                    <a:lnTo>
                      <a:pt x="124" y="0"/>
                    </a:lnTo>
                    <a:lnTo>
                      <a:pt x="124" y="0"/>
                    </a:lnTo>
                    <a:lnTo>
                      <a:pt x="124" y="0"/>
                    </a:lnTo>
                    <a:lnTo>
                      <a:pt x="118" y="2"/>
                    </a:lnTo>
                    <a:lnTo>
                      <a:pt x="118" y="2"/>
                    </a:lnTo>
                    <a:lnTo>
                      <a:pt x="116" y="2"/>
                    </a:lnTo>
                    <a:lnTo>
                      <a:pt x="116" y="2"/>
                    </a:lnTo>
                    <a:lnTo>
                      <a:pt x="118" y="4"/>
                    </a:lnTo>
                    <a:lnTo>
                      <a:pt x="116" y="6"/>
                    </a:lnTo>
                    <a:lnTo>
                      <a:pt x="116" y="6"/>
                    </a:lnTo>
                    <a:lnTo>
                      <a:pt x="118" y="6"/>
                    </a:lnTo>
                    <a:lnTo>
                      <a:pt x="118" y="6"/>
                    </a:lnTo>
                    <a:lnTo>
                      <a:pt x="114" y="6"/>
                    </a:lnTo>
                    <a:lnTo>
                      <a:pt x="110" y="6"/>
                    </a:lnTo>
                    <a:lnTo>
                      <a:pt x="110" y="6"/>
                    </a:lnTo>
                    <a:lnTo>
                      <a:pt x="108" y="8"/>
                    </a:lnTo>
                    <a:lnTo>
                      <a:pt x="106" y="8"/>
                    </a:lnTo>
                    <a:lnTo>
                      <a:pt x="106" y="10"/>
                    </a:lnTo>
                    <a:lnTo>
                      <a:pt x="104" y="10"/>
                    </a:lnTo>
                    <a:lnTo>
                      <a:pt x="104" y="10"/>
                    </a:lnTo>
                    <a:lnTo>
                      <a:pt x="98" y="8"/>
                    </a:lnTo>
                    <a:lnTo>
                      <a:pt x="92" y="8"/>
                    </a:lnTo>
                    <a:lnTo>
                      <a:pt x="92" y="8"/>
                    </a:lnTo>
                    <a:lnTo>
                      <a:pt x="96" y="12"/>
                    </a:lnTo>
                    <a:lnTo>
                      <a:pt x="96" y="12"/>
                    </a:lnTo>
                    <a:lnTo>
                      <a:pt x="96" y="12"/>
                    </a:lnTo>
                    <a:lnTo>
                      <a:pt x="96" y="12"/>
                    </a:lnTo>
                    <a:lnTo>
                      <a:pt x="92" y="12"/>
                    </a:lnTo>
                    <a:lnTo>
                      <a:pt x="90" y="10"/>
                    </a:lnTo>
                    <a:lnTo>
                      <a:pt x="90" y="10"/>
                    </a:lnTo>
                    <a:lnTo>
                      <a:pt x="88" y="8"/>
                    </a:lnTo>
                    <a:lnTo>
                      <a:pt x="88" y="8"/>
                    </a:lnTo>
                    <a:lnTo>
                      <a:pt x="88" y="8"/>
                    </a:lnTo>
                    <a:lnTo>
                      <a:pt x="84" y="6"/>
                    </a:lnTo>
                    <a:lnTo>
                      <a:pt x="84" y="6"/>
                    </a:lnTo>
                    <a:lnTo>
                      <a:pt x="76" y="10"/>
                    </a:lnTo>
                    <a:lnTo>
                      <a:pt x="76" y="10"/>
                    </a:lnTo>
                    <a:lnTo>
                      <a:pt x="74" y="10"/>
                    </a:lnTo>
                    <a:lnTo>
                      <a:pt x="74" y="10"/>
                    </a:lnTo>
                    <a:lnTo>
                      <a:pt x="76" y="12"/>
                    </a:lnTo>
                    <a:lnTo>
                      <a:pt x="76" y="12"/>
                    </a:lnTo>
                    <a:lnTo>
                      <a:pt x="74" y="14"/>
                    </a:lnTo>
                    <a:lnTo>
                      <a:pt x="74" y="14"/>
                    </a:lnTo>
                    <a:lnTo>
                      <a:pt x="70" y="12"/>
                    </a:lnTo>
                    <a:lnTo>
                      <a:pt x="70" y="10"/>
                    </a:lnTo>
                    <a:lnTo>
                      <a:pt x="70" y="10"/>
                    </a:lnTo>
                    <a:lnTo>
                      <a:pt x="68" y="10"/>
                    </a:lnTo>
                    <a:lnTo>
                      <a:pt x="68" y="10"/>
                    </a:lnTo>
                    <a:lnTo>
                      <a:pt x="68" y="8"/>
                    </a:lnTo>
                    <a:lnTo>
                      <a:pt x="66" y="8"/>
                    </a:lnTo>
                    <a:lnTo>
                      <a:pt x="62" y="8"/>
                    </a:lnTo>
                    <a:lnTo>
                      <a:pt x="62" y="8"/>
                    </a:lnTo>
                    <a:lnTo>
                      <a:pt x="60" y="12"/>
                    </a:lnTo>
                    <a:lnTo>
                      <a:pt x="60" y="12"/>
                    </a:lnTo>
                    <a:lnTo>
                      <a:pt x="62" y="14"/>
                    </a:lnTo>
                    <a:lnTo>
                      <a:pt x="62" y="14"/>
                    </a:lnTo>
                    <a:lnTo>
                      <a:pt x="60" y="16"/>
                    </a:lnTo>
                    <a:lnTo>
                      <a:pt x="60" y="16"/>
                    </a:lnTo>
                    <a:lnTo>
                      <a:pt x="58" y="16"/>
                    </a:lnTo>
                    <a:lnTo>
                      <a:pt x="58" y="16"/>
                    </a:lnTo>
                    <a:lnTo>
                      <a:pt x="56" y="16"/>
                    </a:lnTo>
                    <a:lnTo>
                      <a:pt x="56" y="16"/>
                    </a:lnTo>
                    <a:lnTo>
                      <a:pt x="54" y="16"/>
                    </a:lnTo>
                    <a:lnTo>
                      <a:pt x="54" y="16"/>
                    </a:lnTo>
                    <a:lnTo>
                      <a:pt x="50" y="18"/>
                    </a:lnTo>
                    <a:lnTo>
                      <a:pt x="50" y="18"/>
                    </a:lnTo>
                    <a:lnTo>
                      <a:pt x="50" y="20"/>
                    </a:lnTo>
                    <a:lnTo>
                      <a:pt x="50" y="20"/>
                    </a:lnTo>
                    <a:lnTo>
                      <a:pt x="50" y="22"/>
                    </a:lnTo>
                    <a:lnTo>
                      <a:pt x="50" y="22"/>
                    </a:lnTo>
                    <a:lnTo>
                      <a:pt x="48" y="22"/>
                    </a:lnTo>
                    <a:lnTo>
                      <a:pt x="48" y="22"/>
                    </a:lnTo>
                    <a:lnTo>
                      <a:pt x="46" y="20"/>
                    </a:lnTo>
                    <a:lnTo>
                      <a:pt x="46" y="18"/>
                    </a:lnTo>
                    <a:lnTo>
                      <a:pt x="46" y="18"/>
                    </a:lnTo>
                    <a:lnTo>
                      <a:pt x="40" y="16"/>
                    </a:lnTo>
                    <a:lnTo>
                      <a:pt x="40" y="16"/>
                    </a:lnTo>
                    <a:lnTo>
                      <a:pt x="46" y="16"/>
                    </a:lnTo>
                    <a:lnTo>
                      <a:pt x="46" y="16"/>
                    </a:lnTo>
                    <a:lnTo>
                      <a:pt x="46" y="16"/>
                    </a:lnTo>
                    <a:lnTo>
                      <a:pt x="46" y="16"/>
                    </a:lnTo>
                    <a:lnTo>
                      <a:pt x="48" y="14"/>
                    </a:lnTo>
                    <a:lnTo>
                      <a:pt x="46" y="12"/>
                    </a:lnTo>
                    <a:lnTo>
                      <a:pt x="46" y="12"/>
                    </a:lnTo>
                    <a:lnTo>
                      <a:pt x="46" y="10"/>
                    </a:lnTo>
                    <a:lnTo>
                      <a:pt x="46" y="10"/>
                    </a:lnTo>
                    <a:lnTo>
                      <a:pt x="44" y="10"/>
                    </a:lnTo>
                    <a:lnTo>
                      <a:pt x="42" y="8"/>
                    </a:lnTo>
                    <a:lnTo>
                      <a:pt x="42" y="8"/>
                    </a:lnTo>
                    <a:lnTo>
                      <a:pt x="40" y="6"/>
                    </a:lnTo>
                    <a:lnTo>
                      <a:pt x="40" y="6"/>
                    </a:lnTo>
                    <a:lnTo>
                      <a:pt x="38" y="4"/>
                    </a:lnTo>
                    <a:lnTo>
                      <a:pt x="34" y="4"/>
                    </a:lnTo>
                    <a:lnTo>
                      <a:pt x="34" y="4"/>
                    </a:lnTo>
                    <a:lnTo>
                      <a:pt x="26" y="4"/>
                    </a:lnTo>
                    <a:lnTo>
                      <a:pt x="26" y="4"/>
                    </a:lnTo>
                    <a:lnTo>
                      <a:pt x="24" y="6"/>
                    </a:lnTo>
                    <a:lnTo>
                      <a:pt x="24" y="6"/>
                    </a:lnTo>
                    <a:lnTo>
                      <a:pt x="30" y="6"/>
                    </a:lnTo>
                    <a:lnTo>
                      <a:pt x="30" y="6"/>
                    </a:lnTo>
                    <a:lnTo>
                      <a:pt x="32" y="6"/>
                    </a:lnTo>
                    <a:lnTo>
                      <a:pt x="32" y="6"/>
                    </a:lnTo>
                    <a:lnTo>
                      <a:pt x="30" y="8"/>
                    </a:lnTo>
                    <a:lnTo>
                      <a:pt x="30" y="8"/>
                    </a:lnTo>
                    <a:lnTo>
                      <a:pt x="32" y="8"/>
                    </a:lnTo>
                    <a:lnTo>
                      <a:pt x="32" y="8"/>
                    </a:lnTo>
                    <a:lnTo>
                      <a:pt x="34" y="10"/>
                    </a:lnTo>
                    <a:lnTo>
                      <a:pt x="34" y="12"/>
                    </a:lnTo>
                    <a:lnTo>
                      <a:pt x="32" y="12"/>
                    </a:lnTo>
                    <a:lnTo>
                      <a:pt x="32" y="12"/>
                    </a:lnTo>
                    <a:lnTo>
                      <a:pt x="22" y="8"/>
                    </a:lnTo>
                    <a:lnTo>
                      <a:pt x="22" y="8"/>
                    </a:lnTo>
                    <a:lnTo>
                      <a:pt x="18" y="8"/>
                    </a:lnTo>
                    <a:lnTo>
                      <a:pt x="18" y="8"/>
                    </a:lnTo>
                    <a:lnTo>
                      <a:pt x="18" y="10"/>
                    </a:lnTo>
                    <a:lnTo>
                      <a:pt x="20" y="10"/>
                    </a:lnTo>
                    <a:lnTo>
                      <a:pt x="20" y="10"/>
                    </a:lnTo>
                    <a:lnTo>
                      <a:pt x="16" y="10"/>
                    </a:lnTo>
                    <a:lnTo>
                      <a:pt x="14" y="10"/>
                    </a:lnTo>
                    <a:lnTo>
                      <a:pt x="14" y="10"/>
                    </a:lnTo>
                    <a:lnTo>
                      <a:pt x="14" y="12"/>
                    </a:lnTo>
                    <a:lnTo>
                      <a:pt x="16" y="12"/>
                    </a:lnTo>
                    <a:lnTo>
                      <a:pt x="16" y="12"/>
                    </a:lnTo>
                    <a:lnTo>
                      <a:pt x="12" y="12"/>
                    </a:lnTo>
                    <a:lnTo>
                      <a:pt x="12" y="12"/>
                    </a:lnTo>
                    <a:lnTo>
                      <a:pt x="14" y="14"/>
                    </a:lnTo>
                    <a:lnTo>
                      <a:pt x="18" y="14"/>
                    </a:lnTo>
                    <a:lnTo>
                      <a:pt x="18" y="14"/>
                    </a:lnTo>
                    <a:lnTo>
                      <a:pt x="18" y="14"/>
                    </a:lnTo>
                    <a:lnTo>
                      <a:pt x="18" y="14"/>
                    </a:lnTo>
                    <a:lnTo>
                      <a:pt x="14" y="16"/>
                    </a:lnTo>
                    <a:lnTo>
                      <a:pt x="14" y="16"/>
                    </a:lnTo>
                    <a:lnTo>
                      <a:pt x="10" y="14"/>
                    </a:lnTo>
                    <a:lnTo>
                      <a:pt x="10" y="14"/>
                    </a:lnTo>
                    <a:lnTo>
                      <a:pt x="8" y="14"/>
                    </a:lnTo>
                    <a:lnTo>
                      <a:pt x="8" y="14"/>
                    </a:lnTo>
                    <a:lnTo>
                      <a:pt x="8" y="14"/>
                    </a:lnTo>
                    <a:lnTo>
                      <a:pt x="8" y="16"/>
                    </a:lnTo>
                    <a:lnTo>
                      <a:pt x="8" y="16"/>
                    </a:lnTo>
                    <a:lnTo>
                      <a:pt x="8" y="16"/>
                    </a:lnTo>
                    <a:lnTo>
                      <a:pt x="8" y="16"/>
                    </a:lnTo>
                    <a:lnTo>
                      <a:pt x="4" y="16"/>
                    </a:lnTo>
                    <a:lnTo>
                      <a:pt x="0" y="18"/>
                    </a:lnTo>
                    <a:lnTo>
                      <a:pt x="0" y="18"/>
                    </a:lnTo>
                    <a:lnTo>
                      <a:pt x="0" y="18"/>
                    </a:lnTo>
                    <a:lnTo>
                      <a:pt x="0" y="18"/>
                    </a:lnTo>
                    <a:lnTo>
                      <a:pt x="0" y="18"/>
                    </a:lnTo>
                    <a:lnTo>
                      <a:pt x="4" y="18"/>
                    </a:lnTo>
                    <a:lnTo>
                      <a:pt x="4" y="18"/>
                    </a:lnTo>
                    <a:lnTo>
                      <a:pt x="8" y="20"/>
                    </a:lnTo>
                    <a:lnTo>
                      <a:pt x="12" y="20"/>
                    </a:lnTo>
                    <a:lnTo>
                      <a:pt x="12" y="20"/>
                    </a:lnTo>
                    <a:lnTo>
                      <a:pt x="24" y="18"/>
                    </a:lnTo>
                    <a:lnTo>
                      <a:pt x="24" y="18"/>
                    </a:lnTo>
                    <a:lnTo>
                      <a:pt x="24" y="18"/>
                    </a:lnTo>
                    <a:lnTo>
                      <a:pt x="24" y="18"/>
                    </a:lnTo>
                    <a:lnTo>
                      <a:pt x="28" y="18"/>
                    </a:lnTo>
                    <a:lnTo>
                      <a:pt x="28" y="18"/>
                    </a:lnTo>
                    <a:lnTo>
                      <a:pt x="38" y="18"/>
                    </a:lnTo>
                    <a:lnTo>
                      <a:pt x="38" y="18"/>
                    </a:lnTo>
                    <a:lnTo>
                      <a:pt x="38" y="20"/>
                    </a:lnTo>
                    <a:lnTo>
                      <a:pt x="38" y="20"/>
                    </a:lnTo>
                    <a:lnTo>
                      <a:pt x="30" y="20"/>
                    </a:lnTo>
                    <a:lnTo>
                      <a:pt x="26" y="24"/>
                    </a:lnTo>
                    <a:lnTo>
                      <a:pt x="26" y="24"/>
                    </a:lnTo>
                    <a:lnTo>
                      <a:pt x="30" y="24"/>
                    </a:lnTo>
                    <a:lnTo>
                      <a:pt x="30" y="24"/>
                    </a:lnTo>
                    <a:lnTo>
                      <a:pt x="30" y="24"/>
                    </a:lnTo>
                    <a:lnTo>
                      <a:pt x="30" y="24"/>
                    </a:lnTo>
                    <a:lnTo>
                      <a:pt x="36" y="24"/>
                    </a:lnTo>
                    <a:lnTo>
                      <a:pt x="38" y="24"/>
                    </a:lnTo>
                    <a:lnTo>
                      <a:pt x="38" y="24"/>
                    </a:lnTo>
                    <a:lnTo>
                      <a:pt x="38" y="24"/>
                    </a:lnTo>
                    <a:lnTo>
                      <a:pt x="30" y="26"/>
                    </a:lnTo>
                    <a:lnTo>
                      <a:pt x="22" y="26"/>
                    </a:lnTo>
                    <a:lnTo>
                      <a:pt x="22" y="26"/>
                    </a:lnTo>
                    <a:lnTo>
                      <a:pt x="12" y="28"/>
                    </a:lnTo>
                    <a:lnTo>
                      <a:pt x="4" y="30"/>
                    </a:lnTo>
                    <a:lnTo>
                      <a:pt x="4" y="30"/>
                    </a:lnTo>
                    <a:lnTo>
                      <a:pt x="6" y="30"/>
                    </a:lnTo>
                    <a:lnTo>
                      <a:pt x="6" y="30"/>
                    </a:lnTo>
                    <a:lnTo>
                      <a:pt x="6" y="30"/>
                    </a:lnTo>
                    <a:lnTo>
                      <a:pt x="6" y="30"/>
                    </a:lnTo>
                    <a:lnTo>
                      <a:pt x="10" y="30"/>
                    </a:lnTo>
                    <a:lnTo>
                      <a:pt x="10" y="30"/>
                    </a:lnTo>
                    <a:lnTo>
                      <a:pt x="18" y="28"/>
                    </a:lnTo>
                    <a:lnTo>
                      <a:pt x="24" y="30"/>
                    </a:lnTo>
                    <a:lnTo>
                      <a:pt x="24" y="30"/>
                    </a:lnTo>
                    <a:lnTo>
                      <a:pt x="24" y="30"/>
                    </a:lnTo>
                    <a:lnTo>
                      <a:pt x="24" y="30"/>
                    </a:lnTo>
                    <a:lnTo>
                      <a:pt x="26" y="32"/>
                    </a:lnTo>
                    <a:lnTo>
                      <a:pt x="26" y="32"/>
                    </a:lnTo>
                    <a:lnTo>
                      <a:pt x="28" y="34"/>
                    </a:lnTo>
                    <a:lnTo>
                      <a:pt x="32" y="34"/>
                    </a:lnTo>
                    <a:lnTo>
                      <a:pt x="32" y="34"/>
                    </a:lnTo>
                    <a:lnTo>
                      <a:pt x="32" y="34"/>
                    </a:lnTo>
                    <a:lnTo>
                      <a:pt x="30" y="36"/>
                    </a:lnTo>
                    <a:lnTo>
                      <a:pt x="30" y="36"/>
                    </a:lnTo>
                    <a:lnTo>
                      <a:pt x="36" y="36"/>
                    </a:lnTo>
                    <a:lnTo>
                      <a:pt x="36" y="36"/>
                    </a:lnTo>
                    <a:lnTo>
                      <a:pt x="36" y="36"/>
                    </a:lnTo>
                    <a:lnTo>
                      <a:pt x="36" y="36"/>
                    </a:lnTo>
                    <a:lnTo>
                      <a:pt x="32" y="36"/>
                    </a:lnTo>
                    <a:lnTo>
                      <a:pt x="32" y="36"/>
                    </a:lnTo>
                    <a:lnTo>
                      <a:pt x="30" y="38"/>
                    </a:lnTo>
                    <a:lnTo>
                      <a:pt x="28" y="40"/>
                    </a:lnTo>
                    <a:lnTo>
                      <a:pt x="18" y="42"/>
                    </a:lnTo>
                    <a:lnTo>
                      <a:pt x="18" y="42"/>
                    </a:lnTo>
                    <a:lnTo>
                      <a:pt x="16" y="44"/>
                    </a:lnTo>
                    <a:lnTo>
                      <a:pt x="16" y="44"/>
                    </a:lnTo>
                    <a:lnTo>
                      <a:pt x="16" y="44"/>
                    </a:lnTo>
                    <a:lnTo>
                      <a:pt x="16" y="44"/>
                    </a:lnTo>
                    <a:lnTo>
                      <a:pt x="16" y="4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8" name="India">
                <a:extLst>
                  <a:ext uri="{FF2B5EF4-FFF2-40B4-BE49-F238E27FC236}">
                    <a16:creationId xmlns:a16="http://schemas.microsoft.com/office/drawing/2014/main" id="{6B626D3E-F50F-4C91-B85F-80C87E2068B7}"/>
                  </a:ext>
                </a:extLst>
              </p:cNvPr>
              <p:cNvSpPr>
                <a:spLocks/>
              </p:cNvSpPr>
              <p:nvPr/>
            </p:nvSpPr>
            <p:spPr bwMode="auto">
              <a:xfrm>
                <a:off x="6027278" y="1303186"/>
                <a:ext cx="846048" cy="1014294"/>
              </a:xfrm>
              <a:custGeom>
                <a:avLst/>
                <a:gdLst/>
                <a:ahLst/>
                <a:cxnLst>
                  <a:cxn ang="0">
                    <a:pos x="388" y="234"/>
                  </a:cxn>
                  <a:cxn ang="0">
                    <a:pos x="350" y="234"/>
                  </a:cxn>
                  <a:cxn ang="0">
                    <a:pos x="300" y="212"/>
                  </a:cxn>
                  <a:cxn ang="0">
                    <a:pos x="276" y="206"/>
                  </a:cxn>
                  <a:cxn ang="0">
                    <a:pos x="230" y="174"/>
                  </a:cxn>
                  <a:cxn ang="0">
                    <a:pos x="240" y="142"/>
                  </a:cxn>
                  <a:cxn ang="0">
                    <a:pos x="182" y="104"/>
                  </a:cxn>
                  <a:cxn ang="0">
                    <a:pos x="182" y="70"/>
                  </a:cxn>
                  <a:cxn ang="0">
                    <a:pos x="128" y="4"/>
                  </a:cxn>
                  <a:cxn ang="0">
                    <a:pos x="128" y="28"/>
                  </a:cxn>
                  <a:cxn ang="0">
                    <a:pos x="66" y="40"/>
                  </a:cxn>
                  <a:cxn ang="0">
                    <a:pos x="82" y="54"/>
                  </a:cxn>
                  <a:cxn ang="0">
                    <a:pos x="104" y="66"/>
                  </a:cxn>
                  <a:cxn ang="0">
                    <a:pos x="102" y="98"/>
                  </a:cxn>
                  <a:cxn ang="0">
                    <a:pos x="88" y="150"/>
                  </a:cxn>
                  <a:cxn ang="0">
                    <a:pos x="44" y="192"/>
                  </a:cxn>
                  <a:cxn ang="0">
                    <a:pos x="28" y="218"/>
                  </a:cxn>
                  <a:cxn ang="0">
                    <a:pos x="68" y="270"/>
                  </a:cxn>
                  <a:cxn ang="0">
                    <a:pos x="54" y="276"/>
                  </a:cxn>
                  <a:cxn ang="0">
                    <a:pos x="12" y="282"/>
                  </a:cxn>
                  <a:cxn ang="0">
                    <a:pos x="18" y="306"/>
                  </a:cxn>
                  <a:cxn ang="0">
                    <a:pos x="44" y="324"/>
                  </a:cxn>
                  <a:cxn ang="0">
                    <a:pos x="20" y="334"/>
                  </a:cxn>
                  <a:cxn ang="0">
                    <a:pos x="58" y="376"/>
                  </a:cxn>
                  <a:cxn ang="0">
                    <a:pos x="88" y="354"/>
                  </a:cxn>
                  <a:cxn ang="0">
                    <a:pos x="94" y="354"/>
                  </a:cxn>
                  <a:cxn ang="0">
                    <a:pos x="110" y="386"/>
                  </a:cxn>
                  <a:cxn ang="0">
                    <a:pos x="114" y="410"/>
                  </a:cxn>
                  <a:cxn ang="0">
                    <a:pos x="142" y="508"/>
                  </a:cxn>
                  <a:cxn ang="0">
                    <a:pos x="168" y="572"/>
                  </a:cxn>
                  <a:cxn ang="0">
                    <a:pos x="210" y="660"/>
                  </a:cxn>
                  <a:cxn ang="0">
                    <a:pos x="252" y="690"/>
                  </a:cxn>
                  <a:cxn ang="0">
                    <a:pos x="264" y="660"/>
                  </a:cxn>
                  <a:cxn ang="0">
                    <a:pos x="284" y="638"/>
                  </a:cxn>
                  <a:cxn ang="0">
                    <a:pos x="288" y="582"/>
                  </a:cxn>
                  <a:cxn ang="0">
                    <a:pos x="286" y="532"/>
                  </a:cxn>
                  <a:cxn ang="0">
                    <a:pos x="300" y="490"/>
                  </a:cxn>
                  <a:cxn ang="0">
                    <a:pos x="328" y="464"/>
                  </a:cxn>
                  <a:cxn ang="0">
                    <a:pos x="352" y="432"/>
                  </a:cxn>
                  <a:cxn ang="0">
                    <a:pos x="382" y="390"/>
                  </a:cxn>
                  <a:cxn ang="0">
                    <a:pos x="398" y="354"/>
                  </a:cxn>
                  <a:cxn ang="0">
                    <a:pos x="420" y="332"/>
                  </a:cxn>
                  <a:cxn ang="0">
                    <a:pos x="432" y="338"/>
                  </a:cxn>
                  <a:cxn ang="0">
                    <a:pos x="430" y="308"/>
                  </a:cxn>
                  <a:cxn ang="0">
                    <a:pos x="408" y="268"/>
                  </a:cxn>
                  <a:cxn ang="0">
                    <a:pos x="390" y="238"/>
                  </a:cxn>
                  <a:cxn ang="0">
                    <a:pos x="418" y="228"/>
                  </a:cxn>
                  <a:cxn ang="0">
                    <a:pos x="436" y="240"/>
                  </a:cxn>
                  <a:cxn ang="0">
                    <a:pos x="502" y="266"/>
                  </a:cxn>
                  <a:cxn ang="0">
                    <a:pos x="470" y="296"/>
                  </a:cxn>
                  <a:cxn ang="0">
                    <a:pos x="492" y="300"/>
                  </a:cxn>
                  <a:cxn ang="0">
                    <a:pos x="528" y="332"/>
                  </a:cxn>
                  <a:cxn ang="0">
                    <a:pos x="540" y="290"/>
                  </a:cxn>
                  <a:cxn ang="0">
                    <a:pos x="540" y="236"/>
                  </a:cxn>
                  <a:cxn ang="0">
                    <a:pos x="582" y="190"/>
                  </a:cxn>
                  <a:cxn ang="0">
                    <a:pos x="558" y="172"/>
                  </a:cxn>
                  <a:cxn ang="0">
                    <a:pos x="538" y="160"/>
                  </a:cxn>
                  <a:cxn ang="0">
                    <a:pos x="462" y="184"/>
                  </a:cxn>
                  <a:cxn ang="0">
                    <a:pos x="470" y="206"/>
                  </a:cxn>
                  <a:cxn ang="0">
                    <a:pos x="412" y="200"/>
                  </a:cxn>
                </a:cxnLst>
                <a:rect l="0" t="0" r="r" b="b"/>
                <a:pathLst>
                  <a:path w="588" h="696">
                    <a:moveTo>
                      <a:pt x="398" y="192"/>
                    </a:moveTo>
                    <a:lnTo>
                      <a:pt x="398" y="192"/>
                    </a:lnTo>
                    <a:lnTo>
                      <a:pt x="400" y="196"/>
                    </a:lnTo>
                    <a:lnTo>
                      <a:pt x="400" y="200"/>
                    </a:lnTo>
                    <a:lnTo>
                      <a:pt x="394" y="206"/>
                    </a:lnTo>
                    <a:lnTo>
                      <a:pt x="388" y="212"/>
                    </a:lnTo>
                    <a:lnTo>
                      <a:pt x="386" y="216"/>
                    </a:lnTo>
                    <a:lnTo>
                      <a:pt x="388" y="218"/>
                    </a:lnTo>
                    <a:lnTo>
                      <a:pt x="388" y="218"/>
                    </a:lnTo>
                    <a:lnTo>
                      <a:pt x="390" y="224"/>
                    </a:lnTo>
                    <a:lnTo>
                      <a:pt x="390" y="230"/>
                    </a:lnTo>
                    <a:lnTo>
                      <a:pt x="388" y="234"/>
                    </a:lnTo>
                    <a:lnTo>
                      <a:pt x="386" y="238"/>
                    </a:lnTo>
                    <a:lnTo>
                      <a:pt x="386" y="238"/>
                    </a:lnTo>
                    <a:lnTo>
                      <a:pt x="378" y="238"/>
                    </a:lnTo>
                    <a:lnTo>
                      <a:pt x="374" y="238"/>
                    </a:lnTo>
                    <a:lnTo>
                      <a:pt x="372" y="238"/>
                    </a:lnTo>
                    <a:lnTo>
                      <a:pt x="368" y="238"/>
                    </a:lnTo>
                    <a:lnTo>
                      <a:pt x="368" y="238"/>
                    </a:lnTo>
                    <a:lnTo>
                      <a:pt x="362" y="238"/>
                    </a:lnTo>
                    <a:lnTo>
                      <a:pt x="360" y="236"/>
                    </a:lnTo>
                    <a:lnTo>
                      <a:pt x="358" y="234"/>
                    </a:lnTo>
                    <a:lnTo>
                      <a:pt x="350" y="234"/>
                    </a:lnTo>
                    <a:lnTo>
                      <a:pt x="350" y="234"/>
                    </a:lnTo>
                    <a:lnTo>
                      <a:pt x="344" y="234"/>
                    </a:lnTo>
                    <a:lnTo>
                      <a:pt x="340" y="230"/>
                    </a:lnTo>
                    <a:lnTo>
                      <a:pt x="338" y="228"/>
                    </a:lnTo>
                    <a:lnTo>
                      <a:pt x="334" y="228"/>
                    </a:lnTo>
                    <a:lnTo>
                      <a:pt x="334" y="228"/>
                    </a:lnTo>
                    <a:lnTo>
                      <a:pt x="332" y="228"/>
                    </a:lnTo>
                    <a:lnTo>
                      <a:pt x="332" y="226"/>
                    </a:lnTo>
                    <a:lnTo>
                      <a:pt x="330" y="222"/>
                    </a:lnTo>
                    <a:lnTo>
                      <a:pt x="324" y="218"/>
                    </a:lnTo>
                    <a:lnTo>
                      <a:pt x="324" y="218"/>
                    </a:lnTo>
                    <a:lnTo>
                      <a:pt x="306" y="212"/>
                    </a:lnTo>
                    <a:lnTo>
                      <a:pt x="300" y="212"/>
                    </a:lnTo>
                    <a:lnTo>
                      <a:pt x="298" y="212"/>
                    </a:lnTo>
                    <a:lnTo>
                      <a:pt x="296" y="214"/>
                    </a:lnTo>
                    <a:lnTo>
                      <a:pt x="296" y="214"/>
                    </a:lnTo>
                    <a:lnTo>
                      <a:pt x="296" y="214"/>
                    </a:lnTo>
                    <a:lnTo>
                      <a:pt x="292" y="214"/>
                    </a:lnTo>
                    <a:lnTo>
                      <a:pt x="280" y="212"/>
                    </a:lnTo>
                    <a:lnTo>
                      <a:pt x="280" y="212"/>
                    </a:lnTo>
                    <a:lnTo>
                      <a:pt x="276" y="212"/>
                    </a:lnTo>
                    <a:lnTo>
                      <a:pt x="276" y="210"/>
                    </a:lnTo>
                    <a:lnTo>
                      <a:pt x="278" y="208"/>
                    </a:lnTo>
                    <a:lnTo>
                      <a:pt x="276" y="206"/>
                    </a:lnTo>
                    <a:lnTo>
                      <a:pt x="276" y="206"/>
                    </a:lnTo>
                    <a:lnTo>
                      <a:pt x="262" y="202"/>
                    </a:lnTo>
                    <a:lnTo>
                      <a:pt x="254" y="198"/>
                    </a:lnTo>
                    <a:lnTo>
                      <a:pt x="246" y="192"/>
                    </a:lnTo>
                    <a:lnTo>
                      <a:pt x="246" y="192"/>
                    </a:lnTo>
                    <a:lnTo>
                      <a:pt x="242" y="188"/>
                    </a:lnTo>
                    <a:lnTo>
                      <a:pt x="238" y="188"/>
                    </a:lnTo>
                    <a:lnTo>
                      <a:pt x="232" y="188"/>
                    </a:lnTo>
                    <a:lnTo>
                      <a:pt x="226" y="184"/>
                    </a:lnTo>
                    <a:lnTo>
                      <a:pt x="226" y="184"/>
                    </a:lnTo>
                    <a:lnTo>
                      <a:pt x="222" y="182"/>
                    </a:lnTo>
                    <a:lnTo>
                      <a:pt x="224" y="178"/>
                    </a:lnTo>
                    <a:lnTo>
                      <a:pt x="230" y="174"/>
                    </a:lnTo>
                    <a:lnTo>
                      <a:pt x="236" y="168"/>
                    </a:lnTo>
                    <a:lnTo>
                      <a:pt x="236" y="168"/>
                    </a:lnTo>
                    <a:lnTo>
                      <a:pt x="240" y="162"/>
                    </a:lnTo>
                    <a:lnTo>
                      <a:pt x="240" y="160"/>
                    </a:lnTo>
                    <a:lnTo>
                      <a:pt x="238" y="158"/>
                    </a:lnTo>
                    <a:lnTo>
                      <a:pt x="240" y="156"/>
                    </a:lnTo>
                    <a:lnTo>
                      <a:pt x="240" y="156"/>
                    </a:lnTo>
                    <a:lnTo>
                      <a:pt x="244" y="148"/>
                    </a:lnTo>
                    <a:lnTo>
                      <a:pt x="246" y="146"/>
                    </a:lnTo>
                    <a:lnTo>
                      <a:pt x="246" y="146"/>
                    </a:lnTo>
                    <a:lnTo>
                      <a:pt x="240" y="142"/>
                    </a:lnTo>
                    <a:lnTo>
                      <a:pt x="240" y="142"/>
                    </a:lnTo>
                    <a:lnTo>
                      <a:pt x="234" y="134"/>
                    </a:lnTo>
                    <a:lnTo>
                      <a:pt x="226" y="132"/>
                    </a:lnTo>
                    <a:lnTo>
                      <a:pt x="220" y="130"/>
                    </a:lnTo>
                    <a:lnTo>
                      <a:pt x="214" y="126"/>
                    </a:lnTo>
                    <a:lnTo>
                      <a:pt x="214" y="126"/>
                    </a:lnTo>
                    <a:lnTo>
                      <a:pt x="208" y="122"/>
                    </a:lnTo>
                    <a:lnTo>
                      <a:pt x="202" y="122"/>
                    </a:lnTo>
                    <a:lnTo>
                      <a:pt x="194" y="118"/>
                    </a:lnTo>
                    <a:lnTo>
                      <a:pt x="190" y="116"/>
                    </a:lnTo>
                    <a:lnTo>
                      <a:pt x="186" y="112"/>
                    </a:lnTo>
                    <a:lnTo>
                      <a:pt x="186" y="112"/>
                    </a:lnTo>
                    <a:lnTo>
                      <a:pt x="182" y="104"/>
                    </a:lnTo>
                    <a:lnTo>
                      <a:pt x="182" y="98"/>
                    </a:lnTo>
                    <a:lnTo>
                      <a:pt x="182" y="94"/>
                    </a:lnTo>
                    <a:lnTo>
                      <a:pt x="176" y="88"/>
                    </a:lnTo>
                    <a:lnTo>
                      <a:pt x="176" y="88"/>
                    </a:lnTo>
                    <a:lnTo>
                      <a:pt x="174" y="84"/>
                    </a:lnTo>
                    <a:lnTo>
                      <a:pt x="174" y="84"/>
                    </a:lnTo>
                    <a:lnTo>
                      <a:pt x="178" y="84"/>
                    </a:lnTo>
                    <a:lnTo>
                      <a:pt x="182" y="84"/>
                    </a:lnTo>
                    <a:lnTo>
                      <a:pt x="184" y="82"/>
                    </a:lnTo>
                    <a:lnTo>
                      <a:pt x="184" y="78"/>
                    </a:lnTo>
                    <a:lnTo>
                      <a:pt x="182" y="70"/>
                    </a:lnTo>
                    <a:lnTo>
                      <a:pt x="182" y="70"/>
                    </a:lnTo>
                    <a:lnTo>
                      <a:pt x="178" y="64"/>
                    </a:lnTo>
                    <a:lnTo>
                      <a:pt x="174" y="58"/>
                    </a:lnTo>
                    <a:lnTo>
                      <a:pt x="166" y="50"/>
                    </a:lnTo>
                    <a:lnTo>
                      <a:pt x="164" y="48"/>
                    </a:lnTo>
                    <a:lnTo>
                      <a:pt x="164" y="46"/>
                    </a:lnTo>
                    <a:lnTo>
                      <a:pt x="170" y="38"/>
                    </a:lnTo>
                    <a:lnTo>
                      <a:pt x="170" y="38"/>
                    </a:lnTo>
                    <a:lnTo>
                      <a:pt x="158" y="22"/>
                    </a:lnTo>
                    <a:lnTo>
                      <a:pt x="150" y="12"/>
                    </a:lnTo>
                    <a:lnTo>
                      <a:pt x="142" y="6"/>
                    </a:lnTo>
                    <a:lnTo>
                      <a:pt x="136" y="4"/>
                    </a:lnTo>
                    <a:lnTo>
                      <a:pt x="128" y="4"/>
                    </a:lnTo>
                    <a:lnTo>
                      <a:pt x="124" y="2"/>
                    </a:lnTo>
                    <a:lnTo>
                      <a:pt x="120" y="0"/>
                    </a:lnTo>
                    <a:lnTo>
                      <a:pt x="120" y="0"/>
                    </a:lnTo>
                    <a:lnTo>
                      <a:pt x="122" y="4"/>
                    </a:lnTo>
                    <a:lnTo>
                      <a:pt x="126" y="6"/>
                    </a:lnTo>
                    <a:lnTo>
                      <a:pt x="130" y="8"/>
                    </a:lnTo>
                    <a:lnTo>
                      <a:pt x="134" y="16"/>
                    </a:lnTo>
                    <a:lnTo>
                      <a:pt x="134" y="16"/>
                    </a:lnTo>
                    <a:lnTo>
                      <a:pt x="138" y="22"/>
                    </a:lnTo>
                    <a:lnTo>
                      <a:pt x="138" y="26"/>
                    </a:lnTo>
                    <a:lnTo>
                      <a:pt x="134" y="28"/>
                    </a:lnTo>
                    <a:lnTo>
                      <a:pt x="128" y="28"/>
                    </a:lnTo>
                    <a:lnTo>
                      <a:pt x="128" y="28"/>
                    </a:lnTo>
                    <a:lnTo>
                      <a:pt x="116" y="30"/>
                    </a:lnTo>
                    <a:lnTo>
                      <a:pt x="108" y="32"/>
                    </a:lnTo>
                    <a:lnTo>
                      <a:pt x="100" y="34"/>
                    </a:lnTo>
                    <a:lnTo>
                      <a:pt x="80" y="32"/>
                    </a:lnTo>
                    <a:lnTo>
                      <a:pt x="80" y="32"/>
                    </a:lnTo>
                    <a:lnTo>
                      <a:pt x="70" y="30"/>
                    </a:lnTo>
                    <a:lnTo>
                      <a:pt x="64" y="30"/>
                    </a:lnTo>
                    <a:lnTo>
                      <a:pt x="62" y="32"/>
                    </a:lnTo>
                    <a:lnTo>
                      <a:pt x="60" y="32"/>
                    </a:lnTo>
                    <a:lnTo>
                      <a:pt x="62" y="36"/>
                    </a:lnTo>
                    <a:lnTo>
                      <a:pt x="66" y="40"/>
                    </a:lnTo>
                    <a:lnTo>
                      <a:pt x="66" y="40"/>
                    </a:lnTo>
                    <a:lnTo>
                      <a:pt x="62" y="40"/>
                    </a:lnTo>
                    <a:lnTo>
                      <a:pt x="62" y="42"/>
                    </a:lnTo>
                    <a:lnTo>
                      <a:pt x="64" y="44"/>
                    </a:lnTo>
                    <a:lnTo>
                      <a:pt x="68" y="48"/>
                    </a:lnTo>
                    <a:lnTo>
                      <a:pt x="70" y="50"/>
                    </a:lnTo>
                    <a:lnTo>
                      <a:pt x="70" y="54"/>
                    </a:lnTo>
                    <a:lnTo>
                      <a:pt x="70" y="54"/>
                    </a:lnTo>
                    <a:lnTo>
                      <a:pt x="70" y="56"/>
                    </a:lnTo>
                    <a:lnTo>
                      <a:pt x="72" y="58"/>
                    </a:lnTo>
                    <a:lnTo>
                      <a:pt x="76" y="56"/>
                    </a:lnTo>
                    <a:lnTo>
                      <a:pt x="82" y="54"/>
                    </a:lnTo>
                    <a:lnTo>
                      <a:pt x="84" y="54"/>
                    </a:lnTo>
                    <a:lnTo>
                      <a:pt x="86" y="54"/>
                    </a:lnTo>
                    <a:lnTo>
                      <a:pt x="86" y="54"/>
                    </a:lnTo>
                    <a:lnTo>
                      <a:pt x="88" y="58"/>
                    </a:lnTo>
                    <a:lnTo>
                      <a:pt x="88" y="60"/>
                    </a:lnTo>
                    <a:lnTo>
                      <a:pt x="88" y="64"/>
                    </a:lnTo>
                    <a:lnTo>
                      <a:pt x="88" y="66"/>
                    </a:lnTo>
                    <a:lnTo>
                      <a:pt x="90" y="68"/>
                    </a:lnTo>
                    <a:lnTo>
                      <a:pt x="98" y="66"/>
                    </a:lnTo>
                    <a:lnTo>
                      <a:pt x="98" y="66"/>
                    </a:lnTo>
                    <a:lnTo>
                      <a:pt x="102" y="66"/>
                    </a:lnTo>
                    <a:lnTo>
                      <a:pt x="104" y="66"/>
                    </a:lnTo>
                    <a:lnTo>
                      <a:pt x="102" y="70"/>
                    </a:lnTo>
                    <a:lnTo>
                      <a:pt x="102" y="76"/>
                    </a:lnTo>
                    <a:lnTo>
                      <a:pt x="102" y="78"/>
                    </a:lnTo>
                    <a:lnTo>
                      <a:pt x="104" y="78"/>
                    </a:lnTo>
                    <a:lnTo>
                      <a:pt x="104" y="78"/>
                    </a:lnTo>
                    <a:lnTo>
                      <a:pt x="108" y="80"/>
                    </a:lnTo>
                    <a:lnTo>
                      <a:pt x="106" y="82"/>
                    </a:lnTo>
                    <a:lnTo>
                      <a:pt x="102" y="86"/>
                    </a:lnTo>
                    <a:lnTo>
                      <a:pt x="98" y="88"/>
                    </a:lnTo>
                    <a:lnTo>
                      <a:pt x="98" y="92"/>
                    </a:lnTo>
                    <a:lnTo>
                      <a:pt x="98" y="96"/>
                    </a:lnTo>
                    <a:lnTo>
                      <a:pt x="102" y="98"/>
                    </a:lnTo>
                    <a:lnTo>
                      <a:pt x="102" y="98"/>
                    </a:lnTo>
                    <a:lnTo>
                      <a:pt x="108" y="106"/>
                    </a:lnTo>
                    <a:lnTo>
                      <a:pt x="108" y="106"/>
                    </a:lnTo>
                    <a:lnTo>
                      <a:pt x="106" y="108"/>
                    </a:lnTo>
                    <a:lnTo>
                      <a:pt x="102" y="110"/>
                    </a:lnTo>
                    <a:lnTo>
                      <a:pt x="100" y="114"/>
                    </a:lnTo>
                    <a:lnTo>
                      <a:pt x="96" y="120"/>
                    </a:lnTo>
                    <a:lnTo>
                      <a:pt x="96" y="128"/>
                    </a:lnTo>
                    <a:lnTo>
                      <a:pt x="96" y="128"/>
                    </a:lnTo>
                    <a:lnTo>
                      <a:pt x="94" y="138"/>
                    </a:lnTo>
                    <a:lnTo>
                      <a:pt x="92" y="146"/>
                    </a:lnTo>
                    <a:lnTo>
                      <a:pt x="88" y="150"/>
                    </a:lnTo>
                    <a:lnTo>
                      <a:pt x="84" y="152"/>
                    </a:lnTo>
                    <a:lnTo>
                      <a:pt x="78" y="156"/>
                    </a:lnTo>
                    <a:lnTo>
                      <a:pt x="76" y="158"/>
                    </a:lnTo>
                    <a:lnTo>
                      <a:pt x="76" y="162"/>
                    </a:lnTo>
                    <a:lnTo>
                      <a:pt x="76" y="162"/>
                    </a:lnTo>
                    <a:lnTo>
                      <a:pt x="74" y="166"/>
                    </a:lnTo>
                    <a:lnTo>
                      <a:pt x="70" y="174"/>
                    </a:lnTo>
                    <a:lnTo>
                      <a:pt x="64" y="182"/>
                    </a:lnTo>
                    <a:lnTo>
                      <a:pt x="52" y="190"/>
                    </a:lnTo>
                    <a:lnTo>
                      <a:pt x="52" y="190"/>
                    </a:lnTo>
                    <a:lnTo>
                      <a:pt x="46" y="192"/>
                    </a:lnTo>
                    <a:lnTo>
                      <a:pt x="44" y="192"/>
                    </a:lnTo>
                    <a:lnTo>
                      <a:pt x="42" y="190"/>
                    </a:lnTo>
                    <a:lnTo>
                      <a:pt x="40" y="188"/>
                    </a:lnTo>
                    <a:lnTo>
                      <a:pt x="40" y="186"/>
                    </a:lnTo>
                    <a:lnTo>
                      <a:pt x="34" y="190"/>
                    </a:lnTo>
                    <a:lnTo>
                      <a:pt x="34" y="190"/>
                    </a:lnTo>
                    <a:lnTo>
                      <a:pt x="20" y="204"/>
                    </a:lnTo>
                    <a:lnTo>
                      <a:pt x="18" y="210"/>
                    </a:lnTo>
                    <a:lnTo>
                      <a:pt x="18" y="212"/>
                    </a:lnTo>
                    <a:lnTo>
                      <a:pt x="18" y="214"/>
                    </a:lnTo>
                    <a:lnTo>
                      <a:pt x="18" y="214"/>
                    </a:lnTo>
                    <a:lnTo>
                      <a:pt x="24" y="216"/>
                    </a:lnTo>
                    <a:lnTo>
                      <a:pt x="28" y="218"/>
                    </a:lnTo>
                    <a:lnTo>
                      <a:pt x="30" y="222"/>
                    </a:lnTo>
                    <a:lnTo>
                      <a:pt x="30" y="228"/>
                    </a:lnTo>
                    <a:lnTo>
                      <a:pt x="30" y="228"/>
                    </a:lnTo>
                    <a:lnTo>
                      <a:pt x="30" y="232"/>
                    </a:lnTo>
                    <a:lnTo>
                      <a:pt x="32" y="236"/>
                    </a:lnTo>
                    <a:lnTo>
                      <a:pt x="36" y="240"/>
                    </a:lnTo>
                    <a:lnTo>
                      <a:pt x="46" y="246"/>
                    </a:lnTo>
                    <a:lnTo>
                      <a:pt x="58" y="256"/>
                    </a:lnTo>
                    <a:lnTo>
                      <a:pt x="58" y="256"/>
                    </a:lnTo>
                    <a:lnTo>
                      <a:pt x="64" y="262"/>
                    </a:lnTo>
                    <a:lnTo>
                      <a:pt x="68" y="266"/>
                    </a:lnTo>
                    <a:lnTo>
                      <a:pt x="68" y="270"/>
                    </a:lnTo>
                    <a:lnTo>
                      <a:pt x="66" y="270"/>
                    </a:lnTo>
                    <a:lnTo>
                      <a:pt x="62" y="272"/>
                    </a:lnTo>
                    <a:lnTo>
                      <a:pt x="62" y="272"/>
                    </a:lnTo>
                    <a:lnTo>
                      <a:pt x="64" y="274"/>
                    </a:lnTo>
                    <a:lnTo>
                      <a:pt x="64" y="274"/>
                    </a:lnTo>
                    <a:lnTo>
                      <a:pt x="70" y="278"/>
                    </a:lnTo>
                    <a:lnTo>
                      <a:pt x="62" y="280"/>
                    </a:lnTo>
                    <a:lnTo>
                      <a:pt x="62" y="280"/>
                    </a:lnTo>
                    <a:lnTo>
                      <a:pt x="56" y="282"/>
                    </a:lnTo>
                    <a:lnTo>
                      <a:pt x="54" y="280"/>
                    </a:lnTo>
                    <a:lnTo>
                      <a:pt x="54" y="278"/>
                    </a:lnTo>
                    <a:lnTo>
                      <a:pt x="54" y="276"/>
                    </a:lnTo>
                    <a:lnTo>
                      <a:pt x="48" y="278"/>
                    </a:lnTo>
                    <a:lnTo>
                      <a:pt x="48" y="278"/>
                    </a:lnTo>
                    <a:lnTo>
                      <a:pt x="40" y="280"/>
                    </a:lnTo>
                    <a:lnTo>
                      <a:pt x="34" y="280"/>
                    </a:lnTo>
                    <a:lnTo>
                      <a:pt x="28" y="280"/>
                    </a:lnTo>
                    <a:lnTo>
                      <a:pt x="24" y="282"/>
                    </a:lnTo>
                    <a:lnTo>
                      <a:pt x="24" y="282"/>
                    </a:lnTo>
                    <a:lnTo>
                      <a:pt x="20" y="282"/>
                    </a:lnTo>
                    <a:lnTo>
                      <a:pt x="18" y="282"/>
                    </a:lnTo>
                    <a:lnTo>
                      <a:pt x="16" y="280"/>
                    </a:lnTo>
                    <a:lnTo>
                      <a:pt x="12" y="282"/>
                    </a:lnTo>
                    <a:lnTo>
                      <a:pt x="12" y="282"/>
                    </a:lnTo>
                    <a:lnTo>
                      <a:pt x="8" y="286"/>
                    </a:lnTo>
                    <a:lnTo>
                      <a:pt x="6" y="286"/>
                    </a:lnTo>
                    <a:lnTo>
                      <a:pt x="4" y="286"/>
                    </a:lnTo>
                    <a:lnTo>
                      <a:pt x="0" y="292"/>
                    </a:lnTo>
                    <a:lnTo>
                      <a:pt x="0" y="292"/>
                    </a:lnTo>
                    <a:lnTo>
                      <a:pt x="6" y="296"/>
                    </a:lnTo>
                    <a:lnTo>
                      <a:pt x="10" y="298"/>
                    </a:lnTo>
                    <a:lnTo>
                      <a:pt x="14" y="300"/>
                    </a:lnTo>
                    <a:lnTo>
                      <a:pt x="22" y="300"/>
                    </a:lnTo>
                    <a:lnTo>
                      <a:pt x="22" y="300"/>
                    </a:lnTo>
                    <a:lnTo>
                      <a:pt x="18" y="302"/>
                    </a:lnTo>
                    <a:lnTo>
                      <a:pt x="18" y="306"/>
                    </a:lnTo>
                    <a:lnTo>
                      <a:pt x="20" y="310"/>
                    </a:lnTo>
                    <a:lnTo>
                      <a:pt x="20" y="310"/>
                    </a:lnTo>
                    <a:lnTo>
                      <a:pt x="22" y="316"/>
                    </a:lnTo>
                    <a:lnTo>
                      <a:pt x="22" y="322"/>
                    </a:lnTo>
                    <a:lnTo>
                      <a:pt x="24" y="326"/>
                    </a:lnTo>
                    <a:lnTo>
                      <a:pt x="26" y="326"/>
                    </a:lnTo>
                    <a:lnTo>
                      <a:pt x="30" y="324"/>
                    </a:lnTo>
                    <a:lnTo>
                      <a:pt x="30" y="324"/>
                    </a:lnTo>
                    <a:lnTo>
                      <a:pt x="32" y="324"/>
                    </a:lnTo>
                    <a:lnTo>
                      <a:pt x="36" y="324"/>
                    </a:lnTo>
                    <a:lnTo>
                      <a:pt x="40" y="324"/>
                    </a:lnTo>
                    <a:lnTo>
                      <a:pt x="44" y="324"/>
                    </a:lnTo>
                    <a:lnTo>
                      <a:pt x="44" y="324"/>
                    </a:lnTo>
                    <a:lnTo>
                      <a:pt x="44" y="330"/>
                    </a:lnTo>
                    <a:lnTo>
                      <a:pt x="42" y="332"/>
                    </a:lnTo>
                    <a:lnTo>
                      <a:pt x="40" y="334"/>
                    </a:lnTo>
                    <a:lnTo>
                      <a:pt x="40" y="334"/>
                    </a:lnTo>
                    <a:lnTo>
                      <a:pt x="34" y="336"/>
                    </a:lnTo>
                    <a:lnTo>
                      <a:pt x="30" y="336"/>
                    </a:lnTo>
                    <a:lnTo>
                      <a:pt x="26" y="334"/>
                    </a:lnTo>
                    <a:lnTo>
                      <a:pt x="24" y="334"/>
                    </a:lnTo>
                    <a:lnTo>
                      <a:pt x="24" y="334"/>
                    </a:lnTo>
                    <a:lnTo>
                      <a:pt x="22" y="336"/>
                    </a:lnTo>
                    <a:lnTo>
                      <a:pt x="20" y="334"/>
                    </a:lnTo>
                    <a:lnTo>
                      <a:pt x="18" y="334"/>
                    </a:lnTo>
                    <a:lnTo>
                      <a:pt x="18" y="334"/>
                    </a:lnTo>
                    <a:lnTo>
                      <a:pt x="18" y="334"/>
                    </a:lnTo>
                    <a:lnTo>
                      <a:pt x="16" y="336"/>
                    </a:lnTo>
                    <a:lnTo>
                      <a:pt x="16" y="338"/>
                    </a:lnTo>
                    <a:lnTo>
                      <a:pt x="18" y="342"/>
                    </a:lnTo>
                    <a:lnTo>
                      <a:pt x="24" y="344"/>
                    </a:lnTo>
                    <a:lnTo>
                      <a:pt x="24" y="344"/>
                    </a:lnTo>
                    <a:lnTo>
                      <a:pt x="32" y="352"/>
                    </a:lnTo>
                    <a:lnTo>
                      <a:pt x="40" y="362"/>
                    </a:lnTo>
                    <a:lnTo>
                      <a:pt x="52" y="374"/>
                    </a:lnTo>
                    <a:lnTo>
                      <a:pt x="58" y="376"/>
                    </a:lnTo>
                    <a:lnTo>
                      <a:pt x="64" y="378"/>
                    </a:lnTo>
                    <a:lnTo>
                      <a:pt x="64" y="378"/>
                    </a:lnTo>
                    <a:lnTo>
                      <a:pt x="68" y="378"/>
                    </a:lnTo>
                    <a:lnTo>
                      <a:pt x="70" y="376"/>
                    </a:lnTo>
                    <a:lnTo>
                      <a:pt x="72" y="374"/>
                    </a:lnTo>
                    <a:lnTo>
                      <a:pt x="80" y="370"/>
                    </a:lnTo>
                    <a:lnTo>
                      <a:pt x="80" y="370"/>
                    </a:lnTo>
                    <a:lnTo>
                      <a:pt x="84" y="368"/>
                    </a:lnTo>
                    <a:lnTo>
                      <a:pt x="88" y="364"/>
                    </a:lnTo>
                    <a:lnTo>
                      <a:pt x="90" y="360"/>
                    </a:lnTo>
                    <a:lnTo>
                      <a:pt x="88" y="354"/>
                    </a:lnTo>
                    <a:lnTo>
                      <a:pt x="88" y="354"/>
                    </a:lnTo>
                    <a:lnTo>
                      <a:pt x="86" y="348"/>
                    </a:lnTo>
                    <a:lnTo>
                      <a:pt x="88" y="344"/>
                    </a:lnTo>
                    <a:lnTo>
                      <a:pt x="92" y="336"/>
                    </a:lnTo>
                    <a:lnTo>
                      <a:pt x="92" y="336"/>
                    </a:lnTo>
                    <a:lnTo>
                      <a:pt x="92" y="342"/>
                    </a:lnTo>
                    <a:lnTo>
                      <a:pt x="94" y="344"/>
                    </a:lnTo>
                    <a:lnTo>
                      <a:pt x="98" y="344"/>
                    </a:lnTo>
                    <a:lnTo>
                      <a:pt x="106" y="342"/>
                    </a:lnTo>
                    <a:lnTo>
                      <a:pt x="106" y="342"/>
                    </a:lnTo>
                    <a:lnTo>
                      <a:pt x="96" y="346"/>
                    </a:lnTo>
                    <a:lnTo>
                      <a:pt x="94" y="350"/>
                    </a:lnTo>
                    <a:lnTo>
                      <a:pt x="94" y="354"/>
                    </a:lnTo>
                    <a:lnTo>
                      <a:pt x="94" y="354"/>
                    </a:lnTo>
                    <a:lnTo>
                      <a:pt x="96" y="356"/>
                    </a:lnTo>
                    <a:lnTo>
                      <a:pt x="98" y="358"/>
                    </a:lnTo>
                    <a:lnTo>
                      <a:pt x="100" y="358"/>
                    </a:lnTo>
                    <a:lnTo>
                      <a:pt x="100" y="358"/>
                    </a:lnTo>
                    <a:lnTo>
                      <a:pt x="98" y="362"/>
                    </a:lnTo>
                    <a:lnTo>
                      <a:pt x="100" y="366"/>
                    </a:lnTo>
                    <a:lnTo>
                      <a:pt x="106" y="366"/>
                    </a:lnTo>
                    <a:lnTo>
                      <a:pt x="106" y="366"/>
                    </a:lnTo>
                    <a:lnTo>
                      <a:pt x="102" y="370"/>
                    </a:lnTo>
                    <a:lnTo>
                      <a:pt x="102" y="372"/>
                    </a:lnTo>
                    <a:lnTo>
                      <a:pt x="110" y="386"/>
                    </a:lnTo>
                    <a:lnTo>
                      <a:pt x="110" y="386"/>
                    </a:lnTo>
                    <a:lnTo>
                      <a:pt x="106" y="390"/>
                    </a:lnTo>
                    <a:lnTo>
                      <a:pt x="106" y="396"/>
                    </a:lnTo>
                    <a:lnTo>
                      <a:pt x="106" y="400"/>
                    </a:lnTo>
                    <a:lnTo>
                      <a:pt x="106" y="404"/>
                    </a:lnTo>
                    <a:lnTo>
                      <a:pt x="106" y="404"/>
                    </a:lnTo>
                    <a:lnTo>
                      <a:pt x="108" y="408"/>
                    </a:lnTo>
                    <a:lnTo>
                      <a:pt x="108" y="412"/>
                    </a:lnTo>
                    <a:lnTo>
                      <a:pt x="110" y="414"/>
                    </a:lnTo>
                    <a:lnTo>
                      <a:pt x="112" y="412"/>
                    </a:lnTo>
                    <a:lnTo>
                      <a:pt x="112" y="412"/>
                    </a:lnTo>
                    <a:lnTo>
                      <a:pt x="114" y="410"/>
                    </a:lnTo>
                    <a:lnTo>
                      <a:pt x="112" y="414"/>
                    </a:lnTo>
                    <a:lnTo>
                      <a:pt x="110" y="420"/>
                    </a:lnTo>
                    <a:lnTo>
                      <a:pt x="110" y="424"/>
                    </a:lnTo>
                    <a:lnTo>
                      <a:pt x="112" y="430"/>
                    </a:lnTo>
                    <a:lnTo>
                      <a:pt x="112" y="430"/>
                    </a:lnTo>
                    <a:lnTo>
                      <a:pt x="116" y="446"/>
                    </a:lnTo>
                    <a:lnTo>
                      <a:pt x="122" y="466"/>
                    </a:lnTo>
                    <a:lnTo>
                      <a:pt x="128" y="488"/>
                    </a:lnTo>
                    <a:lnTo>
                      <a:pt x="132" y="496"/>
                    </a:lnTo>
                    <a:lnTo>
                      <a:pt x="138" y="502"/>
                    </a:lnTo>
                    <a:lnTo>
                      <a:pt x="138" y="502"/>
                    </a:lnTo>
                    <a:lnTo>
                      <a:pt x="142" y="508"/>
                    </a:lnTo>
                    <a:lnTo>
                      <a:pt x="146" y="514"/>
                    </a:lnTo>
                    <a:lnTo>
                      <a:pt x="152" y="528"/>
                    </a:lnTo>
                    <a:lnTo>
                      <a:pt x="156" y="542"/>
                    </a:lnTo>
                    <a:lnTo>
                      <a:pt x="160" y="548"/>
                    </a:lnTo>
                    <a:lnTo>
                      <a:pt x="164" y="554"/>
                    </a:lnTo>
                    <a:lnTo>
                      <a:pt x="164" y="554"/>
                    </a:lnTo>
                    <a:lnTo>
                      <a:pt x="164" y="554"/>
                    </a:lnTo>
                    <a:lnTo>
                      <a:pt x="162" y="554"/>
                    </a:lnTo>
                    <a:lnTo>
                      <a:pt x="162" y="554"/>
                    </a:lnTo>
                    <a:lnTo>
                      <a:pt x="162" y="558"/>
                    </a:lnTo>
                    <a:lnTo>
                      <a:pt x="168" y="572"/>
                    </a:lnTo>
                    <a:lnTo>
                      <a:pt x="168" y="572"/>
                    </a:lnTo>
                    <a:lnTo>
                      <a:pt x="176" y="588"/>
                    </a:lnTo>
                    <a:lnTo>
                      <a:pt x="186" y="602"/>
                    </a:lnTo>
                    <a:lnTo>
                      <a:pt x="194" y="618"/>
                    </a:lnTo>
                    <a:lnTo>
                      <a:pt x="198" y="628"/>
                    </a:lnTo>
                    <a:lnTo>
                      <a:pt x="198" y="636"/>
                    </a:lnTo>
                    <a:lnTo>
                      <a:pt x="198" y="636"/>
                    </a:lnTo>
                    <a:lnTo>
                      <a:pt x="200" y="638"/>
                    </a:lnTo>
                    <a:lnTo>
                      <a:pt x="202" y="640"/>
                    </a:lnTo>
                    <a:lnTo>
                      <a:pt x="206" y="644"/>
                    </a:lnTo>
                    <a:lnTo>
                      <a:pt x="208" y="654"/>
                    </a:lnTo>
                    <a:lnTo>
                      <a:pt x="208" y="654"/>
                    </a:lnTo>
                    <a:lnTo>
                      <a:pt x="210" y="660"/>
                    </a:lnTo>
                    <a:lnTo>
                      <a:pt x="212" y="664"/>
                    </a:lnTo>
                    <a:lnTo>
                      <a:pt x="214" y="668"/>
                    </a:lnTo>
                    <a:lnTo>
                      <a:pt x="218" y="674"/>
                    </a:lnTo>
                    <a:lnTo>
                      <a:pt x="218" y="674"/>
                    </a:lnTo>
                    <a:lnTo>
                      <a:pt x="222" y="682"/>
                    </a:lnTo>
                    <a:lnTo>
                      <a:pt x="226" y="686"/>
                    </a:lnTo>
                    <a:lnTo>
                      <a:pt x="236" y="692"/>
                    </a:lnTo>
                    <a:lnTo>
                      <a:pt x="236" y="692"/>
                    </a:lnTo>
                    <a:lnTo>
                      <a:pt x="242" y="696"/>
                    </a:lnTo>
                    <a:lnTo>
                      <a:pt x="246" y="694"/>
                    </a:lnTo>
                    <a:lnTo>
                      <a:pt x="248" y="692"/>
                    </a:lnTo>
                    <a:lnTo>
                      <a:pt x="252" y="690"/>
                    </a:lnTo>
                    <a:lnTo>
                      <a:pt x="252" y="690"/>
                    </a:lnTo>
                    <a:lnTo>
                      <a:pt x="258" y="688"/>
                    </a:lnTo>
                    <a:lnTo>
                      <a:pt x="260" y="686"/>
                    </a:lnTo>
                    <a:lnTo>
                      <a:pt x="260" y="680"/>
                    </a:lnTo>
                    <a:lnTo>
                      <a:pt x="260" y="676"/>
                    </a:lnTo>
                    <a:lnTo>
                      <a:pt x="262" y="674"/>
                    </a:lnTo>
                    <a:lnTo>
                      <a:pt x="268" y="670"/>
                    </a:lnTo>
                    <a:lnTo>
                      <a:pt x="274" y="666"/>
                    </a:lnTo>
                    <a:lnTo>
                      <a:pt x="274" y="666"/>
                    </a:lnTo>
                    <a:lnTo>
                      <a:pt x="272" y="664"/>
                    </a:lnTo>
                    <a:lnTo>
                      <a:pt x="266" y="662"/>
                    </a:lnTo>
                    <a:lnTo>
                      <a:pt x="264" y="660"/>
                    </a:lnTo>
                    <a:lnTo>
                      <a:pt x="264" y="660"/>
                    </a:lnTo>
                    <a:lnTo>
                      <a:pt x="264" y="656"/>
                    </a:lnTo>
                    <a:lnTo>
                      <a:pt x="266" y="654"/>
                    </a:lnTo>
                    <a:lnTo>
                      <a:pt x="266" y="654"/>
                    </a:lnTo>
                    <a:lnTo>
                      <a:pt x="270" y="650"/>
                    </a:lnTo>
                    <a:lnTo>
                      <a:pt x="270" y="646"/>
                    </a:lnTo>
                    <a:lnTo>
                      <a:pt x="270" y="640"/>
                    </a:lnTo>
                    <a:lnTo>
                      <a:pt x="272" y="638"/>
                    </a:lnTo>
                    <a:lnTo>
                      <a:pt x="278" y="638"/>
                    </a:lnTo>
                    <a:lnTo>
                      <a:pt x="278" y="638"/>
                    </a:lnTo>
                    <a:lnTo>
                      <a:pt x="284" y="640"/>
                    </a:lnTo>
                    <a:lnTo>
                      <a:pt x="284" y="638"/>
                    </a:lnTo>
                    <a:lnTo>
                      <a:pt x="284" y="636"/>
                    </a:lnTo>
                    <a:lnTo>
                      <a:pt x="282" y="630"/>
                    </a:lnTo>
                    <a:lnTo>
                      <a:pt x="282" y="622"/>
                    </a:lnTo>
                    <a:lnTo>
                      <a:pt x="282" y="622"/>
                    </a:lnTo>
                    <a:lnTo>
                      <a:pt x="284" y="616"/>
                    </a:lnTo>
                    <a:lnTo>
                      <a:pt x="282" y="610"/>
                    </a:lnTo>
                    <a:lnTo>
                      <a:pt x="280" y="604"/>
                    </a:lnTo>
                    <a:lnTo>
                      <a:pt x="280" y="598"/>
                    </a:lnTo>
                    <a:lnTo>
                      <a:pt x="280" y="598"/>
                    </a:lnTo>
                    <a:lnTo>
                      <a:pt x="282" y="592"/>
                    </a:lnTo>
                    <a:lnTo>
                      <a:pt x="286" y="588"/>
                    </a:lnTo>
                    <a:lnTo>
                      <a:pt x="288" y="582"/>
                    </a:lnTo>
                    <a:lnTo>
                      <a:pt x="290" y="572"/>
                    </a:lnTo>
                    <a:lnTo>
                      <a:pt x="290" y="572"/>
                    </a:lnTo>
                    <a:lnTo>
                      <a:pt x="292" y="562"/>
                    </a:lnTo>
                    <a:lnTo>
                      <a:pt x="292" y="558"/>
                    </a:lnTo>
                    <a:lnTo>
                      <a:pt x="292" y="554"/>
                    </a:lnTo>
                    <a:lnTo>
                      <a:pt x="286" y="550"/>
                    </a:lnTo>
                    <a:lnTo>
                      <a:pt x="286" y="550"/>
                    </a:lnTo>
                    <a:lnTo>
                      <a:pt x="280" y="548"/>
                    </a:lnTo>
                    <a:lnTo>
                      <a:pt x="284" y="544"/>
                    </a:lnTo>
                    <a:lnTo>
                      <a:pt x="286" y="542"/>
                    </a:lnTo>
                    <a:lnTo>
                      <a:pt x="286" y="538"/>
                    </a:lnTo>
                    <a:lnTo>
                      <a:pt x="286" y="532"/>
                    </a:lnTo>
                    <a:lnTo>
                      <a:pt x="284" y="524"/>
                    </a:lnTo>
                    <a:lnTo>
                      <a:pt x="284" y="524"/>
                    </a:lnTo>
                    <a:lnTo>
                      <a:pt x="280" y="514"/>
                    </a:lnTo>
                    <a:lnTo>
                      <a:pt x="280" y="506"/>
                    </a:lnTo>
                    <a:lnTo>
                      <a:pt x="280" y="500"/>
                    </a:lnTo>
                    <a:lnTo>
                      <a:pt x="282" y="496"/>
                    </a:lnTo>
                    <a:lnTo>
                      <a:pt x="286" y="494"/>
                    </a:lnTo>
                    <a:lnTo>
                      <a:pt x="290" y="492"/>
                    </a:lnTo>
                    <a:lnTo>
                      <a:pt x="294" y="494"/>
                    </a:lnTo>
                    <a:lnTo>
                      <a:pt x="294" y="494"/>
                    </a:lnTo>
                    <a:lnTo>
                      <a:pt x="298" y="494"/>
                    </a:lnTo>
                    <a:lnTo>
                      <a:pt x="300" y="490"/>
                    </a:lnTo>
                    <a:lnTo>
                      <a:pt x="300" y="488"/>
                    </a:lnTo>
                    <a:lnTo>
                      <a:pt x="304" y="484"/>
                    </a:lnTo>
                    <a:lnTo>
                      <a:pt x="304" y="484"/>
                    </a:lnTo>
                    <a:lnTo>
                      <a:pt x="306" y="482"/>
                    </a:lnTo>
                    <a:lnTo>
                      <a:pt x="306" y="480"/>
                    </a:lnTo>
                    <a:lnTo>
                      <a:pt x="308" y="478"/>
                    </a:lnTo>
                    <a:lnTo>
                      <a:pt x="314" y="476"/>
                    </a:lnTo>
                    <a:lnTo>
                      <a:pt x="314" y="476"/>
                    </a:lnTo>
                    <a:lnTo>
                      <a:pt x="320" y="474"/>
                    </a:lnTo>
                    <a:lnTo>
                      <a:pt x="324" y="472"/>
                    </a:lnTo>
                    <a:lnTo>
                      <a:pt x="328" y="464"/>
                    </a:lnTo>
                    <a:lnTo>
                      <a:pt x="328" y="464"/>
                    </a:lnTo>
                    <a:lnTo>
                      <a:pt x="330" y="462"/>
                    </a:lnTo>
                    <a:lnTo>
                      <a:pt x="328" y="462"/>
                    </a:lnTo>
                    <a:lnTo>
                      <a:pt x="326" y="460"/>
                    </a:lnTo>
                    <a:lnTo>
                      <a:pt x="324" y="460"/>
                    </a:lnTo>
                    <a:lnTo>
                      <a:pt x="326" y="458"/>
                    </a:lnTo>
                    <a:lnTo>
                      <a:pt x="332" y="454"/>
                    </a:lnTo>
                    <a:lnTo>
                      <a:pt x="332" y="454"/>
                    </a:lnTo>
                    <a:lnTo>
                      <a:pt x="340" y="450"/>
                    </a:lnTo>
                    <a:lnTo>
                      <a:pt x="344" y="442"/>
                    </a:lnTo>
                    <a:lnTo>
                      <a:pt x="348" y="436"/>
                    </a:lnTo>
                    <a:lnTo>
                      <a:pt x="352" y="432"/>
                    </a:lnTo>
                    <a:lnTo>
                      <a:pt x="352" y="432"/>
                    </a:lnTo>
                    <a:lnTo>
                      <a:pt x="358" y="426"/>
                    </a:lnTo>
                    <a:lnTo>
                      <a:pt x="362" y="420"/>
                    </a:lnTo>
                    <a:lnTo>
                      <a:pt x="364" y="412"/>
                    </a:lnTo>
                    <a:lnTo>
                      <a:pt x="366" y="408"/>
                    </a:lnTo>
                    <a:lnTo>
                      <a:pt x="368" y="402"/>
                    </a:lnTo>
                    <a:lnTo>
                      <a:pt x="372" y="398"/>
                    </a:lnTo>
                    <a:lnTo>
                      <a:pt x="380" y="394"/>
                    </a:lnTo>
                    <a:lnTo>
                      <a:pt x="380" y="394"/>
                    </a:lnTo>
                    <a:lnTo>
                      <a:pt x="376" y="392"/>
                    </a:lnTo>
                    <a:lnTo>
                      <a:pt x="378" y="390"/>
                    </a:lnTo>
                    <a:lnTo>
                      <a:pt x="380" y="390"/>
                    </a:lnTo>
                    <a:lnTo>
                      <a:pt x="382" y="390"/>
                    </a:lnTo>
                    <a:lnTo>
                      <a:pt x="382" y="392"/>
                    </a:lnTo>
                    <a:lnTo>
                      <a:pt x="382" y="392"/>
                    </a:lnTo>
                    <a:lnTo>
                      <a:pt x="388" y="390"/>
                    </a:lnTo>
                    <a:lnTo>
                      <a:pt x="392" y="388"/>
                    </a:lnTo>
                    <a:lnTo>
                      <a:pt x="398" y="382"/>
                    </a:lnTo>
                    <a:lnTo>
                      <a:pt x="400" y="374"/>
                    </a:lnTo>
                    <a:lnTo>
                      <a:pt x="402" y="370"/>
                    </a:lnTo>
                    <a:lnTo>
                      <a:pt x="402" y="370"/>
                    </a:lnTo>
                    <a:lnTo>
                      <a:pt x="404" y="366"/>
                    </a:lnTo>
                    <a:lnTo>
                      <a:pt x="404" y="364"/>
                    </a:lnTo>
                    <a:lnTo>
                      <a:pt x="400" y="358"/>
                    </a:lnTo>
                    <a:lnTo>
                      <a:pt x="398" y="354"/>
                    </a:lnTo>
                    <a:lnTo>
                      <a:pt x="398" y="352"/>
                    </a:lnTo>
                    <a:lnTo>
                      <a:pt x="400" y="350"/>
                    </a:lnTo>
                    <a:lnTo>
                      <a:pt x="400" y="350"/>
                    </a:lnTo>
                    <a:lnTo>
                      <a:pt x="410" y="346"/>
                    </a:lnTo>
                    <a:lnTo>
                      <a:pt x="414" y="342"/>
                    </a:lnTo>
                    <a:lnTo>
                      <a:pt x="414" y="340"/>
                    </a:lnTo>
                    <a:lnTo>
                      <a:pt x="414" y="340"/>
                    </a:lnTo>
                    <a:lnTo>
                      <a:pt x="418" y="340"/>
                    </a:lnTo>
                    <a:lnTo>
                      <a:pt x="418" y="340"/>
                    </a:lnTo>
                    <a:lnTo>
                      <a:pt x="420" y="338"/>
                    </a:lnTo>
                    <a:lnTo>
                      <a:pt x="420" y="334"/>
                    </a:lnTo>
                    <a:lnTo>
                      <a:pt x="420" y="332"/>
                    </a:lnTo>
                    <a:lnTo>
                      <a:pt x="420" y="334"/>
                    </a:lnTo>
                    <a:lnTo>
                      <a:pt x="420" y="334"/>
                    </a:lnTo>
                    <a:lnTo>
                      <a:pt x="422" y="338"/>
                    </a:lnTo>
                    <a:lnTo>
                      <a:pt x="422" y="342"/>
                    </a:lnTo>
                    <a:lnTo>
                      <a:pt x="422" y="344"/>
                    </a:lnTo>
                    <a:lnTo>
                      <a:pt x="424" y="346"/>
                    </a:lnTo>
                    <a:lnTo>
                      <a:pt x="424" y="346"/>
                    </a:lnTo>
                    <a:lnTo>
                      <a:pt x="428" y="344"/>
                    </a:lnTo>
                    <a:lnTo>
                      <a:pt x="430" y="342"/>
                    </a:lnTo>
                    <a:lnTo>
                      <a:pt x="430" y="340"/>
                    </a:lnTo>
                    <a:lnTo>
                      <a:pt x="432" y="338"/>
                    </a:lnTo>
                    <a:lnTo>
                      <a:pt x="432" y="338"/>
                    </a:lnTo>
                    <a:lnTo>
                      <a:pt x="434" y="338"/>
                    </a:lnTo>
                    <a:lnTo>
                      <a:pt x="434" y="340"/>
                    </a:lnTo>
                    <a:lnTo>
                      <a:pt x="434" y="342"/>
                    </a:lnTo>
                    <a:lnTo>
                      <a:pt x="436" y="342"/>
                    </a:lnTo>
                    <a:lnTo>
                      <a:pt x="436" y="342"/>
                    </a:lnTo>
                    <a:lnTo>
                      <a:pt x="436" y="332"/>
                    </a:lnTo>
                    <a:lnTo>
                      <a:pt x="436" y="324"/>
                    </a:lnTo>
                    <a:lnTo>
                      <a:pt x="434" y="320"/>
                    </a:lnTo>
                    <a:lnTo>
                      <a:pt x="430" y="316"/>
                    </a:lnTo>
                    <a:lnTo>
                      <a:pt x="428" y="312"/>
                    </a:lnTo>
                    <a:lnTo>
                      <a:pt x="428" y="310"/>
                    </a:lnTo>
                    <a:lnTo>
                      <a:pt x="430" y="308"/>
                    </a:lnTo>
                    <a:lnTo>
                      <a:pt x="430" y="308"/>
                    </a:lnTo>
                    <a:lnTo>
                      <a:pt x="430" y="304"/>
                    </a:lnTo>
                    <a:lnTo>
                      <a:pt x="430" y="304"/>
                    </a:lnTo>
                    <a:lnTo>
                      <a:pt x="428" y="302"/>
                    </a:lnTo>
                    <a:lnTo>
                      <a:pt x="428" y="294"/>
                    </a:lnTo>
                    <a:lnTo>
                      <a:pt x="428" y="294"/>
                    </a:lnTo>
                    <a:lnTo>
                      <a:pt x="428" y="290"/>
                    </a:lnTo>
                    <a:lnTo>
                      <a:pt x="426" y="288"/>
                    </a:lnTo>
                    <a:lnTo>
                      <a:pt x="418" y="282"/>
                    </a:lnTo>
                    <a:lnTo>
                      <a:pt x="410" y="278"/>
                    </a:lnTo>
                    <a:lnTo>
                      <a:pt x="408" y="274"/>
                    </a:lnTo>
                    <a:lnTo>
                      <a:pt x="408" y="268"/>
                    </a:lnTo>
                    <a:lnTo>
                      <a:pt x="408" y="268"/>
                    </a:lnTo>
                    <a:lnTo>
                      <a:pt x="410" y="262"/>
                    </a:lnTo>
                    <a:lnTo>
                      <a:pt x="414" y="260"/>
                    </a:lnTo>
                    <a:lnTo>
                      <a:pt x="416" y="258"/>
                    </a:lnTo>
                    <a:lnTo>
                      <a:pt x="418" y="256"/>
                    </a:lnTo>
                    <a:lnTo>
                      <a:pt x="418" y="256"/>
                    </a:lnTo>
                    <a:lnTo>
                      <a:pt x="418" y="254"/>
                    </a:lnTo>
                    <a:lnTo>
                      <a:pt x="414" y="250"/>
                    </a:lnTo>
                    <a:lnTo>
                      <a:pt x="404" y="246"/>
                    </a:lnTo>
                    <a:lnTo>
                      <a:pt x="394" y="240"/>
                    </a:lnTo>
                    <a:lnTo>
                      <a:pt x="390" y="238"/>
                    </a:lnTo>
                    <a:lnTo>
                      <a:pt x="390" y="238"/>
                    </a:lnTo>
                    <a:lnTo>
                      <a:pt x="392" y="236"/>
                    </a:lnTo>
                    <a:lnTo>
                      <a:pt x="398" y="234"/>
                    </a:lnTo>
                    <a:lnTo>
                      <a:pt x="402" y="232"/>
                    </a:lnTo>
                    <a:lnTo>
                      <a:pt x="404" y="228"/>
                    </a:lnTo>
                    <a:lnTo>
                      <a:pt x="404" y="228"/>
                    </a:lnTo>
                    <a:lnTo>
                      <a:pt x="404" y="216"/>
                    </a:lnTo>
                    <a:lnTo>
                      <a:pt x="406" y="214"/>
                    </a:lnTo>
                    <a:lnTo>
                      <a:pt x="408" y="214"/>
                    </a:lnTo>
                    <a:lnTo>
                      <a:pt x="408" y="214"/>
                    </a:lnTo>
                    <a:lnTo>
                      <a:pt x="414" y="228"/>
                    </a:lnTo>
                    <a:lnTo>
                      <a:pt x="416" y="230"/>
                    </a:lnTo>
                    <a:lnTo>
                      <a:pt x="418" y="228"/>
                    </a:lnTo>
                    <a:lnTo>
                      <a:pt x="418" y="224"/>
                    </a:lnTo>
                    <a:lnTo>
                      <a:pt x="420" y="224"/>
                    </a:lnTo>
                    <a:lnTo>
                      <a:pt x="422" y="226"/>
                    </a:lnTo>
                    <a:lnTo>
                      <a:pt x="422" y="226"/>
                    </a:lnTo>
                    <a:lnTo>
                      <a:pt x="424" y="230"/>
                    </a:lnTo>
                    <a:lnTo>
                      <a:pt x="424" y="234"/>
                    </a:lnTo>
                    <a:lnTo>
                      <a:pt x="424" y="236"/>
                    </a:lnTo>
                    <a:lnTo>
                      <a:pt x="426" y="234"/>
                    </a:lnTo>
                    <a:lnTo>
                      <a:pt x="426" y="234"/>
                    </a:lnTo>
                    <a:lnTo>
                      <a:pt x="430" y="232"/>
                    </a:lnTo>
                    <a:lnTo>
                      <a:pt x="432" y="232"/>
                    </a:lnTo>
                    <a:lnTo>
                      <a:pt x="436" y="240"/>
                    </a:lnTo>
                    <a:lnTo>
                      <a:pt x="440" y="250"/>
                    </a:lnTo>
                    <a:lnTo>
                      <a:pt x="446" y="256"/>
                    </a:lnTo>
                    <a:lnTo>
                      <a:pt x="452" y="258"/>
                    </a:lnTo>
                    <a:lnTo>
                      <a:pt x="452" y="258"/>
                    </a:lnTo>
                    <a:lnTo>
                      <a:pt x="458" y="262"/>
                    </a:lnTo>
                    <a:lnTo>
                      <a:pt x="466" y="262"/>
                    </a:lnTo>
                    <a:lnTo>
                      <a:pt x="482" y="260"/>
                    </a:lnTo>
                    <a:lnTo>
                      <a:pt x="494" y="260"/>
                    </a:lnTo>
                    <a:lnTo>
                      <a:pt x="498" y="260"/>
                    </a:lnTo>
                    <a:lnTo>
                      <a:pt x="502" y="264"/>
                    </a:lnTo>
                    <a:lnTo>
                      <a:pt x="502" y="264"/>
                    </a:lnTo>
                    <a:lnTo>
                      <a:pt x="502" y="266"/>
                    </a:lnTo>
                    <a:lnTo>
                      <a:pt x="500" y="270"/>
                    </a:lnTo>
                    <a:lnTo>
                      <a:pt x="496" y="274"/>
                    </a:lnTo>
                    <a:lnTo>
                      <a:pt x="496" y="278"/>
                    </a:lnTo>
                    <a:lnTo>
                      <a:pt x="496" y="278"/>
                    </a:lnTo>
                    <a:lnTo>
                      <a:pt x="498" y="282"/>
                    </a:lnTo>
                    <a:lnTo>
                      <a:pt x="494" y="282"/>
                    </a:lnTo>
                    <a:lnTo>
                      <a:pt x="486" y="284"/>
                    </a:lnTo>
                    <a:lnTo>
                      <a:pt x="480" y="284"/>
                    </a:lnTo>
                    <a:lnTo>
                      <a:pt x="476" y="286"/>
                    </a:lnTo>
                    <a:lnTo>
                      <a:pt x="472" y="290"/>
                    </a:lnTo>
                    <a:lnTo>
                      <a:pt x="470" y="296"/>
                    </a:lnTo>
                    <a:lnTo>
                      <a:pt x="470" y="296"/>
                    </a:lnTo>
                    <a:lnTo>
                      <a:pt x="472" y="300"/>
                    </a:lnTo>
                    <a:lnTo>
                      <a:pt x="474" y="302"/>
                    </a:lnTo>
                    <a:lnTo>
                      <a:pt x="478" y="302"/>
                    </a:lnTo>
                    <a:lnTo>
                      <a:pt x="480" y="304"/>
                    </a:lnTo>
                    <a:lnTo>
                      <a:pt x="480" y="304"/>
                    </a:lnTo>
                    <a:lnTo>
                      <a:pt x="482" y="306"/>
                    </a:lnTo>
                    <a:lnTo>
                      <a:pt x="484" y="304"/>
                    </a:lnTo>
                    <a:lnTo>
                      <a:pt x="484" y="302"/>
                    </a:lnTo>
                    <a:lnTo>
                      <a:pt x="488" y="302"/>
                    </a:lnTo>
                    <a:lnTo>
                      <a:pt x="488" y="302"/>
                    </a:lnTo>
                    <a:lnTo>
                      <a:pt x="490" y="302"/>
                    </a:lnTo>
                    <a:lnTo>
                      <a:pt x="492" y="300"/>
                    </a:lnTo>
                    <a:lnTo>
                      <a:pt x="494" y="300"/>
                    </a:lnTo>
                    <a:lnTo>
                      <a:pt x="498" y="302"/>
                    </a:lnTo>
                    <a:lnTo>
                      <a:pt x="498" y="302"/>
                    </a:lnTo>
                    <a:lnTo>
                      <a:pt x="502" y="312"/>
                    </a:lnTo>
                    <a:lnTo>
                      <a:pt x="506" y="326"/>
                    </a:lnTo>
                    <a:lnTo>
                      <a:pt x="510" y="338"/>
                    </a:lnTo>
                    <a:lnTo>
                      <a:pt x="514" y="342"/>
                    </a:lnTo>
                    <a:lnTo>
                      <a:pt x="516" y="344"/>
                    </a:lnTo>
                    <a:lnTo>
                      <a:pt x="516" y="344"/>
                    </a:lnTo>
                    <a:lnTo>
                      <a:pt x="522" y="344"/>
                    </a:lnTo>
                    <a:lnTo>
                      <a:pt x="526" y="340"/>
                    </a:lnTo>
                    <a:lnTo>
                      <a:pt x="528" y="332"/>
                    </a:lnTo>
                    <a:lnTo>
                      <a:pt x="526" y="318"/>
                    </a:lnTo>
                    <a:lnTo>
                      <a:pt x="526" y="318"/>
                    </a:lnTo>
                    <a:lnTo>
                      <a:pt x="528" y="314"/>
                    </a:lnTo>
                    <a:lnTo>
                      <a:pt x="528" y="310"/>
                    </a:lnTo>
                    <a:lnTo>
                      <a:pt x="532" y="310"/>
                    </a:lnTo>
                    <a:lnTo>
                      <a:pt x="534" y="312"/>
                    </a:lnTo>
                    <a:lnTo>
                      <a:pt x="538" y="312"/>
                    </a:lnTo>
                    <a:lnTo>
                      <a:pt x="540" y="312"/>
                    </a:lnTo>
                    <a:lnTo>
                      <a:pt x="540" y="308"/>
                    </a:lnTo>
                    <a:lnTo>
                      <a:pt x="540" y="302"/>
                    </a:lnTo>
                    <a:lnTo>
                      <a:pt x="540" y="302"/>
                    </a:lnTo>
                    <a:lnTo>
                      <a:pt x="540" y="290"/>
                    </a:lnTo>
                    <a:lnTo>
                      <a:pt x="542" y="282"/>
                    </a:lnTo>
                    <a:lnTo>
                      <a:pt x="540" y="274"/>
                    </a:lnTo>
                    <a:lnTo>
                      <a:pt x="538" y="268"/>
                    </a:lnTo>
                    <a:lnTo>
                      <a:pt x="534" y="262"/>
                    </a:lnTo>
                    <a:lnTo>
                      <a:pt x="534" y="262"/>
                    </a:lnTo>
                    <a:lnTo>
                      <a:pt x="532" y="256"/>
                    </a:lnTo>
                    <a:lnTo>
                      <a:pt x="534" y="252"/>
                    </a:lnTo>
                    <a:lnTo>
                      <a:pt x="538" y="248"/>
                    </a:lnTo>
                    <a:lnTo>
                      <a:pt x="538" y="242"/>
                    </a:lnTo>
                    <a:lnTo>
                      <a:pt x="538" y="242"/>
                    </a:lnTo>
                    <a:lnTo>
                      <a:pt x="538" y="238"/>
                    </a:lnTo>
                    <a:lnTo>
                      <a:pt x="540" y="236"/>
                    </a:lnTo>
                    <a:lnTo>
                      <a:pt x="548" y="228"/>
                    </a:lnTo>
                    <a:lnTo>
                      <a:pt x="558" y="218"/>
                    </a:lnTo>
                    <a:lnTo>
                      <a:pt x="568" y="204"/>
                    </a:lnTo>
                    <a:lnTo>
                      <a:pt x="568" y="204"/>
                    </a:lnTo>
                    <a:lnTo>
                      <a:pt x="572" y="202"/>
                    </a:lnTo>
                    <a:lnTo>
                      <a:pt x="576" y="200"/>
                    </a:lnTo>
                    <a:lnTo>
                      <a:pt x="584" y="200"/>
                    </a:lnTo>
                    <a:lnTo>
                      <a:pt x="588" y="200"/>
                    </a:lnTo>
                    <a:lnTo>
                      <a:pt x="588" y="198"/>
                    </a:lnTo>
                    <a:lnTo>
                      <a:pt x="584" y="194"/>
                    </a:lnTo>
                    <a:lnTo>
                      <a:pt x="584" y="194"/>
                    </a:lnTo>
                    <a:lnTo>
                      <a:pt x="582" y="190"/>
                    </a:lnTo>
                    <a:lnTo>
                      <a:pt x="582" y="188"/>
                    </a:lnTo>
                    <a:lnTo>
                      <a:pt x="586" y="186"/>
                    </a:lnTo>
                    <a:lnTo>
                      <a:pt x="588" y="184"/>
                    </a:lnTo>
                    <a:lnTo>
                      <a:pt x="586" y="180"/>
                    </a:lnTo>
                    <a:lnTo>
                      <a:pt x="584" y="176"/>
                    </a:lnTo>
                    <a:lnTo>
                      <a:pt x="574" y="170"/>
                    </a:lnTo>
                    <a:lnTo>
                      <a:pt x="574" y="170"/>
                    </a:lnTo>
                    <a:lnTo>
                      <a:pt x="570" y="172"/>
                    </a:lnTo>
                    <a:lnTo>
                      <a:pt x="568" y="174"/>
                    </a:lnTo>
                    <a:lnTo>
                      <a:pt x="564" y="172"/>
                    </a:lnTo>
                    <a:lnTo>
                      <a:pt x="564" y="172"/>
                    </a:lnTo>
                    <a:lnTo>
                      <a:pt x="558" y="172"/>
                    </a:lnTo>
                    <a:lnTo>
                      <a:pt x="554" y="172"/>
                    </a:lnTo>
                    <a:lnTo>
                      <a:pt x="554" y="172"/>
                    </a:lnTo>
                    <a:lnTo>
                      <a:pt x="554" y="170"/>
                    </a:lnTo>
                    <a:lnTo>
                      <a:pt x="558" y="164"/>
                    </a:lnTo>
                    <a:lnTo>
                      <a:pt x="558" y="164"/>
                    </a:lnTo>
                    <a:lnTo>
                      <a:pt x="552" y="164"/>
                    </a:lnTo>
                    <a:lnTo>
                      <a:pt x="550" y="164"/>
                    </a:lnTo>
                    <a:lnTo>
                      <a:pt x="552" y="160"/>
                    </a:lnTo>
                    <a:lnTo>
                      <a:pt x="552" y="158"/>
                    </a:lnTo>
                    <a:lnTo>
                      <a:pt x="550" y="156"/>
                    </a:lnTo>
                    <a:lnTo>
                      <a:pt x="538" y="160"/>
                    </a:lnTo>
                    <a:lnTo>
                      <a:pt x="538" y="160"/>
                    </a:lnTo>
                    <a:lnTo>
                      <a:pt x="528" y="162"/>
                    </a:lnTo>
                    <a:lnTo>
                      <a:pt x="520" y="162"/>
                    </a:lnTo>
                    <a:lnTo>
                      <a:pt x="516" y="160"/>
                    </a:lnTo>
                    <a:lnTo>
                      <a:pt x="508" y="160"/>
                    </a:lnTo>
                    <a:lnTo>
                      <a:pt x="508" y="160"/>
                    </a:lnTo>
                    <a:lnTo>
                      <a:pt x="504" y="164"/>
                    </a:lnTo>
                    <a:lnTo>
                      <a:pt x="502" y="166"/>
                    </a:lnTo>
                    <a:lnTo>
                      <a:pt x="498" y="170"/>
                    </a:lnTo>
                    <a:lnTo>
                      <a:pt x="488" y="174"/>
                    </a:lnTo>
                    <a:lnTo>
                      <a:pt x="488" y="174"/>
                    </a:lnTo>
                    <a:lnTo>
                      <a:pt x="472" y="182"/>
                    </a:lnTo>
                    <a:lnTo>
                      <a:pt x="462" y="184"/>
                    </a:lnTo>
                    <a:lnTo>
                      <a:pt x="462" y="184"/>
                    </a:lnTo>
                    <a:lnTo>
                      <a:pt x="464" y="188"/>
                    </a:lnTo>
                    <a:lnTo>
                      <a:pt x="466" y="190"/>
                    </a:lnTo>
                    <a:lnTo>
                      <a:pt x="476" y="190"/>
                    </a:lnTo>
                    <a:lnTo>
                      <a:pt x="476" y="190"/>
                    </a:lnTo>
                    <a:lnTo>
                      <a:pt x="478" y="192"/>
                    </a:lnTo>
                    <a:lnTo>
                      <a:pt x="480" y="196"/>
                    </a:lnTo>
                    <a:lnTo>
                      <a:pt x="480" y="206"/>
                    </a:lnTo>
                    <a:lnTo>
                      <a:pt x="480" y="206"/>
                    </a:lnTo>
                    <a:lnTo>
                      <a:pt x="480" y="206"/>
                    </a:lnTo>
                    <a:lnTo>
                      <a:pt x="478" y="208"/>
                    </a:lnTo>
                    <a:lnTo>
                      <a:pt x="470" y="206"/>
                    </a:lnTo>
                    <a:lnTo>
                      <a:pt x="462" y="206"/>
                    </a:lnTo>
                    <a:lnTo>
                      <a:pt x="454" y="208"/>
                    </a:lnTo>
                    <a:lnTo>
                      <a:pt x="454" y="208"/>
                    </a:lnTo>
                    <a:lnTo>
                      <a:pt x="450" y="210"/>
                    </a:lnTo>
                    <a:lnTo>
                      <a:pt x="444" y="210"/>
                    </a:lnTo>
                    <a:lnTo>
                      <a:pt x="440" y="208"/>
                    </a:lnTo>
                    <a:lnTo>
                      <a:pt x="436" y="204"/>
                    </a:lnTo>
                    <a:lnTo>
                      <a:pt x="436" y="204"/>
                    </a:lnTo>
                    <a:lnTo>
                      <a:pt x="432" y="202"/>
                    </a:lnTo>
                    <a:lnTo>
                      <a:pt x="424" y="202"/>
                    </a:lnTo>
                    <a:lnTo>
                      <a:pt x="418" y="202"/>
                    </a:lnTo>
                    <a:lnTo>
                      <a:pt x="412" y="200"/>
                    </a:lnTo>
                    <a:lnTo>
                      <a:pt x="412" y="200"/>
                    </a:lnTo>
                    <a:lnTo>
                      <a:pt x="410" y="182"/>
                    </a:lnTo>
                    <a:lnTo>
                      <a:pt x="410" y="180"/>
                    </a:lnTo>
                    <a:lnTo>
                      <a:pt x="406" y="182"/>
                    </a:lnTo>
                    <a:lnTo>
                      <a:pt x="406" y="182"/>
                    </a:lnTo>
                    <a:lnTo>
                      <a:pt x="402" y="182"/>
                    </a:lnTo>
                    <a:lnTo>
                      <a:pt x="400" y="184"/>
                    </a:lnTo>
                    <a:lnTo>
                      <a:pt x="398" y="186"/>
                    </a:lnTo>
                    <a:lnTo>
                      <a:pt x="398" y="192"/>
                    </a:lnTo>
                    <a:lnTo>
                      <a:pt x="398" y="19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49" name="Indonesia">
                <a:extLst>
                  <a:ext uri="{FF2B5EF4-FFF2-40B4-BE49-F238E27FC236}">
                    <a16:creationId xmlns:a16="http://schemas.microsoft.com/office/drawing/2014/main" id="{251D7324-DD11-407A-B306-1FD1B9C2CD5A}"/>
                  </a:ext>
                </a:extLst>
              </p:cNvPr>
              <p:cNvSpPr>
                <a:spLocks/>
              </p:cNvSpPr>
              <p:nvPr/>
            </p:nvSpPr>
            <p:spPr bwMode="auto">
              <a:xfrm>
                <a:off x="6904979" y="2402005"/>
                <a:ext cx="1398568" cy="600415"/>
              </a:xfrm>
              <a:custGeom>
                <a:avLst/>
                <a:gdLst/>
                <a:ahLst/>
                <a:cxnLst/>
                <a:rect l="l" t="t" r="r" b="b"/>
                <a:pathLst>
                  <a:path w="1285875" h="545042">
                    <a:moveTo>
                      <a:pt x="767292" y="529167"/>
                    </a:moveTo>
                    <a:lnTo>
                      <a:pt x="769938" y="529167"/>
                    </a:lnTo>
                    <a:lnTo>
                      <a:pt x="769938" y="531813"/>
                    </a:lnTo>
                    <a:lnTo>
                      <a:pt x="769938" y="534459"/>
                    </a:lnTo>
                    <a:lnTo>
                      <a:pt x="769938" y="537105"/>
                    </a:lnTo>
                    <a:lnTo>
                      <a:pt x="767292" y="537105"/>
                    </a:lnTo>
                    <a:lnTo>
                      <a:pt x="764646" y="539750"/>
                    </a:lnTo>
                    <a:lnTo>
                      <a:pt x="762000" y="542396"/>
                    </a:lnTo>
                    <a:lnTo>
                      <a:pt x="759354" y="542396"/>
                    </a:lnTo>
                    <a:lnTo>
                      <a:pt x="756708" y="542396"/>
                    </a:lnTo>
                    <a:lnTo>
                      <a:pt x="754063" y="545042"/>
                    </a:lnTo>
                    <a:lnTo>
                      <a:pt x="751417" y="542396"/>
                    </a:lnTo>
                    <a:lnTo>
                      <a:pt x="751417" y="539750"/>
                    </a:lnTo>
                    <a:lnTo>
                      <a:pt x="756708" y="537105"/>
                    </a:lnTo>
                    <a:lnTo>
                      <a:pt x="759354" y="534459"/>
                    </a:lnTo>
                    <a:lnTo>
                      <a:pt x="762000" y="534459"/>
                    </a:lnTo>
                    <a:lnTo>
                      <a:pt x="759354" y="531813"/>
                    </a:lnTo>
                    <a:lnTo>
                      <a:pt x="762000" y="531813"/>
                    </a:lnTo>
                    <a:close/>
                    <a:moveTo>
                      <a:pt x="669396" y="497417"/>
                    </a:moveTo>
                    <a:lnTo>
                      <a:pt x="677333" y="497417"/>
                    </a:lnTo>
                    <a:lnTo>
                      <a:pt x="685271" y="500063"/>
                    </a:lnTo>
                    <a:lnTo>
                      <a:pt x="687917" y="502709"/>
                    </a:lnTo>
                    <a:lnTo>
                      <a:pt x="690563" y="502709"/>
                    </a:lnTo>
                    <a:lnTo>
                      <a:pt x="695854" y="500063"/>
                    </a:lnTo>
                    <a:lnTo>
                      <a:pt x="695854" y="502709"/>
                    </a:lnTo>
                    <a:lnTo>
                      <a:pt x="698500" y="508000"/>
                    </a:lnTo>
                    <a:lnTo>
                      <a:pt x="701146" y="510646"/>
                    </a:lnTo>
                    <a:lnTo>
                      <a:pt x="701146" y="513292"/>
                    </a:lnTo>
                    <a:lnTo>
                      <a:pt x="703792" y="513292"/>
                    </a:lnTo>
                    <a:lnTo>
                      <a:pt x="706438" y="515938"/>
                    </a:lnTo>
                    <a:lnTo>
                      <a:pt x="706438" y="518584"/>
                    </a:lnTo>
                    <a:lnTo>
                      <a:pt x="706438" y="523875"/>
                    </a:lnTo>
                    <a:lnTo>
                      <a:pt x="701146" y="526521"/>
                    </a:lnTo>
                    <a:lnTo>
                      <a:pt x="698500" y="526521"/>
                    </a:lnTo>
                    <a:lnTo>
                      <a:pt x="693208" y="529167"/>
                    </a:lnTo>
                    <a:lnTo>
                      <a:pt x="687917" y="526521"/>
                    </a:lnTo>
                    <a:lnTo>
                      <a:pt x="685271" y="523875"/>
                    </a:lnTo>
                    <a:lnTo>
                      <a:pt x="685271" y="521230"/>
                    </a:lnTo>
                    <a:lnTo>
                      <a:pt x="679979" y="518584"/>
                    </a:lnTo>
                    <a:lnTo>
                      <a:pt x="672042" y="515938"/>
                    </a:lnTo>
                    <a:lnTo>
                      <a:pt x="666750" y="513292"/>
                    </a:lnTo>
                    <a:lnTo>
                      <a:pt x="661458" y="513292"/>
                    </a:lnTo>
                    <a:lnTo>
                      <a:pt x="653521" y="508000"/>
                    </a:lnTo>
                    <a:lnTo>
                      <a:pt x="650875" y="505355"/>
                    </a:lnTo>
                    <a:lnTo>
                      <a:pt x="653521" y="502709"/>
                    </a:lnTo>
                    <a:lnTo>
                      <a:pt x="658812" y="500063"/>
                    </a:lnTo>
                    <a:lnTo>
                      <a:pt x="664104" y="500063"/>
                    </a:lnTo>
                    <a:close/>
                    <a:moveTo>
                      <a:pt x="881063" y="463021"/>
                    </a:moveTo>
                    <a:lnTo>
                      <a:pt x="883709" y="465667"/>
                    </a:lnTo>
                    <a:lnTo>
                      <a:pt x="886354" y="465667"/>
                    </a:lnTo>
                    <a:lnTo>
                      <a:pt x="889000" y="465667"/>
                    </a:lnTo>
                    <a:lnTo>
                      <a:pt x="886354" y="468313"/>
                    </a:lnTo>
                    <a:lnTo>
                      <a:pt x="881063" y="473604"/>
                    </a:lnTo>
                    <a:lnTo>
                      <a:pt x="875771" y="478896"/>
                    </a:lnTo>
                    <a:lnTo>
                      <a:pt x="865188" y="478896"/>
                    </a:lnTo>
                    <a:lnTo>
                      <a:pt x="859896" y="481542"/>
                    </a:lnTo>
                    <a:lnTo>
                      <a:pt x="857250" y="484188"/>
                    </a:lnTo>
                    <a:lnTo>
                      <a:pt x="854604" y="484188"/>
                    </a:lnTo>
                    <a:lnTo>
                      <a:pt x="851959" y="484188"/>
                    </a:lnTo>
                    <a:lnTo>
                      <a:pt x="849313" y="484188"/>
                    </a:lnTo>
                    <a:lnTo>
                      <a:pt x="846667" y="486834"/>
                    </a:lnTo>
                    <a:lnTo>
                      <a:pt x="844021" y="489479"/>
                    </a:lnTo>
                    <a:lnTo>
                      <a:pt x="838729" y="492125"/>
                    </a:lnTo>
                    <a:lnTo>
                      <a:pt x="836084" y="494771"/>
                    </a:lnTo>
                    <a:lnTo>
                      <a:pt x="833438" y="494771"/>
                    </a:lnTo>
                    <a:lnTo>
                      <a:pt x="833438" y="497417"/>
                    </a:lnTo>
                    <a:lnTo>
                      <a:pt x="830792" y="502709"/>
                    </a:lnTo>
                    <a:lnTo>
                      <a:pt x="828146" y="505354"/>
                    </a:lnTo>
                    <a:lnTo>
                      <a:pt x="825500" y="508000"/>
                    </a:lnTo>
                    <a:lnTo>
                      <a:pt x="822854" y="508000"/>
                    </a:lnTo>
                    <a:lnTo>
                      <a:pt x="820209" y="510646"/>
                    </a:lnTo>
                    <a:lnTo>
                      <a:pt x="817563" y="513292"/>
                    </a:lnTo>
                    <a:lnTo>
                      <a:pt x="814917" y="515938"/>
                    </a:lnTo>
                    <a:lnTo>
                      <a:pt x="812271" y="518584"/>
                    </a:lnTo>
                    <a:lnTo>
                      <a:pt x="806979" y="518584"/>
                    </a:lnTo>
                    <a:lnTo>
                      <a:pt x="804334" y="518584"/>
                    </a:lnTo>
                    <a:lnTo>
                      <a:pt x="804334" y="521229"/>
                    </a:lnTo>
                    <a:lnTo>
                      <a:pt x="801688" y="521229"/>
                    </a:lnTo>
                    <a:lnTo>
                      <a:pt x="796396" y="523875"/>
                    </a:lnTo>
                    <a:lnTo>
                      <a:pt x="780521" y="526521"/>
                    </a:lnTo>
                    <a:lnTo>
                      <a:pt x="777875" y="526521"/>
                    </a:lnTo>
                    <a:lnTo>
                      <a:pt x="777875" y="523875"/>
                    </a:lnTo>
                    <a:lnTo>
                      <a:pt x="783167" y="518584"/>
                    </a:lnTo>
                    <a:lnTo>
                      <a:pt x="785813" y="518584"/>
                    </a:lnTo>
                    <a:lnTo>
                      <a:pt x="783167" y="515938"/>
                    </a:lnTo>
                    <a:lnTo>
                      <a:pt x="780521" y="513292"/>
                    </a:lnTo>
                    <a:lnTo>
                      <a:pt x="783167" y="505354"/>
                    </a:lnTo>
                    <a:lnTo>
                      <a:pt x="785813" y="502709"/>
                    </a:lnTo>
                    <a:lnTo>
                      <a:pt x="788459" y="500063"/>
                    </a:lnTo>
                    <a:lnTo>
                      <a:pt x="793750" y="497417"/>
                    </a:lnTo>
                    <a:lnTo>
                      <a:pt x="799042" y="497417"/>
                    </a:lnTo>
                    <a:lnTo>
                      <a:pt x="804334" y="494771"/>
                    </a:lnTo>
                    <a:lnTo>
                      <a:pt x="806979" y="492125"/>
                    </a:lnTo>
                    <a:lnTo>
                      <a:pt x="809625" y="489479"/>
                    </a:lnTo>
                    <a:lnTo>
                      <a:pt x="817563" y="486834"/>
                    </a:lnTo>
                    <a:lnTo>
                      <a:pt x="820209" y="484188"/>
                    </a:lnTo>
                    <a:lnTo>
                      <a:pt x="825500" y="478896"/>
                    </a:lnTo>
                    <a:lnTo>
                      <a:pt x="833438" y="476250"/>
                    </a:lnTo>
                    <a:lnTo>
                      <a:pt x="838729" y="470959"/>
                    </a:lnTo>
                    <a:lnTo>
                      <a:pt x="844021" y="468313"/>
                    </a:lnTo>
                    <a:lnTo>
                      <a:pt x="854604" y="468313"/>
                    </a:lnTo>
                    <a:lnTo>
                      <a:pt x="859896" y="468313"/>
                    </a:lnTo>
                    <a:lnTo>
                      <a:pt x="865188" y="465667"/>
                    </a:lnTo>
                    <a:lnTo>
                      <a:pt x="870479" y="465667"/>
                    </a:lnTo>
                    <a:close/>
                    <a:moveTo>
                      <a:pt x="584729" y="460375"/>
                    </a:moveTo>
                    <a:lnTo>
                      <a:pt x="590020" y="460375"/>
                    </a:lnTo>
                    <a:lnTo>
                      <a:pt x="592666" y="463021"/>
                    </a:lnTo>
                    <a:lnTo>
                      <a:pt x="597958" y="465667"/>
                    </a:lnTo>
                    <a:lnTo>
                      <a:pt x="595312" y="468313"/>
                    </a:lnTo>
                    <a:lnTo>
                      <a:pt x="592666" y="470959"/>
                    </a:lnTo>
                    <a:lnTo>
                      <a:pt x="592666" y="476250"/>
                    </a:lnTo>
                    <a:lnTo>
                      <a:pt x="592666" y="478896"/>
                    </a:lnTo>
                    <a:lnTo>
                      <a:pt x="590020" y="481542"/>
                    </a:lnTo>
                    <a:lnTo>
                      <a:pt x="587375" y="481542"/>
                    </a:lnTo>
                    <a:lnTo>
                      <a:pt x="582083" y="481542"/>
                    </a:lnTo>
                    <a:lnTo>
                      <a:pt x="576791" y="478896"/>
                    </a:lnTo>
                    <a:lnTo>
                      <a:pt x="571500" y="478896"/>
                    </a:lnTo>
                    <a:lnTo>
                      <a:pt x="571500" y="476250"/>
                    </a:lnTo>
                    <a:lnTo>
                      <a:pt x="574146" y="476250"/>
                    </a:lnTo>
                    <a:lnTo>
                      <a:pt x="576791" y="476250"/>
                    </a:lnTo>
                    <a:lnTo>
                      <a:pt x="579437" y="473605"/>
                    </a:lnTo>
                    <a:lnTo>
                      <a:pt x="579437" y="470959"/>
                    </a:lnTo>
                    <a:lnTo>
                      <a:pt x="579437" y="465667"/>
                    </a:lnTo>
                    <a:lnTo>
                      <a:pt x="579437" y="463021"/>
                    </a:lnTo>
                    <a:close/>
                    <a:moveTo>
                      <a:pt x="785813" y="457730"/>
                    </a:moveTo>
                    <a:lnTo>
                      <a:pt x="788459" y="457730"/>
                    </a:lnTo>
                    <a:lnTo>
                      <a:pt x="791104" y="457730"/>
                    </a:lnTo>
                    <a:lnTo>
                      <a:pt x="793750" y="457730"/>
                    </a:lnTo>
                    <a:lnTo>
                      <a:pt x="791104" y="460376"/>
                    </a:lnTo>
                    <a:lnTo>
                      <a:pt x="788459" y="463022"/>
                    </a:lnTo>
                    <a:lnTo>
                      <a:pt x="783167" y="463022"/>
                    </a:lnTo>
                    <a:lnTo>
                      <a:pt x="783167" y="460376"/>
                    </a:lnTo>
                    <a:close/>
                    <a:moveTo>
                      <a:pt x="822854" y="455084"/>
                    </a:moveTo>
                    <a:lnTo>
                      <a:pt x="825500" y="455084"/>
                    </a:lnTo>
                    <a:lnTo>
                      <a:pt x="825500" y="457730"/>
                    </a:lnTo>
                    <a:lnTo>
                      <a:pt x="828146" y="457730"/>
                    </a:lnTo>
                    <a:lnTo>
                      <a:pt x="833437" y="455084"/>
                    </a:lnTo>
                    <a:lnTo>
                      <a:pt x="836083" y="455084"/>
                    </a:lnTo>
                    <a:lnTo>
                      <a:pt x="836083" y="460375"/>
                    </a:lnTo>
                    <a:lnTo>
                      <a:pt x="836083" y="463021"/>
                    </a:lnTo>
                    <a:lnTo>
                      <a:pt x="828146" y="465667"/>
                    </a:lnTo>
                    <a:lnTo>
                      <a:pt x="820208" y="465667"/>
                    </a:lnTo>
                    <a:lnTo>
                      <a:pt x="817562" y="465667"/>
                    </a:lnTo>
                    <a:lnTo>
                      <a:pt x="820208" y="463021"/>
                    </a:lnTo>
                    <a:lnTo>
                      <a:pt x="822854" y="460375"/>
                    </a:lnTo>
                    <a:lnTo>
                      <a:pt x="820208" y="457730"/>
                    </a:lnTo>
                    <a:close/>
                    <a:moveTo>
                      <a:pt x="814916" y="455084"/>
                    </a:moveTo>
                    <a:lnTo>
                      <a:pt x="817562" y="457730"/>
                    </a:lnTo>
                    <a:lnTo>
                      <a:pt x="817562" y="460375"/>
                    </a:lnTo>
                    <a:lnTo>
                      <a:pt x="814916" y="465667"/>
                    </a:lnTo>
                    <a:lnTo>
                      <a:pt x="812271" y="468313"/>
                    </a:lnTo>
                    <a:lnTo>
                      <a:pt x="809625" y="468313"/>
                    </a:lnTo>
                    <a:lnTo>
                      <a:pt x="806979" y="468313"/>
                    </a:lnTo>
                    <a:lnTo>
                      <a:pt x="806979" y="463022"/>
                    </a:lnTo>
                    <a:lnTo>
                      <a:pt x="809625" y="460375"/>
                    </a:lnTo>
                    <a:lnTo>
                      <a:pt x="812271" y="460375"/>
                    </a:lnTo>
                    <a:lnTo>
                      <a:pt x="812271" y="457730"/>
                    </a:lnTo>
                    <a:close/>
                    <a:moveTo>
                      <a:pt x="801688" y="455084"/>
                    </a:moveTo>
                    <a:lnTo>
                      <a:pt x="804333" y="455084"/>
                    </a:lnTo>
                    <a:lnTo>
                      <a:pt x="806979" y="457730"/>
                    </a:lnTo>
                    <a:lnTo>
                      <a:pt x="806979" y="460376"/>
                    </a:lnTo>
                    <a:lnTo>
                      <a:pt x="804333" y="463022"/>
                    </a:lnTo>
                    <a:lnTo>
                      <a:pt x="801688" y="465667"/>
                    </a:lnTo>
                    <a:lnTo>
                      <a:pt x="801688" y="468313"/>
                    </a:lnTo>
                    <a:lnTo>
                      <a:pt x="801688" y="470959"/>
                    </a:lnTo>
                    <a:lnTo>
                      <a:pt x="799042" y="470959"/>
                    </a:lnTo>
                    <a:lnTo>
                      <a:pt x="796396" y="470959"/>
                    </a:lnTo>
                    <a:lnTo>
                      <a:pt x="791104" y="470959"/>
                    </a:lnTo>
                    <a:lnTo>
                      <a:pt x="788458" y="470959"/>
                    </a:lnTo>
                    <a:lnTo>
                      <a:pt x="791104" y="468313"/>
                    </a:lnTo>
                    <a:lnTo>
                      <a:pt x="793750" y="463022"/>
                    </a:lnTo>
                    <a:lnTo>
                      <a:pt x="796396" y="460376"/>
                    </a:lnTo>
                    <a:lnTo>
                      <a:pt x="796396" y="457730"/>
                    </a:lnTo>
                    <a:close/>
                    <a:moveTo>
                      <a:pt x="642937" y="455084"/>
                    </a:moveTo>
                    <a:lnTo>
                      <a:pt x="645583" y="457730"/>
                    </a:lnTo>
                    <a:lnTo>
                      <a:pt x="648229" y="457730"/>
                    </a:lnTo>
                    <a:lnTo>
                      <a:pt x="645583" y="463022"/>
                    </a:lnTo>
                    <a:lnTo>
                      <a:pt x="648229" y="463022"/>
                    </a:lnTo>
                    <a:lnTo>
                      <a:pt x="650875" y="463022"/>
                    </a:lnTo>
                    <a:lnTo>
                      <a:pt x="653520" y="463022"/>
                    </a:lnTo>
                    <a:lnTo>
                      <a:pt x="656166" y="463022"/>
                    </a:lnTo>
                    <a:lnTo>
                      <a:pt x="658812" y="463022"/>
                    </a:lnTo>
                    <a:lnTo>
                      <a:pt x="661458" y="463022"/>
                    </a:lnTo>
                    <a:lnTo>
                      <a:pt x="664104" y="465667"/>
                    </a:lnTo>
                    <a:lnTo>
                      <a:pt x="661458" y="468313"/>
                    </a:lnTo>
                    <a:lnTo>
                      <a:pt x="661458" y="470959"/>
                    </a:lnTo>
                    <a:lnTo>
                      <a:pt x="664104" y="470959"/>
                    </a:lnTo>
                    <a:lnTo>
                      <a:pt x="664104" y="473605"/>
                    </a:lnTo>
                    <a:lnTo>
                      <a:pt x="661458" y="473605"/>
                    </a:lnTo>
                    <a:lnTo>
                      <a:pt x="658812" y="473605"/>
                    </a:lnTo>
                    <a:lnTo>
                      <a:pt x="653520" y="473605"/>
                    </a:lnTo>
                    <a:lnTo>
                      <a:pt x="648229" y="476251"/>
                    </a:lnTo>
                    <a:lnTo>
                      <a:pt x="653520" y="476251"/>
                    </a:lnTo>
                    <a:lnTo>
                      <a:pt x="656166" y="476251"/>
                    </a:lnTo>
                    <a:lnTo>
                      <a:pt x="653520" y="478897"/>
                    </a:lnTo>
                    <a:lnTo>
                      <a:pt x="648229" y="481542"/>
                    </a:lnTo>
                    <a:lnTo>
                      <a:pt x="645583" y="481542"/>
                    </a:lnTo>
                    <a:lnTo>
                      <a:pt x="642937" y="478897"/>
                    </a:lnTo>
                    <a:lnTo>
                      <a:pt x="642937" y="476251"/>
                    </a:lnTo>
                    <a:lnTo>
                      <a:pt x="640291" y="478897"/>
                    </a:lnTo>
                    <a:lnTo>
                      <a:pt x="637645" y="481542"/>
                    </a:lnTo>
                    <a:lnTo>
                      <a:pt x="635000" y="481542"/>
                    </a:lnTo>
                    <a:lnTo>
                      <a:pt x="632354" y="481542"/>
                    </a:lnTo>
                    <a:lnTo>
                      <a:pt x="629708" y="481542"/>
                    </a:lnTo>
                    <a:lnTo>
                      <a:pt x="627062" y="484188"/>
                    </a:lnTo>
                    <a:lnTo>
                      <a:pt x="621770" y="486834"/>
                    </a:lnTo>
                    <a:lnTo>
                      <a:pt x="616479" y="486834"/>
                    </a:lnTo>
                    <a:lnTo>
                      <a:pt x="613833" y="486834"/>
                    </a:lnTo>
                    <a:lnTo>
                      <a:pt x="611187" y="486834"/>
                    </a:lnTo>
                    <a:lnTo>
                      <a:pt x="608541" y="486834"/>
                    </a:lnTo>
                    <a:lnTo>
                      <a:pt x="603250" y="484188"/>
                    </a:lnTo>
                    <a:lnTo>
                      <a:pt x="600604" y="481542"/>
                    </a:lnTo>
                    <a:lnTo>
                      <a:pt x="600604" y="478897"/>
                    </a:lnTo>
                    <a:lnTo>
                      <a:pt x="603250" y="476251"/>
                    </a:lnTo>
                    <a:lnTo>
                      <a:pt x="603250" y="473605"/>
                    </a:lnTo>
                    <a:lnTo>
                      <a:pt x="600604" y="470959"/>
                    </a:lnTo>
                    <a:lnTo>
                      <a:pt x="603250" y="468313"/>
                    </a:lnTo>
                    <a:lnTo>
                      <a:pt x="608541" y="465667"/>
                    </a:lnTo>
                    <a:lnTo>
                      <a:pt x="608541" y="463022"/>
                    </a:lnTo>
                    <a:lnTo>
                      <a:pt x="611187" y="463022"/>
                    </a:lnTo>
                    <a:lnTo>
                      <a:pt x="619125" y="463022"/>
                    </a:lnTo>
                    <a:lnTo>
                      <a:pt x="621770" y="463022"/>
                    </a:lnTo>
                    <a:lnTo>
                      <a:pt x="624416" y="465667"/>
                    </a:lnTo>
                    <a:lnTo>
                      <a:pt x="627062" y="470959"/>
                    </a:lnTo>
                    <a:lnTo>
                      <a:pt x="629708" y="473605"/>
                    </a:lnTo>
                    <a:lnTo>
                      <a:pt x="637645" y="470959"/>
                    </a:lnTo>
                    <a:lnTo>
                      <a:pt x="640291" y="470959"/>
                    </a:lnTo>
                    <a:lnTo>
                      <a:pt x="640291" y="468313"/>
                    </a:lnTo>
                    <a:lnTo>
                      <a:pt x="635000" y="465667"/>
                    </a:lnTo>
                    <a:lnTo>
                      <a:pt x="632354" y="465667"/>
                    </a:lnTo>
                    <a:lnTo>
                      <a:pt x="627062" y="463022"/>
                    </a:lnTo>
                    <a:lnTo>
                      <a:pt x="627062" y="460376"/>
                    </a:lnTo>
                    <a:lnTo>
                      <a:pt x="629708" y="457730"/>
                    </a:lnTo>
                    <a:lnTo>
                      <a:pt x="632354" y="457730"/>
                    </a:lnTo>
                    <a:lnTo>
                      <a:pt x="637645" y="457730"/>
                    </a:lnTo>
                    <a:close/>
                    <a:moveTo>
                      <a:pt x="767292" y="452438"/>
                    </a:moveTo>
                    <a:lnTo>
                      <a:pt x="772583" y="452438"/>
                    </a:lnTo>
                    <a:lnTo>
                      <a:pt x="777875" y="452438"/>
                    </a:lnTo>
                    <a:lnTo>
                      <a:pt x="777875" y="455084"/>
                    </a:lnTo>
                    <a:lnTo>
                      <a:pt x="780521" y="460375"/>
                    </a:lnTo>
                    <a:lnTo>
                      <a:pt x="777875" y="463021"/>
                    </a:lnTo>
                    <a:lnTo>
                      <a:pt x="775229" y="463021"/>
                    </a:lnTo>
                    <a:lnTo>
                      <a:pt x="775229" y="465667"/>
                    </a:lnTo>
                    <a:lnTo>
                      <a:pt x="772583" y="465667"/>
                    </a:lnTo>
                    <a:lnTo>
                      <a:pt x="769937" y="468313"/>
                    </a:lnTo>
                    <a:lnTo>
                      <a:pt x="769937" y="470959"/>
                    </a:lnTo>
                    <a:lnTo>
                      <a:pt x="767292" y="470959"/>
                    </a:lnTo>
                    <a:lnTo>
                      <a:pt x="764646" y="470959"/>
                    </a:lnTo>
                    <a:lnTo>
                      <a:pt x="764646" y="473605"/>
                    </a:lnTo>
                    <a:lnTo>
                      <a:pt x="762000" y="473605"/>
                    </a:lnTo>
                    <a:lnTo>
                      <a:pt x="759354" y="473605"/>
                    </a:lnTo>
                    <a:lnTo>
                      <a:pt x="759354" y="476250"/>
                    </a:lnTo>
                    <a:lnTo>
                      <a:pt x="756708" y="476250"/>
                    </a:lnTo>
                    <a:lnTo>
                      <a:pt x="754062" y="476250"/>
                    </a:lnTo>
                    <a:lnTo>
                      <a:pt x="751417" y="476250"/>
                    </a:lnTo>
                    <a:lnTo>
                      <a:pt x="748771" y="478896"/>
                    </a:lnTo>
                    <a:lnTo>
                      <a:pt x="743479" y="476250"/>
                    </a:lnTo>
                    <a:lnTo>
                      <a:pt x="738187" y="473605"/>
                    </a:lnTo>
                    <a:lnTo>
                      <a:pt x="732896" y="476250"/>
                    </a:lnTo>
                    <a:lnTo>
                      <a:pt x="727604" y="481542"/>
                    </a:lnTo>
                    <a:lnTo>
                      <a:pt x="724958" y="481542"/>
                    </a:lnTo>
                    <a:lnTo>
                      <a:pt x="719667" y="481542"/>
                    </a:lnTo>
                    <a:lnTo>
                      <a:pt x="717021" y="481542"/>
                    </a:lnTo>
                    <a:lnTo>
                      <a:pt x="711729" y="481542"/>
                    </a:lnTo>
                    <a:lnTo>
                      <a:pt x="706438" y="481542"/>
                    </a:lnTo>
                    <a:lnTo>
                      <a:pt x="703792" y="481542"/>
                    </a:lnTo>
                    <a:lnTo>
                      <a:pt x="693208" y="476250"/>
                    </a:lnTo>
                    <a:lnTo>
                      <a:pt x="687917" y="476250"/>
                    </a:lnTo>
                    <a:lnTo>
                      <a:pt x="682625" y="476250"/>
                    </a:lnTo>
                    <a:lnTo>
                      <a:pt x="679979" y="476250"/>
                    </a:lnTo>
                    <a:lnTo>
                      <a:pt x="677333" y="476250"/>
                    </a:lnTo>
                    <a:lnTo>
                      <a:pt x="672042" y="476250"/>
                    </a:lnTo>
                    <a:lnTo>
                      <a:pt x="674688" y="473605"/>
                    </a:lnTo>
                    <a:lnTo>
                      <a:pt x="672042" y="468313"/>
                    </a:lnTo>
                    <a:lnTo>
                      <a:pt x="672042" y="465667"/>
                    </a:lnTo>
                    <a:lnTo>
                      <a:pt x="674688" y="465667"/>
                    </a:lnTo>
                    <a:lnTo>
                      <a:pt x="674688" y="463021"/>
                    </a:lnTo>
                    <a:lnTo>
                      <a:pt x="677333" y="463021"/>
                    </a:lnTo>
                    <a:lnTo>
                      <a:pt x="679979" y="463021"/>
                    </a:lnTo>
                    <a:lnTo>
                      <a:pt x="679979" y="460375"/>
                    </a:lnTo>
                    <a:lnTo>
                      <a:pt x="682625" y="460375"/>
                    </a:lnTo>
                    <a:lnTo>
                      <a:pt x="685271" y="457730"/>
                    </a:lnTo>
                    <a:lnTo>
                      <a:pt x="687917" y="460375"/>
                    </a:lnTo>
                    <a:lnTo>
                      <a:pt x="690563" y="460375"/>
                    </a:lnTo>
                    <a:lnTo>
                      <a:pt x="693208" y="463021"/>
                    </a:lnTo>
                    <a:lnTo>
                      <a:pt x="695854" y="463021"/>
                    </a:lnTo>
                    <a:lnTo>
                      <a:pt x="698500" y="463021"/>
                    </a:lnTo>
                    <a:lnTo>
                      <a:pt x="701146" y="463021"/>
                    </a:lnTo>
                    <a:lnTo>
                      <a:pt x="703792" y="463021"/>
                    </a:lnTo>
                    <a:lnTo>
                      <a:pt x="709083" y="463021"/>
                    </a:lnTo>
                    <a:lnTo>
                      <a:pt x="711729" y="463021"/>
                    </a:lnTo>
                    <a:lnTo>
                      <a:pt x="714375" y="463021"/>
                    </a:lnTo>
                    <a:lnTo>
                      <a:pt x="719667" y="460375"/>
                    </a:lnTo>
                    <a:lnTo>
                      <a:pt x="722313" y="463021"/>
                    </a:lnTo>
                    <a:lnTo>
                      <a:pt x="727604" y="463021"/>
                    </a:lnTo>
                    <a:lnTo>
                      <a:pt x="730250" y="465667"/>
                    </a:lnTo>
                    <a:lnTo>
                      <a:pt x="732896" y="465667"/>
                    </a:lnTo>
                    <a:lnTo>
                      <a:pt x="738187" y="465667"/>
                    </a:lnTo>
                    <a:lnTo>
                      <a:pt x="740833" y="468313"/>
                    </a:lnTo>
                    <a:lnTo>
                      <a:pt x="740833" y="465667"/>
                    </a:lnTo>
                    <a:lnTo>
                      <a:pt x="743479" y="465667"/>
                    </a:lnTo>
                    <a:lnTo>
                      <a:pt x="743479" y="463021"/>
                    </a:lnTo>
                    <a:lnTo>
                      <a:pt x="748771" y="463021"/>
                    </a:lnTo>
                    <a:lnTo>
                      <a:pt x="754062" y="460375"/>
                    </a:lnTo>
                    <a:lnTo>
                      <a:pt x="762000" y="460375"/>
                    </a:lnTo>
                    <a:lnTo>
                      <a:pt x="769937" y="457730"/>
                    </a:lnTo>
                    <a:lnTo>
                      <a:pt x="772583" y="457730"/>
                    </a:lnTo>
                    <a:lnTo>
                      <a:pt x="769937" y="455084"/>
                    </a:lnTo>
                    <a:lnTo>
                      <a:pt x="767292" y="455084"/>
                    </a:lnTo>
                    <a:close/>
                    <a:moveTo>
                      <a:pt x="560917" y="452438"/>
                    </a:moveTo>
                    <a:lnTo>
                      <a:pt x="568854" y="455084"/>
                    </a:lnTo>
                    <a:lnTo>
                      <a:pt x="571500" y="460375"/>
                    </a:lnTo>
                    <a:lnTo>
                      <a:pt x="576792" y="463021"/>
                    </a:lnTo>
                    <a:lnTo>
                      <a:pt x="574146" y="465667"/>
                    </a:lnTo>
                    <a:lnTo>
                      <a:pt x="571500" y="465667"/>
                    </a:lnTo>
                    <a:lnTo>
                      <a:pt x="571500" y="468313"/>
                    </a:lnTo>
                    <a:lnTo>
                      <a:pt x="568854" y="470959"/>
                    </a:lnTo>
                    <a:lnTo>
                      <a:pt x="566208" y="468313"/>
                    </a:lnTo>
                    <a:lnTo>
                      <a:pt x="566208" y="470959"/>
                    </a:lnTo>
                    <a:lnTo>
                      <a:pt x="563562" y="473605"/>
                    </a:lnTo>
                    <a:lnTo>
                      <a:pt x="560917" y="476250"/>
                    </a:lnTo>
                    <a:lnTo>
                      <a:pt x="560917" y="478896"/>
                    </a:lnTo>
                    <a:lnTo>
                      <a:pt x="558271" y="478896"/>
                    </a:lnTo>
                    <a:lnTo>
                      <a:pt x="555625" y="478896"/>
                    </a:lnTo>
                    <a:lnTo>
                      <a:pt x="555625" y="476250"/>
                    </a:lnTo>
                    <a:lnTo>
                      <a:pt x="555625" y="473605"/>
                    </a:lnTo>
                    <a:lnTo>
                      <a:pt x="555625" y="470959"/>
                    </a:lnTo>
                    <a:lnTo>
                      <a:pt x="552979" y="468313"/>
                    </a:lnTo>
                    <a:lnTo>
                      <a:pt x="545041" y="465667"/>
                    </a:lnTo>
                    <a:lnTo>
                      <a:pt x="542396" y="463021"/>
                    </a:lnTo>
                    <a:lnTo>
                      <a:pt x="539750" y="460375"/>
                    </a:lnTo>
                    <a:lnTo>
                      <a:pt x="542396" y="457729"/>
                    </a:lnTo>
                    <a:lnTo>
                      <a:pt x="547687" y="457729"/>
                    </a:lnTo>
                    <a:lnTo>
                      <a:pt x="552979" y="455084"/>
                    </a:lnTo>
                    <a:lnTo>
                      <a:pt x="558271" y="455084"/>
                    </a:lnTo>
                    <a:close/>
                    <a:moveTo>
                      <a:pt x="867834" y="439209"/>
                    </a:moveTo>
                    <a:lnTo>
                      <a:pt x="873126" y="439209"/>
                    </a:lnTo>
                    <a:lnTo>
                      <a:pt x="878417" y="444500"/>
                    </a:lnTo>
                    <a:lnTo>
                      <a:pt x="881063" y="444500"/>
                    </a:lnTo>
                    <a:lnTo>
                      <a:pt x="881063" y="447146"/>
                    </a:lnTo>
                    <a:lnTo>
                      <a:pt x="878417" y="449792"/>
                    </a:lnTo>
                    <a:lnTo>
                      <a:pt x="870480" y="449792"/>
                    </a:lnTo>
                    <a:lnTo>
                      <a:pt x="865188" y="452438"/>
                    </a:lnTo>
                    <a:lnTo>
                      <a:pt x="862542" y="452438"/>
                    </a:lnTo>
                    <a:lnTo>
                      <a:pt x="854605" y="452438"/>
                    </a:lnTo>
                    <a:lnTo>
                      <a:pt x="846667" y="452438"/>
                    </a:lnTo>
                    <a:lnTo>
                      <a:pt x="851959" y="444500"/>
                    </a:lnTo>
                    <a:lnTo>
                      <a:pt x="854605" y="441855"/>
                    </a:lnTo>
                    <a:lnTo>
                      <a:pt x="857251" y="441855"/>
                    </a:lnTo>
                    <a:lnTo>
                      <a:pt x="862542" y="441855"/>
                    </a:lnTo>
                    <a:lnTo>
                      <a:pt x="865188" y="441855"/>
                    </a:lnTo>
                    <a:close/>
                    <a:moveTo>
                      <a:pt x="1185333" y="436563"/>
                    </a:moveTo>
                    <a:lnTo>
                      <a:pt x="1190625" y="436563"/>
                    </a:lnTo>
                    <a:lnTo>
                      <a:pt x="1195916" y="436563"/>
                    </a:lnTo>
                    <a:lnTo>
                      <a:pt x="1198562" y="439209"/>
                    </a:lnTo>
                    <a:lnTo>
                      <a:pt x="1195916" y="444501"/>
                    </a:lnTo>
                    <a:lnTo>
                      <a:pt x="1193271" y="447147"/>
                    </a:lnTo>
                    <a:lnTo>
                      <a:pt x="1195916" y="449792"/>
                    </a:lnTo>
                    <a:lnTo>
                      <a:pt x="1195916" y="463022"/>
                    </a:lnTo>
                    <a:lnTo>
                      <a:pt x="1193271" y="468313"/>
                    </a:lnTo>
                    <a:lnTo>
                      <a:pt x="1190625" y="470959"/>
                    </a:lnTo>
                    <a:lnTo>
                      <a:pt x="1187979" y="470959"/>
                    </a:lnTo>
                    <a:lnTo>
                      <a:pt x="1182687" y="470959"/>
                    </a:lnTo>
                    <a:lnTo>
                      <a:pt x="1174750" y="473605"/>
                    </a:lnTo>
                    <a:lnTo>
                      <a:pt x="1172104" y="470959"/>
                    </a:lnTo>
                    <a:lnTo>
                      <a:pt x="1172104" y="468313"/>
                    </a:lnTo>
                    <a:lnTo>
                      <a:pt x="1180042" y="444501"/>
                    </a:lnTo>
                    <a:close/>
                    <a:moveTo>
                      <a:pt x="529166" y="412750"/>
                    </a:moveTo>
                    <a:lnTo>
                      <a:pt x="534458" y="415396"/>
                    </a:lnTo>
                    <a:lnTo>
                      <a:pt x="531812" y="418042"/>
                    </a:lnTo>
                    <a:lnTo>
                      <a:pt x="529166" y="418042"/>
                    </a:lnTo>
                    <a:lnTo>
                      <a:pt x="526520" y="420687"/>
                    </a:lnTo>
                    <a:lnTo>
                      <a:pt x="526520" y="423333"/>
                    </a:lnTo>
                    <a:lnTo>
                      <a:pt x="523875" y="423333"/>
                    </a:lnTo>
                    <a:lnTo>
                      <a:pt x="518583" y="423333"/>
                    </a:lnTo>
                    <a:lnTo>
                      <a:pt x="510645" y="423333"/>
                    </a:lnTo>
                    <a:lnTo>
                      <a:pt x="508000" y="425979"/>
                    </a:lnTo>
                    <a:lnTo>
                      <a:pt x="505354" y="428625"/>
                    </a:lnTo>
                    <a:lnTo>
                      <a:pt x="500062" y="425979"/>
                    </a:lnTo>
                    <a:lnTo>
                      <a:pt x="494771" y="428625"/>
                    </a:lnTo>
                    <a:lnTo>
                      <a:pt x="492125" y="428625"/>
                    </a:lnTo>
                    <a:lnTo>
                      <a:pt x="492125" y="425979"/>
                    </a:lnTo>
                    <a:lnTo>
                      <a:pt x="494771" y="423333"/>
                    </a:lnTo>
                    <a:lnTo>
                      <a:pt x="492125" y="420687"/>
                    </a:lnTo>
                    <a:lnTo>
                      <a:pt x="494771" y="418042"/>
                    </a:lnTo>
                    <a:lnTo>
                      <a:pt x="502708" y="415396"/>
                    </a:lnTo>
                    <a:lnTo>
                      <a:pt x="513291" y="415396"/>
                    </a:lnTo>
                    <a:lnTo>
                      <a:pt x="521229" y="415396"/>
                    </a:lnTo>
                    <a:close/>
                    <a:moveTo>
                      <a:pt x="312208" y="383646"/>
                    </a:moveTo>
                    <a:lnTo>
                      <a:pt x="314854" y="386292"/>
                    </a:lnTo>
                    <a:lnTo>
                      <a:pt x="317500" y="386292"/>
                    </a:lnTo>
                    <a:lnTo>
                      <a:pt x="325438" y="383646"/>
                    </a:lnTo>
                    <a:lnTo>
                      <a:pt x="328083" y="386292"/>
                    </a:lnTo>
                    <a:lnTo>
                      <a:pt x="333375" y="388938"/>
                    </a:lnTo>
                    <a:lnTo>
                      <a:pt x="336021" y="388938"/>
                    </a:lnTo>
                    <a:lnTo>
                      <a:pt x="338667" y="386292"/>
                    </a:lnTo>
                    <a:lnTo>
                      <a:pt x="341313" y="386292"/>
                    </a:lnTo>
                    <a:lnTo>
                      <a:pt x="346604" y="386292"/>
                    </a:lnTo>
                    <a:lnTo>
                      <a:pt x="351896" y="388938"/>
                    </a:lnTo>
                    <a:lnTo>
                      <a:pt x="354542" y="388938"/>
                    </a:lnTo>
                    <a:lnTo>
                      <a:pt x="357188" y="391583"/>
                    </a:lnTo>
                    <a:lnTo>
                      <a:pt x="359833" y="391583"/>
                    </a:lnTo>
                    <a:lnTo>
                      <a:pt x="362479" y="391583"/>
                    </a:lnTo>
                    <a:lnTo>
                      <a:pt x="362479" y="394229"/>
                    </a:lnTo>
                    <a:lnTo>
                      <a:pt x="365125" y="394229"/>
                    </a:lnTo>
                    <a:lnTo>
                      <a:pt x="367771" y="394229"/>
                    </a:lnTo>
                    <a:lnTo>
                      <a:pt x="373063" y="391583"/>
                    </a:lnTo>
                    <a:lnTo>
                      <a:pt x="378354" y="394229"/>
                    </a:lnTo>
                    <a:lnTo>
                      <a:pt x="381000" y="399521"/>
                    </a:lnTo>
                    <a:lnTo>
                      <a:pt x="378354" y="402167"/>
                    </a:lnTo>
                    <a:lnTo>
                      <a:pt x="375708" y="404813"/>
                    </a:lnTo>
                    <a:lnTo>
                      <a:pt x="378354" y="404813"/>
                    </a:lnTo>
                    <a:lnTo>
                      <a:pt x="381000" y="407458"/>
                    </a:lnTo>
                    <a:lnTo>
                      <a:pt x="388938" y="407458"/>
                    </a:lnTo>
                    <a:lnTo>
                      <a:pt x="407458" y="407458"/>
                    </a:lnTo>
                    <a:lnTo>
                      <a:pt x="412750" y="410104"/>
                    </a:lnTo>
                    <a:lnTo>
                      <a:pt x="418042" y="407458"/>
                    </a:lnTo>
                    <a:lnTo>
                      <a:pt x="420688" y="407458"/>
                    </a:lnTo>
                    <a:lnTo>
                      <a:pt x="425979" y="410104"/>
                    </a:lnTo>
                    <a:lnTo>
                      <a:pt x="428625" y="407458"/>
                    </a:lnTo>
                    <a:lnTo>
                      <a:pt x="428625" y="404813"/>
                    </a:lnTo>
                    <a:lnTo>
                      <a:pt x="431271" y="396875"/>
                    </a:lnTo>
                    <a:lnTo>
                      <a:pt x="436563" y="394229"/>
                    </a:lnTo>
                    <a:lnTo>
                      <a:pt x="441854" y="394229"/>
                    </a:lnTo>
                    <a:lnTo>
                      <a:pt x="444500" y="399521"/>
                    </a:lnTo>
                    <a:lnTo>
                      <a:pt x="447146" y="404813"/>
                    </a:lnTo>
                    <a:lnTo>
                      <a:pt x="449792" y="407458"/>
                    </a:lnTo>
                    <a:lnTo>
                      <a:pt x="455083" y="407458"/>
                    </a:lnTo>
                    <a:lnTo>
                      <a:pt x="457729" y="404813"/>
                    </a:lnTo>
                    <a:lnTo>
                      <a:pt x="463021" y="407458"/>
                    </a:lnTo>
                    <a:lnTo>
                      <a:pt x="468313" y="410104"/>
                    </a:lnTo>
                    <a:lnTo>
                      <a:pt x="473604" y="415396"/>
                    </a:lnTo>
                    <a:lnTo>
                      <a:pt x="478896" y="418042"/>
                    </a:lnTo>
                    <a:lnTo>
                      <a:pt x="489479" y="420688"/>
                    </a:lnTo>
                    <a:lnTo>
                      <a:pt x="489479" y="423333"/>
                    </a:lnTo>
                    <a:lnTo>
                      <a:pt x="489479" y="428625"/>
                    </a:lnTo>
                    <a:lnTo>
                      <a:pt x="489479" y="431271"/>
                    </a:lnTo>
                    <a:lnTo>
                      <a:pt x="492125" y="431271"/>
                    </a:lnTo>
                    <a:lnTo>
                      <a:pt x="492125" y="436563"/>
                    </a:lnTo>
                    <a:lnTo>
                      <a:pt x="494771" y="439208"/>
                    </a:lnTo>
                    <a:lnTo>
                      <a:pt x="500063" y="441854"/>
                    </a:lnTo>
                    <a:lnTo>
                      <a:pt x="510646" y="444500"/>
                    </a:lnTo>
                    <a:lnTo>
                      <a:pt x="515938" y="441854"/>
                    </a:lnTo>
                    <a:lnTo>
                      <a:pt x="523875" y="441854"/>
                    </a:lnTo>
                    <a:lnTo>
                      <a:pt x="526521" y="441854"/>
                    </a:lnTo>
                    <a:lnTo>
                      <a:pt x="539750" y="447146"/>
                    </a:lnTo>
                    <a:lnTo>
                      <a:pt x="542396" y="449792"/>
                    </a:lnTo>
                    <a:lnTo>
                      <a:pt x="537104" y="457729"/>
                    </a:lnTo>
                    <a:lnTo>
                      <a:pt x="534458" y="463021"/>
                    </a:lnTo>
                    <a:lnTo>
                      <a:pt x="534458" y="465667"/>
                    </a:lnTo>
                    <a:lnTo>
                      <a:pt x="539750" y="470959"/>
                    </a:lnTo>
                    <a:lnTo>
                      <a:pt x="542396" y="476250"/>
                    </a:lnTo>
                    <a:lnTo>
                      <a:pt x="545042" y="478896"/>
                    </a:lnTo>
                    <a:lnTo>
                      <a:pt x="539750" y="478896"/>
                    </a:lnTo>
                    <a:lnTo>
                      <a:pt x="537104" y="478896"/>
                    </a:lnTo>
                    <a:lnTo>
                      <a:pt x="529167" y="476250"/>
                    </a:lnTo>
                    <a:lnTo>
                      <a:pt x="521229" y="470959"/>
                    </a:lnTo>
                    <a:lnTo>
                      <a:pt x="515938" y="470959"/>
                    </a:lnTo>
                    <a:lnTo>
                      <a:pt x="510646" y="470959"/>
                    </a:lnTo>
                    <a:lnTo>
                      <a:pt x="489479" y="470959"/>
                    </a:lnTo>
                    <a:lnTo>
                      <a:pt x="478896" y="470959"/>
                    </a:lnTo>
                    <a:lnTo>
                      <a:pt x="473604" y="468313"/>
                    </a:lnTo>
                    <a:lnTo>
                      <a:pt x="463021" y="468313"/>
                    </a:lnTo>
                    <a:lnTo>
                      <a:pt x="452438" y="465667"/>
                    </a:lnTo>
                    <a:lnTo>
                      <a:pt x="444500" y="463021"/>
                    </a:lnTo>
                    <a:lnTo>
                      <a:pt x="439208" y="457729"/>
                    </a:lnTo>
                    <a:lnTo>
                      <a:pt x="428625" y="455083"/>
                    </a:lnTo>
                    <a:lnTo>
                      <a:pt x="410104" y="455083"/>
                    </a:lnTo>
                    <a:lnTo>
                      <a:pt x="399521" y="449792"/>
                    </a:lnTo>
                    <a:lnTo>
                      <a:pt x="388938" y="447146"/>
                    </a:lnTo>
                    <a:lnTo>
                      <a:pt x="381000" y="444500"/>
                    </a:lnTo>
                    <a:lnTo>
                      <a:pt x="375708" y="447146"/>
                    </a:lnTo>
                    <a:lnTo>
                      <a:pt x="370417" y="447146"/>
                    </a:lnTo>
                    <a:lnTo>
                      <a:pt x="365125" y="444500"/>
                    </a:lnTo>
                    <a:lnTo>
                      <a:pt x="359833" y="441854"/>
                    </a:lnTo>
                    <a:lnTo>
                      <a:pt x="354542" y="441854"/>
                    </a:lnTo>
                    <a:lnTo>
                      <a:pt x="351896" y="441854"/>
                    </a:lnTo>
                    <a:lnTo>
                      <a:pt x="346604" y="439208"/>
                    </a:lnTo>
                    <a:lnTo>
                      <a:pt x="328083" y="433917"/>
                    </a:lnTo>
                    <a:lnTo>
                      <a:pt x="317500" y="433917"/>
                    </a:lnTo>
                    <a:lnTo>
                      <a:pt x="314854" y="431271"/>
                    </a:lnTo>
                    <a:lnTo>
                      <a:pt x="314854" y="428625"/>
                    </a:lnTo>
                    <a:lnTo>
                      <a:pt x="320146" y="425979"/>
                    </a:lnTo>
                    <a:lnTo>
                      <a:pt x="328083" y="420688"/>
                    </a:lnTo>
                    <a:lnTo>
                      <a:pt x="330729" y="420688"/>
                    </a:lnTo>
                    <a:lnTo>
                      <a:pt x="330729" y="418042"/>
                    </a:lnTo>
                    <a:lnTo>
                      <a:pt x="325438" y="418042"/>
                    </a:lnTo>
                    <a:lnTo>
                      <a:pt x="322792" y="418042"/>
                    </a:lnTo>
                    <a:lnTo>
                      <a:pt x="320146" y="418042"/>
                    </a:lnTo>
                    <a:lnTo>
                      <a:pt x="317500" y="418042"/>
                    </a:lnTo>
                    <a:lnTo>
                      <a:pt x="312208" y="415396"/>
                    </a:lnTo>
                    <a:lnTo>
                      <a:pt x="306917" y="415396"/>
                    </a:lnTo>
                    <a:lnTo>
                      <a:pt x="296333" y="412750"/>
                    </a:lnTo>
                    <a:lnTo>
                      <a:pt x="291042" y="412750"/>
                    </a:lnTo>
                    <a:lnTo>
                      <a:pt x="293688" y="407458"/>
                    </a:lnTo>
                    <a:lnTo>
                      <a:pt x="296333" y="407458"/>
                    </a:lnTo>
                    <a:lnTo>
                      <a:pt x="301625" y="410104"/>
                    </a:lnTo>
                    <a:lnTo>
                      <a:pt x="304271" y="407458"/>
                    </a:lnTo>
                    <a:lnTo>
                      <a:pt x="304271" y="402167"/>
                    </a:lnTo>
                    <a:lnTo>
                      <a:pt x="306917" y="402167"/>
                    </a:lnTo>
                    <a:lnTo>
                      <a:pt x="306917" y="396875"/>
                    </a:lnTo>
                    <a:lnTo>
                      <a:pt x="304271" y="391583"/>
                    </a:lnTo>
                    <a:lnTo>
                      <a:pt x="306917" y="386292"/>
                    </a:lnTo>
                    <a:close/>
                    <a:moveTo>
                      <a:pt x="756708" y="362480"/>
                    </a:moveTo>
                    <a:lnTo>
                      <a:pt x="759353" y="362480"/>
                    </a:lnTo>
                    <a:lnTo>
                      <a:pt x="764645" y="365126"/>
                    </a:lnTo>
                    <a:lnTo>
                      <a:pt x="767291" y="367772"/>
                    </a:lnTo>
                    <a:lnTo>
                      <a:pt x="767291" y="373063"/>
                    </a:lnTo>
                    <a:lnTo>
                      <a:pt x="767291" y="375709"/>
                    </a:lnTo>
                    <a:lnTo>
                      <a:pt x="764645" y="378355"/>
                    </a:lnTo>
                    <a:lnTo>
                      <a:pt x="759353" y="375709"/>
                    </a:lnTo>
                    <a:lnTo>
                      <a:pt x="756708" y="370417"/>
                    </a:lnTo>
                    <a:lnTo>
                      <a:pt x="754062" y="365126"/>
                    </a:lnTo>
                    <a:close/>
                    <a:moveTo>
                      <a:pt x="777875" y="341313"/>
                    </a:moveTo>
                    <a:lnTo>
                      <a:pt x="777875" y="346605"/>
                    </a:lnTo>
                    <a:lnTo>
                      <a:pt x="777875" y="349250"/>
                    </a:lnTo>
                    <a:lnTo>
                      <a:pt x="777875" y="351896"/>
                    </a:lnTo>
                    <a:lnTo>
                      <a:pt x="780521" y="354542"/>
                    </a:lnTo>
                    <a:lnTo>
                      <a:pt x="780521" y="357188"/>
                    </a:lnTo>
                    <a:lnTo>
                      <a:pt x="780521" y="359834"/>
                    </a:lnTo>
                    <a:lnTo>
                      <a:pt x="775229" y="362480"/>
                    </a:lnTo>
                    <a:lnTo>
                      <a:pt x="769938" y="362480"/>
                    </a:lnTo>
                    <a:lnTo>
                      <a:pt x="767292" y="359834"/>
                    </a:lnTo>
                    <a:lnTo>
                      <a:pt x="767292" y="357188"/>
                    </a:lnTo>
                    <a:lnTo>
                      <a:pt x="767292" y="354542"/>
                    </a:lnTo>
                    <a:lnTo>
                      <a:pt x="769938" y="351896"/>
                    </a:lnTo>
                    <a:lnTo>
                      <a:pt x="767292" y="349250"/>
                    </a:lnTo>
                    <a:lnTo>
                      <a:pt x="767292" y="346605"/>
                    </a:lnTo>
                    <a:lnTo>
                      <a:pt x="769938" y="343959"/>
                    </a:lnTo>
                    <a:close/>
                    <a:moveTo>
                      <a:pt x="785813" y="330730"/>
                    </a:moveTo>
                    <a:lnTo>
                      <a:pt x="791105" y="336022"/>
                    </a:lnTo>
                    <a:lnTo>
                      <a:pt x="793751" y="336022"/>
                    </a:lnTo>
                    <a:lnTo>
                      <a:pt x="796397" y="338667"/>
                    </a:lnTo>
                    <a:lnTo>
                      <a:pt x="793751" y="338667"/>
                    </a:lnTo>
                    <a:lnTo>
                      <a:pt x="791105" y="341313"/>
                    </a:lnTo>
                    <a:lnTo>
                      <a:pt x="793751" y="346605"/>
                    </a:lnTo>
                    <a:lnTo>
                      <a:pt x="796397" y="351897"/>
                    </a:lnTo>
                    <a:lnTo>
                      <a:pt x="799042" y="349251"/>
                    </a:lnTo>
                    <a:lnTo>
                      <a:pt x="801688" y="349251"/>
                    </a:lnTo>
                    <a:lnTo>
                      <a:pt x="804334" y="351897"/>
                    </a:lnTo>
                    <a:lnTo>
                      <a:pt x="801688" y="354542"/>
                    </a:lnTo>
                    <a:lnTo>
                      <a:pt x="799042" y="354542"/>
                    </a:lnTo>
                    <a:lnTo>
                      <a:pt x="796397" y="357188"/>
                    </a:lnTo>
                    <a:lnTo>
                      <a:pt x="793751" y="359834"/>
                    </a:lnTo>
                    <a:lnTo>
                      <a:pt x="793751" y="365126"/>
                    </a:lnTo>
                    <a:lnTo>
                      <a:pt x="791105" y="365126"/>
                    </a:lnTo>
                    <a:lnTo>
                      <a:pt x="785813" y="365126"/>
                    </a:lnTo>
                    <a:lnTo>
                      <a:pt x="783167" y="362480"/>
                    </a:lnTo>
                    <a:lnTo>
                      <a:pt x="783167" y="354542"/>
                    </a:lnTo>
                    <a:lnTo>
                      <a:pt x="783167" y="343959"/>
                    </a:lnTo>
                    <a:lnTo>
                      <a:pt x="780521" y="336022"/>
                    </a:lnTo>
                    <a:lnTo>
                      <a:pt x="783167" y="333376"/>
                    </a:lnTo>
                    <a:close/>
                    <a:moveTo>
                      <a:pt x="865188" y="296334"/>
                    </a:moveTo>
                    <a:lnTo>
                      <a:pt x="870480" y="296334"/>
                    </a:lnTo>
                    <a:lnTo>
                      <a:pt x="878417" y="296334"/>
                    </a:lnTo>
                    <a:lnTo>
                      <a:pt x="889001" y="298980"/>
                    </a:lnTo>
                    <a:lnTo>
                      <a:pt x="894292" y="304271"/>
                    </a:lnTo>
                    <a:lnTo>
                      <a:pt x="894292" y="306917"/>
                    </a:lnTo>
                    <a:lnTo>
                      <a:pt x="894292" y="309563"/>
                    </a:lnTo>
                    <a:lnTo>
                      <a:pt x="891647" y="314854"/>
                    </a:lnTo>
                    <a:lnTo>
                      <a:pt x="894292" y="314854"/>
                    </a:lnTo>
                    <a:lnTo>
                      <a:pt x="896938" y="317500"/>
                    </a:lnTo>
                    <a:lnTo>
                      <a:pt x="896938" y="320146"/>
                    </a:lnTo>
                    <a:lnTo>
                      <a:pt x="883709" y="322792"/>
                    </a:lnTo>
                    <a:lnTo>
                      <a:pt x="873126" y="320146"/>
                    </a:lnTo>
                    <a:lnTo>
                      <a:pt x="867834" y="317500"/>
                    </a:lnTo>
                    <a:lnTo>
                      <a:pt x="859896" y="306917"/>
                    </a:lnTo>
                    <a:lnTo>
                      <a:pt x="859896" y="304271"/>
                    </a:lnTo>
                    <a:lnTo>
                      <a:pt x="859896" y="298980"/>
                    </a:lnTo>
                    <a:lnTo>
                      <a:pt x="862542" y="298980"/>
                    </a:lnTo>
                    <a:close/>
                    <a:moveTo>
                      <a:pt x="933979" y="285750"/>
                    </a:moveTo>
                    <a:lnTo>
                      <a:pt x="941917" y="285750"/>
                    </a:lnTo>
                    <a:lnTo>
                      <a:pt x="949854" y="285750"/>
                    </a:lnTo>
                    <a:lnTo>
                      <a:pt x="955146" y="288396"/>
                    </a:lnTo>
                    <a:lnTo>
                      <a:pt x="957792" y="285750"/>
                    </a:lnTo>
                    <a:lnTo>
                      <a:pt x="960438" y="285750"/>
                    </a:lnTo>
                    <a:lnTo>
                      <a:pt x="960438" y="288396"/>
                    </a:lnTo>
                    <a:lnTo>
                      <a:pt x="963084" y="291042"/>
                    </a:lnTo>
                    <a:lnTo>
                      <a:pt x="968375" y="288396"/>
                    </a:lnTo>
                    <a:lnTo>
                      <a:pt x="973667" y="288396"/>
                    </a:lnTo>
                    <a:lnTo>
                      <a:pt x="984250" y="288396"/>
                    </a:lnTo>
                    <a:lnTo>
                      <a:pt x="989542" y="288396"/>
                    </a:lnTo>
                    <a:lnTo>
                      <a:pt x="992188" y="288396"/>
                    </a:lnTo>
                    <a:lnTo>
                      <a:pt x="994834" y="288396"/>
                    </a:lnTo>
                    <a:lnTo>
                      <a:pt x="994834" y="291042"/>
                    </a:lnTo>
                    <a:lnTo>
                      <a:pt x="997480" y="296333"/>
                    </a:lnTo>
                    <a:lnTo>
                      <a:pt x="1000125" y="296333"/>
                    </a:lnTo>
                    <a:lnTo>
                      <a:pt x="1000125" y="298979"/>
                    </a:lnTo>
                    <a:lnTo>
                      <a:pt x="1000125" y="304271"/>
                    </a:lnTo>
                    <a:lnTo>
                      <a:pt x="1000125" y="306917"/>
                    </a:lnTo>
                    <a:lnTo>
                      <a:pt x="1002771" y="309563"/>
                    </a:lnTo>
                    <a:lnTo>
                      <a:pt x="1002771" y="317500"/>
                    </a:lnTo>
                    <a:lnTo>
                      <a:pt x="1000125" y="320146"/>
                    </a:lnTo>
                    <a:lnTo>
                      <a:pt x="997480" y="322792"/>
                    </a:lnTo>
                    <a:lnTo>
                      <a:pt x="989542" y="317500"/>
                    </a:lnTo>
                    <a:lnTo>
                      <a:pt x="984250" y="314854"/>
                    </a:lnTo>
                    <a:lnTo>
                      <a:pt x="978959" y="312208"/>
                    </a:lnTo>
                    <a:lnTo>
                      <a:pt x="976313" y="304271"/>
                    </a:lnTo>
                    <a:lnTo>
                      <a:pt x="968375" y="304271"/>
                    </a:lnTo>
                    <a:lnTo>
                      <a:pt x="965729" y="304271"/>
                    </a:lnTo>
                    <a:lnTo>
                      <a:pt x="965729" y="306917"/>
                    </a:lnTo>
                    <a:lnTo>
                      <a:pt x="960438" y="306917"/>
                    </a:lnTo>
                    <a:lnTo>
                      <a:pt x="952500" y="306917"/>
                    </a:lnTo>
                    <a:lnTo>
                      <a:pt x="949854" y="309563"/>
                    </a:lnTo>
                    <a:lnTo>
                      <a:pt x="944563" y="309563"/>
                    </a:lnTo>
                    <a:lnTo>
                      <a:pt x="941917" y="306917"/>
                    </a:lnTo>
                    <a:lnTo>
                      <a:pt x="939271" y="304271"/>
                    </a:lnTo>
                    <a:lnTo>
                      <a:pt x="936625" y="306917"/>
                    </a:lnTo>
                    <a:lnTo>
                      <a:pt x="933979" y="309563"/>
                    </a:lnTo>
                    <a:lnTo>
                      <a:pt x="931333" y="312208"/>
                    </a:lnTo>
                    <a:lnTo>
                      <a:pt x="926042" y="309563"/>
                    </a:lnTo>
                    <a:lnTo>
                      <a:pt x="926042" y="306917"/>
                    </a:lnTo>
                    <a:lnTo>
                      <a:pt x="923396" y="306917"/>
                    </a:lnTo>
                    <a:lnTo>
                      <a:pt x="918104" y="309563"/>
                    </a:lnTo>
                    <a:lnTo>
                      <a:pt x="915458" y="314854"/>
                    </a:lnTo>
                    <a:lnTo>
                      <a:pt x="915458" y="306917"/>
                    </a:lnTo>
                    <a:lnTo>
                      <a:pt x="918104" y="304271"/>
                    </a:lnTo>
                    <a:lnTo>
                      <a:pt x="923396" y="301625"/>
                    </a:lnTo>
                    <a:lnTo>
                      <a:pt x="923396" y="293687"/>
                    </a:lnTo>
                    <a:lnTo>
                      <a:pt x="923396" y="291042"/>
                    </a:lnTo>
                    <a:lnTo>
                      <a:pt x="926042" y="288396"/>
                    </a:lnTo>
                    <a:close/>
                    <a:moveTo>
                      <a:pt x="973667" y="251355"/>
                    </a:moveTo>
                    <a:lnTo>
                      <a:pt x="981604" y="251355"/>
                    </a:lnTo>
                    <a:lnTo>
                      <a:pt x="981604" y="254001"/>
                    </a:lnTo>
                    <a:lnTo>
                      <a:pt x="981604" y="259292"/>
                    </a:lnTo>
                    <a:lnTo>
                      <a:pt x="976313" y="261938"/>
                    </a:lnTo>
                    <a:lnTo>
                      <a:pt x="968375" y="261938"/>
                    </a:lnTo>
                    <a:lnTo>
                      <a:pt x="963083" y="256646"/>
                    </a:lnTo>
                    <a:lnTo>
                      <a:pt x="963083" y="254001"/>
                    </a:lnTo>
                    <a:lnTo>
                      <a:pt x="965729" y="254001"/>
                    </a:lnTo>
                    <a:close/>
                    <a:moveTo>
                      <a:pt x="1037167" y="198438"/>
                    </a:moveTo>
                    <a:lnTo>
                      <a:pt x="1047751" y="201084"/>
                    </a:lnTo>
                    <a:lnTo>
                      <a:pt x="1058334" y="206375"/>
                    </a:lnTo>
                    <a:lnTo>
                      <a:pt x="1060980" y="209021"/>
                    </a:lnTo>
                    <a:lnTo>
                      <a:pt x="1063625" y="211667"/>
                    </a:lnTo>
                    <a:lnTo>
                      <a:pt x="1066271" y="214313"/>
                    </a:lnTo>
                    <a:lnTo>
                      <a:pt x="1074209" y="214313"/>
                    </a:lnTo>
                    <a:lnTo>
                      <a:pt x="1076855" y="214313"/>
                    </a:lnTo>
                    <a:lnTo>
                      <a:pt x="1079500" y="211667"/>
                    </a:lnTo>
                    <a:lnTo>
                      <a:pt x="1087438" y="216959"/>
                    </a:lnTo>
                    <a:lnTo>
                      <a:pt x="1084792" y="216959"/>
                    </a:lnTo>
                    <a:lnTo>
                      <a:pt x="1084792" y="219605"/>
                    </a:lnTo>
                    <a:lnTo>
                      <a:pt x="1087438" y="224896"/>
                    </a:lnTo>
                    <a:lnTo>
                      <a:pt x="1090084" y="230188"/>
                    </a:lnTo>
                    <a:lnTo>
                      <a:pt x="1090084" y="232834"/>
                    </a:lnTo>
                    <a:lnTo>
                      <a:pt x="1087438" y="238125"/>
                    </a:lnTo>
                    <a:lnTo>
                      <a:pt x="1084792" y="246063"/>
                    </a:lnTo>
                    <a:lnTo>
                      <a:pt x="1084792" y="254000"/>
                    </a:lnTo>
                    <a:lnTo>
                      <a:pt x="1090084" y="275167"/>
                    </a:lnTo>
                    <a:lnTo>
                      <a:pt x="1095375" y="272521"/>
                    </a:lnTo>
                    <a:lnTo>
                      <a:pt x="1095375" y="277813"/>
                    </a:lnTo>
                    <a:lnTo>
                      <a:pt x="1095375" y="283105"/>
                    </a:lnTo>
                    <a:lnTo>
                      <a:pt x="1098021" y="283105"/>
                    </a:lnTo>
                    <a:lnTo>
                      <a:pt x="1098021" y="280459"/>
                    </a:lnTo>
                    <a:lnTo>
                      <a:pt x="1100667" y="283105"/>
                    </a:lnTo>
                    <a:lnTo>
                      <a:pt x="1100667" y="285751"/>
                    </a:lnTo>
                    <a:lnTo>
                      <a:pt x="1103313" y="293688"/>
                    </a:lnTo>
                    <a:lnTo>
                      <a:pt x="1108605" y="293688"/>
                    </a:lnTo>
                    <a:lnTo>
                      <a:pt x="1113896" y="296334"/>
                    </a:lnTo>
                    <a:lnTo>
                      <a:pt x="1121834" y="293688"/>
                    </a:lnTo>
                    <a:lnTo>
                      <a:pt x="1121834" y="291042"/>
                    </a:lnTo>
                    <a:lnTo>
                      <a:pt x="1121834" y="288396"/>
                    </a:lnTo>
                    <a:lnTo>
                      <a:pt x="1124480" y="283105"/>
                    </a:lnTo>
                    <a:lnTo>
                      <a:pt x="1129771" y="280459"/>
                    </a:lnTo>
                    <a:lnTo>
                      <a:pt x="1129771" y="277813"/>
                    </a:lnTo>
                    <a:lnTo>
                      <a:pt x="1132417" y="272521"/>
                    </a:lnTo>
                    <a:lnTo>
                      <a:pt x="1135063" y="269875"/>
                    </a:lnTo>
                    <a:lnTo>
                      <a:pt x="1137709" y="267230"/>
                    </a:lnTo>
                    <a:lnTo>
                      <a:pt x="1137709" y="264584"/>
                    </a:lnTo>
                    <a:lnTo>
                      <a:pt x="1137709" y="261938"/>
                    </a:lnTo>
                    <a:lnTo>
                      <a:pt x="1140355" y="256646"/>
                    </a:lnTo>
                    <a:lnTo>
                      <a:pt x="1145646" y="254000"/>
                    </a:lnTo>
                    <a:lnTo>
                      <a:pt x="1148292" y="254000"/>
                    </a:lnTo>
                    <a:lnTo>
                      <a:pt x="1150938" y="254000"/>
                    </a:lnTo>
                    <a:lnTo>
                      <a:pt x="1150938" y="256646"/>
                    </a:lnTo>
                    <a:lnTo>
                      <a:pt x="1153584" y="254000"/>
                    </a:lnTo>
                    <a:lnTo>
                      <a:pt x="1156230" y="251355"/>
                    </a:lnTo>
                    <a:lnTo>
                      <a:pt x="1156230" y="246063"/>
                    </a:lnTo>
                    <a:lnTo>
                      <a:pt x="1158875" y="243417"/>
                    </a:lnTo>
                    <a:lnTo>
                      <a:pt x="1172105" y="232834"/>
                    </a:lnTo>
                    <a:lnTo>
                      <a:pt x="1182688" y="230188"/>
                    </a:lnTo>
                    <a:lnTo>
                      <a:pt x="1190625" y="232834"/>
                    </a:lnTo>
                    <a:lnTo>
                      <a:pt x="1219729" y="248709"/>
                    </a:lnTo>
                    <a:lnTo>
                      <a:pt x="1235604" y="254000"/>
                    </a:lnTo>
                    <a:lnTo>
                      <a:pt x="1251479" y="261938"/>
                    </a:lnTo>
                    <a:lnTo>
                      <a:pt x="1259417" y="264584"/>
                    </a:lnTo>
                    <a:lnTo>
                      <a:pt x="1262063" y="264584"/>
                    </a:lnTo>
                    <a:lnTo>
                      <a:pt x="1264709" y="264584"/>
                    </a:lnTo>
                    <a:lnTo>
                      <a:pt x="1272646" y="267230"/>
                    </a:lnTo>
                    <a:lnTo>
                      <a:pt x="1277938" y="269875"/>
                    </a:lnTo>
                    <a:lnTo>
                      <a:pt x="1280584" y="272521"/>
                    </a:lnTo>
                    <a:lnTo>
                      <a:pt x="1285875" y="275167"/>
                    </a:lnTo>
                    <a:lnTo>
                      <a:pt x="1280584" y="343959"/>
                    </a:lnTo>
                    <a:lnTo>
                      <a:pt x="1275292" y="404813"/>
                    </a:lnTo>
                    <a:lnTo>
                      <a:pt x="1264709" y="492126"/>
                    </a:lnTo>
                    <a:lnTo>
                      <a:pt x="1262063" y="492126"/>
                    </a:lnTo>
                    <a:lnTo>
                      <a:pt x="1259417" y="489480"/>
                    </a:lnTo>
                    <a:lnTo>
                      <a:pt x="1254125" y="481543"/>
                    </a:lnTo>
                    <a:lnTo>
                      <a:pt x="1248834" y="473605"/>
                    </a:lnTo>
                    <a:lnTo>
                      <a:pt x="1246188" y="470959"/>
                    </a:lnTo>
                    <a:lnTo>
                      <a:pt x="1243542" y="468314"/>
                    </a:lnTo>
                    <a:lnTo>
                      <a:pt x="1238250" y="465668"/>
                    </a:lnTo>
                    <a:lnTo>
                      <a:pt x="1238250" y="463022"/>
                    </a:lnTo>
                    <a:lnTo>
                      <a:pt x="1240896" y="460376"/>
                    </a:lnTo>
                    <a:lnTo>
                      <a:pt x="1240896" y="455084"/>
                    </a:lnTo>
                    <a:lnTo>
                      <a:pt x="1235604" y="460376"/>
                    </a:lnTo>
                    <a:lnTo>
                      <a:pt x="1232959" y="463022"/>
                    </a:lnTo>
                    <a:lnTo>
                      <a:pt x="1227667" y="463022"/>
                    </a:lnTo>
                    <a:lnTo>
                      <a:pt x="1219729" y="463022"/>
                    </a:lnTo>
                    <a:lnTo>
                      <a:pt x="1217084" y="463022"/>
                    </a:lnTo>
                    <a:lnTo>
                      <a:pt x="1214438" y="460376"/>
                    </a:lnTo>
                    <a:lnTo>
                      <a:pt x="1209146" y="463022"/>
                    </a:lnTo>
                    <a:lnTo>
                      <a:pt x="1203854" y="463022"/>
                    </a:lnTo>
                    <a:lnTo>
                      <a:pt x="1201209" y="460376"/>
                    </a:lnTo>
                    <a:lnTo>
                      <a:pt x="1201209" y="455084"/>
                    </a:lnTo>
                    <a:lnTo>
                      <a:pt x="1198563" y="449792"/>
                    </a:lnTo>
                    <a:lnTo>
                      <a:pt x="1195917" y="447147"/>
                    </a:lnTo>
                    <a:lnTo>
                      <a:pt x="1198563" y="444501"/>
                    </a:lnTo>
                    <a:lnTo>
                      <a:pt x="1201209" y="439209"/>
                    </a:lnTo>
                    <a:lnTo>
                      <a:pt x="1193271" y="433917"/>
                    </a:lnTo>
                    <a:lnTo>
                      <a:pt x="1190625" y="431272"/>
                    </a:lnTo>
                    <a:lnTo>
                      <a:pt x="1195917" y="428626"/>
                    </a:lnTo>
                    <a:lnTo>
                      <a:pt x="1206500" y="428626"/>
                    </a:lnTo>
                    <a:lnTo>
                      <a:pt x="1195917" y="423334"/>
                    </a:lnTo>
                    <a:lnTo>
                      <a:pt x="1187980" y="418042"/>
                    </a:lnTo>
                    <a:lnTo>
                      <a:pt x="1187980" y="412751"/>
                    </a:lnTo>
                    <a:lnTo>
                      <a:pt x="1190625" y="412751"/>
                    </a:lnTo>
                    <a:lnTo>
                      <a:pt x="1193271" y="410105"/>
                    </a:lnTo>
                    <a:lnTo>
                      <a:pt x="1195917" y="407459"/>
                    </a:lnTo>
                    <a:lnTo>
                      <a:pt x="1201209" y="407459"/>
                    </a:lnTo>
                    <a:lnTo>
                      <a:pt x="1211792" y="410105"/>
                    </a:lnTo>
                    <a:lnTo>
                      <a:pt x="1203854" y="404813"/>
                    </a:lnTo>
                    <a:lnTo>
                      <a:pt x="1193271" y="402167"/>
                    </a:lnTo>
                    <a:lnTo>
                      <a:pt x="1187980" y="396876"/>
                    </a:lnTo>
                    <a:lnTo>
                      <a:pt x="1185334" y="394230"/>
                    </a:lnTo>
                    <a:lnTo>
                      <a:pt x="1187980" y="394230"/>
                    </a:lnTo>
                    <a:lnTo>
                      <a:pt x="1190625" y="391584"/>
                    </a:lnTo>
                    <a:lnTo>
                      <a:pt x="1193271" y="391584"/>
                    </a:lnTo>
                    <a:lnTo>
                      <a:pt x="1193271" y="388938"/>
                    </a:lnTo>
                    <a:lnTo>
                      <a:pt x="1187980" y="383647"/>
                    </a:lnTo>
                    <a:lnTo>
                      <a:pt x="1182688" y="378355"/>
                    </a:lnTo>
                    <a:lnTo>
                      <a:pt x="1182688" y="375709"/>
                    </a:lnTo>
                    <a:lnTo>
                      <a:pt x="1193271" y="373063"/>
                    </a:lnTo>
                    <a:lnTo>
                      <a:pt x="1185334" y="373063"/>
                    </a:lnTo>
                    <a:lnTo>
                      <a:pt x="1182688" y="373063"/>
                    </a:lnTo>
                    <a:lnTo>
                      <a:pt x="1193271" y="367771"/>
                    </a:lnTo>
                    <a:lnTo>
                      <a:pt x="1182688" y="367771"/>
                    </a:lnTo>
                    <a:lnTo>
                      <a:pt x="1177396" y="365126"/>
                    </a:lnTo>
                    <a:lnTo>
                      <a:pt x="1180042" y="362480"/>
                    </a:lnTo>
                    <a:lnTo>
                      <a:pt x="1182688" y="357188"/>
                    </a:lnTo>
                    <a:lnTo>
                      <a:pt x="1177396" y="359834"/>
                    </a:lnTo>
                    <a:lnTo>
                      <a:pt x="1174750" y="357188"/>
                    </a:lnTo>
                    <a:lnTo>
                      <a:pt x="1172105" y="351896"/>
                    </a:lnTo>
                    <a:lnTo>
                      <a:pt x="1169459" y="349251"/>
                    </a:lnTo>
                    <a:lnTo>
                      <a:pt x="1164167" y="349251"/>
                    </a:lnTo>
                    <a:lnTo>
                      <a:pt x="1156230" y="349251"/>
                    </a:lnTo>
                    <a:lnTo>
                      <a:pt x="1145646" y="343959"/>
                    </a:lnTo>
                    <a:lnTo>
                      <a:pt x="1135063" y="338667"/>
                    </a:lnTo>
                    <a:lnTo>
                      <a:pt x="1124480" y="338667"/>
                    </a:lnTo>
                    <a:lnTo>
                      <a:pt x="1119188" y="341313"/>
                    </a:lnTo>
                    <a:lnTo>
                      <a:pt x="1116542" y="338667"/>
                    </a:lnTo>
                    <a:lnTo>
                      <a:pt x="1116542" y="336021"/>
                    </a:lnTo>
                    <a:lnTo>
                      <a:pt x="1111250" y="336021"/>
                    </a:lnTo>
                    <a:lnTo>
                      <a:pt x="1108605" y="333376"/>
                    </a:lnTo>
                    <a:lnTo>
                      <a:pt x="1108605" y="330730"/>
                    </a:lnTo>
                    <a:lnTo>
                      <a:pt x="1105959" y="330730"/>
                    </a:lnTo>
                    <a:lnTo>
                      <a:pt x="1100667" y="328084"/>
                    </a:lnTo>
                    <a:lnTo>
                      <a:pt x="1098021" y="325438"/>
                    </a:lnTo>
                    <a:lnTo>
                      <a:pt x="1095375" y="320146"/>
                    </a:lnTo>
                    <a:lnTo>
                      <a:pt x="1090084" y="317501"/>
                    </a:lnTo>
                    <a:lnTo>
                      <a:pt x="1082146" y="314855"/>
                    </a:lnTo>
                    <a:lnTo>
                      <a:pt x="1082146" y="312209"/>
                    </a:lnTo>
                    <a:lnTo>
                      <a:pt x="1084792" y="312209"/>
                    </a:lnTo>
                    <a:lnTo>
                      <a:pt x="1090084" y="309563"/>
                    </a:lnTo>
                    <a:lnTo>
                      <a:pt x="1084792" y="309563"/>
                    </a:lnTo>
                    <a:lnTo>
                      <a:pt x="1082146" y="312209"/>
                    </a:lnTo>
                    <a:lnTo>
                      <a:pt x="1079500" y="312209"/>
                    </a:lnTo>
                    <a:lnTo>
                      <a:pt x="1076855" y="312209"/>
                    </a:lnTo>
                    <a:lnTo>
                      <a:pt x="1074209" y="309563"/>
                    </a:lnTo>
                    <a:lnTo>
                      <a:pt x="1074209" y="306917"/>
                    </a:lnTo>
                    <a:lnTo>
                      <a:pt x="1074209" y="304271"/>
                    </a:lnTo>
                    <a:lnTo>
                      <a:pt x="1074209" y="301626"/>
                    </a:lnTo>
                    <a:lnTo>
                      <a:pt x="1074209" y="298980"/>
                    </a:lnTo>
                    <a:lnTo>
                      <a:pt x="1074209" y="296334"/>
                    </a:lnTo>
                    <a:lnTo>
                      <a:pt x="1076855" y="296334"/>
                    </a:lnTo>
                    <a:lnTo>
                      <a:pt x="1076855" y="293688"/>
                    </a:lnTo>
                    <a:lnTo>
                      <a:pt x="1071563" y="296334"/>
                    </a:lnTo>
                    <a:lnTo>
                      <a:pt x="1071563" y="301626"/>
                    </a:lnTo>
                    <a:lnTo>
                      <a:pt x="1068917" y="301626"/>
                    </a:lnTo>
                    <a:lnTo>
                      <a:pt x="1068917" y="304271"/>
                    </a:lnTo>
                    <a:lnTo>
                      <a:pt x="1071563" y="306917"/>
                    </a:lnTo>
                    <a:lnTo>
                      <a:pt x="1071563" y="309563"/>
                    </a:lnTo>
                    <a:lnTo>
                      <a:pt x="1066271" y="312209"/>
                    </a:lnTo>
                    <a:lnTo>
                      <a:pt x="1063625" y="314855"/>
                    </a:lnTo>
                    <a:lnTo>
                      <a:pt x="1063625" y="320146"/>
                    </a:lnTo>
                    <a:lnTo>
                      <a:pt x="1063625" y="322792"/>
                    </a:lnTo>
                    <a:lnTo>
                      <a:pt x="1055688" y="325438"/>
                    </a:lnTo>
                    <a:lnTo>
                      <a:pt x="1050396" y="325438"/>
                    </a:lnTo>
                    <a:lnTo>
                      <a:pt x="1047751" y="322792"/>
                    </a:lnTo>
                    <a:lnTo>
                      <a:pt x="1047751" y="314855"/>
                    </a:lnTo>
                    <a:lnTo>
                      <a:pt x="1042459" y="309563"/>
                    </a:lnTo>
                    <a:lnTo>
                      <a:pt x="1042459" y="306917"/>
                    </a:lnTo>
                    <a:lnTo>
                      <a:pt x="1047751" y="304271"/>
                    </a:lnTo>
                    <a:lnTo>
                      <a:pt x="1050396" y="304271"/>
                    </a:lnTo>
                    <a:lnTo>
                      <a:pt x="1050396" y="301626"/>
                    </a:lnTo>
                    <a:lnTo>
                      <a:pt x="1047751" y="301626"/>
                    </a:lnTo>
                    <a:lnTo>
                      <a:pt x="1047751" y="296334"/>
                    </a:lnTo>
                    <a:lnTo>
                      <a:pt x="1047751" y="293688"/>
                    </a:lnTo>
                    <a:lnTo>
                      <a:pt x="1045105" y="293688"/>
                    </a:lnTo>
                    <a:lnTo>
                      <a:pt x="1042459" y="293688"/>
                    </a:lnTo>
                    <a:lnTo>
                      <a:pt x="1039813" y="288396"/>
                    </a:lnTo>
                    <a:lnTo>
                      <a:pt x="1034521" y="285751"/>
                    </a:lnTo>
                    <a:lnTo>
                      <a:pt x="1031876" y="283105"/>
                    </a:lnTo>
                    <a:lnTo>
                      <a:pt x="1029230" y="280459"/>
                    </a:lnTo>
                    <a:lnTo>
                      <a:pt x="1023938" y="277813"/>
                    </a:lnTo>
                    <a:lnTo>
                      <a:pt x="1021292" y="277813"/>
                    </a:lnTo>
                    <a:lnTo>
                      <a:pt x="1018646" y="277813"/>
                    </a:lnTo>
                    <a:lnTo>
                      <a:pt x="1016001" y="275167"/>
                    </a:lnTo>
                    <a:lnTo>
                      <a:pt x="1018646" y="272521"/>
                    </a:lnTo>
                    <a:lnTo>
                      <a:pt x="1026584" y="267230"/>
                    </a:lnTo>
                    <a:lnTo>
                      <a:pt x="1037167" y="267230"/>
                    </a:lnTo>
                    <a:lnTo>
                      <a:pt x="1045105" y="267230"/>
                    </a:lnTo>
                    <a:lnTo>
                      <a:pt x="1047751" y="269875"/>
                    </a:lnTo>
                    <a:lnTo>
                      <a:pt x="1047751" y="267230"/>
                    </a:lnTo>
                    <a:lnTo>
                      <a:pt x="1050396" y="264584"/>
                    </a:lnTo>
                    <a:lnTo>
                      <a:pt x="1053042" y="261938"/>
                    </a:lnTo>
                    <a:lnTo>
                      <a:pt x="1060980" y="261938"/>
                    </a:lnTo>
                    <a:lnTo>
                      <a:pt x="1060980" y="267230"/>
                    </a:lnTo>
                    <a:lnTo>
                      <a:pt x="1066271" y="264584"/>
                    </a:lnTo>
                    <a:lnTo>
                      <a:pt x="1074209" y="264584"/>
                    </a:lnTo>
                    <a:lnTo>
                      <a:pt x="1076855" y="264584"/>
                    </a:lnTo>
                    <a:lnTo>
                      <a:pt x="1076855" y="261938"/>
                    </a:lnTo>
                    <a:lnTo>
                      <a:pt x="1074209" y="259292"/>
                    </a:lnTo>
                    <a:lnTo>
                      <a:pt x="1074209" y="254000"/>
                    </a:lnTo>
                    <a:lnTo>
                      <a:pt x="1074209" y="251355"/>
                    </a:lnTo>
                    <a:lnTo>
                      <a:pt x="1071563" y="254000"/>
                    </a:lnTo>
                    <a:lnTo>
                      <a:pt x="1068917" y="256646"/>
                    </a:lnTo>
                    <a:lnTo>
                      <a:pt x="1060980" y="256646"/>
                    </a:lnTo>
                    <a:lnTo>
                      <a:pt x="1055688" y="254000"/>
                    </a:lnTo>
                    <a:lnTo>
                      <a:pt x="1050396" y="256646"/>
                    </a:lnTo>
                    <a:lnTo>
                      <a:pt x="1047751" y="256646"/>
                    </a:lnTo>
                    <a:lnTo>
                      <a:pt x="1045105" y="256646"/>
                    </a:lnTo>
                    <a:lnTo>
                      <a:pt x="1039813" y="256646"/>
                    </a:lnTo>
                    <a:lnTo>
                      <a:pt x="1037167" y="256646"/>
                    </a:lnTo>
                    <a:lnTo>
                      <a:pt x="1034521" y="259292"/>
                    </a:lnTo>
                    <a:lnTo>
                      <a:pt x="1029230" y="256646"/>
                    </a:lnTo>
                    <a:lnTo>
                      <a:pt x="1023938" y="254000"/>
                    </a:lnTo>
                    <a:lnTo>
                      <a:pt x="1023938" y="251355"/>
                    </a:lnTo>
                    <a:lnTo>
                      <a:pt x="1026584" y="251355"/>
                    </a:lnTo>
                    <a:lnTo>
                      <a:pt x="1026584" y="248709"/>
                    </a:lnTo>
                    <a:lnTo>
                      <a:pt x="1023938" y="243417"/>
                    </a:lnTo>
                    <a:lnTo>
                      <a:pt x="1026584" y="243417"/>
                    </a:lnTo>
                    <a:lnTo>
                      <a:pt x="1029230" y="240771"/>
                    </a:lnTo>
                    <a:lnTo>
                      <a:pt x="1026584" y="240771"/>
                    </a:lnTo>
                    <a:lnTo>
                      <a:pt x="1023938" y="238125"/>
                    </a:lnTo>
                    <a:lnTo>
                      <a:pt x="1021292" y="235480"/>
                    </a:lnTo>
                    <a:lnTo>
                      <a:pt x="1016001" y="238125"/>
                    </a:lnTo>
                    <a:lnTo>
                      <a:pt x="1013355" y="238125"/>
                    </a:lnTo>
                    <a:lnTo>
                      <a:pt x="1010709" y="235480"/>
                    </a:lnTo>
                    <a:lnTo>
                      <a:pt x="1010709" y="232834"/>
                    </a:lnTo>
                    <a:lnTo>
                      <a:pt x="1005417" y="232834"/>
                    </a:lnTo>
                    <a:lnTo>
                      <a:pt x="1002771" y="235480"/>
                    </a:lnTo>
                    <a:lnTo>
                      <a:pt x="1000126" y="235480"/>
                    </a:lnTo>
                    <a:lnTo>
                      <a:pt x="989542" y="230188"/>
                    </a:lnTo>
                    <a:lnTo>
                      <a:pt x="994834" y="227542"/>
                    </a:lnTo>
                    <a:lnTo>
                      <a:pt x="994834" y="224896"/>
                    </a:lnTo>
                    <a:lnTo>
                      <a:pt x="997480" y="222250"/>
                    </a:lnTo>
                    <a:lnTo>
                      <a:pt x="1002771" y="222250"/>
                    </a:lnTo>
                    <a:lnTo>
                      <a:pt x="1002771" y="219605"/>
                    </a:lnTo>
                    <a:lnTo>
                      <a:pt x="1005417" y="214313"/>
                    </a:lnTo>
                    <a:lnTo>
                      <a:pt x="1010709" y="214313"/>
                    </a:lnTo>
                    <a:lnTo>
                      <a:pt x="1013355" y="211667"/>
                    </a:lnTo>
                    <a:lnTo>
                      <a:pt x="1016001" y="209021"/>
                    </a:lnTo>
                    <a:lnTo>
                      <a:pt x="1018646" y="206375"/>
                    </a:lnTo>
                    <a:lnTo>
                      <a:pt x="1023938" y="203730"/>
                    </a:lnTo>
                    <a:lnTo>
                      <a:pt x="1029230" y="201084"/>
                    </a:lnTo>
                    <a:close/>
                    <a:moveTo>
                      <a:pt x="825500" y="132292"/>
                    </a:moveTo>
                    <a:lnTo>
                      <a:pt x="828146" y="132292"/>
                    </a:lnTo>
                    <a:lnTo>
                      <a:pt x="833438" y="132292"/>
                    </a:lnTo>
                    <a:lnTo>
                      <a:pt x="838729" y="132292"/>
                    </a:lnTo>
                    <a:lnTo>
                      <a:pt x="838729" y="134938"/>
                    </a:lnTo>
                    <a:lnTo>
                      <a:pt x="836083" y="140229"/>
                    </a:lnTo>
                    <a:lnTo>
                      <a:pt x="833438" y="145521"/>
                    </a:lnTo>
                    <a:lnTo>
                      <a:pt x="830792" y="153459"/>
                    </a:lnTo>
                    <a:lnTo>
                      <a:pt x="825500" y="156104"/>
                    </a:lnTo>
                    <a:lnTo>
                      <a:pt x="817563" y="161396"/>
                    </a:lnTo>
                    <a:lnTo>
                      <a:pt x="817563" y="164042"/>
                    </a:lnTo>
                    <a:lnTo>
                      <a:pt x="814917" y="166688"/>
                    </a:lnTo>
                    <a:lnTo>
                      <a:pt x="814917" y="169334"/>
                    </a:lnTo>
                    <a:lnTo>
                      <a:pt x="809625" y="174625"/>
                    </a:lnTo>
                    <a:lnTo>
                      <a:pt x="796396" y="179917"/>
                    </a:lnTo>
                    <a:lnTo>
                      <a:pt x="783167" y="182563"/>
                    </a:lnTo>
                    <a:lnTo>
                      <a:pt x="777875" y="179917"/>
                    </a:lnTo>
                    <a:lnTo>
                      <a:pt x="775229" y="177271"/>
                    </a:lnTo>
                    <a:lnTo>
                      <a:pt x="772583" y="177271"/>
                    </a:lnTo>
                    <a:lnTo>
                      <a:pt x="769937" y="174625"/>
                    </a:lnTo>
                    <a:lnTo>
                      <a:pt x="762000" y="174625"/>
                    </a:lnTo>
                    <a:lnTo>
                      <a:pt x="751416" y="174625"/>
                    </a:lnTo>
                    <a:lnTo>
                      <a:pt x="748770" y="174625"/>
                    </a:lnTo>
                    <a:lnTo>
                      <a:pt x="746125" y="174625"/>
                    </a:lnTo>
                    <a:lnTo>
                      <a:pt x="743479" y="171979"/>
                    </a:lnTo>
                    <a:lnTo>
                      <a:pt x="732895" y="171979"/>
                    </a:lnTo>
                    <a:lnTo>
                      <a:pt x="722312" y="174625"/>
                    </a:lnTo>
                    <a:lnTo>
                      <a:pt x="717020" y="177271"/>
                    </a:lnTo>
                    <a:lnTo>
                      <a:pt x="709083" y="185209"/>
                    </a:lnTo>
                    <a:lnTo>
                      <a:pt x="703791" y="193146"/>
                    </a:lnTo>
                    <a:lnTo>
                      <a:pt x="703791" y="201084"/>
                    </a:lnTo>
                    <a:lnTo>
                      <a:pt x="706437" y="209021"/>
                    </a:lnTo>
                    <a:lnTo>
                      <a:pt x="711729" y="216959"/>
                    </a:lnTo>
                    <a:lnTo>
                      <a:pt x="717020" y="219604"/>
                    </a:lnTo>
                    <a:lnTo>
                      <a:pt x="719666" y="224896"/>
                    </a:lnTo>
                    <a:lnTo>
                      <a:pt x="719666" y="232834"/>
                    </a:lnTo>
                    <a:lnTo>
                      <a:pt x="727604" y="232834"/>
                    </a:lnTo>
                    <a:lnTo>
                      <a:pt x="730250" y="230188"/>
                    </a:lnTo>
                    <a:lnTo>
                      <a:pt x="730250" y="227542"/>
                    </a:lnTo>
                    <a:lnTo>
                      <a:pt x="735541" y="222250"/>
                    </a:lnTo>
                    <a:lnTo>
                      <a:pt x="743479" y="216959"/>
                    </a:lnTo>
                    <a:lnTo>
                      <a:pt x="746125" y="219604"/>
                    </a:lnTo>
                    <a:lnTo>
                      <a:pt x="748770" y="219604"/>
                    </a:lnTo>
                    <a:lnTo>
                      <a:pt x="756708" y="216959"/>
                    </a:lnTo>
                    <a:lnTo>
                      <a:pt x="762000" y="214313"/>
                    </a:lnTo>
                    <a:lnTo>
                      <a:pt x="767291" y="214313"/>
                    </a:lnTo>
                    <a:lnTo>
                      <a:pt x="772583" y="214313"/>
                    </a:lnTo>
                    <a:lnTo>
                      <a:pt x="777875" y="211667"/>
                    </a:lnTo>
                    <a:lnTo>
                      <a:pt x="777875" y="209021"/>
                    </a:lnTo>
                    <a:lnTo>
                      <a:pt x="780521" y="206375"/>
                    </a:lnTo>
                    <a:lnTo>
                      <a:pt x="788458" y="206375"/>
                    </a:lnTo>
                    <a:lnTo>
                      <a:pt x="796396" y="209021"/>
                    </a:lnTo>
                    <a:lnTo>
                      <a:pt x="796396" y="214313"/>
                    </a:lnTo>
                    <a:lnTo>
                      <a:pt x="793750" y="222250"/>
                    </a:lnTo>
                    <a:lnTo>
                      <a:pt x="788458" y="227542"/>
                    </a:lnTo>
                    <a:lnTo>
                      <a:pt x="785813" y="224896"/>
                    </a:lnTo>
                    <a:lnTo>
                      <a:pt x="783167" y="222250"/>
                    </a:lnTo>
                    <a:lnTo>
                      <a:pt x="777875" y="219604"/>
                    </a:lnTo>
                    <a:lnTo>
                      <a:pt x="775229" y="224896"/>
                    </a:lnTo>
                    <a:lnTo>
                      <a:pt x="772583" y="232834"/>
                    </a:lnTo>
                    <a:lnTo>
                      <a:pt x="769937" y="240771"/>
                    </a:lnTo>
                    <a:lnTo>
                      <a:pt x="764645" y="246063"/>
                    </a:lnTo>
                    <a:lnTo>
                      <a:pt x="759354" y="246063"/>
                    </a:lnTo>
                    <a:lnTo>
                      <a:pt x="754062" y="251354"/>
                    </a:lnTo>
                    <a:lnTo>
                      <a:pt x="748770" y="256646"/>
                    </a:lnTo>
                    <a:lnTo>
                      <a:pt x="746125" y="256646"/>
                    </a:lnTo>
                    <a:lnTo>
                      <a:pt x="740833" y="256646"/>
                    </a:lnTo>
                    <a:lnTo>
                      <a:pt x="746125" y="259292"/>
                    </a:lnTo>
                    <a:lnTo>
                      <a:pt x="748770" y="261938"/>
                    </a:lnTo>
                    <a:lnTo>
                      <a:pt x="748770" y="267229"/>
                    </a:lnTo>
                    <a:lnTo>
                      <a:pt x="746125" y="269875"/>
                    </a:lnTo>
                    <a:lnTo>
                      <a:pt x="748770" y="269875"/>
                    </a:lnTo>
                    <a:lnTo>
                      <a:pt x="754062" y="272521"/>
                    </a:lnTo>
                    <a:lnTo>
                      <a:pt x="756708" y="283104"/>
                    </a:lnTo>
                    <a:lnTo>
                      <a:pt x="759354" y="285750"/>
                    </a:lnTo>
                    <a:lnTo>
                      <a:pt x="762000" y="288396"/>
                    </a:lnTo>
                    <a:lnTo>
                      <a:pt x="764645" y="293688"/>
                    </a:lnTo>
                    <a:lnTo>
                      <a:pt x="764645" y="304271"/>
                    </a:lnTo>
                    <a:lnTo>
                      <a:pt x="767291" y="312209"/>
                    </a:lnTo>
                    <a:lnTo>
                      <a:pt x="769937" y="314854"/>
                    </a:lnTo>
                    <a:lnTo>
                      <a:pt x="772583" y="314854"/>
                    </a:lnTo>
                    <a:lnTo>
                      <a:pt x="772583" y="320146"/>
                    </a:lnTo>
                    <a:lnTo>
                      <a:pt x="772583" y="325438"/>
                    </a:lnTo>
                    <a:lnTo>
                      <a:pt x="775229" y="325438"/>
                    </a:lnTo>
                    <a:lnTo>
                      <a:pt x="777875" y="325438"/>
                    </a:lnTo>
                    <a:lnTo>
                      <a:pt x="777875" y="330729"/>
                    </a:lnTo>
                    <a:lnTo>
                      <a:pt x="777875" y="336021"/>
                    </a:lnTo>
                    <a:lnTo>
                      <a:pt x="775229" y="338667"/>
                    </a:lnTo>
                    <a:lnTo>
                      <a:pt x="767291" y="338667"/>
                    </a:lnTo>
                    <a:lnTo>
                      <a:pt x="762000" y="341313"/>
                    </a:lnTo>
                    <a:lnTo>
                      <a:pt x="759354" y="341313"/>
                    </a:lnTo>
                    <a:lnTo>
                      <a:pt x="756708" y="346604"/>
                    </a:lnTo>
                    <a:lnTo>
                      <a:pt x="756708" y="351896"/>
                    </a:lnTo>
                    <a:lnTo>
                      <a:pt x="759354" y="357188"/>
                    </a:lnTo>
                    <a:lnTo>
                      <a:pt x="756708" y="357188"/>
                    </a:lnTo>
                    <a:lnTo>
                      <a:pt x="746125" y="354542"/>
                    </a:lnTo>
                    <a:lnTo>
                      <a:pt x="740833" y="351896"/>
                    </a:lnTo>
                    <a:lnTo>
                      <a:pt x="738187" y="346604"/>
                    </a:lnTo>
                    <a:lnTo>
                      <a:pt x="738187" y="343959"/>
                    </a:lnTo>
                    <a:lnTo>
                      <a:pt x="738187" y="338667"/>
                    </a:lnTo>
                    <a:lnTo>
                      <a:pt x="743479" y="333375"/>
                    </a:lnTo>
                    <a:lnTo>
                      <a:pt x="743479" y="330729"/>
                    </a:lnTo>
                    <a:lnTo>
                      <a:pt x="743479" y="328084"/>
                    </a:lnTo>
                    <a:lnTo>
                      <a:pt x="735541" y="325438"/>
                    </a:lnTo>
                    <a:lnTo>
                      <a:pt x="727604" y="317500"/>
                    </a:lnTo>
                    <a:lnTo>
                      <a:pt x="724958" y="309563"/>
                    </a:lnTo>
                    <a:lnTo>
                      <a:pt x="724958" y="306917"/>
                    </a:lnTo>
                    <a:lnTo>
                      <a:pt x="727604" y="304271"/>
                    </a:lnTo>
                    <a:lnTo>
                      <a:pt x="730250" y="296334"/>
                    </a:lnTo>
                    <a:lnTo>
                      <a:pt x="732895" y="291042"/>
                    </a:lnTo>
                    <a:lnTo>
                      <a:pt x="727604" y="283104"/>
                    </a:lnTo>
                    <a:lnTo>
                      <a:pt x="724958" y="280459"/>
                    </a:lnTo>
                    <a:lnTo>
                      <a:pt x="719666" y="280459"/>
                    </a:lnTo>
                    <a:lnTo>
                      <a:pt x="719666" y="285750"/>
                    </a:lnTo>
                    <a:lnTo>
                      <a:pt x="717020" y="288396"/>
                    </a:lnTo>
                    <a:lnTo>
                      <a:pt x="711729" y="296334"/>
                    </a:lnTo>
                    <a:lnTo>
                      <a:pt x="706437" y="301625"/>
                    </a:lnTo>
                    <a:lnTo>
                      <a:pt x="706437" y="304271"/>
                    </a:lnTo>
                    <a:lnTo>
                      <a:pt x="709083" y="306917"/>
                    </a:lnTo>
                    <a:lnTo>
                      <a:pt x="711729" y="309563"/>
                    </a:lnTo>
                    <a:lnTo>
                      <a:pt x="714375" y="312209"/>
                    </a:lnTo>
                    <a:lnTo>
                      <a:pt x="711729" y="322792"/>
                    </a:lnTo>
                    <a:lnTo>
                      <a:pt x="709083" y="330729"/>
                    </a:lnTo>
                    <a:lnTo>
                      <a:pt x="709083" y="333375"/>
                    </a:lnTo>
                    <a:lnTo>
                      <a:pt x="711729" y="336021"/>
                    </a:lnTo>
                    <a:lnTo>
                      <a:pt x="714375" y="343959"/>
                    </a:lnTo>
                    <a:lnTo>
                      <a:pt x="714375" y="354542"/>
                    </a:lnTo>
                    <a:lnTo>
                      <a:pt x="714375" y="359834"/>
                    </a:lnTo>
                    <a:lnTo>
                      <a:pt x="711729" y="362479"/>
                    </a:lnTo>
                    <a:lnTo>
                      <a:pt x="709083" y="367771"/>
                    </a:lnTo>
                    <a:lnTo>
                      <a:pt x="706437" y="370417"/>
                    </a:lnTo>
                    <a:lnTo>
                      <a:pt x="711729" y="378354"/>
                    </a:lnTo>
                    <a:lnTo>
                      <a:pt x="711729" y="381000"/>
                    </a:lnTo>
                    <a:lnTo>
                      <a:pt x="701145" y="383646"/>
                    </a:lnTo>
                    <a:lnTo>
                      <a:pt x="693208" y="386292"/>
                    </a:lnTo>
                    <a:lnTo>
                      <a:pt x="685270" y="383646"/>
                    </a:lnTo>
                    <a:lnTo>
                      <a:pt x="682625" y="381000"/>
                    </a:lnTo>
                    <a:lnTo>
                      <a:pt x="679979" y="378354"/>
                    </a:lnTo>
                    <a:lnTo>
                      <a:pt x="679979" y="370417"/>
                    </a:lnTo>
                    <a:lnTo>
                      <a:pt x="682625" y="365125"/>
                    </a:lnTo>
                    <a:lnTo>
                      <a:pt x="682625" y="359834"/>
                    </a:lnTo>
                    <a:lnTo>
                      <a:pt x="682625" y="354542"/>
                    </a:lnTo>
                    <a:lnTo>
                      <a:pt x="685270" y="346604"/>
                    </a:lnTo>
                    <a:lnTo>
                      <a:pt x="687916" y="341313"/>
                    </a:lnTo>
                    <a:lnTo>
                      <a:pt x="690562" y="333375"/>
                    </a:lnTo>
                    <a:lnTo>
                      <a:pt x="685270" y="322792"/>
                    </a:lnTo>
                    <a:lnTo>
                      <a:pt x="677333" y="314854"/>
                    </a:lnTo>
                    <a:lnTo>
                      <a:pt x="674687" y="312209"/>
                    </a:lnTo>
                    <a:lnTo>
                      <a:pt x="672041" y="312209"/>
                    </a:lnTo>
                    <a:lnTo>
                      <a:pt x="666750" y="312209"/>
                    </a:lnTo>
                    <a:lnTo>
                      <a:pt x="664104" y="309563"/>
                    </a:lnTo>
                    <a:lnTo>
                      <a:pt x="664104" y="306917"/>
                    </a:lnTo>
                    <a:lnTo>
                      <a:pt x="666750" y="301625"/>
                    </a:lnTo>
                    <a:lnTo>
                      <a:pt x="672041" y="298979"/>
                    </a:lnTo>
                    <a:lnTo>
                      <a:pt x="672041" y="293688"/>
                    </a:lnTo>
                    <a:lnTo>
                      <a:pt x="672041" y="285750"/>
                    </a:lnTo>
                    <a:lnTo>
                      <a:pt x="669395" y="275167"/>
                    </a:lnTo>
                    <a:lnTo>
                      <a:pt x="672041" y="272521"/>
                    </a:lnTo>
                    <a:lnTo>
                      <a:pt x="677333" y="269875"/>
                    </a:lnTo>
                    <a:lnTo>
                      <a:pt x="674687" y="259292"/>
                    </a:lnTo>
                    <a:lnTo>
                      <a:pt x="674687" y="251354"/>
                    </a:lnTo>
                    <a:lnTo>
                      <a:pt x="677333" y="243417"/>
                    </a:lnTo>
                    <a:lnTo>
                      <a:pt x="679979" y="235479"/>
                    </a:lnTo>
                    <a:lnTo>
                      <a:pt x="685270" y="230188"/>
                    </a:lnTo>
                    <a:lnTo>
                      <a:pt x="687916" y="230188"/>
                    </a:lnTo>
                    <a:lnTo>
                      <a:pt x="690562" y="235479"/>
                    </a:lnTo>
                    <a:lnTo>
                      <a:pt x="690562" y="230188"/>
                    </a:lnTo>
                    <a:lnTo>
                      <a:pt x="687916" y="227542"/>
                    </a:lnTo>
                    <a:lnTo>
                      <a:pt x="685270" y="224896"/>
                    </a:lnTo>
                    <a:lnTo>
                      <a:pt x="687916" y="214313"/>
                    </a:lnTo>
                    <a:lnTo>
                      <a:pt x="687916" y="206375"/>
                    </a:lnTo>
                    <a:lnTo>
                      <a:pt x="687916" y="203729"/>
                    </a:lnTo>
                    <a:lnTo>
                      <a:pt x="687916" y="201084"/>
                    </a:lnTo>
                    <a:lnTo>
                      <a:pt x="690562" y="195792"/>
                    </a:lnTo>
                    <a:lnTo>
                      <a:pt x="690562" y="190500"/>
                    </a:lnTo>
                    <a:lnTo>
                      <a:pt x="687916" y="182563"/>
                    </a:lnTo>
                    <a:lnTo>
                      <a:pt x="687916" y="174625"/>
                    </a:lnTo>
                    <a:lnTo>
                      <a:pt x="690562" y="171979"/>
                    </a:lnTo>
                    <a:lnTo>
                      <a:pt x="693208" y="169334"/>
                    </a:lnTo>
                    <a:lnTo>
                      <a:pt x="695854" y="166688"/>
                    </a:lnTo>
                    <a:lnTo>
                      <a:pt x="695854" y="164042"/>
                    </a:lnTo>
                    <a:lnTo>
                      <a:pt x="693208" y="164042"/>
                    </a:lnTo>
                    <a:lnTo>
                      <a:pt x="695854" y="161396"/>
                    </a:lnTo>
                    <a:lnTo>
                      <a:pt x="698500" y="158750"/>
                    </a:lnTo>
                    <a:lnTo>
                      <a:pt x="701145" y="164042"/>
                    </a:lnTo>
                    <a:lnTo>
                      <a:pt x="703791" y="166688"/>
                    </a:lnTo>
                    <a:lnTo>
                      <a:pt x="709083" y="164042"/>
                    </a:lnTo>
                    <a:lnTo>
                      <a:pt x="714375" y="158750"/>
                    </a:lnTo>
                    <a:lnTo>
                      <a:pt x="714375" y="153459"/>
                    </a:lnTo>
                    <a:lnTo>
                      <a:pt x="717020" y="148167"/>
                    </a:lnTo>
                    <a:lnTo>
                      <a:pt x="722312" y="145521"/>
                    </a:lnTo>
                    <a:lnTo>
                      <a:pt x="727604" y="145521"/>
                    </a:lnTo>
                    <a:lnTo>
                      <a:pt x="730250" y="150813"/>
                    </a:lnTo>
                    <a:lnTo>
                      <a:pt x="735541" y="153459"/>
                    </a:lnTo>
                    <a:lnTo>
                      <a:pt x="740833" y="153459"/>
                    </a:lnTo>
                    <a:lnTo>
                      <a:pt x="748770" y="153459"/>
                    </a:lnTo>
                    <a:lnTo>
                      <a:pt x="756708" y="156104"/>
                    </a:lnTo>
                    <a:lnTo>
                      <a:pt x="762000" y="158750"/>
                    </a:lnTo>
                    <a:lnTo>
                      <a:pt x="769937" y="158750"/>
                    </a:lnTo>
                    <a:lnTo>
                      <a:pt x="775229" y="156104"/>
                    </a:lnTo>
                    <a:lnTo>
                      <a:pt x="783167" y="158750"/>
                    </a:lnTo>
                    <a:lnTo>
                      <a:pt x="791104" y="158750"/>
                    </a:lnTo>
                    <a:lnTo>
                      <a:pt x="801688" y="153459"/>
                    </a:lnTo>
                    <a:lnTo>
                      <a:pt x="812271" y="148167"/>
                    </a:lnTo>
                    <a:lnTo>
                      <a:pt x="817563" y="142875"/>
                    </a:lnTo>
                    <a:lnTo>
                      <a:pt x="817563" y="140229"/>
                    </a:lnTo>
                    <a:lnTo>
                      <a:pt x="820208" y="137584"/>
                    </a:lnTo>
                    <a:lnTo>
                      <a:pt x="825500" y="134938"/>
                    </a:lnTo>
                    <a:close/>
                    <a:moveTo>
                      <a:pt x="907521" y="116417"/>
                    </a:moveTo>
                    <a:lnTo>
                      <a:pt x="910166" y="116417"/>
                    </a:lnTo>
                    <a:lnTo>
                      <a:pt x="912812" y="119063"/>
                    </a:lnTo>
                    <a:lnTo>
                      <a:pt x="910166" y="121709"/>
                    </a:lnTo>
                    <a:lnTo>
                      <a:pt x="907521" y="127000"/>
                    </a:lnTo>
                    <a:lnTo>
                      <a:pt x="907521" y="129646"/>
                    </a:lnTo>
                    <a:lnTo>
                      <a:pt x="910166" y="132292"/>
                    </a:lnTo>
                    <a:lnTo>
                      <a:pt x="912812" y="134938"/>
                    </a:lnTo>
                    <a:lnTo>
                      <a:pt x="912812" y="140229"/>
                    </a:lnTo>
                    <a:lnTo>
                      <a:pt x="910166" y="145521"/>
                    </a:lnTo>
                    <a:lnTo>
                      <a:pt x="907521" y="150813"/>
                    </a:lnTo>
                    <a:lnTo>
                      <a:pt x="904875" y="153459"/>
                    </a:lnTo>
                    <a:lnTo>
                      <a:pt x="907521" y="156105"/>
                    </a:lnTo>
                    <a:lnTo>
                      <a:pt x="912812" y="158750"/>
                    </a:lnTo>
                    <a:lnTo>
                      <a:pt x="912812" y="156105"/>
                    </a:lnTo>
                    <a:lnTo>
                      <a:pt x="912812" y="153459"/>
                    </a:lnTo>
                    <a:lnTo>
                      <a:pt x="918104" y="150813"/>
                    </a:lnTo>
                    <a:lnTo>
                      <a:pt x="920750" y="150813"/>
                    </a:lnTo>
                    <a:lnTo>
                      <a:pt x="918104" y="148167"/>
                    </a:lnTo>
                    <a:lnTo>
                      <a:pt x="920750" y="142875"/>
                    </a:lnTo>
                    <a:lnTo>
                      <a:pt x="931333" y="140229"/>
                    </a:lnTo>
                    <a:lnTo>
                      <a:pt x="933979" y="145521"/>
                    </a:lnTo>
                    <a:lnTo>
                      <a:pt x="933979" y="150813"/>
                    </a:lnTo>
                    <a:lnTo>
                      <a:pt x="931333" y="156105"/>
                    </a:lnTo>
                    <a:lnTo>
                      <a:pt x="928687" y="158750"/>
                    </a:lnTo>
                    <a:lnTo>
                      <a:pt x="920750" y="161396"/>
                    </a:lnTo>
                    <a:lnTo>
                      <a:pt x="920750" y="164042"/>
                    </a:lnTo>
                    <a:lnTo>
                      <a:pt x="926041" y="164042"/>
                    </a:lnTo>
                    <a:lnTo>
                      <a:pt x="933979" y="166688"/>
                    </a:lnTo>
                    <a:lnTo>
                      <a:pt x="933979" y="171980"/>
                    </a:lnTo>
                    <a:lnTo>
                      <a:pt x="933979" y="177271"/>
                    </a:lnTo>
                    <a:lnTo>
                      <a:pt x="936625" y="179917"/>
                    </a:lnTo>
                    <a:lnTo>
                      <a:pt x="941916" y="185209"/>
                    </a:lnTo>
                    <a:lnTo>
                      <a:pt x="920750" y="174625"/>
                    </a:lnTo>
                    <a:lnTo>
                      <a:pt x="915458" y="174625"/>
                    </a:lnTo>
                    <a:lnTo>
                      <a:pt x="912812" y="177271"/>
                    </a:lnTo>
                    <a:lnTo>
                      <a:pt x="912812" y="179917"/>
                    </a:lnTo>
                    <a:lnTo>
                      <a:pt x="915458" y="182563"/>
                    </a:lnTo>
                    <a:lnTo>
                      <a:pt x="915458" y="185209"/>
                    </a:lnTo>
                    <a:lnTo>
                      <a:pt x="915458" y="187855"/>
                    </a:lnTo>
                    <a:lnTo>
                      <a:pt x="915458" y="193146"/>
                    </a:lnTo>
                    <a:lnTo>
                      <a:pt x="918104" y="198438"/>
                    </a:lnTo>
                    <a:lnTo>
                      <a:pt x="926041" y="216959"/>
                    </a:lnTo>
                    <a:lnTo>
                      <a:pt x="918104" y="211667"/>
                    </a:lnTo>
                    <a:lnTo>
                      <a:pt x="910166" y="206376"/>
                    </a:lnTo>
                    <a:lnTo>
                      <a:pt x="907521" y="203730"/>
                    </a:lnTo>
                    <a:lnTo>
                      <a:pt x="907521" y="201084"/>
                    </a:lnTo>
                    <a:lnTo>
                      <a:pt x="904875" y="198438"/>
                    </a:lnTo>
                    <a:lnTo>
                      <a:pt x="902229" y="195792"/>
                    </a:lnTo>
                    <a:lnTo>
                      <a:pt x="902229" y="190500"/>
                    </a:lnTo>
                    <a:lnTo>
                      <a:pt x="904875" y="182563"/>
                    </a:lnTo>
                    <a:lnTo>
                      <a:pt x="902229" y="177271"/>
                    </a:lnTo>
                    <a:lnTo>
                      <a:pt x="902229" y="174625"/>
                    </a:lnTo>
                    <a:lnTo>
                      <a:pt x="899583" y="171980"/>
                    </a:lnTo>
                    <a:lnTo>
                      <a:pt x="896937" y="169334"/>
                    </a:lnTo>
                    <a:lnTo>
                      <a:pt x="896937" y="166688"/>
                    </a:lnTo>
                    <a:lnTo>
                      <a:pt x="904875" y="164042"/>
                    </a:lnTo>
                    <a:lnTo>
                      <a:pt x="899583" y="161396"/>
                    </a:lnTo>
                    <a:lnTo>
                      <a:pt x="896937" y="161396"/>
                    </a:lnTo>
                    <a:lnTo>
                      <a:pt x="896937" y="156105"/>
                    </a:lnTo>
                    <a:lnTo>
                      <a:pt x="896937" y="148167"/>
                    </a:lnTo>
                    <a:lnTo>
                      <a:pt x="896937" y="132292"/>
                    </a:lnTo>
                    <a:lnTo>
                      <a:pt x="904875" y="121709"/>
                    </a:lnTo>
                    <a:close/>
                    <a:moveTo>
                      <a:pt x="584729" y="39688"/>
                    </a:moveTo>
                    <a:lnTo>
                      <a:pt x="590021" y="39688"/>
                    </a:lnTo>
                    <a:lnTo>
                      <a:pt x="592666" y="39688"/>
                    </a:lnTo>
                    <a:lnTo>
                      <a:pt x="597958" y="42334"/>
                    </a:lnTo>
                    <a:lnTo>
                      <a:pt x="605896" y="39688"/>
                    </a:lnTo>
                    <a:lnTo>
                      <a:pt x="621771" y="42334"/>
                    </a:lnTo>
                    <a:lnTo>
                      <a:pt x="627062" y="52917"/>
                    </a:lnTo>
                    <a:lnTo>
                      <a:pt x="629708" y="58209"/>
                    </a:lnTo>
                    <a:lnTo>
                      <a:pt x="632354" y="63500"/>
                    </a:lnTo>
                    <a:lnTo>
                      <a:pt x="627062" y="66146"/>
                    </a:lnTo>
                    <a:lnTo>
                      <a:pt x="624416" y="68792"/>
                    </a:lnTo>
                    <a:lnTo>
                      <a:pt x="624416" y="71438"/>
                    </a:lnTo>
                    <a:lnTo>
                      <a:pt x="619125" y="74084"/>
                    </a:lnTo>
                    <a:lnTo>
                      <a:pt x="621771" y="76730"/>
                    </a:lnTo>
                    <a:lnTo>
                      <a:pt x="627062" y="79375"/>
                    </a:lnTo>
                    <a:lnTo>
                      <a:pt x="629708" y="82021"/>
                    </a:lnTo>
                    <a:lnTo>
                      <a:pt x="632354" y="87313"/>
                    </a:lnTo>
                    <a:lnTo>
                      <a:pt x="632354" y="95250"/>
                    </a:lnTo>
                    <a:lnTo>
                      <a:pt x="635000" y="100542"/>
                    </a:lnTo>
                    <a:lnTo>
                      <a:pt x="640291" y="108480"/>
                    </a:lnTo>
                    <a:lnTo>
                      <a:pt x="645583" y="113771"/>
                    </a:lnTo>
                    <a:lnTo>
                      <a:pt x="648229" y="116417"/>
                    </a:lnTo>
                    <a:lnTo>
                      <a:pt x="645583" y="119063"/>
                    </a:lnTo>
                    <a:lnTo>
                      <a:pt x="635000" y="119063"/>
                    </a:lnTo>
                    <a:lnTo>
                      <a:pt x="640291" y="127000"/>
                    </a:lnTo>
                    <a:lnTo>
                      <a:pt x="645583" y="127000"/>
                    </a:lnTo>
                    <a:lnTo>
                      <a:pt x="650875" y="129646"/>
                    </a:lnTo>
                    <a:lnTo>
                      <a:pt x="658812" y="137584"/>
                    </a:lnTo>
                    <a:lnTo>
                      <a:pt x="664104" y="142875"/>
                    </a:lnTo>
                    <a:lnTo>
                      <a:pt x="666750" y="145521"/>
                    </a:lnTo>
                    <a:lnTo>
                      <a:pt x="666750" y="148167"/>
                    </a:lnTo>
                    <a:lnTo>
                      <a:pt x="666750" y="150813"/>
                    </a:lnTo>
                    <a:lnTo>
                      <a:pt x="664104" y="153459"/>
                    </a:lnTo>
                    <a:lnTo>
                      <a:pt x="653521" y="153459"/>
                    </a:lnTo>
                    <a:lnTo>
                      <a:pt x="645583" y="153459"/>
                    </a:lnTo>
                    <a:lnTo>
                      <a:pt x="645583" y="156105"/>
                    </a:lnTo>
                    <a:lnTo>
                      <a:pt x="640291" y="156105"/>
                    </a:lnTo>
                    <a:lnTo>
                      <a:pt x="637646" y="158750"/>
                    </a:lnTo>
                    <a:lnTo>
                      <a:pt x="635000" y="158750"/>
                    </a:lnTo>
                    <a:lnTo>
                      <a:pt x="637646" y="161396"/>
                    </a:lnTo>
                    <a:lnTo>
                      <a:pt x="635000" y="161396"/>
                    </a:lnTo>
                    <a:lnTo>
                      <a:pt x="635000" y="169334"/>
                    </a:lnTo>
                    <a:lnTo>
                      <a:pt x="632354" y="182563"/>
                    </a:lnTo>
                    <a:lnTo>
                      <a:pt x="632354" y="187855"/>
                    </a:lnTo>
                    <a:lnTo>
                      <a:pt x="629708" y="190500"/>
                    </a:lnTo>
                    <a:lnTo>
                      <a:pt x="627062" y="193146"/>
                    </a:lnTo>
                    <a:lnTo>
                      <a:pt x="629708" y="198438"/>
                    </a:lnTo>
                    <a:lnTo>
                      <a:pt x="632354" y="201084"/>
                    </a:lnTo>
                    <a:lnTo>
                      <a:pt x="635000" y="201084"/>
                    </a:lnTo>
                    <a:lnTo>
                      <a:pt x="637646" y="201084"/>
                    </a:lnTo>
                    <a:lnTo>
                      <a:pt x="635000" y="209021"/>
                    </a:lnTo>
                    <a:lnTo>
                      <a:pt x="632354" y="211667"/>
                    </a:lnTo>
                    <a:lnTo>
                      <a:pt x="627062" y="211667"/>
                    </a:lnTo>
                    <a:lnTo>
                      <a:pt x="621771" y="211667"/>
                    </a:lnTo>
                    <a:lnTo>
                      <a:pt x="621771" y="216959"/>
                    </a:lnTo>
                    <a:lnTo>
                      <a:pt x="619125" y="219605"/>
                    </a:lnTo>
                    <a:lnTo>
                      <a:pt x="613833" y="222250"/>
                    </a:lnTo>
                    <a:lnTo>
                      <a:pt x="608541" y="224896"/>
                    </a:lnTo>
                    <a:lnTo>
                      <a:pt x="605896" y="222250"/>
                    </a:lnTo>
                    <a:lnTo>
                      <a:pt x="605896" y="224896"/>
                    </a:lnTo>
                    <a:lnTo>
                      <a:pt x="608541" y="224896"/>
                    </a:lnTo>
                    <a:lnTo>
                      <a:pt x="608541" y="227542"/>
                    </a:lnTo>
                    <a:lnTo>
                      <a:pt x="603250" y="230188"/>
                    </a:lnTo>
                    <a:lnTo>
                      <a:pt x="597958" y="235480"/>
                    </a:lnTo>
                    <a:lnTo>
                      <a:pt x="600604" y="235480"/>
                    </a:lnTo>
                    <a:lnTo>
                      <a:pt x="603250" y="238125"/>
                    </a:lnTo>
                    <a:lnTo>
                      <a:pt x="600604" y="240771"/>
                    </a:lnTo>
                    <a:lnTo>
                      <a:pt x="597958" y="246063"/>
                    </a:lnTo>
                    <a:lnTo>
                      <a:pt x="600604" y="246063"/>
                    </a:lnTo>
                    <a:lnTo>
                      <a:pt x="592666" y="251355"/>
                    </a:lnTo>
                    <a:lnTo>
                      <a:pt x="595312" y="251355"/>
                    </a:lnTo>
                    <a:lnTo>
                      <a:pt x="597958" y="251355"/>
                    </a:lnTo>
                    <a:lnTo>
                      <a:pt x="597958" y="256646"/>
                    </a:lnTo>
                    <a:lnTo>
                      <a:pt x="597958" y="261938"/>
                    </a:lnTo>
                    <a:lnTo>
                      <a:pt x="603250" y="261938"/>
                    </a:lnTo>
                    <a:lnTo>
                      <a:pt x="605896" y="264584"/>
                    </a:lnTo>
                    <a:lnTo>
                      <a:pt x="597958" y="280459"/>
                    </a:lnTo>
                    <a:lnTo>
                      <a:pt x="592666" y="275167"/>
                    </a:lnTo>
                    <a:lnTo>
                      <a:pt x="595312" y="283105"/>
                    </a:lnTo>
                    <a:lnTo>
                      <a:pt x="597958" y="288396"/>
                    </a:lnTo>
                    <a:lnTo>
                      <a:pt x="595312" y="296334"/>
                    </a:lnTo>
                    <a:lnTo>
                      <a:pt x="582083" y="312209"/>
                    </a:lnTo>
                    <a:lnTo>
                      <a:pt x="574146" y="317501"/>
                    </a:lnTo>
                    <a:lnTo>
                      <a:pt x="563562" y="325438"/>
                    </a:lnTo>
                    <a:lnTo>
                      <a:pt x="555625" y="328084"/>
                    </a:lnTo>
                    <a:lnTo>
                      <a:pt x="552979" y="325438"/>
                    </a:lnTo>
                    <a:lnTo>
                      <a:pt x="552979" y="322792"/>
                    </a:lnTo>
                    <a:lnTo>
                      <a:pt x="550333" y="314855"/>
                    </a:lnTo>
                    <a:lnTo>
                      <a:pt x="547687" y="309563"/>
                    </a:lnTo>
                    <a:lnTo>
                      <a:pt x="542396" y="304271"/>
                    </a:lnTo>
                    <a:lnTo>
                      <a:pt x="539750" y="301626"/>
                    </a:lnTo>
                    <a:lnTo>
                      <a:pt x="534458" y="304271"/>
                    </a:lnTo>
                    <a:lnTo>
                      <a:pt x="529166" y="304271"/>
                    </a:lnTo>
                    <a:lnTo>
                      <a:pt x="526521" y="301626"/>
                    </a:lnTo>
                    <a:lnTo>
                      <a:pt x="529166" y="301626"/>
                    </a:lnTo>
                    <a:lnTo>
                      <a:pt x="529166" y="298980"/>
                    </a:lnTo>
                    <a:lnTo>
                      <a:pt x="526521" y="296334"/>
                    </a:lnTo>
                    <a:lnTo>
                      <a:pt x="521229" y="296334"/>
                    </a:lnTo>
                    <a:lnTo>
                      <a:pt x="518583" y="296334"/>
                    </a:lnTo>
                    <a:lnTo>
                      <a:pt x="518583" y="298980"/>
                    </a:lnTo>
                    <a:lnTo>
                      <a:pt x="513291" y="296334"/>
                    </a:lnTo>
                    <a:lnTo>
                      <a:pt x="510645" y="296334"/>
                    </a:lnTo>
                    <a:lnTo>
                      <a:pt x="505354" y="296334"/>
                    </a:lnTo>
                    <a:lnTo>
                      <a:pt x="502708" y="301626"/>
                    </a:lnTo>
                    <a:lnTo>
                      <a:pt x="500062" y="301626"/>
                    </a:lnTo>
                    <a:lnTo>
                      <a:pt x="494770" y="298980"/>
                    </a:lnTo>
                    <a:lnTo>
                      <a:pt x="489479" y="296334"/>
                    </a:lnTo>
                    <a:lnTo>
                      <a:pt x="484187" y="296334"/>
                    </a:lnTo>
                    <a:lnTo>
                      <a:pt x="481541" y="296334"/>
                    </a:lnTo>
                    <a:lnTo>
                      <a:pt x="470958" y="301626"/>
                    </a:lnTo>
                    <a:lnTo>
                      <a:pt x="470958" y="298980"/>
                    </a:lnTo>
                    <a:lnTo>
                      <a:pt x="468312" y="298980"/>
                    </a:lnTo>
                    <a:lnTo>
                      <a:pt x="468312" y="291042"/>
                    </a:lnTo>
                    <a:lnTo>
                      <a:pt x="468312" y="288396"/>
                    </a:lnTo>
                    <a:lnTo>
                      <a:pt x="465666" y="293688"/>
                    </a:lnTo>
                    <a:lnTo>
                      <a:pt x="463020" y="291042"/>
                    </a:lnTo>
                    <a:lnTo>
                      <a:pt x="460375" y="288396"/>
                    </a:lnTo>
                    <a:lnTo>
                      <a:pt x="457729" y="288396"/>
                    </a:lnTo>
                    <a:lnTo>
                      <a:pt x="455083" y="291042"/>
                    </a:lnTo>
                    <a:lnTo>
                      <a:pt x="452437" y="293688"/>
                    </a:lnTo>
                    <a:lnTo>
                      <a:pt x="449791" y="291042"/>
                    </a:lnTo>
                    <a:lnTo>
                      <a:pt x="444500" y="291042"/>
                    </a:lnTo>
                    <a:lnTo>
                      <a:pt x="441854" y="291042"/>
                    </a:lnTo>
                    <a:lnTo>
                      <a:pt x="439208" y="291042"/>
                    </a:lnTo>
                    <a:lnTo>
                      <a:pt x="436562" y="288396"/>
                    </a:lnTo>
                    <a:lnTo>
                      <a:pt x="433916" y="288396"/>
                    </a:lnTo>
                    <a:lnTo>
                      <a:pt x="428625" y="291042"/>
                    </a:lnTo>
                    <a:lnTo>
                      <a:pt x="425979" y="291042"/>
                    </a:lnTo>
                    <a:lnTo>
                      <a:pt x="423333" y="280459"/>
                    </a:lnTo>
                    <a:lnTo>
                      <a:pt x="423333" y="267230"/>
                    </a:lnTo>
                    <a:lnTo>
                      <a:pt x="423333" y="256646"/>
                    </a:lnTo>
                    <a:lnTo>
                      <a:pt x="423333" y="251355"/>
                    </a:lnTo>
                    <a:lnTo>
                      <a:pt x="420687" y="248709"/>
                    </a:lnTo>
                    <a:lnTo>
                      <a:pt x="418041" y="246063"/>
                    </a:lnTo>
                    <a:lnTo>
                      <a:pt x="423333" y="240771"/>
                    </a:lnTo>
                    <a:lnTo>
                      <a:pt x="423333" y="235480"/>
                    </a:lnTo>
                    <a:lnTo>
                      <a:pt x="420687" y="230188"/>
                    </a:lnTo>
                    <a:lnTo>
                      <a:pt x="418041" y="227542"/>
                    </a:lnTo>
                    <a:lnTo>
                      <a:pt x="415395" y="222250"/>
                    </a:lnTo>
                    <a:lnTo>
                      <a:pt x="415395" y="219605"/>
                    </a:lnTo>
                    <a:lnTo>
                      <a:pt x="410104" y="222250"/>
                    </a:lnTo>
                    <a:lnTo>
                      <a:pt x="404812" y="222250"/>
                    </a:lnTo>
                    <a:lnTo>
                      <a:pt x="404812" y="219605"/>
                    </a:lnTo>
                    <a:lnTo>
                      <a:pt x="404812" y="216959"/>
                    </a:lnTo>
                    <a:lnTo>
                      <a:pt x="407458" y="209021"/>
                    </a:lnTo>
                    <a:lnTo>
                      <a:pt x="404812" y="209021"/>
                    </a:lnTo>
                    <a:lnTo>
                      <a:pt x="399520" y="209021"/>
                    </a:lnTo>
                    <a:lnTo>
                      <a:pt x="396875" y="209021"/>
                    </a:lnTo>
                    <a:lnTo>
                      <a:pt x="396875" y="203730"/>
                    </a:lnTo>
                    <a:lnTo>
                      <a:pt x="396875" y="195792"/>
                    </a:lnTo>
                    <a:lnTo>
                      <a:pt x="399520" y="195792"/>
                    </a:lnTo>
                    <a:lnTo>
                      <a:pt x="402166" y="198438"/>
                    </a:lnTo>
                    <a:lnTo>
                      <a:pt x="404812" y="195792"/>
                    </a:lnTo>
                    <a:lnTo>
                      <a:pt x="402166" y="193146"/>
                    </a:lnTo>
                    <a:lnTo>
                      <a:pt x="399520" y="193146"/>
                    </a:lnTo>
                    <a:lnTo>
                      <a:pt x="396875" y="193146"/>
                    </a:lnTo>
                    <a:lnTo>
                      <a:pt x="394229" y="187855"/>
                    </a:lnTo>
                    <a:lnTo>
                      <a:pt x="396875" y="182563"/>
                    </a:lnTo>
                    <a:lnTo>
                      <a:pt x="399520" y="179917"/>
                    </a:lnTo>
                    <a:lnTo>
                      <a:pt x="399520" y="177271"/>
                    </a:lnTo>
                    <a:lnTo>
                      <a:pt x="396875" y="171980"/>
                    </a:lnTo>
                    <a:lnTo>
                      <a:pt x="394229" y="169334"/>
                    </a:lnTo>
                    <a:lnTo>
                      <a:pt x="396875" y="164042"/>
                    </a:lnTo>
                    <a:lnTo>
                      <a:pt x="396875" y="158750"/>
                    </a:lnTo>
                    <a:lnTo>
                      <a:pt x="399520" y="153459"/>
                    </a:lnTo>
                    <a:lnTo>
                      <a:pt x="396875" y="142875"/>
                    </a:lnTo>
                    <a:lnTo>
                      <a:pt x="396875" y="137584"/>
                    </a:lnTo>
                    <a:lnTo>
                      <a:pt x="399520" y="132292"/>
                    </a:lnTo>
                    <a:lnTo>
                      <a:pt x="402166" y="129646"/>
                    </a:lnTo>
                    <a:lnTo>
                      <a:pt x="402166" y="127000"/>
                    </a:lnTo>
                    <a:lnTo>
                      <a:pt x="402166" y="124355"/>
                    </a:lnTo>
                    <a:lnTo>
                      <a:pt x="407458" y="121709"/>
                    </a:lnTo>
                    <a:lnTo>
                      <a:pt x="410104" y="124355"/>
                    </a:lnTo>
                    <a:lnTo>
                      <a:pt x="410104" y="127000"/>
                    </a:lnTo>
                    <a:lnTo>
                      <a:pt x="412750" y="127000"/>
                    </a:lnTo>
                    <a:lnTo>
                      <a:pt x="415395" y="132292"/>
                    </a:lnTo>
                    <a:lnTo>
                      <a:pt x="420687" y="134938"/>
                    </a:lnTo>
                    <a:lnTo>
                      <a:pt x="420687" y="140230"/>
                    </a:lnTo>
                    <a:lnTo>
                      <a:pt x="420687" y="142875"/>
                    </a:lnTo>
                    <a:lnTo>
                      <a:pt x="423333" y="145521"/>
                    </a:lnTo>
                    <a:lnTo>
                      <a:pt x="428625" y="148167"/>
                    </a:lnTo>
                    <a:lnTo>
                      <a:pt x="428625" y="150813"/>
                    </a:lnTo>
                    <a:lnTo>
                      <a:pt x="431270" y="156105"/>
                    </a:lnTo>
                    <a:lnTo>
                      <a:pt x="436562" y="158750"/>
                    </a:lnTo>
                    <a:lnTo>
                      <a:pt x="447145" y="156105"/>
                    </a:lnTo>
                    <a:lnTo>
                      <a:pt x="457729" y="153459"/>
                    </a:lnTo>
                    <a:lnTo>
                      <a:pt x="465666" y="153459"/>
                    </a:lnTo>
                    <a:lnTo>
                      <a:pt x="468312" y="153459"/>
                    </a:lnTo>
                    <a:lnTo>
                      <a:pt x="473604" y="150813"/>
                    </a:lnTo>
                    <a:lnTo>
                      <a:pt x="478895" y="148167"/>
                    </a:lnTo>
                    <a:lnTo>
                      <a:pt x="481541" y="145521"/>
                    </a:lnTo>
                    <a:lnTo>
                      <a:pt x="481541" y="142875"/>
                    </a:lnTo>
                    <a:lnTo>
                      <a:pt x="486833" y="140230"/>
                    </a:lnTo>
                    <a:lnTo>
                      <a:pt x="492125" y="137584"/>
                    </a:lnTo>
                    <a:lnTo>
                      <a:pt x="497416" y="137584"/>
                    </a:lnTo>
                    <a:lnTo>
                      <a:pt x="500062" y="137584"/>
                    </a:lnTo>
                    <a:lnTo>
                      <a:pt x="500062" y="140230"/>
                    </a:lnTo>
                    <a:lnTo>
                      <a:pt x="502708" y="142875"/>
                    </a:lnTo>
                    <a:lnTo>
                      <a:pt x="508000" y="145521"/>
                    </a:lnTo>
                    <a:lnTo>
                      <a:pt x="518583" y="145521"/>
                    </a:lnTo>
                    <a:lnTo>
                      <a:pt x="531812" y="140230"/>
                    </a:lnTo>
                    <a:lnTo>
                      <a:pt x="537104" y="137584"/>
                    </a:lnTo>
                    <a:lnTo>
                      <a:pt x="539750" y="134938"/>
                    </a:lnTo>
                    <a:lnTo>
                      <a:pt x="545041" y="129646"/>
                    </a:lnTo>
                    <a:lnTo>
                      <a:pt x="547687" y="124355"/>
                    </a:lnTo>
                    <a:lnTo>
                      <a:pt x="550333" y="119063"/>
                    </a:lnTo>
                    <a:lnTo>
                      <a:pt x="552979" y="108480"/>
                    </a:lnTo>
                    <a:lnTo>
                      <a:pt x="555625" y="95250"/>
                    </a:lnTo>
                    <a:lnTo>
                      <a:pt x="558271" y="89959"/>
                    </a:lnTo>
                    <a:lnTo>
                      <a:pt x="563562" y="84667"/>
                    </a:lnTo>
                    <a:lnTo>
                      <a:pt x="568854" y="79375"/>
                    </a:lnTo>
                    <a:lnTo>
                      <a:pt x="574146" y="74084"/>
                    </a:lnTo>
                    <a:lnTo>
                      <a:pt x="574146" y="63500"/>
                    </a:lnTo>
                    <a:lnTo>
                      <a:pt x="574146" y="52917"/>
                    </a:lnTo>
                    <a:lnTo>
                      <a:pt x="574146" y="50271"/>
                    </a:lnTo>
                    <a:lnTo>
                      <a:pt x="576791" y="47625"/>
                    </a:lnTo>
                    <a:lnTo>
                      <a:pt x="576791" y="44980"/>
                    </a:lnTo>
                    <a:lnTo>
                      <a:pt x="579437" y="42334"/>
                    </a:lnTo>
                    <a:close/>
                    <a:moveTo>
                      <a:pt x="10583" y="0"/>
                    </a:moveTo>
                    <a:lnTo>
                      <a:pt x="13229" y="0"/>
                    </a:lnTo>
                    <a:lnTo>
                      <a:pt x="23812" y="5292"/>
                    </a:lnTo>
                    <a:lnTo>
                      <a:pt x="34396" y="10583"/>
                    </a:lnTo>
                    <a:lnTo>
                      <a:pt x="42333" y="13229"/>
                    </a:lnTo>
                    <a:lnTo>
                      <a:pt x="47625" y="13229"/>
                    </a:lnTo>
                    <a:lnTo>
                      <a:pt x="55562" y="10583"/>
                    </a:lnTo>
                    <a:lnTo>
                      <a:pt x="60854" y="10583"/>
                    </a:lnTo>
                    <a:lnTo>
                      <a:pt x="63500" y="10583"/>
                    </a:lnTo>
                    <a:lnTo>
                      <a:pt x="68791" y="13229"/>
                    </a:lnTo>
                    <a:lnTo>
                      <a:pt x="71437" y="13229"/>
                    </a:lnTo>
                    <a:lnTo>
                      <a:pt x="74083" y="15875"/>
                    </a:lnTo>
                    <a:lnTo>
                      <a:pt x="76729" y="21167"/>
                    </a:lnTo>
                    <a:lnTo>
                      <a:pt x="79375" y="29104"/>
                    </a:lnTo>
                    <a:lnTo>
                      <a:pt x="82021" y="31750"/>
                    </a:lnTo>
                    <a:lnTo>
                      <a:pt x="87312" y="34396"/>
                    </a:lnTo>
                    <a:lnTo>
                      <a:pt x="89958" y="37042"/>
                    </a:lnTo>
                    <a:lnTo>
                      <a:pt x="92604" y="39687"/>
                    </a:lnTo>
                    <a:lnTo>
                      <a:pt x="92604" y="44979"/>
                    </a:lnTo>
                    <a:lnTo>
                      <a:pt x="89958" y="47625"/>
                    </a:lnTo>
                    <a:lnTo>
                      <a:pt x="97895" y="52917"/>
                    </a:lnTo>
                    <a:lnTo>
                      <a:pt x="105833" y="55562"/>
                    </a:lnTo>
                    <a:lnTo>
                      <a:pt x="105833" y="58208"/>
                    </a:lnTo>
                    <a:lnTo>
                      <a:pt x="108479" y="60854"/>
                    </a:lnTo>
                    <a:lnTo>
                      <a:pt x="116416" y="63500"/>
                    </a:lnTo>
                    <a:lnTo>
                      <a:pt x="129645" y="71437"/>
                    </a:lnTo>
                    <a:lnTo>
                      <a:pt x="137583" y="79375"/>
                    </a:lnTo>
                    <a:lnTo>
                      <a:pt x="140229" y="87312"/>
                    </a:lnTo>
                    <a:lnTo>
                      <a:pt x="142875" y="92604"/>
                    </a:lnTo>
                    <a:lnTo>
                      <a:pt x="145520" y="92604"/>
                    </a:lnTo>
                    <a:lnTo>
                      <a:pt x="148166" y="95250"/>
                    </a:lnTo>
                    <a:lnTo>
                      <a:pt x="150812" y="103187"/>
                    </a:lnTo>
                    <a:lnTo>
                      <a:pt x="153458" y="108479"/>
                    </a:lnTo>
                    <a:lnTo>
                      <a:pt x="158750" y="108479"/>
                    </a:lnTo>
                    <a:lnTo>
                      <a:pt x="161395" y="113771"/>
                    </a:lnTo>
                    <a:lnTo>
                      <a:pt x="169333" y="124354"/>
                    </a:lnTo>
                    <a:lnTo>
                      <a:pt x="169333" y="119062"/>
                    </a:lnTo>
                    <a:lnTo>
                      <a:pt x="166687" y="113771"/>
                    </a:lnTo>
                    <a:lnTo>
                      <a:pt x="166687" y="111125"/>
                    </a:lnTo>
                    <a:lnTo>
                      <a:pt x="169333" y="111125"/>
                    </a:lnTo>
                    <a:lnTo>
                      <a:pt x="171979" y="111125"/>
                    </a:lnTo>
                    <a:lnTo>
                      <a:pt x="174625" y="113771"/>
                    </a:lnTo>
                    <a:lnTo>
                      <a:pt x="177270" y="119062"/>
                    </a:lnTo>
                    <a:lnTo>
                      <a:pt x="179916" y="124354"/>
                    </a:lnTo>
                    <a:lnTo>
                      <a:pt x="182562" y="127000"/>
                    </a:lnTo>
                    <a:lnTo>
                      <a:pt x="185208" y="127000"/>
                    </a:lnTo>
                    <a:lnTo>
                      <a:pt x="190500" y="127000"/>
                    </a:lnTo>
                    <a:lnTo>
                      <a:pt x="193145" y="129646"/>
                    </a:lnTo>
                    <a:lnTo>
                      <a:pt x="201083" y="142875"/>
                    </a:lnTo>
                    <a:lnTo>
                      <a:pt x="209020" y="156104"/>
                    </a:lnTo>
                    <a:lnTo>
                      <a:pt x="211666" y="158750"/>
                    </a:lnTo>
                    <a:lnTo>
                      <a:pt x="216958" y="161396"/>
                    </a:lnTo>
                    <a:lnTo>
                      <a:pt x="222250" y="164042"/>
                    </a:lnTo>
                    <a:lnTo>
                      <a:pt x="227541" y="166687"/>
                    </a:lnTo>
                    <a:lnTo>
                      <a:pt x="230187" y="171979"/>
                    </a:lnTo>
                    <a:lnTo>
                      <a:pt x="230187" y="174625"/>
                    </a:lnTo>
                    <a:lnTo>
                      <a:pt x="219604" y="179917"/>
                    </a:lnTo>
                    <a:lnTo>
                      <a:pt x="211666" y="185208"/>
                    </a:lnTo>
                    <a:lnTo>
                      <a:pt x="232833" y="177271"/>
                    </a:lnTo>
                    <a:lnTo>
                      <a:pt x="238125" y="174625"/>
                    </a:lnTo>
                    <a:lnTo>
                      <a:pt x="240770" y="174625"/>
                    </a:lnTo>
                    <a:lnTo>
                      <a:pt x="246062" y="177271"/>
                    </a:lnTo>
                    <a:lnTo>
                      <a:pt x="251354" y="182562"/>
                    </a:lnTo>
                    <a:lnTo>
                      <a:pt x="253999" y="185208"/>
                    </a:lnTo>
                    <a:lnTo>
                      <a:pt x="251354" y="187854"/>
                    </a:lnTo>
                    <a:lnTo>
                      <a:pt x="240770" y="193146"/>
                    </a:lnTo>
                    <a:lnTo>
                      <a:pt x="232833" y="198437"/>
                    </a:lnTo>
                    <a:lnTo>
                      <a:pt x="230187" y="198437"/>
                    </a:lnTo>
                    <a:lnTo>
                      <a:pt x="232833" y="201083"/>
                    </a:lnTo>
                    <a:lnTo>
                      <a:pt x="238125" y="203729"/>
                    </a:lnTo>
                    <a:lnTo>
                      <a:pt x="238125" y="206375"/>
                    </a:lnTo>
                    <a:lnTo>
                      <a:pt x="238125" y="209021"/>
                    </a:lnTo>
                    <a:lnTo>
                      <a:pt x="238125" y="214312"/>
                    </a:lnTo>
                    <a:lnTo>
                      <a:pt x="238125" y="216958"/>
                    </a:lnTo>
                    <a:lnTo>
                      <a:pt x="243416" y="219604"/>
                    </a:lnTo>
                    <a:lnTo>
                      <a:pt x="248708" y="224896"/>
                    </a:lnTo>
                    <a:lnTo>
                      <a:pt x="251354" y="224896"/>
                    </a:lnTo>
                    <a:lnTo>
                      <a:pt x="259291" y="224896"/>
                    </a:lnTo>
                    <a:lnTo>
                      <a:pt x="264583" y="224896"/>
                    </a:lnTo>
                    <a:lnTo>
                      <a:pt x="267229" y="224896"/>
                    </a:lnTo>
                    <a:lnTo>
                      <a:pt x="269874" y="232833"/>
                    </a:lnTo>
                    <a:lnTo>
                      <a:pt x="267229" y="240771"/>
                    </a:lnTo>
                    <a:lnTo>
                      <a:pt x="267229" y="248708"/>
                    </a:lnTo>
                    <a:lnTo>
                      <a:pt x="269874" y="251354"/>
                    </a:lnTo>
                    <a:lnTo>
                      <a:pt x="275166" y="251354"/>
                    </a:lnTo>
                    <a:lnTo>
                      <a:pt x="277812" y="251354"/>
                    </a:lnTo>
                    <a:lnTo>
                      <a:pt x="280458" y="251354"/>
                    </a:lnTo>
                    <a:lnTo>
                      <a:pt x="280458" y="256646"/>
                    </a:lnTo>
                    <a:lnTo>
                      <a:pt x="277812" y="267229"/>
                    </a:lnTo>
                    <a:lnTo>
                      <a:pt x="277812" y="275167"/>
                    </a:lnTo>
                    <a:lnTo>
                      <a:pt x="280458" y="267229"/>
                    </a:lnTo>
                    <a:lnTo>
                      <a:pt x="280458" y="264583"/>
                    </a:lnTo>
                    <a:lnTo>
                      <a:pt x="291041" y="267229"/>
                    </a:lnTo>
                    <a:lnTo>
                      <a:pt x="298979" y="269875"/>
                    </a:lnTo>
                    <a:lnTo>
                      <a:pt x="301624" y="275167"/>
                    </a:lnTo>
                    <a:lnTo>
                      <a:pt x="301624" y="277812"/>
                    </a:lnTo>
                    <a:lnTo>
                      <a:pt x="304270" y="277812"/>
                    </a:lnTo>
                    <a:lnTo>
                      <a:pt x="306916" y="280458"/>
                    </a:lnTo>
                    <a:lnTo>
                      <a:pt x="309562" y="283104"/>
                    </a:lnTo>
                    <a:lnTo>
                      <a:pt x="306916" y="283104"/>
                    </a:lnTo>
                    <a:lnTo>
                      <a:pt x="309562" y="285750"/>
                    </a:lnTo>
                    <a:lnTo>
                      <a:pt x="312208" y="285750"/>
                    </a:lnTo>
                    <a:lnTo>
                      <a:pt x="312208" y="288396"/>
                    </a:lnTo>
                    <a:lnTo>
                      <a:pt x="306916" y="291042"/>
                    </a:lnTo>
                    <a:lnTo>
                      <a:pt x="304270" y="296333"/>
                    </a:lnTo>
                    <a:lnTo>
                      <a:pt x="304270" y="298979"/>
                    </a:lnTo>
                    <a:lnTo>
                      <a:pt x="304270" y="304271"/>
                    </a:lnTo>
                    <a:lnTo>
                      <a:pt x="306916" y="306917"/>
                    </a:lnTo>
                    <a:lnTo>
                      <a:pt x="306916" y="309562"/>
                    </a:lnTo>
                    <a:lnTo>
                      <a:pt x="304270" y="317500"/>
                    </a:lnTo>
                    <a:lnTo>
                      <a:pt x="301624" y="328083"/>
                    </a:lnTo>
                    <a:lnTo>
                      <a:pt x="301624" y="330729"/>
                    </a:lnTo>
                    <a:lnTo>
                      <a:pt x="304270" y="336021"/>
                    </a:lnTo>
                    <a:lnTo>
                      <a:pt x="301624" y="351896"/>
                    </a:lnTo>
                    <a:lnTo>
                      <a:pt x="304270" y="378354"/>
                    </a:lnTo>
                    <a:lnTo>
                      <a:pt x="304270" y="381000"/>
                    </a:lnTo>
                    <a:lnTo>
                      <a:pt x="301624" y="383646"/>
                    </a:lnTo>
                    <a:lnTo>
                      <a:pt x="296333" y="378354"/>
                    </a:lnTo>
                    <a:lnTo>
                      <a:pt x="293687" y="373063"/>
                    </a:lnTo>
                    <a:lnTo>
                      <a:pt x="291041" y="373063"/>
                    </a:lnTo>
                    <a:lnTo>
                      <a:pt x="291041" y="375708"/>
                    </a:lnTo>
                    <a:lnTo>
                      <a:pt x="291041" y="381000"/>
                    </a:lnTo>
                    <a:lnTo>
                      <a:pt x="285749" y="381000"/>
                    </a:lnTo>
                    <a:lnTo>
                      <a:pt x="280458" y="378354"/>
                    </a:lnTo>
                    <a:lnTo>
                      <a:pt x="275166" y="375708"/>
                    </a:lnTo>
                    <a:lnTo>
                      <a:pt x="272520" y="375708"/>
                    </a:lnTo>
                    <a:lnTo>
                      <a:pt x="269874" y="375708"/>
                    </a:lnTo>
                    <a:lnTo>
                      <a:pt x="267229" y="373063"/>
                    </a:lnTo>
                    <a:lnTo>
                      <a:pt x="264583" y="373063"/>
                    </a:lnTo>
                    <a:lnTo>
                      <a:pt x="267229" y="378354"/>
                    </a:lnTo>
                    <a:lnTo>
                      <a:pt x="272520" y="381000"/>
                    </a:lnTo>
                    <a:lnTo>
                      <a:pt x="269874" y="383646"/>
                    </a:lnTo>
                    <a:lnTo>
                      <a:pt x="264583" y="378354"/>
                    </a:lnTo>
                    <a:lnTo>
                      <a:pt x="261937" y="373063"/>
                    </a:lnTo>
                    <a:lnTo>
                      <a:pt x="259291" y="367771"/>
                    </a:lnTo>
                    <a:lnTo>
                      <a:pt x="253999" y="365125"/>
                    </a:lnTo>
                    <a:lnTo>
                      <a:pt x="251354" y="359833"/>
                    </a:lnTo>
                    <a:lnTo>
                      <a:pt x="248708" y="357188"/>
                    </a:lnTo>
                    <a:lnTo>
                      <a:pt x="246062" y="351896"/>
                    </a:lnTo>
                    <a:lnTo>
                      <a:pt x="240770" y="351896"/>
                    </a:lnTo>
                    <a:lnTo>
                      <a:pt x="232833" y="349250"/>
                    </a:lnTo>
                    <a:lnTo>
                      <a:pt x="227541" y="341313"/>
                    </a:lnTo>
                    <a:lnTo>
                      <a:pt x="222250" y="333375"/>
                    </a:lnTo>
                    <a:lnTo>
                      <a:pt x="211666" y="325437"/>
                    </a:lnTo>
                    <a:lnTo>
                      <a:pt x="206375" y="317500"/>
                    </a:lnTo>
                    <a:lnTo>
                      <a:pt x="201083" y="312208"/>
                    </a:lnTo>
                    <a:lnTo>
                      <a:pt x="198437" y="304271"/>
                    </a:lnTo>
                    <a:lnTo>
                      <a:pt x="195791" y="296333"/>
                    </a:lnTo>
                    <a:lnTo>
                      <a:pt x="193145" y="293687"/>
                    </a:lnTo>
                    <a:lnTo>
                      <a:pt x="187854" y="291042"/>
                    </a:lnTo>
                    <a:lnTo>
                      <a:pt x="177270" y="285750"/>
                    </a:lnTo>
                    <a:lnTo>
                      <a:pt x="174625" y="277812"/>
                    </a:lnTo>
                    <a:lnTo>
                      <a:pt x="169333" y="269875"/>
                    </a:lnTo>
                    <a:lnTo>
                      <a:pt x="164041" y="259292"/>
                    </a:lnTo>
                    <a:lnTo>
                      <a:pt x="161395" y="256646"/>
                    </a:lnTo>
                    <a:lnTo>
                      <a:pt x="161395" y="254000"/>
                    </a:lnTo>
                    <a:lnTo>
                      <a:pt x="164041" y="251354"/>
                    </a:lnTo>
                    <a:lnTo>
                      <a:pt x="158750" y="240771"/>
                    </a:lnTo>
                    <a:lnTo>
                      <a:pt x="142875" y="216958"/>
                    </a:lnTo>
                    <a:lnTo>
                      <a:pt x="137583" y="198437"/>
                    </a:lnTo>
                    <a:lnTo>
                      <a:pt x="134937" y="190500"/>
                    </a:lnTo>
                    <a:lnTo>
                      <a:pt x="134937" y="187854"/>
                    </a:lnTo>
                    <a:lnTo>
                      <a:pt x="132291" y="185208"/>
                    </a:lnTo>
                    <a:lnTo>
                      <a:pt x="124354" y="182562"/>
                    </a:lnTo>
                    <a:lnTo>
                      <a:pt x="119062" y="179917"/>
                    </a:lnTo>
                    <a:lnTo>
                      <a:pt x="116416" y="179917"/>
                    </a:lnTo>
                    <a:lnTo>
                      <a:pt x="116416" y="174625"/>
                    </a:lnTo>
                    <a:lnTo>
                      <a:pt x="116416" y="169333"/>
                    </a:lnTo>
                    <a:lnTo>
                      <a:pt x="113770" y="166687"/>
                    </a:lnTo>
                    <a:lnTo>
                      <a:pt x="113770" y="161396"/>
                    </a:lnTo>
                    <a:lnTo>
                      <a:pt x="113770" y="156104"/>
                    </a:lnTo>
                    <a:lnTo>
                      <a:pt x="113770" y="150812"/>
                    </a:lnTo>
                    <a:lnTo>
                      <a:pt x="111125" y="145521"/>
                    </a:lnTo>
                    <a:lnTo>
                      <a:pt x="108479" y="137583"/>
                    </a:lnTo>
                    <a:lnTo>
                      <a:pt x="111125" y="132292"/>
                    </a:lnTo>
                    <a:lnTo>
                      <a:pt x="92604" y="116417"/>
                    </a:lnTo>
                    <a:lnTo>
                      <a:pt x="84666" y="113771"/>
                    </a:lnTo>
                    <a:lnTo>
                      <a:pt x="79375" y="111125"/>
                    </a:lnTo>
                    <a:lnTo>
                      <a:pt x="76729" y="113771"/>
                    </a:lnTo>
                    <a:lnTo>
                      <a:pt x="74083" y="111125"/>
                    </a:lnTo>
                    <a:lnTo>
                      <a:pt x="76729" y="100542"/>
                    </a:lnTo>
                    <a:lnTo>
                      <a:pt x="74083" y="95250"/>
                    </a:lnTo>
                    <a:lnTo>
                      <a:pt x="71437" y="89958"/>
                    </a:lnTo>
                    <a:lnTo>
                      <a:pt x="68791" y="87312"/>
                    </a:lnTo>
                    <a:lnTo>
                      <a:pt x="66146" y="82021"/>
                    </a:lnTo>
                    <a:lnTo>
                      <a:pt x="63500" y="76729"/>
                    </a:lnTo>
                    <a:lnTo>
                      <a:pt x="60854" y="74083"/>
                    </a:lnTo>
                    <a:lnTo>
                      <a:pt x="55562" y="71437"/>
                    </a:lnTo>
                    <a:lnTo>
                      <a:pt x="50271" y="66146"/>
                    </a:lnTo>
                    <a:lnTo>
                      <a:pt x="47625" y="60854"/>
                    </a:lnTo>
                    <a:lnTo>
                      <a:pt x="44979" y="60854"/>
                    </a:lnTo>
                    <a:lnTo>
                      <a:pt x="39687" y="60854"/>
                    </a:lnTo>
                    <a:lnTo>
                      <a:pt x="34396" y="60854"/>
                    </a:lnTo>
                    <a:lnTo>
                      <a:pt x="34396" y="52917"/>
                    </a:lnTo>
                    <a:lnTo>
                      <a:pt x="31750" y="47625"/>
                    </a:lnTo>
                    <a:lnTo>
                      <a:pt x="29104" y="44979"/>
                    </a:lnTo>
                    <a:lnTo>
                      <a:pt x="23812" y="37042"/>
                    </a:lnTo>
                    <a:lnTo>
                      <a:pt x="15875" y="31750"/>
                    </a:lnTo>
                    <a:lnTo>
                      <a:pt x="10583" y="23812"/>
                    </a:lnTo>
                    <a:lnTo>
                      <a:pt x="7937" y="15875"/>
                    </a:lnTo>
                    <a:lnTo>
                      <a:pt x="2646" y="10583"/>
                    </a:lnTo>
                    <a:lnTo>
                      <a:pt x="0" y="10583"/>
                    </a:lnTo>
                    <a:lnTo>
                      <a:pt x="5291"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0" name="Iraq">
                <a:extLst>
                  <a:ext uri="{FF2B5EF4-FFF2-40B4-BE49-F238E27FC236}">
                    <a16:creationId xmlns:a16="http://schemas.microsoft.com/office/drawing/2014/main" id="{679D525F-93C4-4CC5-A016-C96C3F87B327}"/>
                  </a:ext>
                </a:extLst>
              </p:cNvPr>
              <p:cNvSpPr>
                <a:spLocks/>
              </p:cNvSpPr>
              <p:nvPr/>
            </p:nvSpPr>
            <p:spPr bwMode="auto">
              <a:xfrm>
                <a:off x="5129431" y="1256553"/>
                <a:ext cx="313671" cy="271062"/>
              </a:xfrm>
              <a:custGeom>
                <a:avLst/>
                <a:gdLst/>
                <a:ahLst/>
                <a:cxnLst>
                  <a:cxn ang="0">
                    <a:pos x="34" y="126"/>
                  </a:cxn>
                  <a:cxn ang="0">
                    <a:pos x="72" y="142"/>
                  </a:cxn>
                  <a:cxn ang="0">
                    <a:pos x="94" y="158"/>
                  </a:cxn>
                  <a:cxn ang="0">
                    <a:pos x="120" y="180"/>
                  </a:cxn>
                  <a:cxn ang="0">
                    <a:pos x="172" y="186"/>
                  </a:cxn>
                  <a:cxn ang="0">
                    <a:pos x="182" y="180"/>
                  </a:cxn>
                  <a:cxn ang="0">
                    <a:pos x="192" y="168"/>
                  </a:cxn>
                  <a:cxn ang="0">
                    <a:pos x="202" y="172"/>
                  </a:cxn>
                  <a:cxn ang="0">
                    <a:pos x="208" y="170"/>
                  </a:cxn>
                  <a:cxn ang="0">
                    <a:pos x="214" y="176"/>
                  </a:cxn>
                  <a:cxn ang="0">
                    <a:pos x="218" y="172"/>
                  </a:cxn>
                  <a:cxn ang="0">
                    <a:pos x="212" y="160"/>
                  </a:cxn>
                  <a:cxn ang="0">
                    <a:pos x="204" y="158"/>
                  </a:cxn>
                  <a:cxn ang="0">
                    <a:pos x="198" y="146"/>
                  </a:cxn>
                  <a:cxn ang="0">
                    <a:pos x="196" y="136"/>
                  </a:cxn>
                  <a:cxn ang="0">
                    <a:pos x="182" y="116"/>
                  </a:cxn>
                  <a:cxn ang="0">
                    <a:pos x="172" y="108"/>
                  </a:cxn>
                  <a:cxn ang="0">
                    <a:pos x="156" y="100"/>
                  </a:cxn>
                  <a:cxn ang="0">
                    <a:pos x="148" y="94"/>
                  </a:cxn>
                  <a:cxn ang="0">
                    <a:pos x="148" y="86"/>
                  </a:cxn>
                  <a:cxn ang="0">
                    <a:pos x="138" y="78"/>
                  </a:cxn>
                  <a:cxn ang="0">
                    <a:pos x="142" y="74"/>
                  </a:cxn>
                  <a:cxn ang="0">
                    <a:pos x="138" y="68"/>
                  </a:cxn>
                  <a:cxn ang="0">
                    <a:pos x="146" y="50"/>
                  </a:cxn>
                  <a:cxn ang="0">
                    <a:pos x="144" y="44"/>
                  </a:cxn>
                  <a:cxn ang="0">
                    <a:pos x="148" y="36"/>
                  </a:cxn>
                  <a:cxn ang="0">
                    <a:pos x="148" y="32"/>
                  </a:cxn>
                  <a:cxn ang="0">
                    <a:pos x="134" y="32"/>
                  </a:cxn>
                  <a:cxn ang="0">
                    <a:pos x="128" y="22"/>
                  </a:cxn>
                  <a:cxn ang="0">
                    <a:pos x="128" y="20"/>
                  </a:cxn>
                  <a:cxn ang="0">
                    <a:pos x="124" y="18"/>
                  </a:cxn>
                  <a:cxn ang="0">
                    <a:pos x="116" y="8"/>
                  </a:cxn>
                  <a:cxn ang="0">
                    <a:pos x="106" y="10"/>
                  </a:cxn>
                  <a:cxn ang="0">
                    <a:pos x="98" y="6"/>
                  </a:cxn>
                  <a:cxn ang="0">
                    <a:pos x="90" y="4"/>
                  </a:cxn>
                  <a:cxn ang="0">
                    <a:pos x="76" y="0"/>
                  </a:cxn>
                  <a:cxn ang="0">
                    <a:pos x="62" y="6"/>
                  </a:cxn>
                  <a:cxn ang="0">
                    <a:pos x="50" y="16"/>
                  </a:cxn>
                  <a:cxn ang="0">
                    <a:pos x="46" y="26"/>
                  </a:cxn>
                  <a:cxn ang="0">
                    <a:pos x="48" y="42"/>
                  </a:cxn>
                  <a:cxn ang="0">
                    <a:pos x="50" y="58"/>
                  </a:cxn>
                  <a:cxn ang="0">
                    <a:pos x="44" y="64"/>
                  </a:cxn>
                  <a:cxn ang="0">
                    <a:pos x="8" y="110"/>
                  </a:cxn>
                  <a:cxn ang="0">
                    <a:pos x="12" y="124"/>
                  </a:cxn>
                </a:cxnLst>
                <a:rect l="0" t="0" r="r" b="b"/>
                <a:pathLst>
                  <a:path w="218" h="186">
                    <a:moveTo>
                      <a:pt x="12" y="124"/>
                    </a:moveTo>
                    <a:lnTo>
                      <a:pt x="12" y="124"/>
                    </a:lnTo>
                    <a:lnTo>
                      <a:pt x="34" y="126"/>
                    </a:lnTo>
                    <a:lnTo>
                      <a:pt x="46" y="128"/>
                    </a:lnTo>
                    <a:lnTo>
                      <a:pt x="72" y="142"/>
                    </a:lnTo>
                    <a:lnTo>
                      <a:pt x="72" y="142"/>
                    </a:lnTo>
                    <a:lnTo>
                      <a:pt x="84" y="146"/>
                    </a:lnTo>
                    <a:lnTo>
                      <a:pt x="88" y="150"/>
                    </a:lnTo>
                    <a:lnTo>
                      <a:pt x="94" y="158"/>
                    </a:lnTo>
                    <a:lnTo>
                      <a:pt x="108" y="170"/>
                    </a:lnTo>
                    <a:lnTo>
                      <a:pt x="108" y="170"/>
                    </a:lnTo>
                    <a:lnTo>
                      <a:pt x="120" y="180"/>
                    </a:lnTo>
                    <a:lnTo>
                      <a:pt x="132" y="184"/>
                    </a:lnTo>
                    <a:lnTo>
                      <a:pt x="148" y="186"/>
                    </a:lnTo>
                    <a:lnTo>
                      <a:pt x="172" y="186"/>
                    </a:lnTo>
                    <a:lnTo>
                      <a:pt x="172" y="186"/>
                    </a:lnTo>
                    <a:lnTo>
                      <a:pt x="178" y="184"/>
                    </a:lnTo>
                    <a:lnTo>
                      <a:pt x="182" y="180"/>
                    </a:lnTo>
                    <a:lnTo>
                      <a:pt x="186" y="172"/>
                    </a:lnTo>
                    <a:lnTo>
                      <a:pt x="188" y="170"/>
                    </a:lnTo>
                    <a:lnTo>
                      <a:pt x="192" y="168"/>
                    </a:lnTo>
                    <a:lnTo>
                      <a:pt x="196" y="170"/>
                    </a:lnTo>
                    <a:lnTo>
                      <a:pt x="202" y="172"/>
                    </a:lnTo>
                    <a:lnTo>
                      <a:pt x="202" y="172"/>
                    </a:lnTo>
                    <a:lnTo>
                      <a:pt x="204" y="168"/>
                    </a:lnTo>
                    <a:lnTo>
                      <a:pt x="206" y="168"/>
                    </a:lnTo>
                    <a:lnTo>
                      <a:pt x="208" y="170"/>
                    </a:lnTo>
                    <a:lnTo>
                      <a:pt x="208" y="170"/>
                    </a:lnTo>
                    <a:lnTo>
                      <a:pt x="212" y="176"/>
                    </a:lnTo>
                    <a:lnTo>
                      <a:pt x="214" y="176"/>
                    </a:lnTo>
                    <a:lnTo>
                      <a:pt x="214" y="174"/>
                    </a:lnTo>
                    <a:lnTo>
                      <a:pt x="218" y="172"/>
                    </a:lnTo>
                    <a:lnTo>
                      <a:pt x="218" y="172"/>
                    </a:lnTo>
                    <a:lnTo>
                      <a:pt x="214" y="166"/>
                    </a:lnTo>
                    <a:lnTo>
                      <a:pt x="212" y="162"/>
                    </a:lnTo>
                    <a:lnTo>
                      <a:pt x="212" y="160"/>
                    </a:lnTo>
                    <a:lnTo>
                      <a:pt x="208" y="158"/>
                    </a:lnTo>
                    <a:lnTo>
                      <a:pt x="208" y="158"/>
                    </a:lnTo>
                    <a:lnTo>
                      <a:pt x="204" y="158"/>
                    </a:lnTo>
                    <a:lnTo>
                      <a:pt x="202" y="154"/>
                    </a:lnTo>
                    <a:lnTo>
                      <a:pt x="200" y="150"/>
                    </a:lnTo>
                    <a:lnTo>
                      <a:pt x="198" y="146"/>
                    </a:lnTo>
                    <a:lnTo>
                      <a:pt x="198" y="146"/>
                    </a:lnTo>
                    <a:lnTo>
                      <a:pt x="198" y="142"/>
                    </a:lnTo>
                    <a:lnTo>
                      <a:pt x="196" y="136"/>
                    </a:lnTo>
                    <a:lnTo>
                      <a:pt x="188" y="120"/>
                    </a:lnTo>
                    <a:lnTo>
                      <a:pt x="188" y="120"/>
                    </a:lnTo>
                    <a:lnTo>
                      <a:pt x="182" y="116"/>
                    </a:lnTo>
                    <a:lnTo>
                      <a:pt x="180" y="114"/>
                    </a:lnTo>
                    <a:lnTo>
                      <a:pt x="178" y="112"/>
                    </a:lnTo>
                    <a:lnTo>
                      <a:pt x="172" y="108"/>
                    </a:lnTo>
                    <a:lnTo>
                      <a:pt x="172" y="108"/>
                    </a:lnTo>
                    <a:lnTo>
                      <a:pt x="164" y="102"/>
                    </a:lnTo>
                    <a:lnTo>
                      <a:pt x="156" y="100"/>
                    </a:lnTo>
                    <a:lnTo>
                      <a:pt x="150" y="98"/>
                    </a:lnTo>
                    <a:lnTo>
                      <a:pt x="148" y="96"/>
                    </a:lnTo>
                    <a:lnTo>
                      <a:pt x="148" y="94"/>
                    </a:lnTo>
                    <a:lnTo>
                      <a:pt x="148" y="94"/>
                    </a:lnTo>
                    <a:lnTo>
                      <a:pt x="148" y="90"/>
                    </a:lnTo>
                    <a:lnTo>
                      <a:pt x="148" y="86"/>
                    </a:lnTo>
                    <a:lnTo>
                      <a:pt x="142" y="82"/>
                    </a:lnTo>
                    <a:lnTo>
                      <a:pt x="138" y="80"/>
                    </a:lnTo>
                    <a:lnTo>
                      <a:pt x="138" y="78"/>
                    </a:lnTo>
                    <a:lnTo>
                      <a:pt x="140" y="76"/>
                    </a:lnTo>
                    <a:lnTo>
                      <a:pt x="140" y="76"/>
                    </a:lnTo>
                    <a:lnTo>
                      <a:pt x="142" y="74"/>
                    </a:lnTo>
                    <a:lnTo>
                      <a:pt x="140" y="74"/>
                    </a:lnTo>
                    <a:lnTo>
                      <a:pt x="138" y="72"/>
                    </a:lnTo>
                    <a:lnTo>
                      <a:pt x="138" y="68"/>
                    </a:lnTo>
                    <a:lnTo>
                      <a:pt x="138" y="68"/>
                    </a:lnTo>
                    <a:lnTo>
                      <a:pt x="144" y="56"/>
                    </a:lnTo>
                    <a:lnTo>
                      <a:pt x="146" y="50"/>
                    </a:lnTo>
                    <a:lnTo>
                      <a:pt x="144" y="48"/>
                    </a:lnTo>
                    <a:lnTo>
                      <a:pt x="144" y="48"/>
                    </a:lnTo>
                    <a:lnTo>
                      <a:pt x="144" y="44"/>
                    </a:lnTo>
                    <a:lnTo>
                      <a:pt x="146" y="42"/>
                    </a:lnTo>
                    <a:lnTo>
                      <a:pt x="146" y="40"/>
                    </a:lnTo>
                    <a:lnTo>
                      <a:pt x="148" y="36"/>
                    </a:lnTo>
                    <a:lnTo>
                      <a:pt x="148" y="36"/>
                    </a:lnTo>
                    <a:lnTo>
                      <a:pt x="148" y="32"/>
                    </a:lnTo>
                    <a:lnTo>
                      <a:pt x="148" y="32"/>
                    </a:lnTo>
                    <a:lnTo>
                      <a:pt x="140" y="34"/>
                    </a:lnTo>
                    <a:lnTo>
                      <a:pt x="140" y="34"/>
                    </a:lnTo>
                    <a:lnTo>
                      <a:pt x="134" y="32"/>
                    </a:lnTo>
                    <a:lnTo>
                      <a:pt x="132" y="28"/>
                    </a:lnTo>
                    <a:lnTo>
                      <a:pt x="130" y="26"/>
                    </a:lnTo>
                    <a:lnTo>
                      <a:pt x="128" y="22"/>
                    </a:lnTo>
                    <a:lnTo>
                      <a:pt x="128" y="22"/>
                    </a:lnTo>
                    <a:lnTo>
                      <a:pt x="126" y="22"/>
                    </a:lnTo>
                    <a:lnTo>
                      <a:pt x="128" y="20"/>
                    </a:lnTo>
                    <a:lnTo>
                      <a:pt x="128" y="20"/>
                    </a:lnTo>
                    <a:lnTo>
                      <a:pt x="124" y="18"/>
                    </a:lnTo>
                    <a:lnTo>
                      <a:pt x="124" y="18"/>
                    </a:lnTo>
                    <a:lnTo>
                      <a:pt x="122" y="14"/>
                    </a:lnTo>
                    <a:lnTo>
                      <a:pt x="120" y="10"/>
                    </a:lnTo>
                    <a:lnTo>
                      <a:pt x="116" y="8"/>
                    </a:lnTo>
                    <a:lnTo>
                      <a:pt x="116" y="8"/>
                    </a:lnTo>
                    <a:lnTo>
                      <a:pt x="108" y="12"/>
                    </a:lnTo>
                    <a:lnTo>
                      <a:pt x="106" y="10"/>
                    </a:lnTo>
                    <a:lnTo>
                      <a:pt x="104" y="6"/>
                    </a:lnTo>
                    <a:lnTo>
                      <a:pt x="102" y="6"/>
                    </a:lnTo>
                    <a:lnTo>
                      <a:pt x="98" y="6"/>
                    </a:lnTo>
                    <a:lnTo>
                      <a:pt x="98" y="6"/>
                    </a:lnTo>
                    <a:lnTo>
                      <a:pt x="94" y="4"/>
                    </a:lnTo>
                    <a:lnTo>
                      <a:pt x="90" y="4"/>
                    </a:lnTo>
                    <a:lnTo>
                      <a:pt x="86" y="2"/>
                    </a:lnTo>
                    <a:lnTo>
                      <a:pt x="76" y="0"/>
                    </a:lnTo>
                    <a:lnTo>
                      <a:pt x="76" y="0"/>
                    </a:lnTo>
                    <a:lnTo>
                      <a:pt x="70" y="0"/>
                    </a:lnTo>
                    <a:lnTo>
                      <a:pt x="66" y="2"/>
                    </a:lnTo>
                    <a:lnTo>
                      <a:pt x="62" y="6"/>
                    </a:lnTo>
                    <a:lnTo>
                      <a:pt x="62" y="6"/>
                    </a:lnTo>
                    <a:lnTo>
                      <a:pt x="56" y="12"/>
                    </a:lnTo>
                    <a:lnTo>
                      <a:pt x="50" y="16"/>
                    </a:lnTo>
                    <a:lnTo>
                      <a:pt x="50" y="16"/>
                    </a:lnTo>
                    <a:lnTo>
                      <a:pt x="46" y="22"/>
                    </a:lnTo>
                    <a:lnTo>
                      <a:pt x="46" y="26"/>
                    </a:lnTo>
                    <a:lnTo>
                      <a:pt x="48" y="32"/>
                    </a:lnTo>
                    <a:lnTo>
                      <a:pt x="50" y="36"/>
                    </a:lnTo>
                    <a:lnTo>
                      <a:pt x="48" y="42"/>
                    </a:lnTo>
                    <a:lnTo>
                      <a:pt x="48" y="42"/>
                    </a:lnTo>
                    <a:lnTo>
                      <a:pt x="48" y="52"/>
                    </a:lnTo>
                    <a:lnTo>
                      <a:pt x="50" y="58"/>
                    </a:lnTo>
                    <a:lnTo>
                      <a:pt x="50" y="60"/>
                    </a:lnTo>
                    <a:lnTo>
                      <a:pt x="44" y="64"/>
                    </a:lnTo>
                    <a:lnTo>
                      <a:pt x="44" y="64"/>
                    </a:lnTo>
                    <a:lnTo>
                      <a:pt x="0" y="92"/>
                    </a:lnTo>
                    <a:lnTo>
                      <a:pt x="0" y="92"/>
                    </a:lnTo>
                    <a:lnTo>
                      <a:pt x="8" y="110"/>
                    </a:lnTo>
                    <a:lnTo>
                      <a:pt x="10" y="118"/>
                    </a:lnTo>
                    <a:lnTo>
                      <a:pt x="12" y="124"/>
                    </a:lnTo>
                    <a:lnTo>
                      <a:pt x="12" y="12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1" name="Ireland">
                <a:extLst>
                  <a:ext uri="{FF2B5EF4-FFF2-40B4-BE49-F238E27FC236}">
                    <a16:creationId xmlns:a16="http://schemas.microsoft.com/office/drawing/2014/main" id="{98EB92F4-BACE-4601-B21B-54DFBCAD2F04}"/>
                  </a:ext>
                </a:extLst>
              </p:cNvPr>
              <p:cNvSpPr>
                <a:spLocks/>
              </p:cNvSpPr>
              <p:nvPr/>
            </p:nvSpPr>
            <p:spPr bwMode="auto">
              <a:xfrm>
                <a:off x="3771149" y="729005"/>
                <a:ext cx="109355" cy="102012"/>
              </a:xfrm>
              <a:custGeom>
                <a:avLst/>
                <a:gdLst/>
                <a:ahLst/>
                <a:cxnLst>
                  <a:cxn ang="0">
                    <a:pos x="66" y="2"/>
                  </a:cxn>
                  <a:cxn ang="0">
                    <a:pos x="58" y="2"/>
                  </a:cxn>
                  <a:cxn ang="0">
                    <a:pos x="56" y="4"/>
                  </a:cxn>
                  <a:cxn ang="0">
                    <a:pos x="50" y="2"/>
                  </a:cxn>
                  <a:cxn ang="0">
                    <a:pos x="44" y="4"/>
                  </a:cxn>
                  <a:cxn ang="0">
                    <a:pos x="42" y="8"/>
                  </a:cxn>
                  <a:cxn ang="0">
                    <a:pos x="36" y="10"/>
                  </a:cxn>
                  <a:cxn ang="0">
                    <a:pos x="44" y="14"/>
                  </a:cxn>
                  <a:cxn ang="0">
                    <a:pos x="42" y="16"/>
                  </a:cxn>
                  <a:cxn ang="0">
                    <a:pos x="38" y="20"/>
                  </a:cxn>
                  <a:cxn ang="0">
                    <a:pos x="32" y="18"/>
                  </a:cxn>
                  <a:cxn ang="0">
                    <a:pos x="20" y="18"/>
                  </a:cxn>
                  <a:cxn ang="0">
                    <a:pos x="16" y="20"/>
                  </a:cxn>
                  <a:cxn ang="0">
                    <a:pos x="14" y="22"/>
                  </a:cxn>
                  <a:cxn ang="0">
                    <a:pos x="14" y="24"/>
                  </a:cxn>
                  <a:cxn ang="0">
                    <a:pos x="18" y="28"/>
                  </a:cxn>
                  <a:cxn ang="0">
                    <a:pos x="16" y="30"/>
                  </a:cxn>
                  <a:cxn ang="0">
                    <a:pos x="12" y="32"/>
                  </a:cxn>
                  <a:cxn ang="0">
                    <a:pos x="10" y="34"/>
                  </a:cxn>
                  <a:cxn ang="0">
                    <a:pos x="14" y="36"/>
                  </a:cxn>
                  <a:cxn ang="0">
                    <a:pos x="20" y="38"/>
                  </a:cxn>
                  <a:cxn ang="0">
                    <a:pos x="28" y="38"/>
                  </a:cxn>
                  <a:cxn ang="0">
                    <a:pos x="22" y="42"/>
                  </a:cxn>
                  <a:cxn ang="0">
                    <a:pos x="20" y="46"/>
                  </a:cxn>
                  <a:cxn ang="0">
                    <a:pos x="14" y="48"/>
                  </a:cxn>
                  <a:cxn ang="0">
                    <a:pos x="20" y="50"/>
                  </a:cxn>
                  <a:cxn ang="0">
                    <a:pos x="28" y="46"/>
                  </a:cxn>
                  <a:cxn ang="0">
                    <a:pos x="32" y="48"/>
                  </a:cxn>
                  <a:cxn ang="0">
                    <a:pos x="14" y="52"/>
                  </a:cxn>
                  <a:cxn ang="0">
                    <a:pos x="14" y="56"/>
                  </a:cxn>
                  <a:cxn ang="0">
                    <a:pos x="8" y="56"/>
                  </a:cxn>
                  <a:cxn ang="0">
                    <a:pos x="2" y="58"/>
                  </a:cxn>
                  <a:cxn ang="0">
                    <a:pos x="14" y="58"/>
                  </a:cxn>
                  <a:cxn ang="0">
                    <a:pos x="0" y="62"/>
                  </a:cxn>
                  <a:cxn ang="0">
                    <a:pos x="6" y="64"/>
                  </a:cxn>
                  <a:cxn ang="0">
                    <a:pos x="6" y="66"/>
                  </a:cxn>
                  <a:cxn ang="0">
                    <a:pos x="10" y="66"/>
                  </a:cxn>
                  <a:cxn ang="0">
                    <a:pos x="12" y="68"/>
                  </a:cxn>
                  <a:cxn ang="0">
                    <a:pos x="12" y="70"/>
                  </a:cxn>
                  <a:cxn ang="0">
                    <a:pos x="26" y="68"/>
                  </a:cxn>
                  <a:cxn ang="0">
                    <a:pos x="36" y="66"/>
                  </a:cxn>
                  <a:cxn ang="0">
                    <a:pos x="42" y="64"/>
                  </a:cxn>
                  <a:cxn ang="0">
                    <a:pos x="48" y="60"/>
                  </a:cxn>
                  <a:cxn ang="0">
                    <a:pos x="58" y="60"/>
                  </a:cxn>
                  <a:cxn ang="0">
                    <a:pos x="60" y="60"/>
                  </a:cxn>
                  <a:cxn ang="0">
                    <a:pos x="68" y="60"/>
                  </a:cxn>
                  <a:cxn ang="0">
                    <a:pos x="70" y="56"/>
                  </a:cxn>
                  <a:cxn ang="0">
                    <a:pos x="76" y="50"/>
                  </a:cxn>
                  <a:cxn ang="0">
                    <a:pos x="76" y="44"/>
                  </a:cxn>
                  <a:cxn ang="0">
                    <a:pos x="74" y="38"/>
                  </a:cxn>
                  <a:cxn ang="0">
                    <a:pos x="76" y="34"/>
                  </a:cxn>
                  <a:cxn ang="0">
                    <a:pos x="74" y="30"/>
                  </a:cxn>
                  <a:cxn ang="0">
                    <a:pos x="74" y="26"/>
                  </a:cxn>
                  <a:cxn ang="0">
                    <a:pos x="72" y="24"/>
                  </a:cxn>
                  <a:cxn ang="0">
                    <a:pos x="66" y="20"/>
                  </a:cxn>
                  <a:cxn ang="0">
                    <a:pos x="58" y="20"/>
                  </a:cxn>
                  <a:cxn ang="0">
                    <a:pos x="52" y="12"/>
                  </a:cxn>
                  <a:cxn ang="0">
                    <a:pos x="56" y="8"/>
                  </a:cxn>
                </a:cxnLst>
                <a:rect l="0" t="0" r="r" b="b"/>
                <a:pathLst>
                  <a:path w="76" h="70">
                    <a:moveTo>
                      <a:pt x="60" y="6"/>
                    </a:moveTo>
                    <a:lnTo>
                      <a:pt x="60" y="6"/>
                    </a:lnTo>
                    <a:lnTo>
                      <a:pt x="64" y="4"/>
                    </a:lnTo>
                    <a:lnTo>
                      <a:pt x="64" y="4"/>
                    </a:lnTo>
                    <a:lnTo>
                      <a:pt x="66" y="2"/>
                    </a:lnTo>
                    <a:lnTo>
                      <a:pt x="62" y="0"/>
                    </a:lnTo>
                    <a:lnTo>
                      <a:pt x="62" y="0"/>
                    </a:lnTo>
                    <a:lnTo>
                      <a:pt x="60" y="0"/>
                    </a:lnTo>
                    <a:lnTo>
                      <a:pt x="58" y="2"/>
                    </a:lnTo>
                    <a:lnTo>
                      <a:pt x="58" y="2"/>
                    </a:lnTo>
                    <a:lnTo>
                      <a:pt x="58" y="2"/>
                    </a:lnTo>
                    <a:lnTo>
                      <a:pt x="58" y="4"/>
                    </a:lnTo>
                    <a:lnTo>
                      <a:pt x="56" y="6"/>
                    </a:lnTo>
                    <a:lnTo>
                      <a:pt x="56" y="6"/>
                    </a:lnTo>
                    <a:lnTo>
                      <a:pt x="56" y="4"/>
                    </a:lnTo>
                    <a:lnTo>
                      <a:pt x="54" y="2"/>
                    </a:lnTo>
                    <a:lnTo>
                      <a:pt x="54" y="2"/>
                    </a:lnTo>
                    <a:lnTo>
                      <a:pt x="52" y="2"/>
                    </a:lnTo>
                    <a:lnTo>
                      <a:pt x="50" y="2"/>
                    </a:lnTo>
                    <a:lnTo>
                      <a:pt x="50" y="2"/>
                    </a:lnTo>
                    <a:lnTo>
                      <a:pt x="48" y="2"/>
                    </a:lnTo>
                    <a:lnTo>
                      <a:pt x="46" y="2"/>
                    </a:lnTo>
                    <a:lnTo>
                      <a:pt x="46" y="2"/>
                    </a:lnTo>
                    <a:lnTo>
                      <a:pt x="44" y="2"/>
                    </a:lnTo>
                    <a:lnTo>
                      <a:pt x="44" y="4"/>
                    </a:lnTo>
                    <a:lnTo>
                      <a:pt x="42" y="6"/>
                    </a:lnTo>
                    <a:lnTo>
                      <a:pt x="42" y="6"/>
                    </a:lnTo>
                    <a:lnTo>
                      <a:pt x="40" y="6"/>
                    </a:lnTo>
                    <a:lnTo>
                      <a:pt x="42" y="8"/>
                    </a:lnTo>
                    <a:lnTo>
                      <a:pt x="42" y="8"/>
                    </a:lnTo>
                    <a:lnTo>
                      <a:pt x="40" y="8"/>
                    </a:lnTo>
                    <a:lnTo>
                      <a:pt x="40" y="8"/>
                    </a:lnTo>
                    <a:lnTo>
                      <a:pt x="38" y="10"/>
                    </a:lnTo>
                    <a:lnTo>
                      <a:pt x="36" y="10"/>
                    </a:lnTo>
                    <a:lnTo>
                      <a:pt x="36" y="10"/>
                    </a:lnTo>
                    <a:lnTo>
                      <a:pt x="34" y="12"/>
                    </a:lnTo>
                    <a:lnTo>
                      <a:pt x="36" y="12"/>
                    </a:lnTo>
                    <a:lnTo>
                      <a:pt x="36" y="12"/>
                    </a:lnTo>
                    <a:lnTo>
                      <a:pt x="40" y="14"/>
                    </a:lnTo>
                    <a:lnTo>
                      <a:pt x="44" y="14"/>
                    </a:lnTo>
                    <a:lnTo>
                      <a:pt x="44" y="14"/>
                    </a:lnTo>
                    <a:lnTo>
                      <a:pt x="44" y="14"/>
                    </a:lnTo>
                    <a:lnTo>
                      <a:pt x="42" y="16"/>
                    </a:lnTo>
                    <a:lnTo>
                      <a:pt x="42" y="16"/>
                    </a:lnTo>
                    <a:lnTo>
                      <a:pt x="42" y="16"/>
                    </a:lnTo>
                    <a:lnTo>
                      <a:pt x="38" y="18"/>
                    </a:lnTo>
                    <a:lnTo>
                      <a:pt x="38" y="18"/>
                    </a:lnTo>
                    <a:lnTo>
                      <a:pt x="36" y="18"/>
                    </a:lnTo>
                    <a:lnTo>
                      <a:pt x="38" y="20"/>
                    </a:lnTo>
                    <a:lnTo>
                      <a:pt x="38" y="20"/>
                    </a:lnTo>
                    <a:lnTo>
                      <a:pt x="38" y="20"/>
                    </a:lnTo>
                    <a:lnTo>
                      <a:pt x="38" y="20"/>
                    </a:lnTo>
                    <a:lnTo>
                      <a:pt x="36" y="20"/>
                    </a:lnTo>
                    <a:lnTo>
                      <a:pt x="32" y="18"/>
                    </a:lnTo>
                    <a:lnTo>
                      <a:pt x="32" y="18"/>
                    </a:lnTo>
                    <a:lnTo>
                      <a:pt x="30" y="20"/>
                    </a:lnTo>
                    <a:lnTo>
                      <a:pt x="28" y="20"/>
                    </a:lnTo>
                    <a:lnTo>
                      <a:pt x="28" y="18"/>
                    </a:lnTo>
                    <a:lnTo>
                      <a:pt x="28" y="18"/>
                    </a:lnTo>
                    <a:lnTo>
                      <a:pt x="20" y="18"/>
                    </a:lnTo>
                    <a:lnTo>
                      <a:pt x="20" y="18"/>
                    </a:lnTo>
                    <a:lnTo>
                      <a:pt x="16" y="18"/>
                    </a:lnTo>
                    <a:lnTo>
                      <a:pt x="16" y="18"/>
                    </a:lnTo>
                    <a:lnTo>
                      <a:pt x="14" y="20"/>
                    </a:lnTo>
                    <a:lnTo>
                      <a:pt x="16" y="20"/>
                    </a:lnTo>
                    <a:lnTo>
                      <a:pt x="16" y="20"/>
                    </a:lnTo>
                    <a:lnTo>
                      <a:pt x="16" y="20"/>
                    </a:lnTo>
                    <a:lnTo>
                      <a:pt x="16" y="24"/>
                    </a:lnTo>
                    <a:lnTo>
                      <a:pt x="16" y="24"/>
                    </a:lnTo>
                    <a:lnTo>
                      <a:pt x="14" y="22"/>
                    </a:lnTo>
                    <a:lnTo>
                      <a:pt x="12" y="24"/>
                    </a:lnTo>
                    <a:lnTo>
                      <a:pt x="12" y="24"/>
                    </a:lnTo>
                    <a:lnTo>
                      <a:pt x="12" y="24"/>
                    </a:lnTo>
                    <a:lnTo>
                      <a:pt x="14" y="24"/>
                    </a:lnTo>
                    <a:lnTo>
                      <a:pt x="14" y="24"/>
                    </a:lnTo>
                    <a:lnTo>
                      <a:pt x="16" y="26"/>
                    </a:lnTo>
                    <a:lnTo>
                      <a:pt x="18" y="26"/>
                    </a:lnTo>
                    <a:lnTo>
                      <a:pt x="18" y="26"/>
                    </a:lnTo>
                    <a:lnTo>
                      <a:pt x="20" y="26"/>
                    </a:lnTo>
                    <a:lnTo>
                      <a:pt x="18" y="28"/>
                    </a:lnTo>
                    <a:lnTo>
                      <a:pt x="18" y="28"/>
                    </a:lnTo>
                    <a:lnTo>
                      <a:pt x="14" y="28"/>
                    </a:lnTo>
                    <a:lnTo>
                      <a:pt x="16" y="30"/>
                    </a:lnTo>
                    <a:lnTo>
                      <a:pt x="16" y="30"/>
                    </a:lnTo>
                    <a:lnTo>
                      <a:pt x="16" y="30"/>
                    </a:lnTo>
                    <a:lnTo>
                      <a:pt x="16" y="32"/>
                    </a:lnTo>
                    <a:lnTo>
                      <a:pt x="12" y="30"/>
                    </a:lnTo>
                    <a:lnTo>
                      <a:pt x="12" y="30"/>
                    </a:lnTo>
                    <a:lnTo>
                      <a:pt x="10" y="32"/>
                    </a:lnTo>
                    <a:lnTo>
                      <a:pt x="12" y="32"/>
                    </a:lnTo>
                    <a:lnTo>
                      <a:pt x="12" y="32"/>
                    </a:lnTo>
                    <a:lnTo>
                      <a:pt x="10" y="34"/>
                    </a:lnTo>
                    <a:lnTo>
                      <a:pt x="10" y="34"/>
                    </a:lnTo>
                    <a:lnTo>
                      <a:pt x="10" y="34"/>
                    </a:lnTo>
                    <a:lnTo>
                      <a:pt x="10" y="34"/>
                    </a:lnTo>
                    <a:lnTo>
                      <a:pt x="14" y="34"/>
                    </a:lnTo>
                    <a:lnTo>
                      <a:pt x="14" y="34"/>
                    </a:lnTo>
                    <a:lnTo>
                      <a:pt x="16" y="34"/>
                    </a:lnTo>
                    <a:lnTo>
                      <a:pt x="14" y="36"/>
                    </a:lnTo>
                    <a:lnTo>
                      <a:pt x="14" y="36"/>
                    </a:lnTo>
                    <a:lnTo>
                      <a:pt x="14" y="36"/>
                    </a:lnTo>
                    <a:lnTo>
                      <a:pt x="18" y="36"/>
                    </a:lnTo>
                    <a:lnTo>
                      <a:pt x="18" y="36"/>
                    </a:lnTo>
                    <a:lnTo>
                      <a:pt x="20" y="36"/>
                    </a:lnTo>
                    <a:lnTo>
                      <a:pt x="20" y="38"/>
                    </a:lnTo>
                    <a:lnTo>
                      <a:pt x="20" y="38"/>
                    </a:lnTo>
                    <a:lnTo>
                      <a:pt x="20" y="38"/>
                    </a:lnTo>
                    <a:lnTo>
                      <a:pt x="22" y="38"/>
                    </a:lnTo>
                    <a:lnTo>
                      <a:pt x="28" y="38"/>
                    </a:lnTo>
                    <a:lnTo>
                      <a:pt x="28" y="38"/>
                    </a:lnTo>
                    <a:lnTo>
                      <a:pt x="30" y="38"/>
                    </a:lnTo>
                    <a:lnTo>
                      <a:pt x="26" y="40"/>
                    </a:lnTo>
                    <a:lnTo>
                      <a:pt x="26" y="40"/>
                    </a:lnTo>
                    <a:lnTo>
                      <a:pt x="24" y="40"/>
                    </a:lnTo>
                    <a:lnTo>
                      <a:pt x="22" y="42"/>
                    </a:lnTo>
                    <a:lnTo>
                      <a:pt x="22" y="42"/>
                    </a:lnTo>
                    <a:lnTo>
                      <a:pt x="20" y="44"/>
                    </a:lnTo>
                    <a:lnTo>
                      <a:pt x="22" y="44"/>
                    </a:lnTo>
                    <a:lnTo>
                      <a:pt x="22" y="44"/>
                    </a:lnTo>
                    <a:lnTo>
                      <a:pt x="20" y="46"/>
                    </a:lnTo>
                    <a:lnTo>
                      <a:pt x="18" y="46"/>
                    </a:lnTo>
                    <a:lnTo>
                      <a:pt x="18" y="46"/>
                    </a:lnTo>
                    <a:lnTo>
                      <a:pt x="18" y="46"/>
                    </a:lnTo>
                    <a:lnTo>
                      <a:pt x="14" y="48"/>
                    </a:lnTo>
                    <a:lnTo>
                      <a:pt x="14" y="48"/>
                    </a:lnTo>
                    <a:lnTo>
                      <a:pt x="12" y="50"/>
                    </a:lnTo>
                    <a:lnTo>
                      <a:pt x="14" y="50"/>
                    </a:lnTo>
                    <a:lnTo>
                      <a:pt x="14" y="50"/>
                    </a:lnTo>
                    <a:lnTo>
                      <a:pt x="18" y="50"/>
                    </a:lnTo>
                    <a:lnTo>
                      <a:pt x="20" y="50"/>
                    </a:lnTo>
                    <a:lnTo>
                      <a:pt x="20" y="50"/>
                    </a:lnTo>
                    <a:lnTo>
                      <a:pt x="24" y="50"/>
                    </a:lnTo>
                    <a:lnTo>
                      <a:pt x="28" y="48"/>
                    </a:lnTo>
                    <a:lnTo>
                      <a:pt x="28" y="48"/>
                    </a:lnTo>
                    <a:lnTo>
                      <a:pt x="28" y="46"/>
                    </a:lnTo>
                    <a:lnTo>
                      <a:pt x="28" y="48"/>
                    </a:lnTo>
                    <a:lnTo>
                      <a:pt x="28" y="48"/>
                    </a:lnTo>
                    <a:lnTo>
                      <a:pt x="28" y="48"/>
                    </a:lnTo>
                    <a:lnTo>
                      <a:pt x="32" y="48"/>
                    </a:lnTo>
                    <a:lnTo>
                      <a:pt x="32" y="48"/>
                    </a:lnTo>
                    <a:lnTo>
                      <a:pt x="18" y="50"/>
                    </a:lnTo>
                    <a:lnTo>
                      <a:pt x="18" y="50"/>
                    </a:lnTo>
                    <a:lnTo>
                      <a:pt x="16" y="50"/>
                    </a:lnTo>
                    <a:lnTo>
                      <a:pt x="14" y="52"/>
                    </a:lnTo>
                    <a:lnTo>
                      <a:pt x="14" y="52"/>
                    </a:lnTo>
                    <a:lnTo>
                      <a:pt x="12" y="54"/>
                    </a:lnTo>
                    <a:lnTo>
                      <a:pt x="12" y="54"/>
                    </a:lnTo>
                    <a:lnTo>
                      <a:pt x="12" y="54"/>
                    </a:lnTo>
                    <a:lnTo>
                      <a:pt x="12" y="54"/>
                    </a:lnTo>
                    <a:lnTo>
                      <a:pt x="14" y="56"/>
                    </a:lnTo>
                    <a:lnTo>
                      <a:pt x="14" y="56"/>
                    </a:lnTo>
                    <a:lnTo>
                      <a:pt x="12" y="56"/>
                    </a:lnTo>
                    <a:lnTo>
                      <a:pt x="10" y="56"/>
                    </a:lnTo>
                    <a:lnTo>
                      <a:pt x="10" y="56"/>
                    </a:lnTo>
                    <a:lnTo>
                      <a:pt x="8" y="56"/>
                    </a:lnTo>
                    <a:lnTo>
                      <a:pt x="4" y="56"/>
                    </a:lnTo>
                    <a:lnTo>
                      <a:pt x="4" y="56"/>
                    </a:lnTo>
                    <a:lnTo>
                      <a:pt x="0" y="58"/>
                    </a:lnTo>
                    <a:lnTo>
                      <a:pt x="0" y="58"/>
                    </a:lnTo>
                    <a:lnTo>
                      <a:pt x="2" y="58"/>
                    </a:lnTo>
                    <a:lnTo>
                      <a:pt x="2" y="58"/>
                    </a:lnTo>
                    <a:lnTo>
                      <a:pt x="6" y="58"/>
                    </a:lnTo>
                    <a:lnTo>
                      <a:pt x="6" y="58"/>
                    </a:lnTo>
                    <a:lnTo>
                      <a:pt x="14" y="58"/>
                    </a:lnTo>
                    <a:lnTo>
                      <a:pt x="14" y="58"/>
                    </a:lnTo>
                    <a:lnTo>
                      <a:pt x="10" y="58"/>
                    </a:lnTo>
                    <a:lnTo>
                      <a:pt x="10" y="58"/>
                    </a:lnTo>
                    <a:lnTo>
                      <a:pt x="2" y="62"/>
                    </a:lnTo>
                    <a:lnTo>
                      <a:pt x="2" y="62"/>
                    </a:lnTo>
                    <a:lnTo>
                      <a:pt x="0" y="62"/>
                    </a:lnTo>
                    <a:lnTo>
                      <a:pt x="0" y="64"/>
                    </a:lnTo>
                    <a:lnTo>
                      <a:pt x="4" y="64"/>
                    </a:lnTo>
                    <a:lnTo>
                      <a:pt x="4" y="64"/>
                    </a:lnTo>
                    <a:lnTo>
                      <a:pt x="6" y="64"/>
                    </a:lnTo>
                    <a:lnTo>
                      <a:pt x="6" y="64"/>
                    </a:lnTo>
                    <a:lnTo>
                      <a:pt x="8" y="64"/>
                    </a:lnTo>
                    <a:lnTo>
                      <a:pt x="8" y="64"/>
                    </a:lnTo>
                    <a:lnTo>
                      <a:pt x="16" y="62"/>
                    </a:lnTo>
                    <a:lnTo>
                      <a:pt x="16" y="62"/>
                    </a:lnTo>
                    <a:lnTo>
                      <a:pt x="6" y="66"/>
                    </a:lnTo>
                    <a:lnTo>
                      <a:pt x="6" y="66"/>
                    </a:lnTo>
                    <a:lnTo>
                      <a:pt x="6" y="66"/>
                    </a:lnTo>
                    <a:lnTo>
                      <a:pt x="6" y="68"/>
                    </a:lnTo>
                    <a:lnTo>
                      <a:pt x="10" y="66"/>
                    </a:lnTo>
                    <a:lnTo>
                      <a:pt x="10" y="66"/>
                    </a:lnTo>
                    <a:lnTo>
                      <a:pt x="12" y="66"/>
                    </a:lnTo>
                    <a:lnTo>
                      <a:pt x="16" y="66"/>
                    </a:lnTo>
                    <a:lnTo>
                      <a:pt x="16" y="66"/>
                    </a:lnTo>
                    <a:lnTo>
                      <a:pt x="14" y="68"/>
                    </a:lnTo>
                    <a:lnTo>
                      <a:pt x="12" y="68"/>
                    </a:lnTo>
                    <a:lnTo>
                      <a:pt x="12" y="68"/>
                    </a:lnTo>
                    <a:lnTo>
                      <a:pt x="10" y="70"/>
                    </a:lnTo>
                    <a:lnTo>
                      <a:pt x="10" y="70"/>
                    </a:lnTo>
                    <a:lnTo>
                      <a:pt x="12" y="70"/>
                    </a:lnTo>
                    <a:lnTo>
                      <a:pt x="12" y="70"/>
                    </a:lnTo>
                    <a:lnTo>
                      <a:pt x="16" y="70"/>
                    </a:lnTo>
                    <a:lnTo>
                      <a:pt x="18" y="70"/>
                    </a:lnTo>
                    <a:lnTo>
                      <a:pt x="18" y="70"/>
                    </a:lnTo>
                    <a:lnTo>
                      <a:pt x="22" y="70"/>
                    </a:lnTo>
                    <a:lnTo>
                      <a:pt x="26" y="68"/>
                    </a:lnTo>
                    <a:lnTo>
                      <a:pt x="26" y="68"/>
                    </a:lnTo>
                    <a:lnTo>
                      <a:pt x="30" y="68"/>
                    </a:lnTo>
                    <a:lnTo>
                      <a:pt x="32" y="68"/>
                    </a:lnTo>
                    <a:lnTo>
                      <a:pt x="32" y="68"/>
                    </a:lnTo>
                    <a:lnTo>
                      <a:pt x="36" y="66"/>
                    </a:lnTo>
                    <a:lnTo>
                      <a:pt x="38" y="66"/>
                    </a:lnTo>
                    <a:lnTo>
                      <a:pt x="38" y="66"/>
                    </a:lnTo>
                    <a:lnTo>
                      <a:pt x="40" y="64"/>
                    </a:lnTo>
                    <a:lnTo>
                      <a:pt x="42" y="64"/>
                    </a:lnTo>
                    <a:lnTo>
                      <a:pt x="42" y="64"/>
                    </a:lnTo>
                    <a:lnTo>
                      <a:pt x="44" y="62"/>
                    </a:lnTo>
                    <a:lnTo>
                      <a:pt x="44" y="62"/>
                    </a:lnTo>
                    <a:lnTo>
                      <a:pt x="46" y="62"/>
                    </a:lnTo>
                    <a:lnTo>
                      <a:pt x="48" y="60"/>
                    </a:lnTo>
                    <a:lnTo>
                      <a:pt x="48" y="60"/>
                    </a:lnTo>
                    <a:lnTo>
                      <a:pt x="50" y="60"/>
                    </a:lnTo>
                    <a:lnTo>
                      <a:pt x="52" y="60"/>
                    </a:lnTo>
                    <a:lnTo>
                      <a:pt x="52" y="60"/>
                    </a:lnTo>
                    <a:lnTo>
                      <a:pt x="58" y="60"/>
                    </a:lnTo>
                    <a:lnTo>
                      <a:pt x="58" y="60"/>
                    </a:lnTo>
                    <a:lnTo>
                      <a:pt x="60" y="54"/>
                    </a:lnTo>
                    <a:lnTo>
                      <a:pt x="60" y="54"/>
                    </a:lnTo>
                    <a:lnTo>
                      <a:pt x="60" y="60"/>
                    </a:lnTo>
                    <a:lnTo>
                      <a:pt x="60" y="60"/>
                    </a:lnTo>
                    <a:lnTo>
                      <a:pt x="60" y="60"/>
                    </a:lnTo>
                    <a:lnTo>
                      <a:pt x="62" y="60"/>
                    </a:lnTo>
                    <a:lnTo>
                      <a:pt x="64" y="58"/>
                    </a:lnTo>
                    <a:lnTo>
                      <a:pt x="64" y="58"/>
                    </a:lnTo>
                    <a:lnTo>
                      <a:pt x="64" y="58"/>
                    </a:lnTo>
                    <a:lnTo>
                      <a:pt x="68" y="60"/>
                    </a:lnTo>
                    <a:lnTo>
                      <a:pt x="70" y="60"/>
                    </a:lnTo>
                    <a:lnTo>
                      <a:pt x="70" y="60"/>
                    </a:lnTo>
                    <a:lnTo>
                      <a:pt x="72" y="60"/>
                    </a:lnTo>
                    <a:lnTo>
                      <a:pt x="70" y="58"/>
                    </a:lnTo>
                    <a:lnTo>
                      <a:pt x="70" y="56"/>
                    </a:lnTo>
                    <a:lnTo>
                      <a:pt x="70" y="56"/>
                    </a:lnTo>
                    <a:lnTo>
                      <a:pt x="74" y="52"/>
                    </a:lnTo>
                    <a:lnTo>
                      <a:pt x="74" y="52"/>
                    </a:lnTo>
                    <a:lnTo>
                      <a:pt x="74" y="50"/>
                    </a:lnTo>
                    <a:lnTo>
                      <a:pt x="76" y="50"/>
                    </a:lnTo>
                    <a:lnTo>
                      <a:pt x="76" y="50"/>
                    </a:lnTo>
                    <a:lnTo>
                      <a:pt x="76" y="48"/>
                    </a:lnTo>
                    <a:lnTo>
                      <a:pt x="76" y="46"/>
                    </a:lnTo>
                    <a:lnTo>
                      <a:pt x="76" y="46"/>
                    </a:lnTo>
                    <a:lnTo>
                      <a:pt x="76" y="44"/>
                    </a:lnTo>
                    <a:lnTo>
                      <a:pt x="76" y="42"/>
                    </a:lnTo>
                    <a:lnTo>
                      <a:pt x="76" y="42"/>
                    </a:lnTo>
                    <a:lnTo>
                      <a:pt x="74" y="38"/>
                    </a:lnTo>
                    <a:lnTo>
                      <a:pt x="74" y="38"/>
                    </a:lnTo>
                    <a:lnTo>
                      <a:pt x="74" y="38"/>
                    </a:lnTo>
                    <a:lnTo>
                      <a:pt x="74" y="38"/>
                    </a:lnTo>
                    <a:lnTo>
                      <a:pt x="76" y="36"/>
                    </a:lnTo>
                    <a:lnTo>
                      <a:pt x="76" y="36"/>
                    </a:lnTo>
                    <a:lnTo>
                      <a:pt x="76" y="36"/>
                    </a:lnTo>
                    <a:lnTo>
                      <a:pt x="76" y="34"/>
                    </a:lnTo>
                    <a:lnTo>
                      <a:pt x="76" y="34"/>
                    </a:lnTo>
                    <a:lnTo>
                      <a:pt x="76" y="34"/>
                    </a:lnTo>
                    <a:lnTo>
                      <a:pt x="76" y="34"/>
                    </a:lnTo>
                    <a:lnTo>
                      <a:pt x="74" y="30"/>
                    </a:lnTo>
                    <a:lnTo>
                      <a:pt x="74" y="30"/>
                    </a:lnTo>
                    <a:lnTo>
                      <a:pt x="74" y="30"/>
                    </a:lnTo>
                    <a:lnTo>
                      <a:pt x="72" y="28"/>
                    </a:lnTo>
                    <a:lnTo>
                      <a:pt x="72" y="28"/>
                    </a:lnTo>
                    <a:lnTo>
                      <a:pt x="72" y="26"/>
                    </a:lnTo>
                    <a:lnTo>
                      <a:pt x="74" y="26"/>
                    </a:lnTo>
                    <a:lnTo>
                      <a:pt x="74" y="26"/>
                    </a:lnTo>
                    <a:lnTo>
                      <a:pt x="76" y="26"/>
                    </a:lnTo>
                    <a:lnTo>
                      <a:pt x="76" y="26"/>
                    </a:lnTo>
                    <a:lnTo>
                      <a:pt x="76" y="26"/>
                    </a:lnTo>
                    <a:lnTo>
                      <a:pt x="72" y="24"/>
                    </a:lnTo>
                    <a:lnTo>
                      <a:pt x="68" y="24"/>
                    </a:lnTo>
                    <a:lnTo>
                      <a:pt x="68" y="24"/>
                    </a:lnTo>
                    <a:lnTo>
                      <a:pt x="68" y="24"/>
                    </a:lnTo>
                    <a:lnTo>
                      <a:pt x="66" y="22"/>
                    </a:lnTo>
                    <a:lnTo>
                      <a:pt x="66" y="20"/>
                    </a:lnTo>
                    <a:lnTo>
                      <a:pt x="66" y="20"/>
                    </a:lnTo>
                    <a:lnTo>
                      <a:pt x="62" y="16"/>
                    </a:lnTo>
                    <a:lnTo>
                      <a:pt x="60" y="18"/>
                    </a:lnTo>
                    <a:lnTo>
                      <a:pt x="60" y="18"/>
                    </a:lnTo>
                    <a:lnTo>
                      <a:pt x="58" y="20"/>
                    </a:lnTo>
                    <a:lnTo>
                      <a:pt x="56" y="20"/>
                    </a:lnTo>
                    <a:lnTo>
                      <a:pt x="50" y="18"/>
                    </a:lnTo>
                    <a:lnTo>
                      <a:pt x="50" y="18"/>
                    </a:lnTo>
                    <a:lnTo>
                      <a:pt x="48" y="14"/>
                    </a:lnTo>
                    <a:lnTo>
                      <a:pt x="52" y="12"/>
                    </a:lnTo>
                    <a:lnTo>
                      <a:pt x="52" y="12"/>
                    </a:lnTo>
                    <a:lnTo>
                      <a:pt x="52" y="12"/>
                    </a:lnTo>
                    <a:lnTo>
                      <a:pt x="52" y="10"/>
                    </a:lnTo>
                    <a:lnTo>
                      <a:pt x="54" y="8"/>
                    </a:lnTo>
                    <a:lnTo>
                      <a:pt x="56" y="8"/>
                    </a:lnTo>
                    <a:lnTo>
                      <a:pt x="56" y="8"/>
                    </a:lnTo>
                    <a:lnTo>
                      <a:pt x="58" y="8"/>
                    </a:lnTo>
                    <a:lnTo>
                      <a:pt x="60" y="6"/>
                    </a:lnTo>
                    <a:lnTo>
                      <a:pt x="60"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2" name="Israel">
                <a:extLst>
                  <a:ext uri="{FF2B5EF4-FFF2-40B4-BE49-F238E27FC236}">
                    <a16:creationId xmlns:a16="http://schemas.microsoft.com/office/drawing/2014/main" id="{D0E88FE3-E87D-4769-B9CA-C7DC38B4B0B7}"/>
                  </a:ext>
                </a:extLst>
              </p:cNvPr>
              <p:cNvSpPr>
                <a:spLocks/>
              </p:cNvSpPr>
              <p:nvPr/>
            </p:nvSpPr>
            <p:spPr bwMode="auto">
              <a:xfrm>
                <a:off x="5011444" y="1405200"/>
                <a:ext cx="43167" cy="116585"/>
              </a:xfrm>
              <a:custGeom>
                <a:avLst/>
                <a:gdLst/>
                <a:ahLst/>
                <a:cxnLst>
                  <a:cxn ang="0">
                    <a:pos x="20" y="80"/>
                  </a:cxn>
                  <a:cxn ang="0">
                    <a:pos x="20" y="80"/>
                  </a:cxn>
                  <a:cxn ang="0">
                    <a:pos x="2" y="50"/>
                  </a:cxn>
                  <a:cxn ang="0">
                    <a:pos x="2" y="50"/>
                  </a:cxn>
                  <a:cxn ang="0">
                    <a:pos x="0" y="48"/>
                  </a:cxn>
                  <a:cxn ang="0">
                    <a:pos x="0" y="44"/>
                  </a:cxn>
                  <a:cxn ang="0">
                    <a:pos x="2" y="42"/>
                  </a:cxn>
                  <a:cxn ang="0">
                    <a:pos x="4" y="40"/>
                  </a:cxn>
                  <a:cxn ang="0">
                    <a:pos x="2" y="36"/>
                  </a:cxn>
                  <a:cxn ang="0">
                    <a:pos x="2" y="36"/>
                  </a:cxn>
                  <a:cxn ang="0">
                    <a:pos x="4" y="28"/>
                  </a:cxn>
                  <a:cxn ang="0">
                    <a:pos x="6" y="24"/>
                  </a:cxn>
                  <a:cxn ang="0">
                    <a:pos x="6" y="22"/>
                  </a:cxn>
                  <a:cxn ang="0">
                    <a:pos x="8" y="16"/>
                  </a:cxn>
                  <a:cxn ang="0">
                    <a:pos x="8" y="16"/>
                  </a:cxn>
                  <a:cxn ang="0">
                    <a:pos x="8" y="12"/>
                  </a:cxn>
                  <a:cxn ang="0">
                    <a:pos x="10" y="8"/>
                  </a:cxn>
                  <a:cxn ang="0">
                    <a:pos x="12" y="4"/>
                  </a:cxn>
                  <a:cxn ang="0">
                    <a:pos x="12" y="0"/>
                  </a:cxn>
                  <a:cxn ang="0">
                    <a:pos x="30" y="0"/>
                  </a:cxn>
                  <a:cxn ang="0">
                    <a:pos x="28" y="6"/>
                  </a:cxn>
                  <a:cxn ang="0">
                    <a:pos x="28" y="6"/>
                  </a:cxn>
                  <a:cxn ang="0">
                    <a:pos x="24" y="6"/>
                  </a:cxn>
                  <a:cxn ang="0">
                    <a:pos x="24" y="8"/>
                  </a:cxn>
                  <a:cxn ang="0">
                    <a:pos x="24" y="10"/>
                  </a:cxn>
                  <a:cxn ang="0">
                    <a:pos x="22" y="12"/>
                  </a:cxn>
                  <a:cxn ang="0">
                    <a:pos x="22" y="12"/>
                  </a:cxn>
                  <a:cxn ang="0">
                    <a:pos x="20" y="12"/>
                  </a:cxn>
                  <a:cxn ang="0">
                    <a:pos x="20" y="10"/>
                  </a:cxn>
                  <a:cxn ang="0">
                    <a:pos x="18" y="8"/>
                  </a:cxn>
                  <a:cxn ang="0">
                    <a:pos x="16" y="8"/>
                  </a:cxn>
                  <a:cxn ang="0">
                    <a:pos x="16" y="8"/>
                  </a:cxn>
                  <a:cxn ang="0">
                    <a:pos x="14" y="10"/>
                  </a:cxn>
                  <a:cxn ang="0">
                    <a:pos x="12" y="12"/>
                  </a:cxn>
                  <a:cxn ang="0">
                    <a:pos x="12" y="18"/>
                  </a:cxn>
                  <a:cxn ang="0">
                    <a:pos x="14" y="24"/>
                  </a:cxn>
                  <a:cxn ang="0">
                    <a:pos x="14" y="26"/>
                  </a:cxn>
                  <a:cxn ang="0">
                    <a:pos x="14" y="26"/>
                  </a:cxn>
                  <a:cxn ang="0">
                    <a:pos x="16" y="28"/>
                  </a:cxn>
                  <a:cxn ang="0">
                    <a:pos x="18" y="30"/>
                  </a:cxn>
                  <a:cxn ang="0">
                    <a:pos x="16" y="34"/>
                  </a:cxn>
                  <a:cxn ang="0">
                    <a:pos x="12" y="36"/>
                  </a:cxn>
                  <a:cxn ang="0">
                    <a:pos x="12" y="40"/>
                  </a:cxn>
                  <a:cxn ang="0">
                    <a:pos x="12" y="40"/>
                  </a:cxn>
                  <a:cxn ang="0">
                    <a:pos x="14" y="40"/>
                  </a:cxn>
                  <a:cxn ang="0">
                    <a:pos x="16" y="40"/>
                  </a:cxn>
                  <a:cxn ang="0">
                    <a:pos x="20" y="38"/>
                  </a:cxn>
                  <a:cxn ang="0">
                    <a:pos x="22" y="38"/>
                  </a:cxn>
                  <a:cxn ang="0">
                    <a:pos x="24" y="40"/>
                  </a:cxn>
                  <a:cxn ang="0">
                    <a:pos x="24" y="46"/>
                  </a:cxn>
                  <a:cxn ang="0">
                    <a:pos x="24" y="46"/>
                  </a:cxn>
                  <a:cxn ang="0">
                    <a:pos x="22" y="64"/>
                  </a:cxn>
                  <a:cxn ang="0">
                    <a:pos x="20" y="80"/>
                  </a:cxn>
                  <a:cxn ang="0">
                    <a:pos x="20" y="80"/>
                  </a:cxn>
                </a:cxnLst>
                <a:rect l="0" t="0" r="r" b="b"/>
                <a:pathLst>
                  <a:path w="30" h="80">
                    <a:moveTo>
                      <a:pt x="20" y="80"/>
                    </a:moveTo>
                    <a:lnTo>
                      <a:pt x="20" y="80"/>
                    </a:lnTo>
                    <a:lnTo>
                      <a:pt x="2" y="50"/>
                    </a:lnTo>
                    <a:lnTo>
                      <a:pt x="2" y="50"/>
                    </a:lnTo>
                    <a:lnTo>
                      <a:pt x="0" y="48"/>
                    </a:lnTo>
                    <a:lnTo>
                      <a:pt x="0" y="44"/>
                    </a:lnTo>
                    <a:lnTo>
                      <a:pt x="2" y="42"/>
                    </a:lnTo>
                    <a:lnTo>
                      <a:pt x="4" y="40"/>
                    </a:lnTo>
                    <a:lnTo>
                      <a:pt x="2" y="36"/>
                    </a:lnTo>
                    <a:lnTo>
                      <a:pt x="2" y="36"/>
                    </a:lnTo>
                    <a:lnTo>
                      <a:pt x="4" y="28"/>
                    </a:lnTo>
                    <a:lnTo>
                      <a:pt x="6" y="24"/>
                    </a:lnTo>
                    <a:lnTo>
                      <a:pt x="6" y="22"/>
                    </a:lnTo>
                    <a:lnTo>
                      <a:pt x="8" y="16"/>
                    </a:lnTo>
                    <a:lnTo>
                      <a:pt x="8" y="16"/>
                    </a:lnTo>
                    <a:lnTo>
                      <a:pt x="8" y="12"/>
                    </a:lnTo>
                    <a:lnTo>
                      <a:pt x="10" y="8"/>
                    </a:lnTo>
                    <a:lnTo>
                      <a:pt x="12" y="4"/>
                    </a:lnTo>
                    <a:lnTo>
                      <a:pt x="12" y="0"/>
                    </a:lnTo>
                    <a:lnTo>
                      <a:pt x="30" y="0"/>
                    </a:lnTo>
                    <a:lnTo>
                      <a:pt x="28" y="6"/>
                    </a:lnTo>
                    <a:lnTo>
                      <a:pt x="28" y="6"/>
                    </a:lnTo>
                    <a:lnTo>
                      <a:pt x="24" y="6"/>
                    </a:lnTo>
                    <a:lnTo>
                      <a:pt x="24" y="8"/>
                    </a:lnTo>
                    <a:lnTo>
                      <a:pt x="24" y="10"/>
                    </a:lnTo>
                    <a:lnTo>
                      <a:pt x="22" y="12"/>
                    </a:lnTo>
                    <a:lnTo>
                      <a:pt x="22" y="12"/>
                    </a:lnTo>
                    <a:lnTo>
                      <a:pt x="20" y="12"/>
                    </a:lnTo>
                    <a:lnTo>
                      <a:pt x="20" y="10"/>
                    </a:lnTo>
                    <a:lnTo>
                      <a:pt x="18" y="8"/>
                    </a:lnTo>
                    <a:lnTo>
                      <a:pt x="16" y="8"/>
                    </a:lnTo>
                    <a:lnTo>
                      <a:pt x="16" y="8"/>
                    </a:lnTo>
                    <a:lnTo>
                      <a:pt x="14" y="10"/>
                    </a:lnTo>
                    <a:lnTo>
                      <a:pt x="12" y="12"/>
                    </a:lnTo>
                    <a:lnTo>
                      <a:pt x="12" y="18"/>
                    </a:lnTo>
                    <a:lnTo>
                      <a:pt x="14" y="24"/>
                    </a:lnTo>
                    <a:lnTo>
                      <a:pt x="14" y="26"/>
                    </a:lnTo>
                    <a:lnTo>
                      <a:pt x="14" y="26"/>
                    </a:lnTo>
                    <a:lnTo>
                      <a:pt x="16" y="28"/>
                    </a:lnTo>
                    <a:lnTo>
                      <a:pt x="18" y="30"/>
                    </a:lnTo>
                    <a:lnTo>
                      <a:pt x="16" y="34"/>
                    </a:lnTo>
                    <a:lnTo>
                      <a:pt x="12" y="36"/>
                    </a:lnTo>
                    <a:lnTo>
                      <a:pt x="12" y="40"/>
                    </a:lnTo>
                    <a:lnTo>
                      <a:pt x="12" y="40"/>
                    </a:lnTo>
                    <a:lnTo>
                      <a:pt x="14" y="40"/>
                    </a:lnTo>
                    <a:lnTo>
                      <a:pt x="16" y="40"/>
                    </a:lnTo>
                    <a:lnTo>
                      <a:pt x="20" y="38"/>
                    </a:lnTo>
                    <a:lnTo>
                      <a:pt x="22" y="38"/>
                    </a:lnTo>
                    <a:lnTo>
                      <a:pt x="24" y="40"/>
                    </a:lnTo>
                    <a:lnTo>
                      <a:pt x="24" y="46"/>
                    </a:lnTo>
                    <a:lnTo>
                      <a:pt x="24" y="46"/>
                    </a:lnTo>
                    <a:lnTo>
                      <a:pt x="22" y="64"/>
                    </a:lnTo>
                    <a:lnTo>
                      <a:pt x="20" y="80"/>
                    </a:lnTo>
                    <a:lnTo>
                      <a:pt x="20" y="8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3" name="Italy">
                <a:extLst>
                  <a:ext uri="{FF2B5EF4-FFF2-40B4-BE49-F238E27FC236}">
                    <a16:creationId xmlns:a16="http://schemas.microsoft.com/office/drawing/2014/main" id="{91C66EBE-5BB4-485E-AD56-88A82578210F}"/>
                  </a:ext>
                </a:extLst>
              </p:cNvPr>
              <p:cNvSpPr>
                <a:spLocks/>
              </p:cNvSpPr>
              <p:nvPr/>
            </p:nvSpPr>
            <p:spPr bwMode="auto">
              <a:xfrm>
                <a:off x="4205684" y="968003"/>
                <a:ext cx="325181" cy="311865"/>
              </a:xfrm>
              <a:custGeom>
                <a:avLst/>
                <a:gdLst/>
                <a:ahLst/>
                <a:cxnLst/>
                <a:rect l="l" t="t" r="r" b="b"/>
                <a:pathLst>
                  <a:path w="298979" h="283104">
                    <a:moveTo>
                      <a:pt x="235479" y="238125"/>
                    </a:moveTo>
                    <a:lnTo>
                      <a:pt x="235479" y="240771"/>
                    </a:lnTo>
                    <a:lnTo>
                      <a:pt x="232833" y="248708"/>
                    </a:lnTo>
                    <a:lnTo>
                      <a:pt x="227542" y="254000"/>
                    </a:lnTo>
                    <a:lnTo>
                      <a:pt x="224896" y="256646"/>
                    </a:lnTo>
                    <a:lnTo>
                      <a:pt x="224896" y="259292"/>
                    </a:lnTo>
                    <a:lnTo>
                      <a:pt x="227542" y="261938"/>
                    </a:lnTo>
                    <a:lnTo>
                      <a:pt x="224896" y="261938"/>
                    </a:lnTo>
                    <a:lnTo>
                      <a:pt x="224896" y="264583"/>
                    </a:lnTo>
                    <a:lnTo>
                      <a:pt x="224896" y="267229"/>
                    </a:lnTo>
                    <a:lnTo>
                      <a:pt x="224896" y="269875"/>
                    </a:lnTo>
                    <a:lnTo>
                      <a:pt x="224896" y="275167"/>
                    </a:lnTo>
                    <a:lnTo>
                      <a:pt x="222250" y="280458"/>
                    </a:lnTo>
                    <a:lnTo>
                      <a:pt x="222250" y="283104"/>
                    </a:lnTo>
                    <a:lnTo>
                      <a:pt x="219604" y="283104"/>
                    </a:lnTo>
                    <a:lnTo>
                      <a:pt x="214313" y="280458"/>
                    </a:lnTo>
                    <a:lnTo>
                      <a:pt x="211667" y="280458"/>
                    </a:lnTo>
                    <a:lnTo>
                      <a:pt x="209021" y="280458"/>
                    </a:lnTo>
                    <a:lnTo>
                      <a:pt x="206375" y="280458"/>
                    </a:lnTo>
                    <a:lnTo>
                      <a:pt x="201083" y="275167"/>
                    </a:lnTo>
                    <a:lnTo>
                      <a:pt x="198438" y="272521"/>
                    </a:lnTo>
                    <a:lnTo>
                      <a:pt x="190500" y="272521"/>
                    </a:lnTo>
                    <a:lnTo>
                      <a:pt x="185208" y="272521"/>
                    </a:lnTo>
                    <a:lnTo>
                      <a:pt x="182562" y="269875"/>
                    </a:lnTo>
                    <a:lnTo>
                      <a:pt x="177271" y="264583"/>
                    </a:lnTo>
                    <a:lnTo>
                      <a:pt x="169333" y="261938"/>
                    </a:lnTo>
                    <a:lnTo>
                      <a:pt x="164042" y="259292"/>
                    </a:lnTo>
                    <a:lnTo>
                      <a:pt x="156104" y="256646"/>
                    </a:lnTo>
                    <a:lnTo>
                      <a:pt x="153458" y="254000"/>
                    </a:lnTo>
                    <a:lnTo>
                      <a:pt x="156104" y="248708"/>
                    </a:lnTo>
                    <a:lnTo>
                      <a:pt x="161396" y="243417"/>
                    </a:lnTo>
                    <a:lnTo>
                      <a:pt x="164042" y="243417"/>
                    </a:lnTo>
                    <a:lnTo>
                      <a:pt x="166687" y="243417"/>
                    </a:lnTo>
                    <a:lnTo>
                      <a:pt x="171979" y="246063"/>
                    </a:lnTo>
                    <a:lnTo>
                      <a:pt x="174625" y="243417"/>
                    </a:lnTo>
                    <a:lnTo>
                      <a:pt x="179917" y="243417"/>
                    </a:lnTo>
                    <a:lnTo>
                      <a:pt x="182562" y="243417"/>
                    </a:lnTo>
                    <a:lnTo>
                      <a:pt x="187854" y="246063"/>
                    </a:lnTo>
                    <a:lnTo>
                      <a:pt x="190500" y="246063"/>
                    </a:lnTo>
                    <a:lnTo>
                      <a:pt x="195792" y="248708"/>
                    </a:lnTo>
                    <a:lnTo>
                      <a:pt x="198438" y="246063"/>
                    </a:lnTo>
                    <a:lnTo>
                      <a:pt x="201083" y="246063"/>
                    </a:lnTo>
                    <a:lnTo>
                      <a:pt x="203729" y="246063"/>
                    </a:lnTo>
                    <a:lnTo>
                      <a:pt x="209021" y="246063"/>
                    </a:lnTo>
                    <a:lnTo>
                      <a:pt x="211667" y="243417"/>
                    </a:lnTo>
                    <a:lnTo>
                      <a:pt x="214313" y="240771"/>
                    </a:lnTo>
                    <a:lnTo>
                      <a:pt x="219604" y="243417"/>
                    </a:lnTo>
                    <a:lnTo>
                      <a:pt x="222250" y="243417"/>
                    </a:lnTo>
                    <a:lnTo>
                      <a:pt x="224896" y="243417"/>
                    </a:lnTo>
                    <a:lnTo>
                      <a:pt x="227542" y="240771"/>
                    </a:lnTo>
                    <a:lnTo>
                      <a:pt x="232833" y="240771"/>
                    </a:lnTo>
                    <a:close/>
                    <a:moveTo>
                      <a:pt x="127000" y="0"/>
                    </a:moveTo>
                    <a:lnTo>
                      <a:pt x="129646" y="2646"/>
                    </a:lnTo>
                    <a:lnTo>
                      <a:pt x="129646" y="5292"/>
                    </a:lnTo>
                    <a:lnTo>
                      <a:pt x="132291" y="5292"/>
                    </a:lnTo>
                    <a:lnTo>
                      <a:pt x="137583" y="7937"/>
                    </a:lnTo>
                    <a:lnTo>
                      <a:pt x="140229" y="10583"/>
                    </a:lnTo>
                    <a:lnTo>
                      <a:pt x="145521" y="10583"/>
                    </a:lnTo>
                    <a:lnTo>
                      <a:pt x="150812" y="13229"/>
                    </a:lnTo>
                    <a:lnTo>
                      <a:pt x="156104" y="13229"/>
                    </a:lnTo>
                    <a:lnTo>
                      <a:pt x="161396" y="13229"/>
                    </a:lnTo>
                    <a:lnTo>
                      <a:pt x="161396" y="15875"/>
                    </a:lnTo>
                    <a:lnTo>
                      <a:pt x="164042" y="18521"/>
                    </a:lnTo>
                    <a:lnTo>
                      <a:pt x="164042" y="21167"/>
                    </a:lnTo>
                    <a:lnTo>
                      <a:pt x="166688" y="23812"/>
                    </a:lnTo>
                    <a:lnTo>
                      <a:pt x="169333" y="26458"/>
                    </a:lnTo>
                    <a:lnTo>
                      <a:pt x="174625" y="29104"/>
                    </a:lnTo>
                    <a:lnTo>
                      <a:pt x="174625" y="34396"/>
                    </a:lnTo>
                    <a:lnTo>
                      <a:pt x="171979" y="34396"/>
                    </a:lnTo>
                    <a:lnTo>
                      <a:pt x="169333" y="31750"/>
                    </a:lnTo>
                    <a:lnTo>
                      <a:pt x="169333" y="29104"/>
                    </a:lnTo>
                    <a:lnTo>
                      <a:pt x="166688" y="31750"/>
                    </a:lnTo>
                    <a:lnTo>
                      <a:pt x="164042" y="37042"/>
                    </a:lnTo>
                    <a:lnTo>
                      <a:pt x="158750" y="39687"/>
                    </a:lnTo>
                    <a:lnTo>
                      <a:pt x="148166" y="39687"/>
                    </a:lnTo>
                    <a:lnTo>
                      <a:pt x="145521" y="42333"/>
                    </a:lnTo>
                    <a:lnTo>
                      <a:pt x="145521" y="44979"/>
                    </a:lnTo>
                    <a:lnTo>
                      <a:pt x="148166" y="50271"/>
                    </a:lnTo>
                    <a:lnTo>
                      <a:pt x="148166" y="52917"/>
                    </a:lnTo>
                    <a:lnTo>
                      <a:pt x="145521" y="52917"/>
                    </a:lnTo>
                    <a:lnTo>
                      <a:pt x="142875" y="55562"/>
                    </a:lnTo>
                    <a:lnTo>
                      <a:pt x="145521" y="60854"/>
                    </a:lnTo>
                    <a:lnTo>
                      <a:pt x="145521" y="63500"/>
                    </a:lnTo>
                    <a:lnTo>
                      <a:pt x="145521" y="68791"/>
                    </a:lnTo>
                    <a:lnTo>
                      <a:pt x="145521" y="71437"/>
                    </a:lnTo>
                    <a:lnTo>
                      <a:pt x="148166" y="74083"/>
                    </a:lnTo>
                    <a:lnTo>
                      <a:pt x="156104" y="76729"/>
                    </a:lnTo>
                    <a:lnTo>
                      <a:pt x="166688" y="82021"/>
                    </a:lnTo>
                    <a:lnTo>
                      <a:pt x="171979" y="89958"/>
                    </a:lnTo>
                    <a:lnTo>
                      <a:pt x="177271" y="97896"/>
                    </a:lnTo>
                    <a:lnTo>
                      <a:pt x="182563" y="108479"/>
                    </a:lnTo>
                    <a:lnTo>
                      <a:pt x="187854" y="113771"/>
                    </a:lnTo>
                    <a:lnTo>
                      <a:pt x="193146" y="119062"/>
                    </a:lnTo>
                    <a:lnTo>
                      <a:pt x="206375" y="132291"/>
                    </a:lnTo>
                    <a:lnTo>
                      <a:pt x="211667" y="134937"/>
                    </a:lnTo>
                    <a:lnTo>
                      <a:pt x="214313" y="134937"/>
                    </a:lnTo>
                    <a:lnTo>
                      <a:pt x="222250" y="137583"/>
                    </a:lnTo>
                    <a:lnTo>
                      <a:pt x="224896" y="137583"/>
                    </a:lnTo>
                    <a:lnTo>
                      <a:pt x="230188" y="137583"/>
                    </a:lnTo>
                    <a:lnTo>
                      <a:pt x="232833" y="137583"/>
                    </a:lnTo>
                    <a:lnTo>
                      <a:pt x="238125" y="137583"/>
                    </a:lnTo>
                    <a:lnTo>
                      <a:pt x="243417" y="142875"/>
                    </a:lnTo>
                    <a:lnTo>
                      <a:pt x="240771" y="145521"/>
                    </a:lnTo>
                    <a:lnTo>
                      <a:pt x="235479" y="148166"/>
                    </a:lnTo>
                    <a:lnTo>
                      <a:pt x="240771" y="150812"/>
                    </a:lnTo>
                    <a:lnTo>
                      <a:pt x="254000" y="156104"/>
                    </a:lnTo>
                    <a:lnTo>
                      <a:pt x="264583" y="161396"/>
                    </a:lnTo>
                    <a:lnTo>
                      <a:pt x="272521" y="166687"/>
                    </a:lnTo>
                    <a:lnTo>
                      <a:pt x="277813" y="171979"/>
                    </a:lnTo>
                    <a:lnTo>
                      <a:pt x="285750" y="171979"/>
                    </a:lnTo>
                    <a:lnTo>
                      <a:pt x="293688" y="177271"/>
                    </a:lnTo>
                    <a:lnTo>
                      <a:pt x="298979" y="182562"/>
                    </a:lnTo>
                    <a:lnTo>
                      <a:pt x="298979" y="185208"/>
                    </a:lnTo>
                    <a:lnTo>
                      <a:pt x="296333" y="187854"/>
                    </a:lnTo>
                    <a:lnTo>
                      <a:pt x="296333" y="190500"/>
                    </a:lnTo>
                    <a:lnTo>
                      <a:pt x="296333" y="193146"/>
                    </a:lnTo>
                    <a:lnTo>
                      <a:pt x="293688" y="193146"/>
                    </a:lnTo>
                    <a:lnTo>
                      <a:pt x="291042" y="187854"/>
                    </a:lnTo>
                    <a:lnTo>
                      <a:pt x="285750" y="182562"/>
                    </a:lnTo>
                    <a:lnTo>
                      <a:pt x="277813" y="182562"/>
                    </a:lnTo>
                    <a:lnTo>
                      <a:pt x="275167" y="182562"/>
                    </a:lnTo>
                    <a:lnTo>
                      <a:pt x="272521" y="179916"/>
                    </a:lnTo>
                    <a:lnTo>
                      <a:pt x="269875" y="177271"/>
                    </a:lnTo>
                    <a:lnTo>
                      <a:pt x="267229" y="179916"/>
                    </a:lnTo>
                    <a:lnTo>
                      <a:pt x="261938" y="185208"/>
                    </a:lnTo>
                    <a:lnTo>
                      <a:pt x="261938" y="187854"/>
                    </a:lnTo>
                    <a:lnTo>
                      <a:pt x="261938" y="193146"/>
                    </a:lnTo>
                    <a:lnTo>
                      <a:pt x="261938" y="195791"/>
                    </a:lnTo>
                    <a:lnTo>
                      <a:pt x="259292" y="198437"/>
                    </a:lnTo>
                    <a:lnTo>
                      <a:pt x="264583" y="198437"/>
                    </a:lnTo>
                    <a:lnTo>
                      <a:pt x="269875" y="203729"/>
                    </a:lnTo>
                    <a:lnTo>
                      <a:pt x="269875" y="206375"/>
                    </a:lnTo>
                    <a:lnTo>
                      <a:pt x="275167" y="211666"/>
                    </a:lnTo>
                    <a:lnTo>
                      <a:pt x="275167" y="214312"/>
                    </a:lnTo>
                    <a:lnTo>
                      <a:pt x="275167" y="216958"/>
                    </a:lnTo>
                    <a:lnTo>
                      <a:pt x="272521" y="216958"/>
                    </a:lnTo>
                    <a:lnTo>
                      <a:pt x="269875" y="216958"/>
                    </a:lnTo>
                    <a:lnTo>
                      <a:pt x="267229" y="216958"/>
                    </a:lnTo>
                    <a:lnTo>
                      <a:pt x="267229" y="222250"/>
                    </a:lnTo>
                    <a:lnTo>
                      <a:pt x="267229" y="227541"/>
                    </a:lnTo>
                    <a:lnTo>
                      <a:pt x="261938" y="232833"/>
                    </a:lnTo>
                    <a:lnTo>
                      <a:pt x="259292" y="235479"/>
                    </a:lnTo>
                    <a:lnTo>
                      <a:pt x="256646" y="240771"/>
                    </a:lnTo>
                    <a:lnTo>
                      <a:pt x="254000" y="246062"/>
                    </a:lnTo>
                    <a:lnTo>
                      <a:pt x="251354" y="248708"/>
                    </a:lnTo>
                    <a:lnTo>
                      <a:pt x="243417" y="251354"/>
                    </a:lnTo>
                    <a:lnTo>
                      <a:pt x="240771" y="251354"/>
                    </a:lnTo>
                    <a:lnTo>
                      <a:pt x="238125" y="248708"/>
                    </a:lnTo>
                    <a:lnTo>
                      <a:pt x="235479" y="246062"/>
                    </a:lnTo>
                    <a:lnTo>
                      <a:pt x="238125" y="243417"/>
                    </a:lnTo>
                    <a:lnTo>
                      <a:pt x="240771" y="235479"/>
                    </a:lnTo>
                    <a:lnTo>
                      <a:pt x="240771" y="232833"/>
                    </a:lnTo>
                    <a:lnTo>
                      <a:pt x="238125" y="230187"/>
                    </a:lnTo>
                    <a:lnTo>
                      <a:pt x="240771" y="227541"/>
                    </a:lnTo>
                    <a:lnTo>
                      <a:pt x="246063" y="222250"/>
                    </a:lnTo>
                    <a:lnTo>
                      <a:pt x="243417" y="216958"/>
                    </a:lnTo>
                    <a:lnTo>
                      <a:pt x="238125" y="206375"/>
                    </a:lnTo>
                    <a:lnTo>
                      <a:pt x="235479" y="201083"/>
                    </a:lnTo>
                    <a:lnTo>
                      <a:pt x="232833" y="195791"/>
                    </a:lnTo>
                    <a:lnTo>
                      <a:pt x="232833" y="190500"/>
                    </a:lnTo>
                    <a:lnTo>
                      <a:pt x="227542" y="190500"/>
                    </a:lnTo>
                    <a:lnTo>
                      <a:pt x="222250" y="190500"/>
                    </a:lnTo>
                    <a:lnTo>
                      <a:pt x="216958" y="187854"/>
                    </a:lnTo>
                    <a:lnTo>
                      <a:pt x="211667" y="185208"/>
                    </a:lnTo>
                    <a:lnTo>
                      <a:pt x="209021" y="182562"/>
                    </a:lnTo>
                    <a:lnTo>
                      <a:pt x="209021" y="179916"/>
                    </a:lnTo>
                    <a:lnTo>
                      <a:pt x="211667" y="179916"/>
                    </a:lnTo>
                    <a:lnTo>
                      <a:pt x="206375" y="177271"/>
                    </a:lnTo>
                    <a:lnTo>
                      <a:pt x="198438" y="174625"/>
                    </a:lnTo>
                    <a:lnTo>
                      <a:pt x="195792" y="171979"/>
                    </a:lnTo>
                    <a:lnTo>
                      <a:pt x="195792" y="166687"/>
                    </a:lnTo>
                    <a:lnTo>
                      <a:pt x="193146" y="169333"/>
                    </a:lnTo>
                    <a:lnTo>
                      <a:pt x="187854" y="169333"/>
                    </a:lnTo>
                    <a:lnTo>
                      <a:pt x="185208" y="166687"/>
                    </a:lnTo>
                    <a:lnTo>
                      <a:pt x="182563" y="164041"/>
                    </a:lnTo>
                    <a:lnTo>
                      <a:pt x="179917" y="161396"/>
                    </a:lnTo>
                    <a:lnTo>
                      <a:pt x="171979" y="161396"/>
                    </a:lnTo>
                    <a:lnTo>
                      <a:pt x="164042" y="158750"/>
                    </a:lnTo>
                    <a:lnTo>
                      <a:pt x="148166" y="145521"/>
                    </a:lnTo>
                    <a:lnTo>
                      <a:pt x="145521" y="142875"/>
                    </a:lnTo>
                    <a:lnTo>
                      <a:pt x="142875" y="140229"/>
                    </a:lnTo>
                    <a:lnTo>
                      <a:pt x="140229" y="137583"/>
                    </a:lnTo>
                    <a:lnTo>
                      <a:pt x="132291" y="132291"/>
                    </a:lnTo>
                    <a:lnTo>
                      <a:pt x="129646" y="127000"/>
                    </a:lnTo>
                    <a:lnTo>
                      <a:pt x="129646" y="124354"/>
                    </a:lnTo>
                    <a:lnTo>
                      <a:pt x="127000" y="124354"/>
                    </a:lnTo>
                    <a:lnTo>
                      <a:pt x="121708" y="124354"/>
                    </a:lnTo>
                    <a:lnTo>
                      <a:pt x="119062" y="124354"/>
                    </a:lnTo>
                    <a:lnTo>
                      <a:pt x="116416" y="119062"/>
                    </a:lnTo>
                    <a:lnTo>
                      <a:pt x="111125" y="111125"/>
                    </a:lnTo>
                    <a:lnTo>
                      <a:pt x="103187" y="103187"/>
                    </a:lnTo>
                    <a:lnTo>
                      <a:pt x="100541" y="100541"/>
                    </a:lnTo>
                    <a:lnTo>
                      <a:pt x="97896" y="97896"/>
                    </a:lnTo>
                    <a:lnTo>
                      <a:pt x="97896" y="95250"/>
                    </a:lnTo>
                    <a:lnTo>
                      <a:pt x="95250" y="92604"/>
                    </a:lnTo>
                    <a:lnTo>
                      <a:pt x="92604" y="89958"/>
                    </a:lnTo>
                    <a:lnTo>
                      <a:pt x="89958" y="84666"/>
                    </a:lnTo>
                    <a:lnTo>
                      <a:pt x="84666" y="79375"/>
                    </a:lnTo>
                    <a:lnTo>
                      <a:pt x="74083" y="74083"/>
                    </a:lnTo>
                    <a:lnTo>
                      <a:pt x="63500" y="71437"/>
                    </a:lnTo>
                    <a:lnTo>
                      <a:pt x="52916" y="71437"/>
                    </a:lnTo>
                    <a:lnTo>
                      <a:pt x="47625" y="71437"/>
                    </a:lnTo>
                    <a:lnTo>
                      <a:pt x="42333" y="74083"/>
                    </a:lnTo>
                    <a:lnTo>
                      <a:pt x="29104" y="82021"/>
                    </a:lnTo>
                    <a:lnTo>
                      <a:pt x="18521" y="87312"/>
                    </a:lnTo>
                    <a:lnTo>
                      <a:pt x="21166" y="82021"/>
                    </a:lnTo>
                    <a:lnTo>
                      <a:pt x="21166" y="79375"/>
                    </a:lnTo>
                    <a:lnTo>
                      <a:pt x="18521" y="79375"/>
                    </a:lnTo>
                    <a:lnTo>
                      <a:pt x="10583" y="79375"/>
                    </a:lnTo>
                    <a:lnTo>
                      <a:pt x="7937" y="76729"/>
                    </a:lnTo>
                    <a:lnTo>
                      <a:pt x="5291" y="68791"/>
                    </a:lnTo>
                    <a:lnTo>
                      <a:pt x="5291" y="63500"/>
                    </a:lnTo>
                    <a:lnTo>
                      <a:pt x="7937" y="58208"/>
                    </a:lnTo>
                    <a:lnTo>
                      <a:pt x="7937" y="55562"/>
                    </a:lnTo>
                    <a:lnTo>
                      <a:pt x="2646" y="52917"/>
                    </a:lnTo>
                    <a:lnTo>
                      <a:pt x="0" y="52917"/>
                    </a:lnTo>
                    <a:lnTo>
                      <a:pt x="0" y="50271"/>
                    </a:lnTo>
                    <a:lnTo>
                      <a:pt x="7937" y="42333"/>
                    </a:lnTo>
                    <a:lnTo>
                      <a:pt x="7937" y="39687"/>
                    </a:lnTo>
                    <a:lnTo>
                      <a:pt x="5291" y="39687"/>
                    </a:lnTo>
                    <a:lnTo>
                      <a:pt x="2646" y="34396"/>
                    </a:lnTo>
                    <a:lnTo>
                      <a:pt x="2646" y="29104"/>
                    </a:lnTo>
                    <a:lnTo>
                      <a:pt x="7937" y="26458"/>
                    </a:lnTo>
                    <a:lnTo>
                      <a:pt x="15875" y="26458"/>
                    </a:lnTo>
                    <a:lnTo>
                      <a:pt x="21166" y="29104"/>
                    </a:lnTo>
                    <a:lnTo>
                      <a:pt x="23812" y="26458"/>
                    </a:lnTo>
                    <a:lnTo>
                      <a:pt x="29104" y="21167"/>
                    </a:lnTo>
                    <a:lnTo>
                      <a:pt x="34396" y="15875"/>
                    </a:lnTo>
                    <a:lnTo>
                      <a:pt x="39687" y="15875"/>
                    </a:lnTo>
                    <a:lnTo>
                      <a:pt x="39687" y="18521"/>
                    </a:lnTo>
                    <a:lnTo>
                      <a:pt x="39687" y="21167"/>
                    </a:lnTo>
                    <a:lnTo>
                      <a:pt x="42333" y="23812"/>
                    </a:lnTo>
                    <a:lnTo>
                      <a:pt x="50271" y="26458"/>
                    </a:lnTo>
                    <a:lnTo>
                      <a:pt x="52916" y="26458"/>
                    </a:lnTo>
                    <a:lnTo>
                      <a:pt x="55562" y="21167"/>
                    </a:lnTo>
                    <a:lnTo>
                      <a:pt x="58208" y="18521"/>
                    </a:lnTo>
                    <a:lnTo>
                      <a:pt x="60854" y="15875"/>
                    </a:lnTo>
                    <a:lnTo>
                      <a:pt x="60854" y="13229"/>
                    </a:lnTo>
                    <a:lnTo>
                      <a:pt x="63500" y="13229"/>
                    </a:lnTo>
                    <a:lnTo>
                      <a:pt x="66146" y="15875"/>
                    </a:lnTo>
                    <a:lnTo>
                      <a:pt x="68791" y="15875"/>
                    </a:lnTo>
                    <a:lnTo>
                      <a:pt x="71437" y="15875"/>
                    </a:lnTo>
                    <a:lnTo>
                      <a:pt x="74083" y="18521"/>
                    </a:lnTo>
                    <a:lnTo>
                      <a:pt x="76729" y="18521"/>
                    </a:lnTo>
                    <a:lnTo>
                      <a:pt x="76729" y="15875"/>
                    </a:lnTo>
                    <a:lnTo>
                      <a:pt x="74083" y="10583"/>
                    </a:lnTo>
                    <a:lnTo>
                      <a:pt x="76729" y="10583"/>
                    </a:lnTo>
                    <a:lnTo>
                      <a:pt x="82021" y="10583"/>
                    </a:lnTo>
                    <a:lnTo>
                      <a:pt x="82021" y="7937"/>
                    </a:lnTo>
                    <a:lnTo>
                      <a:pt x="87312" y="5292"/>
                    </a:lnTo>
                    <a:lnTo>
                      <a:pt x="92604" y="7937"/>
                    </a:lnTo>
                    <a:lnTo>
                      <a:pt x="95250" y="7937"/>
                    </a:lnTo>
                    <a:lnTo>
                      <a:pt x="97896" y="7937"/>
                    </a:lnTo>
                    <a:lnTo>
                      <a:pt x="100541" y="5292"/>
                    </a:lnTo>
                    <a:lnTo>
                      <a:pt x="103187" y="2646"/>
                    </a:lnTo>
                    <a:lnTo>
                      <a:pt x="111125" y="2646"/>
                    </a:lnTo>
                    <a:lnTo>
                      <a:pt x="119062"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4" name="Japan">
                <a:extLst>
                  <a:ext uri="{FF2B5EF4-FFF2-40B4-BE49-F238E27FC236}">
                    <a16:creationId xmlns:a16="http://schemas.microsoft.com/office/drawing/2014/main" id="{94A9640D-F02D-4594-A56A-D8CB93E257B8}"/>
                  </a:ext>
                </a:extLst>
              </p:cNvPr>
              <p:cNvSpPr>
                <a:spLocks/>
              </p:cNvSpPr>
              <p:nvPr/>
            </p:nvSpPr>
            <p:spPr bwMode="auto">
              <a:xfrm>
                <a:off x="7702105" y="1005895"/>
                <a:ext cx="273382" cy="460512"/>
              </a:xfrm>
              <a:custGeom>
                <a:avLst/>
                <a:gdLst/>
                <a:ahLst/>
                <a:cxnLst/>
                <a:rect l="l" t="t" r="r" b="b"/>
                <a:pathLst>
                  <a:path w="251354" h="418042">
                    <a:moveTo>
                      <a:pt x="21166" y="336021"/>
                    </a:moveTo>
                    <a:lnTo>
                      <a:pt x="29104" y="336021"/>
                    </a:lnTo>
                    <a:lnTo>
                      <a:pt x="29104" y="338667"/>
                    </a:lnTo>
                    <a:lnTo>
                      <a:pt x="29104" y="341313"/>
                    </a:lnTo>
                    <a:lnTo>
                      <a:pt x="34396" y="343959"/>
                    </a:lnTo>
                    <a:lnTo>
                      <a:pt x="39687" y="343959"/>
                    </a:lnTo>
                    <a:lnTo>
                      <a:pt x="42333" y="343959"/>
                    </a:lnTo>
                    <a:lnTo>
                      <a:pt x="44979" y="341313"/>
                    </a:lnTo>
                    <a:lnTo>
                      <a:pt x="47625" y="341313"/>
                    </a:lnTo>
                    <a:lnTo>
                      <a:pt x="52917" y="346604"/>
                    </a:lnTo>
                    <a:lnTo>
                      <a:pt x="52917" y="351896"/>
                    </a:lnTo>
                    <a:lnTo>
                      <a:pt x="55562" y="351896"/>
                    </a:lnTo>
                    <a:lnTo>
                      <a:pt x="60854" y="354542"/>
                    </a:lnTo>
                    <a:lnTo>
                      <a:pt x="63500" y="357188"/>
                    </a:lnTo>
                    <a:lnTo>
                      <a:pt x="66146" y="359834"/>
                    </a:lnTo>
                    <a:lnTo>
                      <a:pt x="66146" y="362480"/>
                    </a:lnTo>
                    <a:lnTo>
                      <a:pt x="66146" y="365125"/>
                    </a:lnTo>
                    <a:lnTo>
                      <a:pt x="63500" y="370417"/>
                    </a:lnTo>
                    <a:lnTo>
                      <a:pt x="63500" y="378355"/>
                    </a:lnTo>
                    <a:lnTo>
                      <a:pt x="66146" y="391584"/>
                    </a:lnTo>
                    <a:lnTo>
                      <a:pt x="66146" y="394230"/>
                    </a:lnTo>
                    <a:lnTo>
                      <a:pt x="66146" y="396875"/>
                    </a:lnTo>
                    <a:lnTo>
                      <a:pt x="63500" y="402167"/>
                    </a:lnTo>
                    <a:lnTo>
                      <a:pt x="63500" y="410105"/>
                    </a:lnTo>
                    <a:lnTo>
                      <a:pt x="63500" y="412750"/>
                    </a:lnTo>
                    <a:lnTo>
                      <a:pt x="60854" y="415396"/>
                    </a:lnTo>
                    <a:lnTo>
                      <a:pt x="55562" y="418042"/>
                    </a:lnTo>
                    <a:lnTo>
                      <a:pt x="55562" y="415396"/>
                    </a:lnTo>
                    <a:lnTo>
                      <a:pt x="58208" y="412750"/>
                    </a:lnTo>
                    <a:lnTo>
                      <a:pt x="58208" y="410105"/>
                    </a:lnTo>
                    <a:lnTo>
                      <a:pt x="55562" y="410105"/>
                    </a:lnTo>
                    <a:lnTo>
                      <a:pt x="52917" y="407459"/>
                    </a:lnTo>
                    <a:lnTo>
                      <a:pt x="52917" y="410105"/>
                    </a:lnTo>
                    <a:lnTo>
                      <a:pt x="52917" y="412750"/>
                    </a:lnTo>
                    <a:lnTo>
                      <a:pt x="50271" y="415396"/>
                    </a:lnTo>
                    <a:lnTo>
                      <a:pt x="47625" y="415396"/>
                    </a:lnTo>
                    <a:lnTo>
                      <a:pt x="42333" y="415396"/>
                    </a:lnTo>
                    <a:lnTo>
                      <a:pt x="42333" y="412750"/>
                    </a:lnTo>
                    <a:lnTo>
                      <a:pt x="42333" y="410105"/>
                    </a:lnTo>
                    <a:lnTo>
                      <a:pt x="39687" y="407459"/>
                    </a:lnTo>
                    <a:lnTo>
                      <a:pt x="37042" y="404813"/>
                    </a:lnTo>
                    <a:lnTo>
                      <a:pt x="31750" y="402167"/>
                    </a:lnTo>
                    <a:lnTo>
                      <a:pt x="29104" y="399521"/>
                    </a:lnTo>
                    <a:lnTo>
                      <a:pt x="29104" y="396875"/>
                    </a:lnTo>
                    <a:lnTo>
                      <a:pt x="34396" y="394230"/>
                    </a:lnTo>
                    <a:lnTo>
                      <a:pt x="34396" y="388938"/>
                    </a:lnTo>
                    <a:lnTo>
                      <a:pt x="34396" y="383646"/>
                    </a:lnTo>
                    <a:lnTo>
                      <a:pt x="29104" y="381000"/>
                    </a:lnTo>
                    <a:lnTo>
                      <a:pt x="29104" y="378355"/>
                    </a:lnTo>
                    <a:lnTo>
                      <a:pt x="29104" y="375709"/>
                    </a:lnTo>
                    <a:lnTo>
                      <a:pt x="26458" y="370417"/>
                    </a:lnTo>
                    <a:lnTo>
                      <a:pt x="18521" y="365125"/>
                    </a:lnTo>
                    <a:lnTo>
                      <a:pt x="18521" y="367771"/>
                    </a:lnTo>
                    <a:lnTo>
                      <a:pt x="21166" y="370417"/>
                    </a:lnTo>
                    <a:lnTo>
                      <a:pt x="18521" y="373063"/>
                    </a:lnTo>
                    <a:lnTo>
                      <a:pt x="15875" y="375709"/>
                    </a:lnTo>
                    <a:lnTo>
                      <a:pt x="13229" y="373063"/>
                    </a:lnTo>
                    <a:lnTo>
                      <a:pt x="13229" y="370417"/>
                    </a:lnTo>
                    <a:lnTo>
                      <a:pt x="10583" y="370417"/>
                    </a:lnTo>
                    <a:lnTo>
                      <a:pt x="5291" y="367771"/>
                    </a:lnTo>
                    <a:lnTo>
                      <a:pt x="2646" y="359834"/>
                    </a:lnTo>
                    <a:lnTo>
                      <a:pt x="0" y="357188"/>
                    </a:lnTo>
                    <a:lnTo>
                      <a:pt x="0" y="354542"/>
                    </a:lnTo>
                    <a:lnTo>
                      <a:pt x="2646" y="349250"/>
                    </a:lnTo>
                    <a:lnTo>
                      <a:pt x="5291" y="351896"/>
                    </a:lnTo>
                    <a:lnTo>
                      <a:pt x="7937" y="351896"/>
                    </a:lnTo>
                    <a:lnTo>
                      <a:pt x="7937" y="343959"/>
                    </a:lnTo>
                    <a:lnTo>
                      <a:pt x="10583" y="341313"/>
                    </a:lnTo>
                    <a:lnTo>
                      <a:pt x="13229" y="338667"/>
                    </a:lnTo>
                    <a:close/>
                    <a:moveTo>
                      <a:pt x="89959" y="325438"/>
                    </a:moveTo>
                    <a:lnTo>
                      <a:pt x="97896" y="325438"/>
                    </a:lnTo>
                    <a:lnTo>
                      <a:pt x="105834" y="325438"/>
                    </a:lnTo>
                    <a:lnTo>
                      <a:pt x="105834" y="328084"/>
                    </a:lnTo>
                    <a:lnTo>
                      <a:pt x="111126" y="328084"/>
                    </a:lnTo>
                    <a:lnTo>
                      <a:pt x="116417" y="333376"/>
                    </a:lnTo>
                    <a:lnTo>
                      <a:pt x="119063" y="336021"/>
                    </a:lnTo>
                    <a:lnTo>
                      <a:pt x="119063" y="338667"/>
                    </a:lnTo>
                    <a:lnTo>
                      <a:pt x="119063" y="341313"/>
                    </a:lnTo>
                    <a:lnTo>
                      <a:pt x="113772" y="349250"/>
                    </a:lnTo>
                    <a:lnTo>
                      <a:pt x="113772" y="351896"/>
                    </a:lnTo>
                    <a:lnTo>
                      <a:pt x="113772" y="354542"/>
                    </a:lnTo>
                    <a:lnTo>
                      <a:pt x="111126" y="354542"/>
                    </a:lnTo>
                    <a:lnTo>
                      <a:pt x="105834" y="351896"/>
                    </a:lnTo>
                    <a:lnTo>
                      <a:pt x="103188" y="349250"/>
                    </a:lnTo>
                    <a:lnTo>
                      <a:pt x="97896" y="351896"/>
                    </a:lnTo>
                    <a:lnTo>
                      <a:pt x="95251" y="354542"/>
                    </a:lnTo>
                    <a:lnTo>
                      <a:pt x="95251" y="359834"/>
                    </a:lnTo>
                    <a:lnTo>
                      <a:pt x="92605" y="365125"/>
                    </a:lnTo>
                    <a:lnTo>
                      <a:pt x="95251" y="367771"/>
                    </a:lnTo>
                    <a:lnTo>
                      <a:pt x="89959" y="367771"/>
                    </a:lnTo>
                    <a:lnTo>
                      <a:pt x="87313" y="367771"/>
                    </a:lnTo>
                    <a:lnTo>
                      <a:pt x="84667" y="365125"/>
                    </a:lnTo>
                    <a:lnTo>
                      <a:pt x="82021" y="365125"/>
                    </a:lnTo>
                    <a:lnTo>
                      <a:pt x="79375" y="359834"/>
                    </a:lnTo>
                    <a:lnTo>
                      <a:pt x="79375" y="357188"/>
                    </a:lnTo>
                    <a:lnTo>
                      <a:pt x="76729" y="354542"/>
                    </a:lnTo>
                    <a:lnTo>
                      <a:pt x="74083" y="354542"/>
                    </a:lnTo>
                    <a:lnTo>
                      <a:pt x="68792" y="354542"/>
                    </a:lnTo>
                    <a:lnTo>
                      <a:pt x="66146" y="357188"/>
                    </a:lnTo>
                    <a:lnTo>
                      <a:pt x="66146" y="354542"/>
                    </a:lnTo>
                    <a:lnTo>
                      <a:pt x="68792" y="351896"/>
                    </a:lnTo>
                    <a:lnTo>
                      <a:pt x="68792" y="343959"/>
                    </a:lnTo>
                    <a:lnTo>
                      <a:pt x="71437" y="338667"/>
                    </a:lnTo>
                    <a:lnTo>
                      <a:pt x="76729" y="330730"/>
                    </a:lnTo>
                    <a:lnTo>
                      <a:pt x="79375" y="330730"/>
                    </a:lnTo>
                    <a:lnTo>
                      <a:pt x="82021" y="330730"/>
                    </a:lnTo>
                    <a:lnTo>
                      <a:pt x="82021" y="333376"/>
                    </a:lnTo>
                    <a:lnTo>
                      <a:pt x="87313" y="330730"/>
                    </a:lnTo>
                    <a:lnTo>
                      <a:pt x="87313" y="328084"/>
                    </a:lnTo>
                    <a:close/>
                    <a:moveTo>
                      <a:pt x="150813" y="111125"/>
                    </a:moveTo>
                    <a:lnTo>
                      <a:pt x="158750" y="113771"/>
                    </a:lnTo>
                    <a:lnTo>
                      <a:pt x="164042" y="113771"/>
                    </a:lnTo>
                    <a:lnTo>
                      <a:pt x="166688" y="113771"/>
                    </a:lnTo>
                    <a:lnTo>
                      <a:pt x="169333" y="116417"/>
                    </a:lnTo>
                    <a:lnTo>
                      <a:pt x="169333" y="121708"/>
                    </a:lnTo>
                    <a:lnTo>
                      <a:pt x="169333" y="127000"/>
                    </a:lnTo>
                    <a:lnTo>
                      <a:pt x="171979" y="129646"/>
                    </a:lnTo>
                    <a:lnTo>
                      <a:pt x="182563" y="132292"/>
                    </a:lnTo>
                    <a:lnTo>
                      <a:pt x="193146" y="137584"/>
                    </a:lnTo>
                    <a:lnTo>
                      <a:pt x="203729" y="142875"/>
                    </a:lnTo>
                    <a:lnTo>
                      <a:pt x="214313" y="156104"/>
                    </a:lnTo>
                    <a:lnTo>
                      <a:pt x="216958" y="164042"/>
                    </a:lnTo>
                    <a:lnTo>
                      <a:pt x="219604" y="171979"/>
                    </a:lnTo>
                    <a:lnTo>
                      <a:pt x="224896" y="190500"/>
                    </a:lnTo>
                    <a:lnTo>
                      <a:pt x="227542" y="195792"/>
                    </a:lnTo>
                    <a:lnTo>
                      <a:pt x="224896" y="198438"/>
                    </a:lnTo>
                    <a:lnTo>
                      <a:pt x="222250" y="195792"/>
                    </a:lnTo>
                    <a:lnTo>
                      <a:pt x="219604" y="195792"/>
                    </a:lnTo>
                    <a:lnTo>
                      <a:pt x="216958" y="198438"/>
                    </a:lnTo>
                    <a:lnTo>
                      <a:pt x="216958" y="206375"/>
                    </a:lnTo>
                    <a:lnTo>
                      <a:pt x="222250" y="211667"/>
                    </a:lnTo>
                    <a:lnTo>
                      <a:pt x="230188" y="219605"/>
                    </a:lnTo>
                    <a:lnTo>
                      <a:pt x="235479" y="227542"/>
                    </a:lnTo>
                    <a:lnTo>
                      <a:pt x="235479" y="235480"/>
                    </a:lnTo>
                    <a:lnTo>
                      <a:pt x="235479" y="254000"/>
                    </a:lnTo>
                    <a:lnTo>
                      <a:pt x="238125" y="261938"/>
                    </a:lnTo>
                    <a:lnTo>
                      <a:pt x="240771" y="264584"/>
                    </a:lnTo>
                    <a:lnTo>
                      <a:pt x="248708" y="269875"/>
                    </a:lnTo>
                    <a:lnTo>
                      <a:pt x="251354" y="275167"/>
                    </a:lnTo>
                    <a:lnTo>
                      <a:pt x="248708" y="280459"/>
                    </a:lnTo>
                    <a:lnTo>
                      <a:pt x="246063" y="288396"/>
                    </a:lnTo>
                    <a:lnTo>
                      <a:pt x="246063" y="293688"/>
                    </a:lnTo>
                    <a:lnTo>
                      <a:pt x="243417" y="296334"/>
                    </a:lnTo>
                    <a:lnTo>
                      <a:pt x="238125" y="301626"/>
                    </a:lnTo>
                    <a:lnTo>
                      <a:pt x="238125" y="293688"/>
                    </a:lnTo>
                    <a:lnTo>
                      <a:pt x="235479" y="283105"/>
                    </a:lnTo>
                    <a:lnTo>
                      <a:pt x="232833" y="280459"/>
                    </a:lnTo>
                    <a:lnTo>
                      <a:pt x="230188" y="280459"/>
                    </a:lnTo>
                    <a:lnTo>
                      <a:pt x="227542" y="283105"/>
                    </a:lnTo>
                    <a:lnTo>
                      <a:pt x="227542" y="285751"/>
                    </a:lnTo>
                    <a:lnTo>
                      <a:pt x="230188" y="288396"/>
                    </a:lnTo>
                    <a:lnTo>
                      <a:pt x="230188" y="291042"/>
                    </a:lnTo>
                    <a:lnTo>
                      <a:pt x="230188" y="293688"/>
                    </a:lnTo>
                    <a:lnTo>
                      <a:pt x="230188" y="296334"/>
                    </a:lnTo>
                    <a:lnTo>
                      <a:pt x="227542" y="296334"/>
                    </a:lnTo>
                    <a:lnTo>
                      <a:pt x="222250" y="298980"/>
                    </a:lnTo>
                    <a:lnTo>
                      <a:pt x="224896" y="301626"/>
                    </a:lnTo>
                    <a:lnTo>
                      <a:pt x="224896" y="306917"/>
                    </a:lnTo>
                    <a:lnTo>
                      <a:pt x="222250" y="309563"/>
                    </a:lnTo>
                    <a:lnTo>
                      <a:pt x="219604" y="309563"/>
                    </a:lnTo>
                    <a:lnTo>
                      <a:pt x="216958" y="306917"/>
                    </a:lnTo>
                    <a:lnTo>
                      <a:pt x="214313" y="304271"/>
                    </a:lnTo>
                    <a:lnTo>
                      <a:pt x="211667" y="301626"/>
                    </a:lnTo>
                    <a:lnTo>
                      <a:pt x="209021" y="301626"/>
                    </a:lnTo>
                    <a:lnTo>
                      <a:pt x="206375" y="306917"/>
                    </a:lnTo>
                    <a:lnTo>
                      <a:pt x="203729" y="309563"/>
                    </a:lnTo>
                    <a:lnTo>
                      <a:pt x="198438" y="312209"/>
                    </a:lnTo>
                    <a:lnTo>
                      <a:pt x="190500" y="312209"/>
                    </a:lnTo>
                    <a:lnTo>
                      <a:pt x="174625" y="309563"/>
                    </a:lnTo>
                    <a:lnTo>
                      <a:pt x="171979" y="309563"/>
                    </a:lnTo>
                    <a:lnTo>
                      <a:pt x="174625" y="306917"/>
                    </a:lnTo>
                    <a:lnTo>
                      <a:pt x="171979" y="306917"/>
                    </a:lnTo>
                    <a:lnTo>
                      <a:pt x="164042" y="306917"/>
                    </a:lnTo>
                    <a:lnTo>
                      <a:pt x="161396" y="304271"/>
                    </a:lnTo>
                    <a:lnTo>
                      <a:pt x="158750" y="304271"/>
                    </a:lnTo>
                    <a:lnTo>
                      <a:pt x="158750" y="306917"/>
                    </a:lnTo>
                    <a:lnTo>
                      <a:pt x="158750" y="309563"/>
                    </a:lnTo>
                    <a:lnTo>
                      <a:pt x="161396" y="312209"/>
                    </a:lnTo>
                    <a:lnTo>
                      <a:pt x="164042" y="312209"/>
                    </a:lnTo>
                    <a:lnTo>
                      <a:pt x="166688" y="312209"/>
                    </a:lnTo>
                    <a:lnTo>
                      <a:pt x="169333" y="314855"/>
                    </a:lnTo>
                    <a:lnTo>
                      <a:pt x="171979" y="317501"/>
                    </a:lnTo>
                    <a:lnTo>
                      <a:pt x="169333" y="320146"/>
                    </a:lnTo>
                    <a:lnTo>
                      <a:pt x="166688" y="322792"/>
                    </a:lnTo>
                    <a:lnTo>
                      <a:pt x="164042" y="328084"/>
                    </a:lnTo>
                    <a:lnTo>
                      <a:pt x="164042" y="333376"/>
                    </a:lnTo>
                    <a:lnTo>
                      <a:pt x="164042" y="336021"/>
                    </a:lnTo>
                    <a:lnTo>
                      <a:pt x="166688" y="338667"/>
                    </a:lnTo>
                    <a:lnTo>
                      <a:pt x="161396" y="341313"/>
                    </a:lnTo>
                    <a:lnTo>
                      <a:pt x="153458" y="338667"/>
                    </a:lnTo>
                    <a:lnTo>
                      <a:pt x="145521" y="336021"/>
                    </a:lnTo>
                    <a:lnTo>
                      <a:pt x="140229" y="336021"/>
                    </a:lnTo>
                    <a:lnTo>
                      <a:pt x="134938" y="333376"/>
                    </a:lnTo>
                    <a:lnTo>
                      <a:pt x="132292" y="333376"/>
                    </a:lnTo>
                    <a:lnTo>
                      <a:pt x="132292" y="325438"/>
                    </a:lnTo>
                    <a:lnTo>
                      <a:pt x="132292" y="320146"/>
                    </a:lnTo>
                    <a:lnTo>
                      <a:pt x="129646" y="317501"/>
                    </a:lnTo>
                    <a:lnTo>
                      <a:pt x="127000" y="314855"/>
                    </a:lnTo>
                    <a:lnTo>
                      <a:pt x="129646" y="309563"/>
                    </a:lnTo>
                    <a:lnTo>
                      <a:pt x="119063" y="312209"/>
                    </a:lnTo>
                    <a:lnTo>
                      <a:pt x="105833" y="309563"/>
                    </a:lnTo>
                    <a:lnTo>
                      <a:pt x="100542" y="312209"/>
                    </a:lnTo>
                    <a:lnTo>
                      <a:pt x="97896" y="312209"/>
                    </a:lnTo>
                    <a:lnTo>
                      <a:pt x="97896" y="314855"/>
                    </a:lnTo>
                    <a:lnTo>
                      <a:pt x="92604" y="314855"/>
                    </a:lnTo>
                    <a:lnTo>
                      <a:pt x="87313" y="314855"/>
                    </a:lnTo>
                    <a:lnTo>
                      <a:pt x="84667" y="317501"/>
                    </a:lnTo>
                    <a:lnTo>
                      <a:pt x="82020" y="320146"/>
                    </a:lnTo>
                    <a:lnTo>
                      <a:pt x="76729" y="317501"/>
                    </a:lnTo>
                    <a:lnTo>
                      <a:pt x="74083" y="317501"/>
                    </a:lnTo>
                    <a:lnTo>
                      <a:pt x="71437" y="320146"/>
                    </a:lnTo>
                    <a:lnTo>
                      <a:pt x="71437" y="322792"/>
                    </a:lnTo>
                    <a:lnTo>
                      <a:pt x="66145" y="320146"/>
                    </a:lnTo>
                    <a:lnTo>
                      <a:pt x="63500" y="322792"/>
                    </a:lnTo>
                    <a:lnTo>
                      <a:pt x="60854" y="328084"/>
                    </a:lnTo>
                    <a:lnTo>
                      <a:pt x="58208" y="333376"/>
                    </a:lnTo>
                    <a:lnTo>
                      <a:pt x="55562" y="333376"/>
                    </a:lnTo>
                    <a:lnTo>
                      <a:pt x="52916" y="333376"/>
                    </a:lnTo>
                    <a:lnTo>
                      <a:pt x="44979" y="330730"/>
                    </a:lnTo>
                    <a:lnTo>
                      <a:pt x="37041" y="333376"/>
                    </a:lnTo>
                    <a:lnTo>
                      <a:pt x="29104" y="333376"/>
                    </a:lnTo>
                    <a:lnTo>
                      <a:pt x="23812" y="333376"/>
                    </a:lnTo>
                    <a:lnTo>
                      <a:pt x="18520" y="328084"/>
                    </a:lnTo>
                    <a:lnTo>
                      <a:pt x="13229" y="322792"/>
                    </a:lnTo>
                    <a:lnTo>
                      <a:pt x="13229" y="320146"/>
                    </a:lnTo>
                    <a:lnTo>
                      <a:pt x="15875" y="320146"/>
                    </a:lnTo>
                    <a:lnTo>
                      <a:pt x="23812" y="317501"/>
                    </a:lnTo>
                    <a:lnTo>
                      <a:pt x="26458" y="317501"/>
                    </a:lnTo>
                    <a:lnTo>
                      <a:pt x="29104" y="314855"/>
                    </a:lnTo>
                    <a:lnTo>
                      <a:pt x="34395" y="304271"/>
                    </a:lnTo>
                    <a:lnTo>
                      <a:pt x="39687" y="296334"/>
                    </a:lnTo>
                    <a:lnTo>
                      <a:pt x="44979" y="291042"/>
                    </a:lnTo>
                    <a:lnTo>
                      <a:pt x="42333" y="288396"/>
                    </a:lnTo>
                    <a:lnTo>
                      <a:pt x="50270" y="285751"/>
                    </a:lnTo>
                    <a:lnTo>
                      <a:pt x="58208" y="283105"/>
                    </a:lnTo>
                    <a:lnTo>
                      <a:pt x="63500" y="283105"/>
                    </a:lnTo>
                    <a:lnTo>
                      <a:pt x="76729" y="280459"/>
                    </a:lnTo>
                    <a:lnTo>
                      <a:pt x="95250" y="275167"/>
                    </a:lnTo>
                    <a:lnTo>
                      <a:pt x="97896" y="275167"/>
                    </a:lnTo>
                    <a:lnTo>
                      <a:pt x="100542" y="275167"/>
                    </a:lnTo>
                    <a:lnTo>
                      <a:pt x="103188" y="277813"/>
                    </a:lnTo>
                    <a:lnTo>
                      <a:pt x="105833" y="275167"/>
                    </a:lnTo>
                    <a:lnTo>
                      <a:pt x="111125" y="275167"/>
                    </a:lnTo>
                    <a:lnTo>
                      <a:pt x="113771" y="277813"/>
                    </a:lnTo>
                    <a:lnTo>
                      <a:pt x="116417" y="280459"/>
                    </a:lnTo>
                    <a:lnTo>
                      <a:pt x="121708" y="277813"/>
                    </a:lnTo>
                    <a:lnTo>
                      <a:pt x="124354" y="275167"/>
                    </a:lnTo>
                    <a:lnTo>
                      <a:pt x="121708" y="272521"/>
                    </a:lnTo>
                    <a:lnTo>
                      <a:pt x="119063" y="269875"/>
                    </a:lnTo>
                    <a:lnTo>
                      <a:pt x="119063" y="261938"/>
                    </a:lnTo>
                    <a:lnTo>
                      <a:pt x="119063" y="254000"/>
                    </a:lnTo>
                    <a:lnTo>
                      <a:pt x="116417" y="248709"/>
                    </a:lnTo>
                    <a:lnTo>
                      <a:pt x="113771" y="243417"/>
                    </a:lnTo>
                    <a:lnTo>
                      <a:pt x="116417" y="235480"/>
                    </a:lnTo>
                    <a:lnTo>
                      <a:pt x="124354" y="224896"/>
                    </a:lnTo>
                    <a:lnTo>
                      <a:pt x="127000" y="224896"/>
                    </a:lnTo>
                    <a:lnTo>
                      <a:pt x="129646" y="224896"/>
                    </a:lnTo>
                    <a:lnTo>
                      <a:pt x="129646" y="227542"/>
                    </a:lnTo>
                    <a:lnTo>
                      <a:pt x="129646" y="232834"/>
                    </a:lnTo>
                    <a:lnTo>
                      <a:pt x="127000" y="235480"/>
                    </a:lnTo>
                    <a:lnTo>
                      <a:pt x="129646" y="235480"/>
                    </a:lnTo>
                    <a:lnTo>
                      <a:pt x="132292" y="238125"/>
                    </a:lnTo>
                    <a:lnTo>
                      <a:pt x="132292" y="243417"/>
                    </a:lnTo>
                    <a:lnTo>
                      <a:pt x="137583" y="243417"/>
                    </a:lnTo>
                    <a:lnTo>
                      <a:pt x="145521" y="235480"/>
                    </a:lnTo>
                    <a:lnTo>
                      <a:pt x="158750" y="224896"/>
                    </a:lnTo>
                    <a:lnTo>
                      <a:pt x="164042" y="219605"/>
                    </a:lnTo>
                    <a:lnTo>
                      <a:pt x="164042" y="214313"/>
                    </a:lnTo>
                    <a:lnTo>
                      <a:pt x="164042" y="209021"/>
                    </a:lnTo>
                    <a:lnTo>
                      <a:pt x="166688" y="203729"/>
                    </a:lnTo>
                    <a:lnTo>
                      <a:pt x="169333" y="193146"/>
                    </a:lnTo>
                    <a:lnTo>
                      <a:pt x="166688" y="182563"/>
                    </a:lnTo>
                    <a:lnTo>
                      <a:pt x="164042" y="174625"/>
                    </a:lnTo>
                    <a:lnTo>
                      <a:pt x="158750" y="169334"/>
                    </a:lnTo>
                    <a:lnTo>
                      <a:pt x="156104" y="166688"/>
                    </a:lnTo>
                    <a:lnTo>
                      <a:pt x="153458" y="166688"/>
                    </a:lnTo>
                    <a:lnTo>
                      <a:pt x="150813" y="166688"/>
                    </a:lnTo>
                    <a:lnTo>
                      <a:pt x="148167" y="164042"/>
                    </a:lnTo>
                    <a:lnTo>
                      <a:pt x="148167" y="161396"/>
                    </a:lnTo>
                    <a:lnTo>
                      <a:pt x="150813" y="158750"/>
                    </a:lnTo>
                    <a:lnTo>
                      <a:pt x="150813" y="153459"/>
                    </a:lnTo>
                    <a:lnTo>
                      <a:pt x="140229" y="142875"/>
                    </a:lnTo>
                    <a:lnTo>
                      <a:pt x="137583" y="140229"/>
                    </a:lnTo>
                    <a:lnTo>
                      <a:pt x="137583" y="137584"/>
                    </a:lnTo>
                    <a:lnTo>
                      <a:pt x="142875" y="132292"/>
                    </a:lnTo>
                    <a:lnTo>
                      <a:pt x="140229" y="129646"/>
                    </a:lnTo>
                    <a:lnTo>
                      <a:pt x="137583" y="127000"/>
                    </a:lnTo>
                    <a:lnTo>
                      <a:pt x="137583" y="124354"/>
                    </a:lnTo>
                    <a:lnTo>
                      <a:pt x="140229" y="121708"/>
                    </a:lnTo>
                    <a:lnTo>
                      <a:pt x="142875" y="121708"/>
                    </a:lnTo>
                    <a:lnTo>
                      <a:pt x="148167" y="124354"/>
                    </a:lnTo>
                    <a:lnTo>
                      <a:pt x="153458" y="127000"/>
                    </a:lnTo>
                    <a:lnTo>
                      <a:pt x="156104" y="127000"/>
                    </a:lnTo>
                    <a:lnTo>
                      <a:pt x="158750" y="119063"/>
                    </a:lnTo>
                    <a:lnTo>
                      <a:pt x="158750" y="116417"/>
                    </a:lnTo>
                    <a:lnTo>
                      <a:pt x="153458" y="119063"/>
                    </a:lnTo>
                    <a:lnTo>
                      <a:pt x="150813" y="121708"/>
                    </a:lnTo>
                    <a:lnTo>
                      <a:pt x="148167" y="121708"/>
                    </a:lnTo>
                    <a:lnTo>
                      <a:pt x="148167" y="116417"/>
                    </a:lnTo>
                    <a:lnTo>
                      <a:pt x="148167" y="113771"/>
                    </a:lnTo>
                    <a:close/>
                    <a:moveTo>
                      <a:pt x="89958" y="0"/>
                    </a:moveTo>
                    <a:lnTo>
                      <a:pt x="92604" y="0"/>
                    </a:lnTo>
                    <a:lnTo>
                      <a:pt x="95250" y="2646"/>
                    </a:lnTo>
                    <a:lnTo>
                      <a:pt x="105833" y="10584"/>
                    </a:lnTo>
                    <a:lnTo>
                      <a:pt x="113771" y="15875"/>
                    </a:lnTo>
                    <a:lnTo>
                      <a:pt x="124354" y="21167"/>
                    </a:lnTo>
                    <a:lnTo>
                      <a:pt x="134937" y="23813"/>
                    </a:lnTo>
                    <a:lnTo>
                      <a:pt x="142875" y="29104"/>
                    </a:lnTo>
                    <a:lnTo>
                      <a:pt x="153458" y="34396"/>
                    </a:lnTo>
                    <a:lnTo>
                      <a:pt x="164042" y="37042"/>
                    </a:lnTo>
                    <a:lnTo>
                      <a:pt x="185208" y="42334"/>
                    </a:lnTo>
                    <a:lnTo>
                      <a:pt x="193146" y="44979"/>
                    </a:lnTo>
                    <a:lnTo>
                      <a:pt x="195792" y="42334"/>
                    </a:lnTo>
                    <a:lnTo>
                      <a:pt x="203729" y="37042"/>
                    </a:lnTo>
                    <a:lnTo>
                      <a:pt x="209021" y="29104"/>
                    </a:lnTo>
                    <a:lnTo>
                      <a:pt x="211667" y="29104"/>
                    </a:lnTo>
                    <a:lnTo>
                      <a:pt x="209021" y="42334"/>
                    </a:lnTo>
                    <a:lnTo>
                      <a:pt x="209021" y="47625"/>
                    </a:lnTo>
                    <a:lnTo>
                      <a:pt x="211667" y="50271"/>
                    </a:lnTo>
                    <a:lnTo>
                      <a:pt x="216958" y="50271"/>
                    </a:lnTo>
                    <a:lnTo>
                      <a:pt x="216958" y="52917"/>
                    </a:lnTo>
                    <a:lnTo>
                      <a:pt x="219604" y="58209"/>
                    </a:lnTo>
                    <a:lnTo>
                      <a:pt x="222250" y="58209"/>
                    </a:lnTo>
                    <a:lnTo>
                      <a:pt x="230188" y="58209"/>
                    </a:lnTo>
                    <a:lnTo>
                      <a:pt x="235479" y="58209"/>
                    </a:lnTo>
                    <a:lnTo>
                      <a:pt x="227542" y="63500"/>
                    </a:lnTo>
                    <a:lnTo>
                      <a:pt x="216958" y="71438"/>
                    </a:lnTo>
                    <a:lnTo>
                      <a:pt x="211667" y="71438"/>
                    </a:lnTo>
                    <a:lnTo>
                      <a:pt x="203729" y="71438"/>
                    </a:lnTo>
                    <a:lnTo>
                      <a:pt x="198437" y="74084"/>
                    </a:lnTo>
                    <a:lnTo>
                      <a:pt x="193146" y="79375"/>
                    </a:lnTo>
                    <a:lnTo>
                      <a:pt x="193146" y="84667"/>
                    </a:lnTo>
                    <a:lnTo>
                      <a:pt x="193146" y="89959"/>
                    </a:lnTo>
                    <a:lnTo>
                      <a:pt x="198437" y="95251"/>
                    </a:lnTo>
                    <a:lnTo>
                      <a:pt x="195792" y="95251"/>
                    </a:lnTo>
                    <a:lnTo>
                      <a:pt x="187854" y="95251"/>
                    </a:lnTo>
                    <a:lnTo>
                      <a:pt x="177271" y="92605"/>
                    </a:lnTo>
                    <a:lnTo>
                      <a:pt x="169333" y="89959"/>
                    </a:lnTo>
                    <a:lnTo>
                      <a:pt x="161396" y="89959"/>
                    </a:lnTo>
                    <a:lnTo>
                      <a:pt x="150812" y="84667"/>
                    </a:lnTo>
                    <a:lnTo>
                      <a:pt x="145521" y="82021"/>
                    </a:lnTo>
                    <a:lnTo>
                      <a:pt x="142875" y="82021"/>
                    </a:lnTo>
                    <a:lnTo>
                      <a:pt x="137583" y="84667"/>
                    </a:lnTo>
                    <a:lnTo>
                      <a:pt x="134937" y="87313"/>
                    </a:lnTo>
                    <a:lnTo>
                      <a:pt x="132291" y="89959"/>
                    </a:lnTo>
                    <a:lnTo>
                      <a:pt x="129646" y="87313"/>
                    </a:lnTo>
                    <a:lnTo>
                      <a:pt x="121708" y="87313"/>
                    </a:lnTo>
                    <a:lnTo>
                      <a:pt x="116416" y="89959"/>
                    </a:lnTo>
                    <a:lnTo>
                      <a:pt x="116416" y="92605"/>
                    </a:lnTo>
                    <a:lnTo>
                      <a:pt x="124354" y="95251"/>
                    </a:lnTo>
                    <a:lnTo>
                      <a:pt x="134937" y="97896"/>
                    </a:lnTo>
                    <a:lnTo>
                      <a:pt x="142875" y="103188"/>
                    </a:lnTo>
                    <a:lnTo>
                      <a:pt x="148166" y="108480"/>
                    </a:lnTo>
                    <a:lnTo>
                      <a:pt x="137583" y="111126"/>
                    </a:lnTo>
                    <a:lnTo>
                      <a:pt x="134937" y="116417"/>
                    </a:lnTo>
                    <a:lnTo>
                      <a:pt x="132291" y="119063"/>
                    </a:lnTo>
                    <a:lnTo>
                      <a:pt x="127000" y="119063"/>
                    </a:lnTo>
                    <a:lnTo>
                      <a:pt x="124354" y="119063"/>
                    </a:lnTo>
                    <a:lnTo>
                      <a:pt x="121708" y="116417"/>
                    </a:lnTo>
                    <a:lnTo>
                      <a:pt x="121708" y="108480"/>
                    </a:lnTo>
                    <a:lnTo>
                      <a:pt x="121708" y="103188"/>
                    </a:lnTo>
                    <a:lnTo>
                      <a:pt x="119062" y="103188"/>
                    </a:lnTo>
                    <a:lnTo>
                      <a:pt x="116416" y="100542"/>
                    </a:lnTo>
                    <a:lnTo>
                      <a:pt x="108479" y="97896"/>
                    </a:lnTo>
                    <a:lnTo>
                      <a:pt x="103187" y="95251"/>
                    </a:lnTo>
                    <a:lnTo>
                      <a:pt x="100541" y="89959"/>
                    </a:lnTo>
                    <a:lnTo>
                      <a:pt x="103187" y="84667"/>
                    </a:lnTo>
                    <a:lnTo>
                      <a:pt x="105833" y="82021"/>
                    </a:lnTo>
                    <a:lnTo>
                      <a:pt x="105833" y="79375"/>
                    </a:lnTo>
                    <a:lnTo>
                      <a:pt x="103187" y="74084"/>
                    </a:lnTo>
                    <a:lnTo>
                      <a:pt x="97895" y="71438"/>
                    </a:lnTo>
                    <a:lnTo>
                      <a:pt x="97895" y="68792"/>
                    </a:lnTo>
                    <a:lnTo>
                      <a:pt x="100541" y="68792"/>
                    </a:lnTo>
                    <a:lnTo>
                      <a:pt x="105833" y="68792"/>
                    </a:lnTo>
                    <a:lnTo>
                      <a:pt x="111125" y="68792"/>
                    </a:lnTo>
                    <a:lnTo>
                      <a:pt x="116416" y="63500"/>
                    </a:lnTo>
                    <a:lnTo>
                      <a:pt x="116416" y="60855"/>
                    </a:lnTo>
                    <a:lnTo>
                      <a:pt x="111125" y="55563"/>
                    </a:lnTo>
                    <a:lnTo>
                      <a:pt x="108479" y="50271"/>
                    </a:lnTo>
                    <a:lnTo>
                      <a:pt x="108479" y="47625"/>
                    </a:lnTo>
                    <a:lnTo>
                      <a:pt x="108479" y="42334"/>
                    </a:lnTo>
                    <a:lnTo>
                      <a:pt x="111125" y="39688"/>
                    </a:lnTo>
                    <a:lnTo>
                      <a:pt x="108479" y="37042"/>
                    </a:lnTo>
                    <a:lnTo>
                      <a:pt x="103187" y="34396"/>
                    </a:lnTo>
                    <a:lnTo>
                      <a:pt x="100541" y="31750"/>
                    </a:lnTo>
                    <a:lnTo>
                      <a:pt x="95250" y="21167"/>
                    </a:lnTo>
                    <a:lnTo>
                      <a:pt x="89958" y="15875"/>
                    </a:lnTo>
                    <a:lnTo>
                      <a:pt x="84666" y="13229"/>
                    </a:lnTo>
                    <a:lnTo>
                      <a:pt x="84666" y="10584"/>
                    </a:lnTo>
                    <a:lnTo>
                      <a:pt x="87312" y="793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5" name="Kazakhstan">
                <a:extLst>
                  <a:ext uri="{FF2B5EF4-FFF2-40B4-BE49-F238E27FC236}">
                    <a16:creationId xmlns:a16="http://schemas.microsoft.com/office/drawing/2014/main" id="{8CB920B6-CC0A-4B75-8741-CD8AED2BDDBB}"/>
                  </a:ext>
                </a:extLst>
              </p:cNvPr>
              <p:cNvSpPr>
                <a:spLocks/>
              </p:cNvSpPr>
              <p:nvPr/>
            </p:nvSpPr>
            <p:spPr bwMode="auto">
              <a:xfrm>
                <a:off x="5256048" y="726088"/>
                <a:ext cx="1061876" cy="443025"/>
              </a:xfrm>
              <a:custGeom>
                <a:avLst/>
                <a:gdLst/>
                <a:ahLst/>
                <a:cxnLst>
                  <a:cxn ang="0">
                    <a:pos x="474" y="288"/>
                  </a:cxn>
                  <a:cxn ang="0">
                    <a:pos x="456" y="304"/>
                  </a:cxn>
                  <a:cxn ang="0">
                    <a:pos x="420" y="292"/>
                  </a:cxn>
                  <a:cxn ang="0">
                    <a:pos x="378" y="236"/>
                  </a:cxn>
                  <a:cxn ang="0">
                    <a:pos x="354" y="238"/>
                  </a:cxn>
                  <a:cxn ang="0">
                    <a:pos x="298" y="216"/>
                  </a:cxn>
                  <a:cxn ang="0">
                    <a:pos x="288" y="192"/>
                  </a:cxn>
                  <a:cxn ang="0">
                    <a:pos x="276" y="178"/>
                  </a:cxn>
                  <a:cxn ang="0">
                    <a:pos x="252" y="176"/>
                  </a:cxn>
                  <a:cxn ang="0">
                    <a:pos x="240" y="186"/>
                  </a:cxn>
                  <a:cxn ang="0">
                    <a:pos x="206" y="202"/>
                  </a:cxn>
                  <a:cxn ang="0">
                    <a:pos x="198" y="278"/>
                  </a:cxn>
                  <a:cxn ang="0">
                    <a:pos x="156" y="282"/>
                  </a:cxn>
                  <a:cxn ang="0">
                    <a:pos x="150" y="250"/>
                  </a:cxn>
                  <a:cxn ang="0">
                    <a:pos x="128" y="240"/>
                  </a:cxn>
                  <a:cxn ang="0">
                    <a:pos x="98" y="222"/>
                  </a:cxn>
                  <a:cxn ang="0">
                    <a:pos x="102" y="214"/>
                  </a:cxn>
                  <a:cxn ang="0">
                    <a:pos x="96" y="204"/>
                  </a:cxn>
                  <a:cxn ang="0">
                    <a:pos x="120" y="192"/>
                  </a:cxn>
                  <a:cxn ang="0">
                    <a:pos x="134" y="192"/>
                  </a:cxn>
                  <a:cxn ang="0">
                    <a:pos x="132" y="172"/>
                  </a:cxn>
                  <a:cxn ang="0">
                    <a:pos x="122" y="152"/>
                  </a:cxn>
                  <a:cxn ang="0">
                    <a:pos x="82" y="160"/>
                  </a:cxn>
                  <a:cxn ang="0">
                    <a:pos x="54" y="168"/>
                  </a:cxn>
                  <a:cxn ang="0">
                    <a:pos x="46" y="150"/>
                  </a:cxn>
                  <a:cxn ang="0">
                    <a:pos x="16" y="142"/>
                  </a:cxn>
                  <a:cxn ang="0">
                    <a:pos x="0" y="126"/>
                  </a:cxn>
                  <a:cxn ang="0">
                    <a:pos x="10" y="86"/>
                  </a:cxn>
                  <a:cxn ang="0">
                    <a:pos x="32" y="94"/>
                  </a:cxn>
                  <a:cxn ang="0">
                    <a:pos x="38" y="78"/>
                  </a:cxn>
                  <a:cxn ang="0">
                    <a:pos x="56" y="64"/>
                  </a:cxn>
                  <a:cxn ang="0">
                    <a:pos x="86" y="66"/>
                  </a:cxn>
                  <a:cxn ang="0">
                    <a:pos x="118" y="72"/>
                  </a:cxn>
                  <a:cxn ang="0">
                    <a:pos x="148" y="74"/>
                  </a:cxn>
                  <a:cxn ang="0">
                    <a:pos x="172" y="78"/>
                  </a:cxn>
                  <a:cxn ang="0">
                    <a:pos x="198" y="82"/>
                  </a:cxn>
                  <a:cxn ang="0">
                    <a:pos x="246" y="84"/>
                  </a:cxn>
                  <a:cxn ang="0">
                    <a:pos x="230" y="66"/>
                  </a:cxn>
                  <a:cxn ang="0">
                    <a:pos x="228" y="46"/>
                  </a:cxn>
                  <a:cxn ang="0">
                    <a:pos x="208" y="36"/>
                  </a:cxn>
                  <a:cxn ang="0">
                    <a:pos x="282" y="22"/>
                  </a:cxn>
                  <a:cxn ang="0">
                    <a:pos x="338" y="10"/>
                  </a:cxn>
                  <a:cxn ang="0">
                    <a:pos x="374" y="4"/>
                  </a:cxn>
                  <a:cxn ang="0">
                    <a:pos x="382" y="22"/>
                  </a:cxn>
                  <a:cxn ang="0">
                    <a:pos x="406" y="22"/>
                  </a:cxn>
                  <a:cxn ang="0">
                    <a:pos x="422" y="34"/>
                  </a:cxn>
                  <a:cxn ang="0">
                    <a:pos x="444" y="24"/>
                  </a:cxn>
                  <a:cxn ang="0">
                    <a:pos x="462" y="26"/>
                  </a:cxn>
                  <a:cxn ang="0">
                    <a:pos x="568" y="88"/>
                  </a:cxn>
                  <a:cxn ang="0">
                    <a:pos x="592" y="90"/>
                  </a:cxn>
                  <a:cxn ang="0">
                    <a:pos x="640" y="96"/>
                  </a:cxn>
                  <a:cxn ang="0">
                    <a:pos x="664" y="108"/>
                  </a:cxn>
                  <a:cxn ang="0">
                    <a:pos x="690" y="104"/>
                  </a:cxn>
                  <a:cxn ang="0">
                    <a:pos x="726" y="114"/>
                  </a:cxn>
                  <a:cxn ang="0">
                    <a:pos x="722" y="122"/>
                  </a:cxn>
                  <a:cxn ang="0">
                    <a:pos x="696" y="156"/>
                  </a:cxn>
                  <a:cxn ang="0">
                    <a:pos x="674" y="186"/>
                  </a:cxn>
                  <a:cxn ang="0">
                    <a:pos x="640" y="206"/>
                  </a:cxn>
                  <a:cxn ang="0">
                    <a:pos x="664" y="234"/>
                  </a:cxn>
                  <a:cxn ang="0">
                    <a:pos x="658" y="258"/>
                  </a:cxn>
                  <a:cxn ang="0">
                    <a:pos x="634" y="250"/>
                  </a:cxn>
                  <a:cxn ang="0">
                    <a:pos x="544" y="250"/>
                  </a:cxn>
                  <a:cxn ang="0">
                    <a:pos x="512" y="252"/>
                  </a:cxn>
                </a:cxnLst>
                <a:rect l="0" t="0" r="r" b="b"/>
                <a:pathLst>
                  <a:path w="738" h="304">
                    <a:moveTo>
                      <a:pt x="498" y="260"/>
                    </a:moveTo>
                    <a:lnTo>
                      <a:pt x="498" y="260"/>
                    </a:lnTo>
                    <a:lnTo>
                      <a:pt x="492" y="264"/>
                    </a:lnTo>
                    <a:lnTo>
                      <a:pt x="492" y="264"/>
                    </a:lnTo>
                    <a:lnTo>
                      <a:pt x="486" y="270"/>
                    </a:lnTo>
                    <a:lnTo>
                      <a:pt x="484" y="276"/>
                    </a:lnTo>
                    <a:lnTo>
                      <a:pt x="480" y="282"/>
                    </a:lnTo>
                    <a:lnTo>
                      <a:pt x="474" y="288"/>
                    </a:lnTo>
                    <a:lnTo>
                      <a:pt x="474" y="288"/>
                    </a:lnTo>
                    <a:lnTo>
                      <a:pt x="468" y="292"/>
                    </a:lnTo>
                    <a:lnTo>
                      <a:pt x="466" y="296"/>
                    </a:lnTo>
                    <a:lnTo>
                      <a:pt x="466" y="300"/>
                    </a:lnTo>
                    <a:lnTo>
                      <a:pt x="466" y="302"/>
                    </a:lnTo>
                    <a:lnTo>
                      <a:pt x="466" y="304"/>
                    </a:lnTo>
                    <a:lnTo>
                      <a:pt x="462" y="304"/>
                    </a:lnTo>
                    <a:lnTo>
                      <a:pt x="462" y="304"/>
                    </a:lnTo>
                    <a:lnTo>
                      <a:pt x="458" y="304"/>
                    </a:lnTo>
                    <a:lnTo>
                      <a:pt x="456" y="304"/>
                    </a:lnTo>
                    <a:lnTo>
                      <a:pt x="458" y="300"/>
                    </a:lnTo>
                    <a:lnTo>
                      <a:pt x="460" y="298"/>
                    </a:lnTo>
                    <a:lnTo>
                      <a:pt x="456" y="298"/>
                    </a:lnTo>
                    <a:lnTo>
                      <a:pt x="456" y="298"/>
                    </a:lnTo>
                    <a:lnTo>
                      <a:pt x="438" y="300"/>
                    </a:lnTo>
                    <a:lnTo>
                      <a:pt x="430" y="300"/>
                    </a:lnTo>
                    <a:lnTo>
                      <a:pt x="426" y="298"/>
                    </a:lnTo>
                    <a:lnTo>
                      <a:pt x="422" y="296"/>
                    </a:lnTo>
                    <a:lnTo>
                      <a:pt x="420" y="292"/>
                    </a:lnTo>
                    <a:lnTo>
                      <a:pt x="418" y="280"/>
                    </a:lnTo>
                    <a:lnTo>
                      <a:pt x="408" y="282"/>
                    </a:lnTo>
                    <a:lnTo>
                      <a:pt x="398" y="266"/>
                    </a:lnTo>
                    <a:lnTo>
                      <a:pt x="406" y="266"/>
                    </a:lnTo>
                    <a:lnTo>
                      <a:pt x="402" y="248"/>
                    </a:lnTo>
                    <a:lnTo>
                      <a:pt x="394" y="254"/>
                    </a:lnTo>
                    <a:lnTo>
                      <a:pt x="394" y="254"/>
                    </a:lnTo>
                    <a:lnTo>
                      <a:pt x="382" y="240"/>
                    </a:lnTo>
                    <a:lnTo>
                      <a:pt x="378" y="236"/>
                    </a:lnTo>
                    <a:lnTo>
                      <a:pt x="374" y="234"/>
                    </a:lnTo>
                    <a:lnTo>
                      <a:pt x="370" y="234"/>
                    </a:lnTo>
                    <a:lnTo>
                      <a:pt x="364" y="232"/>
                    </a:lnTo>
                    <a:lnTo>
                      <a:pt x="364" y="232"/>
                    </a:lnTo>
                    <a:lnTo>
                      <a:pt x="360" y="228"/>
                    </a:lnTo>
                    <a:lnTo>
                      <a:pt x="360" y="232"/>
                    </a:lnTo>
                    <a:lnTo>
                      <a:pt x="358" y="236"/>
                    </a:lnTo>
                    <a:lnTo>
                      <a:pt x="356" y="238"/>
                    </a:lnTo>
                    <a:lnTo>
                      <a:pt x="354" y="238"/>
                    </a:lnTo>
                    <a:lnTo>
                      <a:pt x="354" y="238"/>
                    </a:lnTo>
                    <a:lnTo>
                      <a:pt x="308" y="236"/>
                    </a:lnTo>
                    <a:lnTo>
                      <a:pt x="308" y="236"/>
                    </a:lnTo>
                    <a:lnTo>
                      <a:pt x="306" y="236"/>
                    </a:lnTo>
                    <a:lnTo>
                      <a:pt x="302" y="234"/>
                    </a:lnTo>
                    <a:lnTo>
                      <a:pt x="298" y="226"/>
                    </a:lnTo>
                    <a:lnTo>
                      <a:pt x="296" y="220"/>
                    </a:lnTo>
                    <a:lnTo>
                      <a:pt x="296" y="216"/>
                    </a:lnTo>
                    <a:lnTo>
                      <a:pt x="298" y="216"/>
                    </a:lnTo>
                    <a:lnTo>
                      <a:pt x="298" y="216"/>
                    </a:lnTo>
                    <a:lnTo>
                      <a:pt x="298" y="214"/>
                    </a:lnTo>
                    <a:lnTo>
                      <a:pt x="298" y="212"/>
                    </a:lnTo>
                    <a:lnTo>
                      <a:pt x="296" y="206"/>
                    </a:lnTo>
                    <a:lnTo>
                      <a:pt x="292" y="198"/>
                    </a:lnTo>
                    <a:lnTo>
                      <a:pt x="290" y="196"/>
                    </a:lnTo>
                    <a:lnTo>
                      <a:pt x="286" y="194"/>
                    </a:lnTo>
                    <a:lnTo>
                      <a:pt x="286" y="194"/>
                    </a:lnTo>
                    <a:lnTo>
                      <a:pt x="288" y="192"/>
                    </a:lnTo>
                    <a:lnTo>
                      <a:pt x="288" y="192"/>
                    </a:lnTo>
                    <a:lnTo>
                      <a:pt x="286" y="190"/>
                    </a:lnTo>
                    <a:lnTo>
                      <a:pt x="286" y="190"/>
                    </a:lnTo>
                    <a:lnTo>
                      <a:pt x="284" y="190"/>
                    </a:lnTo>
                    <a:lnTo>
                      <a:pt x="282" y="188"/>
                    </a:lnTo>
                    <a:lnTo>
                      <a:pt x="282" y="182"/>
                    </a:lnTo>
                    <a:lnTo>
                      <a:pt x="280" y="180"/>
                    </a:lnTo>
                    <a:lnTo>
                      <a:pt x="280" y="178"/>
                    </a:lnTo>
                    <a:lnTo>
                      <a:pt x="276" y="178"/>
                    </a:lnTo>
                    <a:lnTo>
                      <a:pt x="270" y="178"/>
                    </a:lnTo>
                    <a:lnTo>
                      <a:pt x="270" y="178"/>
                    </a:lnTo>
                    <a:lnTo>
                      <a:pt x="264" y="180"/>
                    </a:lnTo>
                    <a:lnTo>
                      <a:pt x="260" y="178"/>
                    </a:lnTo>
                    <a:lnTo>
                      <a:pt x="258" y="178"/>
                    </a:lnTo>
                    <a:lnTo>
                      <a:pt x="258" y="176"/>
                    </a:lnTo>
                    <a:lnTo>
                      <a:pt x="256" y="174"/>
                    </a:lnTo>
                    <a:lnTo>
                      <a:pt x="252" y="176"/>
                    </a:lnTo>
                    <a:lnTo>
                      <a:pt x="252" y="176"/>
                    </a:lnTo>
                    <a:lnTo>
                      <a:pt x="250" y="178"/>
                    </a:lnTo>
                    <a:lnTo>
                      <a:pt x="248" y="178"/>
                    </a:lnTo>
                    <a:lnTo>
                      <a:pt x="246" y="174"/>
                    </a:lnTo>
                    <a:lnTo>
                      <a:pt x="244" y="172"/>
                    </a:lnTo>
                    <a:lnTo>
                      <a:pt x="244" y="180"/>
                    </a:lnTo>
                    <a:lnTo>
                      <a:pt x="244" y="180"/>
                    </a:lnTo>
                    <a:lnTo>
                      <a:pt x="244" y="188"/>
                    </a:lnTo>
                    <a:lnTo>
                      <a:pt x="244" y="192"/>
                    </a:lnTo>
                    <a:lnTo>
                      <a:pt x="240" y="186"/>
                    </a:lnTo>
                    <a:lnTo>
                      <a:pt x="236" y="182"/>
                    </a:lnTo>
                    <a:lnTo>
                      <a:pt x="236" y="182"/>
                    </a:lnTo>
                    <a:lnTo>
                      <a:pt x="234" y="190"/>
                    </a:lnTo>
                    <a:lnTo>
                      <a:pt x="234" y="190"/>
                    </a:lnTo>
                    <a:lnTo>
                      <a:pt x="234" y="192"/>
                    </a:lnTo>
                    <a:lnTo>
                      <a:pt x="230" y="194"/>
                    </a:lnTo>
                    <a:lnTo>
                      <a:pt x="218" y="196"/>
                    </a:lnTo>
                    <a:lnTo>
                      <a:pt x="212" y="200"/>
                    </a:lnTo>
                    <a:lnTo>
                      <a:pt x="206" y="202"/>
                    </a:lnTo>
                    <a:lnTo>
                      <a:pt x="204" y="206"/>
                    </a:lnTo>
                    <a:lnTo>
                      <a:pt x="204" y="212"/>
                    </a:lnTo>
                    <a:lnTo>
                      <a:pt x="204" y="212"/>
                    </a:lnTo>
                    <a:lnTo>
                      <a:pt x="226" y="288"/>
                    </a:lnTo>
                    <a:lnTo>
                      <a:pt x="226" y="288"/>
                    </a:lnTo>
                    <a:lnTo>
                      <a:pt x="210" y="288"/>
                    </a:lnTo>
                    <a:lnTo>
                      <a:pt x="204" y="284"/>
                    </a:lnTo>
                    <a:lnTo>
                      <a:pt x="198" y="278"/>
                    </a:lnTo>
                    <a:lnTo>
                      <a:pt x="198" y="278"/>
                    </a:lnTo>
                    <a:lnTo>
                      <a:pt x="196" y="274"/>
                    </a:lnTo>
                    <a:lnTo>
                      <a:pt x="190" y="270"/>
                    </a:lnTo>
                    <a:lnTo>
                      <a:pt x="184" y="266"/>
                    </a:lnTo>
                    <a:lnTo>
                      <a:pt x="178" y="266"/>
                    </a:lnTo>
                    <a:lnTo>
                      <a:pt x="172" y="266"/>
                    </a:lnTo>
                    <a:lnTo>
                      <a:pt x="164" y="268"/>
                    </a:lnTo>
                    <a:lnTo>
                      <a:pt x="160" y="274"/>
                    </a:lnTo>
                    <a:lnTo>
                      <a:pt x="156" y="282"/>
                    </a:lnTo>
                    <a:lnTo>
                      <a:pt x="156" y="282"/>
                    </a:lnTo>
                    <a:lnTo>
                      <a:pt x="152" y="280"/>
                    </a:lnTo>
                    <a:lnTo>
                      <a:pt x="148" y="278"/>
                    </a:lnTo>
                    <a:lnTo>
                      <a:pt x="146" y="272"/>
                    </a:lnTo>
                    <a:lnTo>
                      <a:pt x="146" y="266"/>
                    </a:lnTo>
                    <a:lnTo>
                      <a:pt x="148" y="264"/>
                    </a:lnTo>
                    <a:lnTo>
                      <a:pt x="148" y="264"/>
                    </a:lnTo>
                    <a:lnTo>
                      <a:pt x="150" y="260"/>
                    </a:lnTo>
                    <a:lnTo>
                      <a:pt x="150" y="256"/>
                    </a:lnTo>
                    <a:lnTo>
                      <a:pt x="150" y="250"/>
                    </a:lnTo>
                    <a:lnTo>
                      <a:pt x="150" y="250"/>
                    </a:lnTo>
                    <a:lnTo>
                      <a:pt x="150" y="246"/>
                    </a:lnTo>
                    <a:lnTo>
                      <a:pt x="148" y="246"/>
                    </a:lnTo>
                    <a:lnTo>
                      <a:pt x="138" y="248"/>
                    </a:lnTo>
                    <a:lnTo>
                      <a:pt x="128" y="248"/>
                    </a:lnTo>
                    <a:lnTo>
                      <a:pt x="126" y="248"/>
                    </a:lnTo>
                    <a:lnTo>
                      <a:pt x="126" y="244"/>
                    </a:lnTo>
                    <a:lnTo>
                      <a:pt x="126" y="244"/>
                    </a:lnTo>
                    <a:lnTo>
                      <a:pt x="128" y="240"/>
                    </a:lnTo>
                    <a:lnTo>
                      <a:pt x="126" y="240"/>
                    </a:lnTo>
                    <a:lnTo>
                      <a:pt x="120" y="238"/>
                    </a:lnTo>
                    <a:lnTo>
                      <a:pt x="114" y="238"/>
                    </a:lnTo>
                    <a:lnTo>
                      <a:pt x="112" y="236"/>
                    </a:lnTo>
                    <a:lnTo>
                      <a:pt x="110" y="232"/>
                    </a:lnTo>
                    <a:lnTo>
                      <a:pt x="110" y="232"/>
                    </a:lnTo>
                    <a:lnTo>
                      <a:pt x="106" y="226"/>
                    </a:lnTo>
                    <a:lnTo>
                      <a:pt x="102" y="224"/>
                    </a:lnTo>
                    <a:lnTo>
                      <a:pt x="98" y="222"/>
                    </a:lnTo>
                    <a:lnTo>
                      <a:pt x="94" y="222"/>
                    </a:lnTo>
                    <a:lnTo>
                      <a:pt x="86" y="222"/>
                    </a:lnTo>
                    <a:lnTo>
                      <a:pt x="82" y="220"/>
                    </a:lnTo>
                    <a:lnTo>
                      <a:pt x="80" y="216"/>
                    </a:lnTo>
                    <a:lnTo>
                      <a:pt x="80" y="216"/>
                    </a:lnTo>
                    <a:lnTo>
                      <a:pt x="80" y="214"/>
                    </a:lnTo>
                    <a:lnTo>
                      <a:pt x="84" y="214"/>
                    </a:lnTo>
                    <a:lnTo>
                      <a:pt x="92" y="212"/>
                    </a:lnTo>
                    <a:lnTo>
                      <a:pt x="102" y="214"/>
                    </a:lnTo>
                    <a:lnTo>
                      <a:pt x="106" y="212"/>
                    </a:lnTo>
                    <a:lnTo>
                      <a:pt x="108" y="212"/>
                    </a:lnTo>
                    <a:lnTo>
                      <a:pt x="108" y="212"/>
                    </a:lnTo>
                    <a:lnTo>
                      <a:pt x="110" y="210"/>
                    </a:lnTo>
                    <a:lnTo>
                      <a:pt x="106" y="210"/>
                    </a:lnTo>
                    <a:lnTo>
                      <a:pt x="102" y="208"/>
                    </a:lnTo>
                    <a:lnTo>
                      <a:pt x="96" y="206"/>
                    </a:lnTo>
                    <a:lnTo>
                      <a:pt x="96" y="206"/>
                    </a:lnTo>
                    <a:lnTo>
                      <a:pt x="96" y="204"/>
                    </a:lnTo>
                    <a:lnTo>
                      <a:pt x="94" y="202"/>
                    </a:lnTo>
                    <a:lnTo>
                      <a:pt x="98" y="196"/>
                    </a:lnTo>
                    <a:lnTo>
                      <a:pt x="102" y="192"/>
                    </a:lnTo>
                    <a:lnTo>
                      <a:pt x="106" y="192"/>
                    </a:lnTo>
                    <a:lnTo>
                      <a:pt x="108" y="192"/>
                    </a:lnTo>
                    <a:lnTo>
                      <a:pt x="108" y="192"/>
                    </a:lnTo>
                    <a:lnTo>
                      <a:pt x="112" y="194"/>
                    </a:lnTo>
                    <a:lnTo>
                      <a:pt x="116" y="192"/>
                    </a:lnTo>
                    <a:lnTo>
                      <a:pt x="120" y="192"/>
                    </a:lnTo>
                    <a:lnTo>
                      <a:pt x="126" y="196"/>
                    </a:lnTo>
                    <a:lnTo>
                      <a:pt x="126" y="196"/>
                    </a:lnTo>
                    <a:lnTo>
                      <a:pt x="130" y="198"/>
                    </a:lnTo>
                    <a:lnTo>
                      <a:pt x="134" y="200"/>
                    </a:lnTo>
                    <a:lnTo>
                      <a:pt x="138" y="198"/>
                    </a:lnTo>
                    <a:lnTo>
                      <a:pt x="136" y="196"/>
                    </a:lnTo>
                    <a:lnTo>
                      <a:pt x="136" y="196"/>
                    </a:lnTo>
                    <a:lnTo>
                      <a:pt x="134" y="194"/>
                    </a:lnTo>
                    <a:lnTo>
                      <a:pt x="134" y="192"/>
                    </a:lnTo>
                    <a:lnTo>
                      <a:pt x="138" y="190"/>
                    </a:lnTo>
                    <a:lnTo>
                      <a:pt x="140" y="188"/>
                    </a:lnTo>
                    <a:lnTo>
                      <a:pt x="140" y="186"/>
                    </a:lnTo>
                    <a:lnTo>
                      <a:pt x="138" y="184"/>
                    </a:lnTo>
                    <a:lnTo>
                      <a:pt x="138" y="184"/>
                    </a:lnTo>
                    <a:lnTo>
                      <a:pt x="136" y="180"/>
                    </a:lnTo>
                    <a:lnTo>
                      <a:pt x="136" y="178"/>
                    </a:lnTo>
                    <a:lnTo>
                      <a:pt x="136" y="174"/>
                    </a:lnTo>
                    <a:lnTo>
                      <a:pt x="132" y="172"/>
                    </a:lnTo>
                    <a:lnTo>
                      <a:pt x="132" y="172"/>
                    </a:lnTo>
                    <a:lnTo>
                      <a:pt x="130" y="172"/>
                    </a:lnTo>
                    <a:lnTo>
                      <a:pt x="130" y="168"/>
                    </a:lnTo>
                    <a:lnTo>
                      <a:pt x="130" y="166"/>
                    </a:lnTo>
                    <a:lnTo>
                      <a:pt x="128" y="162"/>
                    </a:lnTo>
                    <a:lnTo>
                      <a:pt x="128" y="162"/>
                    </a:lnTo>
                    <a:lnTo>
                      <a:pt x="124" y="160"/>
                    </a:lnTo>
                    <a:lnTo>
                      <a:pt x="124" y="154"/>
                    </a:lnTo>
                    <a:lnTo>
                      <a:pt x="122" y="152"/>
                    </a:lnTo>
                    <a:lnTo>
                      <a:pt x="120" y="152"/>
                    </a:lnTo>
                    <a:lnTo>
                      <a:pt x="116" y="150"/>
                    </a:lnTo>
                    <a:lnTo>
                      <a:pt x="110" y="150"/>
                    </a:lnTo>
                    <a:lnTo>
                      <a:pt x="110" y="150"/>
                    </a:lnTo>
                    <a:lnTo>
                      <a:pt x="90" y="154"/>
                    </a:lnTo>
                    <a:lnTo>
                      <a:pt x="88" y="154"/>
                    </a:lnTo>
                    <a:lnTo>
                      <a:pt x="86" y="156"/>
                    </a:lnTo>
                    <a:lnTo>
                      <a:pt x="86" y="156"/>
                    </a:lnTo>
                    <a:lnTo>
                      <a:pt x="82" y="160"/>
                    </a:lnTo>
                    <a:lnTo>
                      <a:pt x="78" y="162"/>
                    </a:lnTo>
                    <a:lnTo>
                      <a:pt x="74" y="162"/>
                    </a:lnTo>
                    <a:lnTo>
                      <a:pt x="68" y="166"/>
                    </a:lnTo>
                    <a:lnTo>
                      <a:pt x="68" y="166"/>
                    </a:lnTo>
                    <a:lnTo>
                      <a:pt x="60" y="170"/>
                    </a:lnTo>
                    <a:lnTo>
                      <a:pt x="58" y="172"/>
                    </a:lnTo>
                    <a:lnTo>
                      <a:pt x="58" y="172"/>
                    </a:lnTo>
                    <a:lnTo>
                      <a:pt x="58" y="170"/>
                    </a:lnTo>
                    <a:lnTo>
                      <a:pt x="54" y="168"/>
                    </a:lnTo>
                    <a:lnTo>
                      <a:pt x="54" y="168"/>
                    </a:lnTo>
                    <a:lnTo>
                      <a:pt x="52" y="166"/>
                    </a:lnTo>
                    <a:lnTo>
                      <a:pt x="52" y="164"/>
                    </a:lnTo>
                    <a:lnTo>
                      <a:pt x="56" y="162"/>
                    </a:lnTo>
                    <a:lnTo>
                      <a:pt x="56" y="160"/>
                    </a:lnTo>
                    <a:lnTo>
                      <a:pt x="56" y="158"/>
                    </a:lnTo>
                    <a:lnTo>
                      <a:pt x="54" y="154"/>
                    </a:lnTo>
                    <a:lnTo>
                      <a:pt x="46" y="150"/>
                    </a:lnTo>
                    <a:lnTo>
                      <a:pt x="46" y="150"/>
                    </a:lnTo>
                    <a:lnTo>
                      <a:pt x="38" y="144"/>
                    </a:lnTo>
                    <a:lnTo>
                      <a:pt x="32" y="144"/>
                    </a:lnTo>
                    <a:lnTo>
                      <a:pt x="30" y="144"/>
                    </a:lnTo>
                    <a:lnTo>
                      <a:pt x="26" y="140"/>
                    </a:lnTo>
                    <a:lnTo>
                      <a:pt x="26" y="140"/>
                    </a:lnTo>
                    <a:lnTo>
                      <a:pt x="24" y="140"/>
                    </a:lnTo>
                    <a:lnTo>
                      <a:pt x="22" y="140"/>
                    </a:lnTo>
                    <a:lnTo>
                      <a:pt x="18" y="142"/>
                    </a:lnTo>
                    <a:lnTo>
                      <a:pt x="16" y="142"/>
                    </a:lnTo>
                    <a:lnTo>
                      <a:pt x="14" y="142"/>
                    </a:lnTo>
                    <a:lnTo>
                      <a:pt x="12" y="140"/>
                    </a:lnTo>
                    <a:lnTo>
                      <a:pt x="10" y="136"/>
                    </a:lnTo>
                    <a:lnTo>
                      <a:pt x="10" y="136"/>
                    </a:lnTo>
                    <a:lnTo>
                      <a:pt x="10" y="132"/>
                    </a:lnTo>
                    <a:lnTo>
                      <a:pt x="8" y="132"/>
                    </a:lnTo>
                    <a:lnTo>
                      <a:pt x="2" y="130"/>
                    </a:lnTo>
                    <a:lnTo>
                      <a:pt x="2" y="128"/>
                    </a:lnTo>
                    <a:lnTo>
                      <a:pt x="0" y="126"/>
                    </a:lnTo>
                    <a:lnTo>
                      <a:pt x="4" y="118"/>
                    </a:lnTo>
                    <a:lnTo>
                      <a:pt x="4" y="118"/>
                    </a:lnTo>
                    <a:lnTo>
                      <a:pt x="8" y="108"/>
                    </a:lnTo>
                    <a:lnTo>
                      <a:pt x="8" y="106"/>
                    </a:lnTo>
                    <a:lnTo>
                      <a:pt x="6" y="102"/>
                    </a:lnTo>
                    <a:lnTo>
                      <a:pt x="6" y="98"/>
                    </a:lnTo>
                    <a:lnTo>
                      <a:pt x="6" y="98"/>
                    </a:lnTo>
                    <a:lnTo>
                      <a:pt x="8" y="92"/>
                    </a:lnTo>
                    <a:lnTo>
                      <a:pt x="10" y="86"/>
                    </a:lnTo>
                    <a:lnTo>
                      <a:pt x="12" y="84"/>
                    </a:lnTo>
                    <a:lnTo>
                      <a:pt x="14" y="88"/>
                    </a:lnTo>
                    <a:lnTo>
                      <a:pt x="14" y="88"/>
                    </a:lnTo>
                    <a:lnTo>
                      <a:pt x="20" y="98"/>
                    </a:lnTo>
                    <a:lnTo>
                      <a:pt x="24" y="102"/>
                    </a:lnTo>
                    <a:lnTo>
                      <a:pt x="30" y="100"/>
                    </a:lnTo>
                    <a:lnTo>
                      <a:pt x="30" y="100"/>
                    </a:lnTo>
                    <a:lnTo>
                      <a:pt x="32" y="98"/>
                    </a:lnTo>
                    <a:lnTo>
                      <a:pt x="32" y="94"/>
                    </a:lnTo>
                    <a:lnTo>
                      <a:pt x="28" y="90"/>
                    </a:lnTo>
                    <a:lnTo>
                      <a:pt x="22" y="84"/>
                    </a:lnTo>
                    <a:lnTo>
                      <a:pt x="22" y="84"/>
                    </a:lnTo>
                    <a:lnTo>
                      <a:pt x="26" y="84"/>
                    </a:lnTo>
                    <a:lnTo>
                      <a:pt x="30" y="86"/>
                    </a:lnTo>
                    <a:lnTo>
                      <a:pt x="32" y="86"/>
                    </a:lnTo>
                    <a:lnTo>
                      <a:pt x="34" y="82"/>
                    </a:lnTo>
                    <a:lnTo>
                      <a:pt x="34" y="82"/>
                    </a:lnTo>
                    <a:lnTo>
                      <a:pt x="38" y="78"/>
                    </a:lnTo>
                    <a:lnTo>
                      <a:pt x="42" y="74"/>
                    </a:lnTo>
                    <a:lnTo>
                      <a:pt x="46" y="70"/>
                    </a:lnTo>
                    <a:lnTo>
                      <a:pt x="46" y="66"/>
                    </a:lnTo>
                    <a:lnTo>
                      <a:pt x="46" y="66"/>
                    </a:lnTo>
                    <a:lnTo>
                      <a:pt x="46" y="62"/>
                    </a:lnTo>
                    <a:lnTo>
                      <a:pt x="50" y="60"/>
                    </a:lnTo>
                    <a:lnTo>
                      <a:pt x="54" y="62"/>
                    </a:lnTo>
                    <a:lnTo>
                      <a:pt x="56" y="64"/>
                    </a:lnTo>
                    <a:lnTo>
                      <a:pt x="56" y="64"/>
                    </a:lnTo>
                    <a:lnTo>
                      <a:pt x="60" y="68"/>
                    </a:lnTo>
                    <a:lnTo>
                      <a:pt x="62" y="68"/>
                    </a:lnTo>
                    <a:lnTo>
                      <a:pt x="68" y="66"/>
                    </a:lnTo>
                    <a:lnTo>
                      <a:pt x="72" y="62"/>
                    </a:lnTo>
                    <a:lnTo>
                      <a:pt x="76" y="62"/>
                    </a:lnTo>
                    <a:lnTo>
                      <a:pt x="78" y="64"/>
                    </a:lnTo>
                    <a:lnTo>
                      <a:pt x="78" y="64"/>
                    </a:lnTo>
                    <a:lnTo>
                      <a:pt x="84" y="66"/>
                    </a:lnTo>
                    <a:lnTo>
                      <a:pt x="86" y="66"/>
                    </a:lnTo>
                    <a:lnTo>
                      <a:pt x="92" y="64"/>
                    </a:lnTo>
                    <a:lnTo>
                      <a:pt x="94" y="64"/>
                    </a:lnTo>
                    <a:lnTo>
                      <a:pt x="98" y="64"/>
                    </a:lnTo>
                    <a:lnTo>
                      <a:pt x="104" y="68"/>
                    </a:lnTo>
                    <a:lnTo>
                      <a:pt x="112" y="74"/>
                    </a:lnTo>
                    <a:lnTo>
                      <a:pt x="112" y="74"/>
                    </a:lnTo>
                    <a:lnTo>
                      <a:pt x="114" y="76"/>
                    </a:lnTo>
                    <a:lnTo>
                      <a:pt x="116" y="76"/>
                    </a:lnTo>
                    <a:lnTo>
                      <a:pt x="118" y="72"/>
                    </a:lnTo>
                    <a:lnTo>
                      <a:pt x="118" y="70"/>
                    </a:lnTo>
                    <a:lnTo>
                      <a:pt x="120" y="70"/>
                    </a:lnTo>
                    <a:lnTo>
                      <a:pt x="126" y="72"/>
                    </a:lnTo>
                    <a:lnTo>
                      <a:pt x="134" y="76"/>
                    </a:lnTo>
                    <a:lnTo>
                      <a:pt x="134" y="76"/>
                    </a:lnTo>
                    <a:lnTo>
                      <a:pt x="142" y="80"/>
                    </a:lnTo>
                    <a:lnTo>
                      <a:pt x="146" y="82"/>
                    </a:lnTo>
                    <a:lnTo>
                      <a:pt x="148" y="78"/>
                    </a:lnTo>
                    <a:lnTo>
                      <a:pt x="148" y="74"/>
                    </a:lnTo>
                    <a:lnTo>
                      <a:pt x="148" y="74"/>
                    </a:lnTo>
                    <a:lnTo>
                      <a:pt x="150" y="72"/>
                    </a:lnTo>
                    <a:lnTo>
                      <a:pt x="152" y="74"/>
                    </a:lnTo>
                    <a:lnTo>
                      <a:pt x="156" y="74"/>
                    </a:lnTo>
                    <a:lnTo>
                      <a:pt x="162" y="74"/>
                    </a:lnTo>
                    <a:lnTo>
                      <a:pt x="162" y="74"/>
                    </a:lnTo>
                    <a:lnTo>
                      <a:pt x="168" y="72"/>
                    </a:lnTo>
                    <a:lnTo>
                      <a:pt x="170" y="76"/>
                    </a:lnTo>
                    <a:lnTo>
                      <a:pt x="172" y="78"/>
                    </a:lnTo>
                    <a:lnTo>
                      <a:pt x="178" y="76"/>
                    </a:lnTo>
                    <a:lnTo>
                      <a:pt x="178" y="76"/>
                    </a:lnTo>
                    <a:lnTo>
                      <a:pt x="194" y="72"/>
                    </a:lnTo>
                    <a:lnTo>
                      <a:pt x="200" y="70"/>
                    </a:lnTo>
                    <a:lnTo>
                      <a:pt x="202" y="72"/>
                    </a:lnTo>
                    <a:lnTo>
                      <a:pt x="202" y="74"/>
                    </a:lnTo>
                    <a:lnTo>
                      <a:pt x="202" y="74"/>
                    </a:lnTo>
                    <a:lnTo>
                      <a:pt x="198" y="78"/>
                    </a:lnTo>
                    <a:lnTo>
                      <a:pt x="198" y="82"/>
                    </a:lnTo>
                    <a:lnTo>
                      <a:pt x="200" y="84"/>
                    </a:lnTo>
                    <a:lnTo>
                      <a:pt x="204" y="84"/>
                    </a:lnTo>
                    <a:lnTo>
                      <a:pt x="210" y="82"/>
                    </a:lnTo>
                    <a:lnTo>
                      <a:pt x="214" y="80"/>
                    </a:lnTo>
                    <a:lnTo>
                      <a:pt x="216" y="76"/>
                    </a:lnTo>
                    <a:lnTo>
                      <a:pt x="216" y="76"/>
                    </a:lnTo>
                    <a:lnTo>
                      <a:pt x="230" y="82"/>
                    </a:lnTo>
                    <a:lnTo>
                      <a:pt x="240" y="84"/>
                    </a:lnTo>
                    <a:lnTo>
                      <a:pt x="246" y="84"/>
                    </a:lnTo>
                    <a:lnTo>
                      <a:pt x="250" y="82"/>
                    </a:lnTo>
                    <a:lnTo>
                      <a:pt x="252" y="80"/>
                    </a:lnTo>
                    <a:lnTo>
                      <a:pt x="252" y="74"/>
                    </a:lnTo>
                    <a:lnTo>
                      <a:pt x="252" y="74"/>
                    </a:lnTo>
                    <a:lnTo>
                      <a:pt x="252" y="70"/>
                    </a:lnTo>
                    <a:lnTo>
                      <a:pt x="250" y="68"/>
                    </a:lnTo>
                    <a:lnTo>
                      <a:pt x="246" y="66"/>
                    </a:lnTo>
                    <a:lnTo>
                      <a:pt x="242" y="66"/>
                    </a:lnTo>
                    <a:lnTo>
                      <a:pt x="230" y="66"/>
                    </a:lnTo>
                    <a:lnTo>
                      <a:pt x="214" y="62"/>
                    </a:lnTo>
                    <a:lnTo>
                      <a:pt x="214" y="62"/>
                    </a:lnTo>
                    <a:lnTo>
                      <a:pt x="208" y="60"/>
                    </a:lnTo>
                    <a:lnTo>
                      <a:pt x="208" y="60"/>
                    </a:lnTo>
                    <a:lnTo>
                      <a:pt x="208" y="58"/>
                    </a:lnTo>
                    <a:lnTo>
                      <a:pt x="218" y="52"/>
                    </a:lnTo>
                    <a:lnTo>
                      <a:pt x="228" y="48"/>
                    </a:lnTo>
                    <a:lnTo>
                      <a:pt x="228" y="48"/>
                    </a:lnTo>
                    <a:lnTo>
                      <a:pt x="228" y="46"/>
                    </a:lnTo>
                    <a:lnTo>
                      <a:pt x="222" y="46"/>
                    </a:lnTo>
                    <a:lnTo>
                      <a:pt x="222" y="46"/>
                    </a:lnTo>
                    <a:lnTo>
                      <a:pt x="214" y="44"/>
                    </a:lnTo>
                    <a:lnTo>
                      <a:pt x="214" y="42"/>
                    </a:lnTo>
                    <a:lnTo>
                      <a:pt x="214" y="42"/>
                    </a:lnTo>
                    <a:lnTo>
                      <a:pt x="216" y="40"/>
                    </a:lnTo>
                    <a:lnTo>
                      <a:pt x="212" y="38"/>
                    </a:lnTo>
                    <a:lnTo>
                      <a:pt x="212" y="38"/>
                    </a:lnTo>
                    <a:lnTo>
                      <a:pt x="208" y="36"/>
                    </a:lnTo>
                    <a:lnTo>
                      <a:pt x="208" y="34"/>
                    </a:lnTo>
                    <a:lnTo>
                      <a:pt x="214" y="28"/>
                    </a:lnTo>
                    <a:lnTo>
                      <a:pt x="214" y="28"/>
                    </a:lnTo>
                    <a:lnTo>
                      <a:pt x="218" y="26"/>
                    </a:lnTo>
                    <a:lnTo>
                      <a:pt x="226" y="24"/>
                    </a:lnTo>
                    <a:lnTo>
                      <a:pt x="246" y="22"/>
                    </a:lnTo>
                    <a:lnTo>
                      <a:pt x="246" y="22"/>
                    </a:lnTo>
                    <a:lnTo>
                      <a:pt x="266" y="22"/>
                    </a:lnTo>
                    <a:lnTo>
                      <a:pt x="282" y="22"/>
                    </a:lnTo>
                    <a:lnTo>
                      <a:pt x="288" y="20"/>
                    </a:lnTo>
                    <a:lnTo>
                      <a:pt x="290" y="18"/>
                    </a:lnTo>
                    <a:lnTo>
                      <a:pt x="290" y="18"/>
                    </a:lnTo>
                    <a:lnTo>
                      <a:pt x="294" y="16"/>
                    </a:lnTo>
                    <a:lnTo>
                      <a:pt x="302" y="16"/>
                    </a:lnTo>
                    <a:lnTo>
                      <a:pt x="328" y="14"/>
                    </a:lnTo>
                    <a:lnTo>
                      <a:pt x="328" y="14"/>
                    </a:lnTo>
                    <a:lnTo>
                      <a:pt x="334" y="12"/>
                    </a:lnTo>
                    <a:lnTo>
                      <a:pt x="338" y="10"/>
                    </a:lnTo>
                    <a:lnTo>
                      <a:pt x="342" y="6"/>
                    </a:lnTo>
                    <a:lnTo>
                      <a:pt x="348" y="2"/>
                    </a:lnTo>
                    <a:lnTo>
                      <a:pt x="350" y="2"/>
                    </a:lnTo>
                    <a:lnTo>
                      <a:pt x="356" y="2"/>
                    </a:lnTo>
                    <a:lnTo>
                      <a:pt x="356" y="2"/>
                    </a:lnTo>
                    <a:lnTo>
                      <a:pt x="364" y="2"/>
                    </a:lnTo>
                    <a:lnTo>
                      <a:pt x="370" y="0"/>
                    </a:lnTo>
                    <a:lnTo>
                      <a:pt x="374" y="0"/>
                    </a:lnTo>
                    <a:lnTo>
                      <a:pt x="374" y="4"/>
                    </a:lnTo>
                    <a:lnTo>
                      <a:pt x="374" y="4"/>
                    </a:lnTo>
                    <a:lnTo>
                      <a:pt x="376" y="10"/>
                    </a:lnTo>
                    <a:lnTo>
                      <a:pt x="378" y="12"/>
                    </a:lnTo>
                    <a:lnTo>
                      <a:pt x="380" y="12"/>
                    </a:lnTo>
                    <a:lnTo>
                      <a:pt x="378" y="16"/>
                    </a:lnTo>
                    <a:lnTo>
                      <a:pt x="378" y="16"/>
                    </a:lnTo>
                    <a:lnTo>
                      <a:pt x="378" y="16"/>
                    </a:lnTo>
                    <a:lnTo>
                      <a:pt x="378" y="18"/>
                    </a:lnTo>
                    <a:lnTo>
                      <a:pt x="382" y="22"/>
                    </a:lnTo>
                    <a:lnTo>
                      <a:pt x="388" y="22"/>
                    </a:lnTo>
                    <a:lnTo>
                      <a:pt x="392" y="22"/>
                    </a:lnTo>
                    <a:lnTo>
                      <a:pt x="392" y="22"/>
                    </a:lnTo>
                    <a:lnTo>
                      <a:pt x="394" y="20"/>
                    </a:lnTo>
                    <a:lnTo>
                      <a:pt x="396" y="20"/>
                    </a:lnTo>
                    <a:lnTo>
                      <a:pt x="398" y="22"/>
                    </a:lnTo>
                    <a:lnTo>
                      <a:pt x="402" y="24"/>
                    </a:lnTo>
                    <a:lnTo>
                      <a:pt x="404" y="24"/>
                    </a:lnTo>
                    <a:lnTo>
                      <a:pt x="406" y="22"/>
                    </a:lnTo>
                    <a:lnTo>
                      <a:pt x="406" y="22"/>
                    </a:lnTo>
                    <a:lnTo>
                      <a:pt x="408" y="20"/>
                    </a:lnTo>
                    <a:lnTo>
                      <a:pt x="412" y="22"/>
                    </a:lnTo>
                    <a:lnTo>
                      <a:pt x="416" y="22"/>
                    </a:lnTo>
                    <a:lnTo>
                      <a:pt x="422" y="22"/>
                    </a:lnTo>
                    <a:lnTo>
                      <a:pt x="422" y="22"/>
                    </a:lnTo>
                    <a:lnTo>
                      <a:pt x="420" y="32"/>
                    </a:lnTo>
                    <a:lnTo>
                      <a:pt x="422" y="34"/>
                    </a:lnTo>
                    <a:lnTo>
                      <a:pt x="422" y="34"/>
                    </a:lnTo>
                    <a:lnTo>
                      <a:pt x="428" y="32"/>
                    </a:lnTo>
                    <a:lnTo>
                      <a:pt x="432" y="32"/>
                    </a:lnTo>
                    <a:lnTo>
                      <a:pt x="438" y="32"/>
                    </a:lnTo>
                    <a:lnTo>
                      <a:pt x="438" y="32"/>
                    </a:lnTo>
                    <a:lnTo>
                      <a:pt x="444" y="32"/>
                    </a:lnTo>
                    <a:lnTo>
                      <a:pt x="444" y="30"/>
                    </a:lnTo>
                    <a:lnTo>
                      <a:pt x="442" y="26"/>
                    </a:lnTo>
                    <a:lnTo>
                      <a:pt x="442" y="26"/>
                    </a:lnTo>
                    <a:lnTo>
                      <a:pt x="444" y="24"/>
                    </a:lnTo>
                    <a:lnTo>
                      <a:pt x="444" y="24"/>
                    </a:lnTo>
                    <a:lnTo>
                      <a:pt x="450" y="24"/>
                    </a:lnTo>
                    <a:lnTo>
                      <a:pt x="452" y="22"/>
                    </a:lnTo>
                    <a:lnTo>
                      <a:pt x="456" y="20"/>
                    </a:lnTo>
                    <a:lnTo>
                      <a:pt x="460" y="20"/>
                    </a:lnTo>
                    <a:lnTo>
                      <a:pt x="460" y="20"/>
                    </a:lnTo>
                    <a:lnTo>
                      <a:pt x="470" y="20"/>
                    </a:lnTo>
                    <a:lnTo>
                      <a:pt x="470" y="22"/>
                    </a:lnTo>
                    <a:lnTo>
                      <a:pt x="462" y="26"/>
                    </a:lnTo>
                    <a:lnTo>
                      <a:pt x="462" y="26"/>
                    </a:lnTo>
                    <a:lnTo>
                      <a:pt x="486" y="34"/>
                    </a:lnTo>
                    <a:lnTo>
                      <a:pt x="506" y="42"/>
                    </a:lnTo>
                    <a:lnTo>
                      <a:pt x="520" y="50"/>
                    </a:lnTo>
                    <a:lnTo>
                      <a:pt x="532" y="56"/>
                    </a:lnTo>
                    <a:lnTo>
                      <a:pt x="548" y="72"/>
                    </a:lnTo>
                    <a:lnTo>
                      <a:pt x="562" y="84"/>
                    </a:lnTo>
                    <a:lnTo>
                      <a:pt x="562" y="84"/>
                    </a:lnTo>
                    <a:lnTo>
                      <a:pt x="568" y="88"/>
                    </a:lnTo>
                    <a:lnTo>
                      <a:pt x="572" y="88"/>
                    </a:lnTo>
                    <a:lnTo>
                      <a:pt x="574" y="86"/>
                    </a:lnTo>
                    <a:lnTo>
                      <a:pt x="576" y="82"/>
                    </a:lnTo>
                    <a:lnTo>
                      <a:pt x="578" y="78"/>
                    </a:lnTo>
                    <a:lnTo>
                      <a:pt x="580" y="78"/>
                    </a:lnTo>
                    <a:lnTo>
                      <a:pt x="584" y="84"/>
                    </a:lnTo>
                    <a:lnTo>
                      <a:pt x="584" y="84"/>
                    </a:lnTo>
                    <a:lnTo>
                      <a:pt x="588" y="88"/>
                    </a:lnTo>
                    <a:lnTo>
                      <a:pt x="592" y="90"/>
                    </a:lnTo>
                    <a:lnTo>
                      <a:pt x="598" y="88"/>
                    </a:lnTo>
                    <a:lnTo>
                      <a:pt x="606" y="88"/>
                    </a:lnTo>
                    <a:lnTo>
                      <a:pt x="618" y="84"/>
                    </a:lnTo>
                    <a:lnTo>
                      <a:pt x="624" y="84"/>
                    </a:lnTo>
                    <a:lnTo>
                      <a:pt x="628" y="88"/>
                    </a:lnTo>
                    <a:lnTo>
                      <a:pt x="628" y="88"/>
                    </a:lnTo>
                    <a:lnTo>
                      <a:pt x="632" y="94"/>
                    </a:lnTo>
                    <a:lnTo>
                      <a:pt x="636" y="94"/>
                    </a:lnTo>
                    <a:lnTo>
                      <a:pt x="640" y="96"/>
                    </a:lnTo>
                    <a:lnTo>
                      <a:pt x="646" y="102"/>
                    </a:lnTo>
                    <a:lnTo>
                      <a:pt x="646" y="102"/>
                    </a:lnTo>
                    <a:lnTo>
                      <a:pt x="648" y="104"/>
                    </a:lnTo>
                    <a:lnTo>
                      <a:pt x="650" y="106"/>
                    </a:lnTo>
                    <a:lnTo>
                      <a:pt x="654" y="104"/>
                    </a:lnTo>
                    <a:lnTo>
                      <a:pt x="658" y="104"/>
                    </a:lnTo>
                    <a:lnTo>
                      <a:pt x="660" y="104"/>
                    </a:lnTo>
                    <a:lnTo>
                      <a:pt x="664" y="108"/>
                    </a:lnTo>
                    <a:lnTo>
                      <a:pt x="664" y="108"/>
                    </a:lnTo>
                    <a:lnTo>
                      <a:pt x="668" y="110"/>
                    </a:lnTo>
                    <a:lnTo>
                      <a:pt x="672" y="110"/>
                    </a:lnTo>
                    <a:lnTo>
                      <a:pt x="676" y="110"/>
                    </a:lnTo>
                    <a:lnTo>
                      <a:pt x="678" y="108"/>
                    </a:lnTo>
                    <a:lnTo>
                      <a:pt x="678" y="108"/>
                    </a:lnTo>
                    <a:lnTo>
                      <a:pt x="680" y="106"/>
                    </a:lnTo>
                    <a:lnTo>
                      <a:pt x="682" y="104"/>
                    </a:lnTo>
                    <a:lnTo>
                      <a:pt x="690" y="104"/>
                    </a:lnTo>
                    <a:lnTo>
                      <a:pt x="690" y="104"/>
                    </a:lnTo>
                    <a:lnTo>
                      <a:pt x="694" y="104"/>
                    </a:lnTo>
                    <a:lnTo>
                      <a:pt x="696" y="104"/>
                    </a:lnTo>
                    <a:lnTo>
                      <a:pt x="700" y="102"/>
                    </a:lnTo>
                    <a:lnTo>
                      <a:pt x="708" y="102"/>
                    </a:lnTo>
                    <a:lnTo>
                      <a:pt x="708" y="102"/>
                    </a:lnTo>
                    <a:lnTo>
                      <a:pt x="714" y="104"/>
                    </a:lnTo>
                    <a:lnTo>
                      <a:pt x="718" y="108"/>
                    </a:lnTo>
                    <a:lnTo>
                      <a:pt x="722" y="112"/>
                    </a:lnTo>
                    <a:lnTo>
                      <a:pt x="726" y="114"/>
                    </a:lnTo>
                    <a:lnTo>
                      <a:pt x="726" y="114"/>
                    </a:lnTo>
                    <a:lnTo>
                      <a:pt x="728" y="114"/>
                    </a:lnTo>
                    <a:lnTo>
                      <a:pt x="728" y="116"/>
                    </a:lnTo>
                    <a:lnTo>
                      <a:pt x="730" y="118"/>
                    </a:lnTo>
                    <a:lnTo>
                      <a:pt x="738" y="118"/>
                    </a:lnTo>
                    <a:lnTo>
                      <a:pt x="738" y="118"/>
                    </a:lnTo>
                    <a:lnTo>
                      <a:pt x="736" y="120"/>
                    </a:lnTo>
                    <a:lnTo>
                      <a:pt x="734" y="122"/>
                    </a:lnTo>
                    <a:lnTo>
                      <a:pt x="722" y="122"/>
                    </a:lnTo>
                    <a:lnTo>
                      <a:pt x="718" y="122"/>
                    </a:lnTo>
                    <a:lnTo>
                      <a:pt x="714" y="126"/>
                    </a:lnTo>
                    <a:lnTo>
                      <a:pt x="714" y="134"/>
                    </a:lnTo>
                    <a:lnTo>
                      <a:pt x="716" y="146"/>
                    </a:lnTo>
                    <a:lnTo>
                      <a:pt x="716" y="146"/>
                    </a:lnTo>
                    <a:lnTo>
                      <a:pt x="716" y="148"/>
                    </a:lnTo>
                    <a:lnTo>
                      <a:pt x="714" y="150"/>
                    </a:lnTo>
                    <a:lnTo>
                      <a:pt x="706" y="154"/>
                    </a:lnTo>
                    <a:lnTo>
                      <a:pt x="696" y="156"/>
                    </a:lnTo>
                    <a:lnTo>
                      <a:pt x="686" y="154"/>
                    </a:lnTo>
                    <a:lnTo>
                      <a:pt x="686" y="154"/>
                    </a:lnTo>
                    <a:lnTo>
                      <a:pt x="680" y="152"/>
                    </a:lnTo>
                    <a:lnTo>
                      <a:pt x="676" y="152"/>
                    </a:lnTo>
                    <a:lnTo>
                      <a:pt x="672" y="154"/>
                    </a:lnTo>
                    <a:lnTo>
                      <a:pt x="672" y="158"/>
                    </a:lnTo>
                    <a:lnTo>
                      <a:pt x="672" y="168"/>
                    </a:lnTo>
                    <a:lnTo>
                      <a:pt x="674" y="186"/>
                    </a:lnTo>
                    <a:lnTo>
                      <a:pt x="674" y="186"/>
                    </a:lnTo>
                    <a:lnTo>
                      <a:pt x="674" y="190"/>
                    </a:lnTo>
                    <a:lnTo>
                      <a:pt x="674" y="192"/>
                    </a:lnTo>
                    <a:lnTo>
                      <a:pt x="666" y="192"/>
                    </a:lnTo>
                    <a:lnTo>
                      <a:pt x="656" y="192"/>
                    </a:lnTo>
                    <a:lnTo>
                      <a:pt x="648" y="194"/>
                    </a:lnTo>
                    <a:lnTo>
                      <a:pt x="648" y="194"/>
                    </a:lnTo>
                    <a:lnTo>
                      <a:pt x="642" y="198"/>
                    </a:lnTo>
                    <a:lnTo>
                      <a:pt x="640" y="202"/>
                    </a:lnTo>
                    <a:lnTo>
                      <a:pt x="640" y="206"/>
                    </a:lnTo>
                    <a:lnTo>
                      <a:pt x="642" y="206"/>
                    </a:lnTo>
                    <a:lnTo>
                      <a:pt x="642" y="206"/>
                    </a:lnTo>
                    <a:lnTo>
                      <a:pt x="644" y="206"/>
                    </a:lnTo>
                    <a:lnTo>
                      <a:pt x="648" y="208"/>
                    </a:lnTo>
                    <a:lnTo>
                      <a:pt x="656" y="218"/>
                    </a:lnTo>
                    <a:lnTo>
                      <a:pt x="664" y="226"/>
                    </a:lnTo>
                    <a:lnTo>
                      <a:pt x="666" y="232"/>
                    </a:lnTo>
                    <a:lnTo>
                      <a:pt x="664" y="234"/>
                    </a:lnTo>
                    <a:lnTo>
                      <a:pt x="664" y="234"/>
                    </a:lnTo>
                    <a:lnTo>
                      <a:pt x="662" y="238"/>
                    </a:lnTo>
                    <a:lnTo>
                      <a:pt x="662" y="242"/>
                    </a:lnTo>
                    <a:lnTo>
                      <a:pt x="666" y="246"/>
                    </a:lnTo>
                    <a:lnTo>
                      <a:pt x="668" y="252"/>
                    </a:lnTo>
                    <a:lnTo>
                      <a:pt x="668" y="254"/>
                    </a:lnTo>
                    <a:lnTo>
                      <a:pt x="664" y="256"/>
                    </a:lnTo>
                    <a:lnTo>
                      <a:pt x="664" y="256"/>
                    </a:lnTo>
                    <a:lnTo>
                      <a:pt x="660" y="260"/>
                    </a:lnTo>
                    <a:lnTo>
                      <a:pt x="658" y="258"/>
                    </a:lnTo>
                    <a:lnTo>
                      <a:pt x="656" y="254"/>
                    </a:lnTo>
                    <a:lnTo>
                      <a:pt x="654" y="254"/>
                    </a:lnTo>
                    <a:lnTo>
                      <a:pt x="650" y="254"/>
                    </a:lnTo>
                    <a:lnTo>
                      <a:pt x="650" y="254"/>
                    </a:lnTo>
                    <a:lnTo>
                      <a:pt x="642" y="254"/>
                    </a:lnTo>
                    <a:lnTo>
                      <a:pt x="638" y="252"/>
                    </a:lnTo>
                    <a:lnTo>
                      <a:pt x="638" y="250"/>
                    </a:lnTo>
                    <a:lnTo>
                      <a:pt x="634" y="250"/>
                    </a:lnTo>
                    <a:lnTo>
                      <a:pt x="634" y="250"/>
                    </a:lnTo>
                    <a:lnTo>
                      <a:pt x="624" y="250"/>
                    </a:lnTo>
                    <a:lnTo>
                      <a:pt x="608" y="250"/>
                    </a:lnTo>
                    <a:lnTo>
                      <a:pt x="576" y="250"/>
                    </a:lnTo>
                    <a:lnTo>
                      <a:pt x="576" y="250"/>
                    </a:lnTo>
                    <a:lnTo>
                      <a:pt x="564" y="248"/>
                    </a:lnTo>
                    <a:lnTo>
                      <a:pt x="554" y="244"/>
                    </a:lnTo>
                    <a:lnTo>
                      <a:pt x="546" y="244"/>
                    </a:lnTo>
                    <a:lnTo>
                      <a:pt x="544" y="246"/>
                    </a:lnTo>
                    <a:lnTo>
                      <a:pt x="544" y="250"/>
                    </a:lnTo>
                    <a:lnTo>
                      <a:pt x="544" y="250"/>
                    </a:lnTo>
                    <a:lnTo>
                      <a:pt x="542" y="254"/>
                    </a:lnTo>
                    <a:lnTo>
                      <a:pt x="542" y="254"/>
                    </a:lnTo>
                    <a:lnTo>
                      <a:pt x="536" y="254"/>
                    </a:lnTo>
                    <a:lnTo>
                      <a:pt x="528" y="252"/>
                    </a:lnTo>
                    <a:lnTo>
                      <a:pt x="524" y="250"/>
                    </a:lnTo>
                    <a:lnTo>
                      <a:pt x="520" y="252"/>
                    </a:lnTo>
                    <a:lnTo>
                      <a:pt x="520" y="252"/>
                    </a:lnTo>
                    <a:lnTo>
                      <a:pt x="512" y="252"/>
                    </a:lnTo>
                    <a:lnTo>
                      <a:pt x="510" y="252"/>
                    </a:lnTo>
                    <a:lnTo>
                      <a:pt x="506" y="252"/>
                    </a:lnTo>
                    <a:lnTo>
                      <a:pt x="498" y="260"/>
                    </a:lnTo>
                    <a:lnTo>
                      <a:pt x="498" y="26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6" name="Latvia">
                <a:extLst>
                  <a:ext uri="{FF2B5EF4-FFF2-40B4-BE49-F238E27FC236}">
                    <a16:creationId xmlns:a16="http://schemas.microsoft.com/office/drawing/2014/main" id="{713D7E8E-FD01-4D96-A559-8C92CEDE3D72}"/>
                  </a:ext>
                </a:extLst>
              </p:cNvPr>
              <p:cNvSpPr>
                <a:spLocks/>
              </p:cNvSpPr>
              <p:nvPr/>
            </p:nvSpPr>
            <p:spPr bwMode="auto">
              <a:xfrm>
                <a:off x="4548131" y="661966"/>
                <a:ext cx="164029" cy="61208"/>
              </a:xfrm>
              <a:custGeom>
                <a:avLst/>
                <a:gdLst/>
                <a:ahLst/>
                <a:cxnLst>
                  <a:cxn ang="0">
                    <a:pos x="2" y="42"/>
                  </a:cxn>
                  <a:cxn ang="0">
                    <a:pos x="0" y="32"/>
                  </a:cxn>
                  <a:cxn ang="0">
                    <a:pos x="2" y="28"/>
                  </a:cxn>
                  <a:cxn ang="0">
                    <a:pos x="4" y="22"/>
                  </a:cxn>
                  <a:cxn ang="0">
                    <a:pos x="6" y="16"/>
                  </a:cxn>
                  <a:cxn ang="0">
                    <a:pos x="10" y="12"/>
                  </a:cxn>
                  <a:cxn ang="0">
                    <a:pos x="16" y="8"/>
                  </a:cxn>
                  <a:cxn ang="0">
                    <a:pos x="22" y="6"/>
                  </a:cxn>
                  <a:cxn ang="0">
                    <a:pos x="24" y="8"/>
                  </a:cxn>
                  <a:cxn ang="0">
                    <a:pos x="28" y="12"/>
                  </a:cxn>
                  <a:cxn ang="0">
                    <a:pos x="32" y="12"/>
                  </a:cxn>
                  <a:cxn ang="0">
                    <a:pos x="34" y="16"/>
                  </a:cxn>
                  <a:cxn ang="0">
                    <a:pos x="38" y="20"/>
                  </a:cxn>
                  <a:cxn ang="0">
                    <a:pos x="42" y="22"/>
                  </a:cxn>
                  <a:cxn ang="0">
                    <a:pos x="46" y="22"/>
                  </a:cxn>
                  <a:cxn ang="0">
                    <a:pos x="50" y="22"/>
                  </a:cxn>
                  <a:cxn ang="0">
                    <a:pos x="54" y="16"/>
                  </a:cxn>
                  <a:cxn ang="0">
                    <a:pos x="54" y="14"/>
                  </a:cxn>
                  <a:cxn ang="0">
                    <a:pos x="52" y="6"/>
                  </a:cxn>
                  <a:cxn ang="0">
                    <a:pos x="58" y="0"/>
                  </a:cxn>
                  <a:cxn ang="0">
                    <a:pos x="66" y="0"/>
                  </a:cxn>
                  <a:cxn ang="0">
                    <a:pos x="76" y="0"/>
                  </a:cxn>
                  <a:cxn ang="0">
                    <a:pos x="78" y="2"/>
                  </a:cxn>
                  <a:cxn ang="0">
                    <a:pos x="78" y="4"/>
                  </a:cxn>
                  <a:cxn ang="0">
                    <a:pos x="84" y="4"/>
                  </a:cxn>
                  <a:cxn ang="0">
                    <a:pos x="94" y="6"/>
                  </a:cxn>
                  <a:cxn ang="0">
                    <a:pos x="106" y="2"/>
                  </a:cxn>
                  <a:cxn ang="0">
                    <a:pos x="104" y="6"/>
                  </a:cxn>
                  <a:cxn ang="0">
                    <a:pos x="108" y="6"/>
                  </a:cxn>
                  <a:cxn ang="0">
                    <a:pos x="108" y="10"/>
                  </a:cxn>
                  <a:cxn ang="0">
                    <a:pos x="108" y="14"/>
                  </a:cxn>
                  <a:cxn ang="0">
                    <a:pos x="112" y="22"/>
                  </a:cxn>
                  <a:cxn ang="0">
                    <a:pos x="110" y="24"/>
                  </a:cxn>
                  <a:cxn ang="0">
                    <a:pos x="112" y="30"/>
                  </a:cxn>
                  <a:cxn ang="0">
                    <a:pos x="112" y="34"/>
                  </a:cxn>
                  <a:cxn ang="0">
                    <a:pos x="108" y="34"/>
                  </a:cxn>
                  <a:cxn ang="0">
                    <a:pos x="100" y="38"/>
                  </a:cxn>
                  <a:cxn ang="0">
                    <a:pos x="96" y="42"/>
                  </a:cxn>
                  <a:cxn ang="0">
                    <a:pos x="74" y="38"/>
                  </a:cxn>
                  <a:cxn ang="0">
                    <a:pos x="62" y="32"/>
                  </a:cxn>
                  <a:cxn ang="0">
                    <a:pos x="58" y="34"/>
                  </a:cxn>
                  <a:cxn ang="0">
                    <a:pos x="50" y="34"/>
                  </a:cxn>
                  <a:cxn ang="0">
                    <a:pos x="40" y="30"/>
                  </a:cxn>
                  <a:cxn ang="0">
                    <a:pos x="32" y="30"/>
                  </a:cxn>
                  <a:cxn ang="0">
                    <a:pos x="18" y="30"/>
                  </a:cxn>
                  <a:cxn ang="0">
                    <a:pos x="8" y="36"/>
                  </a:cxn>
                  <a:cxn ang="0">
                    <a:pos x="2" y="42"/>
                  </a:cxn>
                </a:cxnLst>
                <a:rect l="0" t="0" r="r" b="b"/>
                <a:pathLst>
                  <a:path w="114" h="42">
                    <a:moveTo>
                      <a:pt x="2" y="42"/>
                    </a:moveTo>
                    <a:lnTo>
                      <a:pt x="2" y="42"/>
                    </a:lnTo>
                    <a:lnTo>
                      <a:pt x="0" y="34"/>
                    </a:lnTo>
                    <a:lnTo>
                      <a:pt x="0" y="32"/>
                    </a:lnTo>
                    <a:lnTo>
                      <a:pt x="2" y="28"/>
                    </a:lnTo>
                    <a:lnTo>
                      <a:pt x="2" y="28"/>
                    </a:lnTo>
                    <a:lnTo>
                      <a:pt x="4" y="26"/>
                    </a:lnTo>
                    <a:lnTo>
                      <a:pt x="4" y="22"/>
                    </a:lnTo>
                    <a:lnTo>
                      <a:pt x="4" y="20"/>
                    </a:lnTo>
                    <a:lnTo>
                      <a:pt x="6" y="16"/>
                    </a:lnTo>
                    <a:lnTo>
                      <a:pt x="6" y="16"/>
                    </a:lnTo>
                    <a:lnTo>
                      <a:pt x="10" y="12"/>
                    </a:lnTo>
                    <a:lnTo>
                      <a:pt x="16" y="8"/>
                    </a:lnTo>
                    <a:lnTo>
                      <a:pt x="16" y="8"/>
                    </a:lnTo>
                    <a:lnTo>
                      <a:pt x="20" y="6"/>
                    </a:lnTo>
                    <a:lnTo>
                      <a:pt x="22" y="6"/>
                    </a:lnTo>
                    <a:lnTo>
                      <a:pt x="24" y="8"/>
                    </a:lnTo>
                    <a:lnTo>
                      <a:pt x="24" y="8"/>
                    </a:lnTo>
                    <a:lnTo>
                      <a:pt x="26" y="10"/>
                    </a:lnTo>
                    <a:lnTo>
                      <a:pt x="28" y="12"/>
                    </a:lnTo>
                    <a:lnTo>
                      <a:pt x="32" y="12"/>
                    </a:lnTo>
                    <a:lnTo>
                      <a:pt x="32" y="12"/>
                    </a:lnTo>
                    <a:lnTo>
                      <a:pt x="34" y="14"/>
                    </a:lnTo>
                    <a:lnTo>
                      <a:pt x="34" y="16"/>
                    </a:lnTo>
                    <a:lnTo>
                      <a:pt x="36" y="18"/>
                    </a:lnTo>
                    <a:lnTo>
                      <a:pt x="38" y="20"/>
                    </a:lnTo>
                    <a:lnTo>
                      <a:pt x="38" y="20"/>
                    </a:lnTo>
                    <a:lnTo>
                      <a:pt x="42" y="22"/>
                    </a:lnTo>
                    <a:lnTo>
                      <a:pt x="44" y="22"/>
                    </a:lnTo>
                    <a:lnTo>
                      <a:pt x="46" y="22"/>
                    </a:lnTo>
                    <a:lnTo>
                      <a:pt x="46" y="22"/>
                    </a:lnTo>
                    <a:lnTo>
                      <a:pt x="50" y="22"/>
                    </a:lnTo>
                    <a:lnTo>
                      <a:pt x="52" y="20"/>
                    </a:lnTo>
                    <a:lnTo>
                      <a:pt x="54" y="16"/>
                    </a:lnTo>
                    <a:lnTo>
                      <a:pt x="54" y="16"/>
                    </a:lnTo>
                    <a:lnTo>
                      <a:pt x="54" y="14"/>
                    </a:lnTo>
                    <a:lnTo>
                      <a:pt x="54" y="10"/>
                    </a:lnTo>
                    <a:lnTo>
                      <a:pt x="52" y="6"/>
                    </a:lnTo>
                    <a:lnTo>
                      <a:pt x="52" y="6"/>
                    </a:lnTo>
                    <a:lnTo>
                      <a:pt x="58" y="0"/>
                    </a:lnTo>
                    <a:lnTo>
                      <a:pt x="62" y="0"/>
                    </a:lnTo>
                    <a:lnTo>
                      <a:pt x="66" y="0"/>
                    </a:lnTo>
                    <a:lnTo>
                      <a:pt x="66" y="0"/>
                    </a:lnTo>
                    <a:lnTo>
                      <a:pt x="76" y="0"/>
                    </a:lnTo>
                    <a:lnTo>
                      <a:pt x="78" y="0"/>
                    </a:lnTo>
                    <a:lnTo>
                      <a:pt x="78" y="2"/>
                    </a:lnTo>
                    <a:lnTo>
                      <a:pt x="78" y="2"/>
                    </a:lnTo>
                    <a:lnTo>
                      <a:pt x="78" y="4"/>
                    </a:lnTo>
                    <a:lnTo>
                      <a:pt x="80" y="4"/>
                    </a:lnTo>
                    <a:lnTo>
                      <a:pt x="84" y="4"/>
                    </a:lnTo>
                    <a:lnTo>
                      <a:pt x="90" y="4"/>
                    </a:lnTo>
                    <a:lnTo>
                      <a:pt x="94" y="6"/>
                    </a:lnTo>
                    <a:lnTo>
                      <a:pt x="94" y="6"/>
                    </a:lnTo>
                    <a:lnTo>
                      <a:pt x="106" y="2"/>
                    </a:lnTo>
                    <a:lnTo>
                      <a:pt x="106" y="2"/>
                    </a:lnTo>
                    <a:lnTo>
                      <a:pt x="104" y="6"/>
                    </a:lnTo>
                    <a:lnTo>
                      <a:pt x="106" y="6"/>
                    </a:lnTo>
                    <a:lnTo>
                      <a:pt x="108" y="6"/>
                    </a:lnTo>
                    <a:lnTo>
                      <a:pt x="108" y="10"/>
                    </a:lnTo>
                    <a:lnTo>
                      <a:pt x="108" y="10"/>
                    </a:lnTo>
                    <a:lnTo>
                      <a:pt x="106" y="14"/>
                    </a:lnTo>
                    <a:lnTo>
                      <a:pt x="108" y="14"/>
                    </a:lnTo>
                    <a:lnTo>
                      <a:pt x="110" y="16"/>
                    </a:lnTo>
                    <a:lnTo>
                      <a:pt x="112" y="22"/>
                    </a:lnTo>
                    <a:lnTo>
                      <a:pt x="112" y="22"/>
                    </a:lnTo>
                    <a:lnTo>
                      <a:pt x="110" y="24"/>
                    </a:lnTo>
                    <a:lnTo>
                      <a:pt x="110" y="26"/>
                    </a:lnTo>
                    <a:lnTo>
                      <a:pt x="112" y="30"/>
                    </a:lnTo>
                    <a:lnTo>
                      <a:pt x="114" y="34"/>
                    </a:lnTo>
                    <a:lnTo>
                      <a:pt x="112" y="34"/>
                    </a:lnTo>
                    <a:lnTo>
                      <a:pt x="108" y="34"/>
                    </a:lnTo>
                    <a:lnTo>
                      <a:pt x="108" y="34"/>
                    </a:lnTo>
                    <a:lnTo>
                      <a:pt x="102" y="36"/>
                    </a:lnTo>
                    <a:lnTo>
                      <a:pt x="100" y="38"/>
                    </a:lnTo>
                    <a:lnTo>
                      <a:pt x="100" y="40"/>
                    </a:lnTo>
                    <a:lnTo>
                      <a:pt x="96" y="42"/>
                    </a:lnTo>
                    <a:lnTo>
                      <a:pt x="96" y="42"/>
                    </a:lnTo>
                    <a:lnTo>
                      <a:pt x="74" y="38"/>
                    </a:lnTo>
                    <a:lnTo>
                      <a:pt x="66" y="36"/>
                    </a:lnTo>
                    <a:lnTo>
                      <a:pt x="62" y="32"/>
                    </a:lnTo>
                    <a:lnTo>
                      <a:pt x="58" y="34"/>
                    </a:lnTo>
                    <a:lnTo>
                      <a:pt x="58" y="34"/>
                    </a:lnTo>
                    <a:lnTo>
                      <a:pt x="54" y="34"/>
                    </a:lnTo>
                    <a:lnTo>
                      <a:pt x="50" y="34"/>
                    </a:lnTo>
                    <a:lnTo>
                      <a:pt x="46" y="32"/>
                    </a:lnTo>
                    <a:lnTo>
                      <a:pt x="40" y="30"/>
                    </a:lnTo>
                    <a:lnTo>
                      <a:pt x="40" y="30"/>
                    </a:lnTo>
                    <a:lnTo>
                      <a:pt x="32" y="30"/>
                    </a:lnTo>
                    <a:lnTo>
                      <a:pt x="24" y="30"/>
                    </a:lnTo>
                    <a:lnTo>
                      <a:pt x="18" y="30"/>
                    </a:lnTo>
                    <a:lnTo>
                      <a:pt x="12" y="32"/>
                    </a:lnTo>
                    <a:lnTo>
                      <a:pt x="8" y="36"/>
                    </a:lnTo>
                    <a:lnTo>
                      <a:pt x="2" y="42"/>
                    </a:lnTo>
                    <a:lnTo>
                      <a:pt x="2" y="4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7" name="Lithuania">
                <a:extLst>
                  <a:ext uri="{FF2B5EF4-FFF2-40B4-BE49-F238E27FC236}">
                    <a16:creationId xmlns:a16="http://schemas.microsoft.com/office/drawing/2014/main" id="{EC5D5A29-3DAF-4DCB-B4B1-570C7426D471}"/>
                  </a:ext>
                </a:extLst>
              </p:cNvPr>
              <p:cNvSpPr>
                <a:spLocks/>
              </p:cNvSpPr>
              <p:nvPr/>
            </p:nvSpPr>
            <p:spPr bwMode="auto">
              <a:xfrm>
                <a:off x="4551010" y="705686"/>
                <a:ext cx="135253" cy="67037"/>
              </a:xfrm>
              <a:custGeom>
                <a:avLst/>
                <a:gdLst/>
                <a:ahLst/>
                <a:cxnLst>
                  <a:cxn ang="0">
                    <a:pos x="26" y="34"/>
                  </a:cxn>
                  <a:cxn ang="0">
                    <a:pos x="30" y="34"/>
                  </a:cxn>
                  <a:cxn ang="0">
                    <a:pos x="34" y="36"/>
                  </a:cxn>
                  <a:cxn ang="0">
                    <a:pos x="36" y="36"/>
                  </a:cxn>
                  <a:cxn ang="0">
                    <a:pos x="42" y="42"/>
                  </a:cxn>
                  <a:cxn ang="0">
                    <a:pos x="50" y="44"/>
                  </a:cxn>
                  <a:cxn ang="0">
                    <a:pos x="58" y="46"/>
                  </a:cxn>
                  <a:cxn ang="0">
                    <a:pos x="64" y="44"/>
                  </a:cxn>
                  <a:cxn ang="0">
                    <a:pos x="70" y="44"/>
                  </a:cxn>
                  <a:cxn ang="0">
                    <a:pos x="74" y="44"/>
                  </a:cxn>
                  <a:cxn ang="0">
                    <a:pos x="74" y="42"/>
                  </a:cxn>
                  <a:cxn ang="0">
                    <a:pos x="72" y="38"/>
                  </a:cxn>
                  <a:cxn ang="0">
                    <a:pos x="72" y="34"/>
                  </a:cxn>
                  <a:cxn ang="0">
                    <a:pos x="76" y="28"/>
                  </a:cxn>
                  <a:cxn ang="0">
                    <a:pos x="82" y="26"/>
                  </a:cxn>
                  <a:cxn ang="0">
                    <a:pos x="84" y="24"/>
                  </a:cxn>
                  <a:cxn ang="0">
                    <a:pos x="92" y="24"/>
                  </a:cxn>
                  <a:cxn ang="0">
                    <a:pos x="94" y="22"/>
                  </a:cxn>
                  <a:cxn ang="0">
                    <a:pos x="92" y="18"/>
                  </a:cxn>
                  <a:cxn ang="0">
                    <a:pos x="94" y="12"/>
                  </a:cxn>
                  <a:cxn ang="0">
                    <a:pos x="72" y="8"/>
                  </a:cxn>
                  <a:cxn ang="0">
                    <a:pos x="60" y="2"/>
                  </a:cxn>
                  <a:cxn ang="0">
                    <a:pos x="56" y="4"/>
                  </a:cxn>
                  <a:cxn ang="0">
                    <a:pos x="48" y="4"/>
                  </a:cxn>
                  <a:cxn ang="0">
                    <a:pos x="38" y="0"/>
                  </a:cxn>
                  <a:cxn ang="0">
                    <a:pos x="30" y="0"/>
                  </a:cxn>
                  <a:cxn ang="0">
                    <a:pos x="16" y="0"/>
                  </a:cxn>
                  <a:cxn ang="0">
                    <a:pos x="6" y="6"/>
                  </a:cxn>
                  <a:cxn ang="0">
                    <a:pos x="0" y="12"/>
                  </a:cxn>
                  <a:cxn ang="0">
                    <a:pos x="2" y="20"/>
                  </a:cxn>
                  <a:cxn ang="0">
                    <a:pos x="2" y="24"/>
                  </a:cxn>
                  <a:cxn ang="0">
                    <a:pos x="6" y="26"/>
                  </a:cxn>
                  <a:cxn ang="0">
                    <a:pos x="8" y="26"/>
                  </a:cxn>
                  <a:cxn ang="0">
                    <a:pos x="22" y="24"/>
                  </a:cxn>
                  <a:cxn ang="0">
                    <a:pos x="26" y="26"/>
                  </a:cxn>
                  <a:cxn ang="0">
                    <a:pos x="28" y="30"/>
                  </a:cxn>
                  <a:cxn ang="0">
                    <a:pos x="26" y="34"/>
                  </a:cxn>
                </a:cxnLst>
                <a:rect l="0" t="0" r="r" b="b"/>
                <a:pathLst>
                  <a:path w="94" h="46">
                    <a:moveTo>
                      <a:pt x="26" y="34"/>
                    </a:moveTo>
                    <a:lnTo>
                      <a:pt x="26" y="34"/>
                    </a:lnTo>
                    <a:lnTo>
                      <a:pt x="30" y="34"/>
                    </a:lnTo>
                    <a:lnTo>
                      <a:pt x="30" y="34"/>
                    </a:lnTo>
                    <a:lnTo>
                      <a:pt x="32" y="36"/>
                    </a:lnTo>
                    <a:lnTo>
                      <a:pt x="34" y="36"/>
                    </a:lnTo>
                    <a:lnTo>
                      <a:pt x="34" y="36"/>
                    </a:lnTo>
                    <a:lnTo>
                      <a:pt x="36" y="36"/>
                    </a:lnTo>
                    <a:lnTo>
                      <a:pt x="38" y="38"/>
                    </a:lnTo>
                    <a:lnTo>
                      <a:pt x="42" y="42"/>
                    </a:lnTo>
                    <a:lnTo>
                      <a:pt x="42" y="42"/>
                    </a:lnTo>
                    <a:lnTo>
                      <a:pt x="50" y="44"/>
                    </a:lnTo>
                    <a:lnTo>
                      <a:pt x="54" y="46"/>
                    </a:lnTo>
                    <a:lnTo>
                      <a:pt x="58" y="46"/>
                    </a:lnTo>
                    <a:lnTo>
                      <a:pt x="64" y="44"/>
                    </a:lnTo>
                    <a:lnTo>
                      <a:pt x="64" y="44"/>
                    </a:lnTo>
                    <a:lnTo>
                      <a:pt x="68" y="44"/>
                    </a:lnTo>
                    <a:lnTo>
                      <a:pt x="70" y="44"/>
                    </a:lnTo>
                    <a:lnTo>
                      <a:pt x="72" y="44"/>
                    </a:lnTo>
                    <a:lnTo>
                      <a:pt x="74" y="44"/>
                    </a:lnTo>
                    <a:lnTo>
                      <a:pt x="74" y="44"/>
                    </a:lnTo>
                    <a:lnTo>
                      <a:pt x="74" y="42"/>
                    </a:lnTo>
                    <a:lnTo>
                      <a:pt x="72" y="40"/>
                    </a:lnTo>
                    <a:lnTo>
                      <a:pt x="72" y="38"/>
                    </a:lnTo>
                    <a:lnTo>
                      <a:pt x="72" y="34"/>
                    </a:lnTo>
                    <a:lnTo>
                      <a:pt x="72" y="34"/>
                    </a:lnTo>
                    <a:lnTo>
                      <a:pt x="74" y="30"/>
                    </a:lnTo>
                    <a:lnTo>
                      <a:pt x="76" y="28"/>
                    </a:lnTo>
                    <a:lnTo>
                      <a:pt x="78" y="28"/>
                    </a:lnTo>
                    <a:lnTo>
                      <a:pt x="82" y="26"/>
                    </a:lnTo>
                    <a:lnTo>
                      <a:pt x="82" y="26"/>
                    </a:lnTo>
                    <a:lnTo>
                      <a:pt x="84" y="24"/>
                    </a:lnTo>
                    <a:lnTo>
                      <a:pt x="88" y="24"/>
                    </a:lnTo>
                    <a:lnTo>
                      <a:pt x="92" y="24"/>
                    </a:lnTo>
                    <a:lnTo>
                      <a:pt x="94" y="22"/>
                    </a:lnTo>
                    <a:lnTo>
                      <a:pt x="94" y="22"/>
                    </a:lnTo>
                    <a:lnTo>
                      <a:pt x="94" y="18"/>
                    </a:lnTo>
                    <a:lnTo>
                      <a:pt x="92" y="18"/>
                    </a:lnTo>
                    <a:lnTo>
                      <a:pt x="92" y="16"/>
                    </a:lnTo>
                    <a:lnTo>
                      <a:pt x="94" y="12"/>
                    </a:lnTo>
                    <a:lnTo>
                      <a:pt x="94" y="12"/>
                    </a:lnTo>
                    <a:lnTo>
                      <a:pt x="72" y="8"/>
                    </a:lnTo>
                    <a:lnTo>
                      <a:pt x="64" y="6"/>
                    </a:lnTo>
                    <a:lnTo>
                      <a:pt x="60" y="2"/>
                    </a:lnTo>
                    <a:lnTo>
                      <a:pt x="56" y="4"/>
                    </a:lnTo>
                    <a:lnTo>
                      <a:pt x="56" y="4"/>
                    </a:lnTo>
                    <a:lnTo>
                      <a:pt x="52" y="4"/>
                    </a:lnTo>
                    <a:lnTo>
                      <a:pt x="48" y="4"/>
                    </a:lnTo>
                    <a:lnTo>
                      <a:pt x="44" y="2"/>
                    </a:lnTo>
                    <a:lnTo>
                      <a:pt x="38" y="0"/>
                    </a:lnTo>
                    <a:lnTo>
                      <a:pt x="38" y="0"/>
                    </a:lnTo>
                    <a:lnTo>
                      <a:pt x="30" y="0"/>
                    </a:lnTo>
                    <a:lnTo>
                      <a:pt x="22" y="0"/>
                    </a:lnTo>
                    <a:lnTo>
                      <a:pt x="16" y="0"/>
                    </a:lnTo>
                    <a:lnTo>
                      <a:pt x="10" y="2"/>
                    </a:lnTo>
                    <a:lnTo>
                      <a:pt x="6" y="6"/>
                    </a:lnTo>
                    <a:lnTo>
                      <a:pt x="0" y="12"/>
                    </a:lnTo>
                    <a:lnTo>
                      <a:pt x="0" y="12"/>
                    </a:lnTo>
                    <a:lnTo>
                      <a:pt x="0" y="18"/>
                    </a:lnTo>
                    <a:lnTo>
                      <a:pt x="2" y="20"/>
                    </a:lnTo>
                    <a:lnTo>
                      <a:pt x="2" y="22"/>
                    </a:lnTo>
                    <a:lnTo>
                      <a:pt x="2" y="24"/>
                    </a:lnTo>
                    <a:lnTo>
                      <a:pt x="2" y="24"/>
                    </a:lnTo>
                    <a:lnTo>
                      <a:pt x="6" y="26"/>
                    </a:lnTo>
                    <a:lnTo>
                      <a:pt x="8" y="26"/>
                    </a:lnTo>
                    <a:lnTo>
                      <a:pt x="8" y="26"/>
                    </a:lnTo>
                    <a:lnTo>
                      <a:pt x="16" y="26"/>
                    </a:lnTo>
                    <a:lnTo>
                      <a:pt x="22" y="24"/>
                    </a:lnTo>
                    <a:lnTo>
                      <a:pt x="26" y="26"/>
                    </a:lnTo>
                    <a:lnTo>
                      <a:pt x="26" y="26"/>
                    </a:lnTo>
                    <a:lnTo>
                      <a:pt x="28" y="28"/>
                    </a:lnTo>
                    <a:lnTo>
                      <a:pt x="28" y="30"/>
                    </a:lnTo>
                    <a:lnTo>
                      <a:pt x="26" y="34"/>
                    </a:lnTo>
                    <a:lnTo>
                      <a:pt x="26" y="3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8" name="Luxembourg">
                <a:extLst>
                  <a:ext uri="{FF2B5EF4-FFF2-40B4-BE49-F238E27FC236}">
                    <a16:creationId xmlns:a16="http://schemas.microsoft.com/office/drawing/2014/main" id="{18893FDB-10D0-4EB6-A72A-CA949C4259FE}"/>
                  </a:ext>
                </a:extLst>
              </p:cNvPr>
              <p:cNvSpPr>
                <a:spLocks/>
              </p:cNvSpPr>
              <p:nvPr/>
            </p:nvSpPr>
            <p:spPr bwMode="auto">
              <a:xfrm>
                <a:off x="4168272" y="880565"/>
                <a:ext cx="14389" cy="11658"/>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59" name="Malaysia">
                <a:extLst>
                  <a:ext uri="{FF2B5EF4-FFF2-40B4-BE49-F238E27FC236}">
                    <a16:creationId xmlns:a16="http://schemas.microsoft.com/office/drawing/2014/main" id="{9B7309D0-5F95-4F87-B2E3-55AF7498C381}"/>
                  </a:ext>
                </a:extLst>
              </p:cNvPr>
              <p:cNvSpPr>
                <a:spLocks/>
              </p:cNvSpPr>
              <p:nvPr/>
            </p:nvSpPr>
            <p:spPr bwMode="auto">
              <a:xfrm>
                <a:off x="7057498" y="2343714"/>
                <a:ext cx="587189" cy="233170"/>
              </a:xfrm>
              <a:custGeom>
                <a:avLst/>
                <a:gdLst/>
                <a:ahLst/>
                <a:cxnLst/>
                <a:rect l="l" t="t" r="r" b="b"/>
                <a:pathLst>
                  <a:path w="539875" h="211667">
                    <a:moveTo>
                      <a:pt x="5292" y="26458"/>
                    </a:moveTo>
                    <a:lnTo>
                      <a:pt x="10584" y="26458"/>
                    </a:lnTo>
                    <a:lnTo>
                      <a:pt x="21167" y="31750"/>
                    </a:lnTo>
                    <a:lnTo>
                      <a:pt x="26459" y="37041"/>
                    </a:lnTo>
                    <a:lnTo>
                      <a:pt x="34396" y="39687"/>
                    </a:lnTo>
                    <a:lnTo>
                      <a:pt x="42334" y="37041"/>
                    </a:lnTo>
                    <a:lnTo>
                      <a:pt x="44980" y="34396"/>
                    </a:lnTo>
                    <a:lnTo>
                      <a:pt x="47625" y="31750"/>
                    </a:lnTo>
                    <a:lnTo>
                      <a:pt x="52917" y="26458"/>
                    </a:lnTo>
                    <a:lnTo>
                      <a:pt x="60855" y="37041"/>
                    </a:lnTo>
                    <a:lnTo>
                      <a:pt x="66146" y="39687"/>
                    </a:lnTo>
                    <a:lnTo>
                      <a:pt x="71438" y="44979"/>
                    </a:lnTo>
                    <a:lnTo>
                      <a:pt x="74084" y="47625"/>
                    </a:lnTo>
                    <a:lnTo>
                      <a:pt x="76730" y="52916"/>
                    </a:lnTo>
                    <a:lnTo>
                      <a:pt x="87313" y="58208"/>
                    </a:lnTo>
                    <a:lnTo>
                      <a:pt x="97896" y="68791"/>
                    </a:lnTo>
                    <a:lnTo>
                      <a:pt x="103188" y="76729"/>
                    </a:lnTo>
                    <a:lnTo>
                      <a:pt x="105834" y="84666"/>
                    </a:lnTo>
                    <a:lnTo>
                      <a:pt x="105834" y="92604"/>
                    </a:lnTo>
                    <a:lnTo>
                      <a:pt x="105834" y="100541"/>
                    </a:lnTo>
                    <a:lnTo>
                      <a:pt x="103188" y="105833"/>
                    </a:lnTo>
                    <a:lnTo>
                      <a:pt x="100542" y="108479"/>
                    </a:lnTo>
                    <a:lnTo>
                      <a:pt x="92605" y="113771"/>
                    </a:lnTo>
                    <a:lnTo>
                      <a:pt x="95250" y="116416"/>
                    </a:lnTo>
                    <a:lnTo>
                      <a:pt x="100542" y="124354"/>
                    </a:lnTo>
                    <a:lnTo>
                      <a:pt x="97896" y="129646"/>
                    </a:lnTo>
                    <a:lnTo>
                      <a:pt x="97896" y="134937"/>
                    </a:lnTo>
                    <a:lnTo>
                      <a:pt x="103188" y="145521"/>
                    </a:lnTo>
                    <a:lnTo>
                      <a:pt x="108480" y="153458"/>
                    </a:lnTo>
                    <a:lnTo>
                      <a:pt x="111126" y="158750"/>
                    </a:lnTo>
                    <a:lnTo>
                      <a:pt x="113771" y="164041"/>
                    </a:lnTo>
                    <a:lnTo>
                      <a:pt x="121709" y="174625"/>
                    </a:lnTo>
                    <a:lnTo>
                      <a:pt x="132292" y="187854"/>
                    </a:lnTo>
                    <a:lnTo>
                      <a:pt x="132292" y="193145"/>
                    </a:lnTo>
                    <a:lnTo>
                      <a:pt x="132292" y="195791"/>
                    </a:lnTo>
                    <a:lnTo>
                      <a:pt x="129646" y="198437"/>
                    </a:lnTo>
                    <a:lnTo>
                      <a:pt x="127001" y="198437"/>
                    </a:lnTo>
                    <a:lnTo>
                      <a:pt x="119063" y="195791"/>
                    </a:lnTo>
                    <a:lnTo>
                      <a:pt x="116417" y="193145"/>
                    </a:lnTo>
                    <a:lnTo>
                      <a:pt x="113771" y="195791"/>
                    </a:lnTo>
                    <a:lnTo>
                      <a:pt x="111126" y="198437"/>
                    </a:lnTo>
                    <a:lnTo>
                      <a:pt x="108480" y="195791"/>
                    </a:lnTo>
                    <a:lnTo>
                      <a:pt x="100542" y="187854"/>
                    </a:lnTo>
                    <a:lnTo>
                      <a:pt x="95250" y="182562"/>
                    </a:lnTo>
                    <a:lnTo>
                      <a:pt x="84667" y="177270"/>
                    </a:lnTo>
                    <a:lnTo>
                      <a:pt x="79375" y="174625"/>
                    </a:lnTo>
                    <a:lnTo>
                      <a:pt x="76730" y="171979"/>
                    </a:lnTo>
                    <a:lnTo>
                      <a:pt x="74084" y="169333"/>
                    </a:lnTo>
                    <a:lnTo>
                      <a:pt x="60855" y="161396"/>
                    </a:lnTo>
                    <a:lnTo>
                      <a:pt x="55563" y="158750"/>
                    </a:lnTo>
                    <a:lnTo>
                      <a:pt x="52917" y="156104"/>
                    </a:lnTo>
                    <a:lnTo>
                      <a:pt x="50271" y="153458"/>
                    </a:lnTo>
                    <a:lnTo>
                      <a:pt x="44980" y="148166"/>
                    </a:lnTo>
                    <a:lnTo>
                      <a:pt x="37042" y="142875"/>
                    </a:lnTo>
                    <a:lnTo>
                      <a:pt x="37042" y="140229"/>
                    </a:lnTo>
                    <a:lnTo>
                      <a:pt x="39688" y="137583"/>
                    </a:lnTo>
                    <a:lnTo>
                      <a:pt x="39688" y="132291"/>
                    </a:lnTo>
                    <a:lnTo>
                      <a:pt x="37042" y="129646"/>
                    </a:lnTo>
                    <a:lnTo>
                      <a:pt x="31750" y="121708"/>
                    </a:lnTo>
                    <a:lnTo>
                      <a:pt x="26459" y="116416"/>
                    </a:lnTo>
                    <a:lnTo>
                      <a:pt x="26459" y="113771"/>
                    </a:lnTo>
                    <a:lnTo>
                      <a:pt x="26459" y="108479"/>
                    </a:lnTo>
                    <a:lnTo>
                      <a:pt x="29104" y="105833"/>
                    </a:lnTo>
                    <a:lnTo>
                      <a:pt x="26459" y="103187"/>
                    </a:lnTo>
                    <a:lnTo>
                      <a:pt x="21167" y="97896"/>
                    </a:lnTo>
                    <a:lnTo>
                      <a:pt x="21167" y="92604"/>
                    </a:lnTo>
                    <a:lnTo>
                      <a:pt x="18521" y="84666"/>
                    </a:lnTo>
                    <a:lnTo>
                      <a:pt x="15875" y="79375"/>
                    </a:lnTo>
                    <a:lnTo>
                      <a:pt x="13229" y="74083"/>
                    </a:lnTo>
                    <a:lnTo>
                      <a:pt x="13229" y="71437"/>
                    </a:lnTo>
                    <a:lnTo>
                      <a:pt x="13229" y="68791"/>
                    </a:lnTo>
                    <a:lnTo>
                      <a:pt x="13229" y="66146"/>
                    </a:lnTo>
                    <a:lnTo>
                      <a:pt x="10584" y="60854"/>
                    </a:lnTo>
                    <a:lnTo>
                      <a:pt x="10584" y="52916"/>
                    </a:lnTo>
                    <a:lnTo>
                      <a:pt x="7938" y="42333"/>
                    </a:lnTo>
                    <a:lnTo>
                      <a:pt x="0" y="29104"/>
                    </a:lnTo>
                    <a:close/>
                    <a:moveTo>
                      <a:pt x="455209" y="0"/>
                    </a:moveTo>
                    <a:lnTo>
                      <a:pt x="460500" y="0"/>
                    </a:lnTo>
                    <a:lnTo>
                      <a:pt x="460500" y="5292"/>
                    </a:lnTo>
                    <a:lnTo>
                      <a:pt x="460500" y="7937"/>
                    </a:lnTo>
                    <a:lnTo>
                      <a:pt x="463146" y="7937"/>
                    </a:lnTo>
                    <a:lnTo>
                      <a:pt x="468438" y="5292"/>
                    </a:lnTo>
                    <a:lnTo>
                      <a:pt x="468438" y="2646"/>
                    </a:lnTo>
                    <a:lnTo>
                      <a:pt x="468438" y="0"/>
                    </a:lnTo>
                    <a:lnTo>
                      <a:pt x="471084" y="0"/>
                    </a:lnTo>
                    <a:lnTo>
                      <a:pt x="473729" y="0"/>
                    </a:lnTo>
                    <a:lnTo>
                      <a:pt x="476375" y="0"/>
                    </a:lnTo>
                    <a:lnTo>
                      <a:pt x="476375" y="5292"/>
                    </a:lnTo>
                    <a:lnTo>
                      <a:pt x="476375" y="10583"/>
                    </a:lnTo>
                    <a:lnTo>
                      <a:pt x="481667" y="10583"/>
                    </a:lnTo>
                    <a:lnTo>
                      <a:pt x="486959" y="7937"/>
                    </a:lnTo>
                    <a:lnTo>
                      <a:pt x="486959" y="10583"/>
                    </a:lnTo>
                    <a:lnTo>
                      <a:pt x="486959" y="13229"/>
                    </a:lnTo>
                    <a:lnTo>
                      <a:pt x="489604" y="15875"/>
                    </a:lnTo>
                    <a:lnTo>
                      <a:pt x="492250" y="18521"/>
                    </a:lnTo>
                    <a:lnTo>
                      <a:pt x="489604" y="21167"/>
                    </a:lnTo>
                    <a:lnTo>
                      <a:pt x="484313" y="23812"/>
                    </a:lnTo>
                    <a:lnTo>
                      <a:pt x="486959" y="26459"/>
                    </a:lnTo>
                    <a:lnTo>
                      <a:pt x="492250" y="29104"/>
                    </a:lnTo>
                    <a:lnTo>
                      <a:pt x="484313" y="31750"/>
                    </a:lnTo>
                    <a:lnTo>
                      <a:pt x="492250" y="34396"/>
                    </a:lnTo>
                    <a:lnTo>
                      <a:pt x="497542" y="31750"/>
                    </a:lnTo>
                    <a:lnTo>
                      <a:pt x="500188" y="29104"/>
                    </a:lnTo>
                    <a:lnTo>
                      <a:pt x="502834" y="31750"/>
                    </a:lnTo>
                    <a:lnTo>
                      <a:pt x="505479" y="37042"/>
                    </a:lnTo>
                    <a:lnTo>
                      <a:pt x="505479" y="42334"/>
                    </a:lnTo>
                    <a:lnTo>
                      <a:pt x="505479" y="44979"/>
                    </a:lnTo>
                    <a:lnTo>
                      <a:pt x="508125" y="42334"/>
                    </a:lnTo>
                    <a:lnTo>
                      <a:pt x="510771" y="39688"/>
                    </a:lnTo>
                    <a:lnTo>
                      <a:pt x="516063" y="42334"/>
                    </a:lnTo>
                    <a:lnTo>
                      <a:pt x="521354" y="44979"/>
                    </a:lnTo>
                    <a:lnTo>
                      <a:pt x="526646" y="47625"/>
                    </a:lnTo>
                    <a:lnTo>
                      <a:pt x="529292" y="50271"/>
                    </a:lnTo>
                    <a:lnTo>
                      <a:pt x="531938" y="47625"/>
                    </a:lnTo>
                    <a:lnTo>
                      <a:pt x="534584" y="47625"/>
                    </a:lnTo>
                    <a:lnTo>
                      <a:pt x="539875" y="52917"/>
                    </a:lnTo>
                    <a:lnTo>
                      <a:pt x="539875" y="58209"/>
                    </a:lnTo>
                    <a:lnTo>
                      <a:pt x="537229" y="60854"/>
                    </a:lnTo>
                    <a:lnTo>
                      <a:pt x="534584" y="60854"/>
                    </a:lnTo>
                    <a:lnTo>
                      <a:pt x="526646" y="60854"/>
                    </a:lnTo>
                    <a:lnTo>
                      <a:pt x="524000" y="63500"/>
                    </a:lnTo>
                    <a:lnTo>
                      <a:pt x="518709" y="66146"/>
                    </a:lnTo>
                    <a:lnTo>
                      <a:pt x="516063" y="66146"/>
                    </a:lnTo>
                    <a:lnTo>
                      <a:pt x="510771" y="66146"/>
                    </a:lnTo>
                    <a:lnTo>
                      <a:pt x="508125" y="71438"/>
                    </a:lnTo>
                    <a:lnTo>
                      <a:pt x="513417" y="76729"/>
                    </a:lnTo>
                    <a:lnTo>
                      <a:pt x="524000" y="79375"/>
                    </a:lnTo>
                    <a:lnTo>
                      <a:pt x="529292" y="79375"/>
                    </a:lnTo>
                    <a:lnTo>
                      <a:pt x="524000" y="82021"/>
                    </a:lnTo>
                    <a:lnTo>
                      <a:pt x="516063" y="84667"/>
                    </a:lnTo>
                    <a:lnTo>
                      <a:pt x="508125" y="89959"/>
                    </a:lnTo>
                    <a:lnTo>
                      <a:pt x="502834" y="89959"/>
                    </a:lnTo>
                    <a:lnTo>
                      <a:pt x="492250" y="84667"/>
                    </a:lnTo>
                    <a:lnTo>
                      <a:pt x="492250" y="92604"/>
                    </a:lnTo>
                    <a:lnTo>
                      <a:pt x="489604" y="95250"/>
                    </a:lnTo>
                    <a:lnTo>
                      <a:pt x="473729" y="92604"/>
                    </a:lnTo>
                    <a:lnTo>
                      <a:pt x="465792" y="95250"/>
                    </a:lnTo>
                    <a:lnTo>
                      <a:pt x="460500" y="92604"/>
                    </a:lnTo>
                    <a:lnTo>
                      <a:pt x="457855" y="92604"/>
                    </a:lnTo>
                    <a:lnTo>
                      <a:pt x="452563" y="92604"/>
                    </a:lnTo>
                    <a:lnTo>
                      <a:pt x="447271" y="95250"/>
                    </a:lnTo>
                    <a:lnTo>
                      <a:pt x="444625" y="97896"/>
                    </a:lnTo>
                    <a:lnTo>
                      <a:pt x="444625" y="100542"/>
                    </a:lnTo>
                    <a:lnTo>
                      <a:pt x="441980" y="103188"/>
                    </a:lnTo>
                    <a:lnTo>
                      <a:pt x="441980" y="105834"/>
                    </a:lnTo>
                    <a:lnTo>
                      <a:pt x="441980" y="116417"/>
                    </a:lnTo>
                    <a:lnTo>
                      <a:pt x="441980" y="127000"/>
                    </a:lnTo>
                    <a:lnTo>
                      <a:pt x="436688" y="132292"/>
                    </a:lnTo>
                    <a:lnTo>
                      <a:pt x="431396" y="137584"/>
                    </a:lnTo>
                    <a:lnTo>
                      <a:pt x="426105" y="142875"/>
                    </a:lnTo>
                    <a:lnTo>
                      <a:pt x="423459" y="148167"/>
                    </a:lnTo>
                    <a:lnTo>
                      <a:pt x="420813" y="161396"/>
                    </a:lnTo>
                    <a:lnTo>
                      <a:pt x="418167" y="171980"/>
                    </a:lnTo>
                    <a:lnTo>
                      <a:pt x="415521" y="177271"/>
                    </a:lnTo>
                    <a:lnTo>
                      <a:pt x="412875" y="182563"/>
                    </a:lnTo>
                    <a:lnTo>
                      <a:pt x="407584" y="187855"/>
                    </a:lnTo>
                    <a:lnTo>
                      <a:pt x="404938" y="190500"/>
                    </a:lnTo>
                    <a:lnTo>
                      <a:pt x="399646" y="193146"/>
                    </a:lnTo>
                    <a:lnTo>
                      <a:pt x="386417" y="198438"/>
                    </a:lnTo>
                    <a:lnTo>
                      <a:pt x="375834" y="198438"/>
                    </a:lnTo>
                    <a:lnTo>
                      <a:pt x="370542" y="195792"/>
                    </a:lnTo>
                    <a:lnTo>
                      <a:pt x="367896" y="193146"/>
                    </a:lnTo>
                    <a:lnTo>
                      <a:pt x="367896" y="190500"/>
                    </a:lnTo>
                    <a:lnTo>
                      <a:pt x="365250" y="190500"/>
                    </a:lnTo>
                    <a:lnTo>
                      <a:pt x="359959" y="190500"/>
                    </a:lnTo>
                    <a:lnTo>
                      <a:pt x="354667" y="193146"/>
                    </a:lnTo>
                    <a:lnTo>
                      <a:pt x="349375" y="195792"/>
                    </a:lnTo>
                    <a:lnTo>
                      <a:pt x="349375" y="198438"/>
                    </a:lnTo>
                    <a:lnTo>
                      <a:pt x="346730" y="201084"/>
                    </a:lnTo>
                    <a:lnTo>
                      <a:pt x="341438" y="203730"/>
                    </a:lnTo>
                    <a:lnTo>
                      <a:pt x="336146" y="206375"/>
                    </a:lnTo>
                    <a:lnTo>
                      <a:pt x="333501" y="206375"/>
                    </a:lnTo>
                    <a:lnTo>
                      <a:pt x="325563" y="206375"/>
                    </a:lnTo>
                    <a:lnTo>
                      <a:pt x="314980" y="209021"/>
                    </a:lnTo>
                    <a:lnTo>
                      <a:pt x="304396" y="211667"/>
                    </a:lnTo>
                    <a:lnTo>
                      <a:pt x="299105" y="209021"/>
                    </a:lnTo>
                    <a:lnTo>
                      <a:pt x="296459" y="203730"/>
                    </a:lnTo>
                    <a:lnTo>
                      <a:pt x="296459" y="201084"/>
                    </a:lnTo>
                    <a:lnTo>
                      <a:pt x="291167" y="198438"/>
                    </a:lnTo>
                    <a:lnTo>
                      <a:pt x="288521" y="195792"/>
                    </a:lnTo>
                    <a:lnTo>
                      <a:pt x="288521" y="193146"/>
                    </a:lnTo>
                    <a:lnTo>
                      <a:pt x="288521" y="187855"/>
                    </a:lnTo>
                    <a:lnTo>
                      <a:pt x="283230" y="185209"/>
                    </a:lnTo>
                    <a:lnTo>
                      <a:pt x="280584" y="179917"/>
                    </a:lnTo>
                    <a:lnTo>
                      <a:pt x="277938" y="179917"/>
                    </a:lnTo>
                    <a:lnTo>
                      <a:pt x="277938" y="177271"/>
                    </a:lnTo>
                    <a:lnTo>
                      <a:pt x="275292" y="174625"/>
                    </a:lnTo>
                    <a:lnTo>
                      <a:pt x="275292" y="171980"/>
                    </a:lnTo>
                    <a:lnTo>
                      <a:pt x="277938" y="171980"/>
                    </a:lnTo>
                    <a:lnTo>
                      <a:pt x="280584" y="177271"/>
                    </a:lnTo>
                    <a:lnTo>
                      <a:pt x="291167" y="177271"/>
                    </a:lnTo>
                    <a:lnTo>
                      <a:pt x="301751" y="177271"/>
                    </a:lnTo>
                    <a:lnTo>
                      <a:pt x="307042" y="179917"/>
                    </a:lnTo>
                    <a:lnTo>
                      <a:pt x="309688" y="185209"/>
                    </a:lnTo>
                    <a:lnTo>
                      <a:pt x="312334" y="185209"/>
                    </a:lnTo>
                    <a:lnTo>
                      <a:pt x="322917" y="187855"/>
                    </a:lnTo>
                    <a:lnTo>
                      <a:pt x="328209" y="190500"/>
                    </a:lnTo>
                    <a:lnTo>
                      <a:pt x="325563" y="187855"/>
                    </a:lnTo>
                    <a:lnTo>
                      <a:pt x="314980" y="182563"/>
                    </a:lnTo>
                    <a:lnTo>
                      <a:pt x="312334" y="179917"/>
                    </a:lnTo>
                    <a:lnTo>
                      <a:pt x="309688" y="177271"/>
                    </a:lnTo>
                    <a:lnTo>
                      <a:pt x="314980" y="169334"/>
                    </a:lnTo>
                    <a:lnTo>
                      <a:pt x="320271" y="164042"/>
                    </a:lnTo>
                    <a:lnTo>
                      <a:pt x="320271" y="161396"/>
                    </a:lnTo>
                    <a:lnTo>
                      <a:pt x="320271" y="158750"/>
                    </a:lnTo>
                    <a:lnTo>
                      <a:pt x="320271" y="156105"/>
                    </a:lnTo>
                    <a:lnTo>
                      <a:pt x="320271" y="153459"/>
                    </a:lnTo>
                    <a:lnTo>
                      <a:pt x="322917" y="148167"/>
                    </a:lnTo>
                    <a:lnTo>
                      <a:pt x="325563" y="142875"/>
                    </a:lnTo>
                    <a:lnTo>
                      <a:pt x="328209" y="142875"/>
                    </a:lnTo>
                    <a:lnTo>
                      <a:pt x="333501" y="142875"/>
                    </a:lnTo>
                    <a:lnTo>
                      <a:pt x="346730" y="134938"/>
                    </a:lnTo>
                    <a:lnTo>
                      <a:pt x="359959" y="129646"/>
                    </a:lnTo>
                    <a:lnTo>
                      <a:pt x="365250" y="124354"/>
                    </a:lnTo>
                    <a:lnTo>
                      <a:pt x="370542" y="113771"/>
                    </a:lnTo>
                    <a:lnTo>
                      <a:pt x="381125" y="92604"/>
                    </a:lnTo>
                    <a:lnTo>
                      <a:pt x="389063" y="82021"/>
                    </a:lnTo>
                    <a:lnTo>
                      <a:pt x="389063" y="74084"/>
                    </a:lnTo>
                    <a:lnTo>
                      <a:pt x="391709" y="71438"/>
                    </a:lnTo>
                    <a:lnTo>
                      <a:pt x="397000" y="68792"/>
                    </a:lnTo>
                    <a:lnTo>
                      <a:pt x="399646" y="71438"/>
                    </a:lnTo>
                    <a:lnTo>
                      <a:pt x="402292" y="74084"/>
                    </a:lnTo>
                    <a:lnTo>
                      <a:pt x="402292" y="76729"/>
                    </a:lnTo>
                    <a:lnTo>
                      <a:pt x="404938" y="79375"/>
                    </a:lnTo>
                    <a:lnTo>
                      <a:pt x="404938" y="76729"/>
                    </a:lnTo>
                    <a:lnTo>
                      <a:pt x="407584" y="79375"/>
                    </a:lnTo>
                    <a:lnTo>
                      <a:pt x="412875" y="87313"/>
                    </a:lnTo>
                    <a:lnTo>
                      <a:pt x="418167" y="89959"/>
                    </a:lnTo>
                    <a:lnTo>
                      <a:pt x="420813" y="87313"/>
                    </a:lnTo>
                    <a:lnTo>
                      <a:pt x="423459" y="79375"/>
                    </a:lnTo>
                    <a:lnTo>
                      <a:pt x="420813" y="71438"/>
                    </a:lnTo>
                    <a:lnTo>
                      <a:pt x="420813" y="66146"/>
                    </a:lnTo>
                    <a:lnTo>
                      <a:pt x="420813" y="63500"/>
                    </a:lnTo>
                    <a:lnTo>
                      <a:pt x="423459" y="60854"/>
                    </a:lnTo>
                    <a:lnTo>
                      <a:pt x="426105" y="60854"/>
                    </a:lnTo>
                    <a:lnTo>
                      <a:pt x="428750" y="60854"/>
                    </a:lnTo>
                    <a:lnTo>
                      <a:pt x="428750" y="68792"/>
                    </a:lnTo>
                    <a:lnTo>
                      <a:pt x="431396" y="74084"/>
                    </a:lnTo>
                    <a:lnTo>
                      <a:pt x="434042" y="74084"/>
                    </a:lnTo>
                    <a:lnTo>
                      <a:pt x="436688" y="71438"/>
                    </a:lnTo>
                    <a:lnTo>
                      <a:pt x="436688" y="68792"/>
                    </a:lnTo>
                    <a:lnTo>
                      <a:pt x="436688" y="66146"/>
                    </a:lnTo>
                    <a:lnTo>
                      <a:pt x="434042" y="58209"/>
                    </a:lnTo>
                    <a:lnTo>
                      <a:pt x="434042" y="52917"/>
                    </a:lnTo>
                    <a:lnTo>
                      <a:pt x="436688" y="52917"/>
                    </a:lnTo>
                    <a:lnTo>
                      <a:pt x="439334" y="50271"/>
                    </a:lnTo>
                    <a:lnTo>
                      <a:pt x="439334" y="47625"/>
                    </a:lnTo>
                    <a:lnTo>
                      <a:pt x="436688" y="42334"/>
                    </a:lnTo>
                    <a:lnTo>
                      <a:pt x="436688" y="39688"/>
                    </a:lnTo>
                    <a:lnTo>
                      <a:pt x="439334" y="37042"/>
                    </a:lnTo>
                    <a:lnTo>
                      <a:pt x="444625" y="31750"/>
                    </a:lnTo>
                    <a:lnTo>
                      <a:pt x="441980" y="29104"/>
                    </a:lnTo>
                    <a:lnTo>
                      <a:pt x="441980" y="26459"/>
                    </a:lnTo>
                    <a:lnTo>
                      <a:pt x="447271" y="21167"/>
                    </a:lnTo>
                    <a:lnTo>
                      <a:pt x="452563" y="13229"/>
                    </a:lnTo>
                    <a:lnTo>
                      <a:pt x="452563" y="7937"/>
                    </a:lnTo>
                    <a:lnTo>
                      <a:pt x="455209"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0" name="Mexico">
                <a:extLst>
                  <a:ext uri="{FF2B5EF4-FFF2-40B4-BE49-F238E27FC236}">
                    <a16:creationId xmlns:a16="http://schemas.microsoft.com/office/drawing/2014/main" id="{FC1E92E2-4835-4243-94CD-94E2C7E5E8F6}"/>
                  </a:ext>
                </a:extLst>
              </p:cNvPr>
              <p:cNvSpPr>
                <a:spLocks/>
              </p:cNvSpPr>
              <p:nvPr/>
            </p:nvSpPr>
            <p:spPr bwMode="auto">
              <a:xfrm>
                <a:off x="680484" y="1434347"/>
                <a:ext cx="771227" cy="641220"/>
              </a:xfrm>
              <a:custGeom>
                <a:avLst/>
                <a:gdLst/>
                <a:ahLst/>
                <a:cxnLst>
                  <a:cxn ang="0">
                    <a:pos x="326" y="228"/>
                  </a:cxn>
                  <a:cxn ang="0">
                    <a:pos x="324" y="274"/>
                  </a:cxn>
                  <a:cxn ang="0">
                    <a:pos x="340" y="326"/>
                  </a:cxn>
                  <a:cxn ang="0">
                    <a:pos x="360" y="342"/>
                  </a:cxn>
                  <a:cxn ang="0">
                    <a:pos x="406" y="336"/>
                  </a:cxn>
                  <a:cxn ang="0">
                    <a:pos x="430" y="330"/>
                  </a:cxn>
                  <a:cxn ang="0">
                    <a:pos x="442" y="322"/>
                  </a:cxn>
                  <a:cxn ang="0">
                    <a:pos x="456" y="296"/>
                  </a:cxn>
                  <a:cxn ang="0">
                    <a:pos x="498" y="266"/>
                  </a:cxn>
                  <a:cxn ang="0">
                    <a:pos x="532" y="270"/>
                  </a:cxn>
                  <a:cxn ang="0">
                    <a:pos x="522" y="304"/>
                  </a:cxn>
                  <a:cxn ang="0">
                    <a:pos x="516" y="314"/>
                  </a:cxn>
                  <a:cxn ang="0">
                    <a:pos x="500" y="356"/>
                  </a:cxn>
                  <a:cxn ang="0">
                    <a:pos x="492" y="346"/>
                  </a:cxn>
                  <a:cxn ang="0">
                    <a:pos x="432" y="364"/>
                  </a:cxn>
                  <a:cxn ang="0">
                    <a:pos x="428" y="386"/>
                  </a:cxn>
                  <a:cxn ang="0">
                    <a:pos x="424" y="402"/>
                  </a:cxn>
                  <a:cxn ang="0">
                    <a:pos x="380" y="420"/>
                  </a:cxn>
                  <a:cxn ang="0">
                    <a:pos x="356" y="402"/>
                  </a:cxn>
                  <a:cxn ang="0">
                    <a:pos x="350" y="406"/>
                  </a:cxn>
                  <a:cxn ang="0">
                    <a:pos x="312" y="416"/>
                  </a:cxn>
                  <a:cxn ang="0">
                    <a:pos x="274" y="402"/>
                  </a:cxn>
                  <a:cxn ang="0">
                    <a:pos x="234" y="378"/>
                  </a:cxn>
                  <a:cxn ang="0">
                    <a:pos x="186" y="352"/>
                  </a:cxn>
                  <a:cxn ang="0">
                    <a:pos x="162" y="334"/>
                  </a:cxn>
                  <a:cxn ang="0">
                    <a:pos x="144" y="308"/>
                  </a:cxn>
                  <a:cxn ang="0">
                    <a:pos x="154" y="286"/>
                  </a:cxn>
                  <a:cxn ang="0">
                    <a:pos x="160" y="266"/>
                  </a:cxn>
                  <a:cxn ang="0">
                    <a:pos x="124" y="192"/>
                  </a:cxn>
                  <a:cxn ang="0">
                    <a:pos x="118" y="186"/>
                  </a:cxn>
                  <a:cxn ang="0">
                    <a:pos x="108" y="160"/>
                  </a:cxn>
                  <a:cxn ang="0">
                    <a:pos x="94" y="134"/>
                  </a:cxn>
                  <a:cxn ang="0">
                    <a:pos x="84" y="112"/>
                  </a:cxn>
                  <a:cxn ang="0">
                    <a:pos x="72" y="90"/>
                  </a:cxn>
                  <a:cxn ang="0">
                    <a:pos x="66" y="52"/>
                  </a:cxn>
                  <a:cxn ang="0">
                    <a:pos x="50" y="26"/>
                  </a:cxn>
                  <a:cxn ang="0">
                    <a:pos x="38" y="42"/>
                  </a:cxn>
                  <a:cxn ang="0">
                    <a:pos x="50" y="90"/>
                  </a:cxn>
                  <a:cxn ang="0">
                    <a:pos x="58" y="116"/>
                  </a:cxn>
                  <a:cxn ang="0">
                    <a:pos x="68" y="148"/>
                  </a:cxn>
                  <a:cxn ang="0">
                    <a:pos x="66" y="168"/>
                  </a:cxn>
                  <a:cxn ang="0">
                    <a:pos x="76" y="164"/>
                  </a:cxn>
                  <a:cxn ang="0">
                    <a:pos x="74" y="202"/>
                  </a:cxn>
                  <a:cxn ang="0">
                    <a:pos x="86" y="214"/>
                  </a:cxn>
                  <a:cxn ang="0">
                    <a:pos x="70" y="232"/>
                  </a:cxn>
                  <a:cxn ang="0">
                    <a:pos x="46" y="192"/>
                  </a:cxn>
                  <a:cxn ang="0">
                    <a:pos x="44" y="162"/>
                  </a:cxn>
                  <a:cxn ang="0">
                    <a:pos x="24" y="140"/>
                  </a:cxn>
                  <a:cxn ang="0">
                    <a:pos x="6" y="118"/>
                  </a:cxn>
                  <a:cxn ang="0">
                    <a:pos x="22" y="114"/>
                  </a:cxn>
                  <a:cxn ang="0">
                    <a:pos x="28" y="104"/>
                  </a:cxn>
                  <a:cxn ang="0">
                    <a:pos x="4" y="60"/>
                  </a:cxn>
                  <a:cxn ang="0">
                    <a:pos x="2" y="32"/>
                  </a:cxn>
                  <a:cxn ang="0">
                    <a:pos x="4" y="2"/>
                  </a:cxn>
                  <a:cxn ang="0">
                    <a:pos x="200" y="22"/>
                  </a:cxn>
                  <a:cxn ang="0">
                    <a:pos x="224" y="46"/>
                  </a:cxn>
                  <a:cxn ang="0">
                    <a:pos x="252" y="72"/>
                  </a:cxn>
                  <a:cxn ang="0">
                    <a:pos x="278" y="68"/>
                  </a:cxn>
                  <a:cxn ang="0">
                    <a:pos x="312" y="140"/>
                  </a:cxn>
                </a:cxnLst>
                <a:rect l="0" t="0" r="r" b="b"/>
                <a:pathLst>
                  <a:path w="536" h="440">
                    <a:moveTo>
                      <a:pt x="346" y="160"/>
                    </a:moveTo>
                    <a:lnTo>
                      <a:pt x="346" y="160"/>
                    </a:lnTo>
                    <a:lnTo>
                      <a:pt x="346" y="168"/>
                    </a:lnTo>
                    <a:lnTo>
                      <a:pt x="344" y="174"/>
                    </a:lnTo>
                    <a:lnTo>
                      <a:pt x="338" y="182"/>
                    </a:lnTo>
                    <a:lnTo>
                      <a:pt x="338" y="182"/>
                    </a:lnTo>
                    <a:lnTo>
                      <a:pt x="334" y="188"/>
                    </a:lnTo>
                    <a:lnTo>
                      <a:pt x="332" y="196"/>
                    </a:lnTo>
                    <a:lnTo>
                      <a:pt x="328" y="212"/>
                    </a:lnTo>
                    <a:lnTo>
                      <a:pt x="326" y="228"/>
                    </a:lnTo>
                    <a:lnTo>
                      <a:pt x="324" y="236"/>
                    </a:lnTo>
                    <a:lnTo>
                      <a:pt x="322" y="242"/>
                    </a:lnTo>
                    <a:lnTo>
                      <a:pt x="322" y="242"/>
                    </a:lnTo>
                    <a:lnTo>
                      <a:pt x="320" y="246"/>
                    </a:lnTo>
                    <a:lnTo>
                      <a:pt x="318" y="252"/>
                    </a:lnTo>
                    <a:lnTo>
                      <a:pt x="320" y="260"/>
                    </a:lnTo>
                    <a:lnTo>
                      <a:pt x="324" y="266"/>
                    </a:lnTo>
                    <a:lnTo>
                      <a:pt x="324" y="270"/>
                    </a:lnTo>
                    <a:lnTo>
                      <a:pt x="324" y="274"/>
                    </a:lnTo>
                    <a:lnTo>
                      <a:pt x="324" y="274"/>
                    </a:lnTo>
                    <a:lnTo>
                      <a:pt x="322" y="278"/>
                    </a:lnTo>
                    <a:lnTo>
                      <a:pt x="322" y="282"/>
                    </a:lnTo>
                    <a:lnTo>
                      <a:pt x="324" y="292"/>
                    </a:lnTo>
                    <a:lnTo>
                      <a:pt x="334" y="312"/>
                    </a:lnTo>
                    <a:lnTo>
                      <a:pt x="334" y="312"/>
                    </a:lnTo>
                    <a:lnTo>
                      <a:pt x="336" y="318"/>
                    </a:lnTo>
                    <a:lnTo>
                      <a:pt x="336" y="322"/>
                    </a:lnTo>
                    <a:lnTo>
                      <a:pt x="336" y="324"/>
                    </a:lnTo>
                    <a:lnTo>
                      <a:pt x="340" y="326"/>
                    </a:lnTo>
                    <a:lnTo>
                      <a:pt x="340" y="326"/>
                    </a:lnTo>
                    <a:lnTo>
                      <a:pt x="342" y="328"/>
                    </a:lnTo>
                    <a:lnTo>
                      <a:pt x="342" y="330"/>
                    </a:lnTo>
                    <a:lnTo>
                      <a:pt x="342" y="334"/>
                    </a:lnTo>
                    <a:lnTo>
                      <a:pt x="344" y="338"/>
                    </a:lnTo>
                    <a:lnTo>
                      <a:pt x="346" y="338"/>
                    </a:lnTo>
                    <a:lnTo>
                      <a:pt x="348" y="338"/>
                    </a:lnTo>
                    <a:lnTo>
                      <a:pt x="348" y="338"/>
                    </a:lnTo>
                    <a:lnTo>
                      <a:pt x="352" y="338"/>
                    </a:lnTo>
                    <a:lnTo>
                      <a:pt x="356" y="340"/>
                    </a:lnTo>
                    <a:lnTo>
                      <a:pt x="360" y="342"/>
                    </a:lnTo>
                    <a:lnTo>
                      <a:pt x="360" y="342"/>
                    </a:lnTo>
                    <a:lnTo>
                      <a:pt x="366" y="346"/>
                    </a:lnTo>
                    <a:lnTo>
                      <a:pt x="372" y="346"/>
                    </a:lnTo>
                    <a:lnTo>
                      <a:pt x="378" y="344"/>
                    </a:lnTo>
                    <a:lnTo>
                      <a:pt x="378" y="344"/>
                    </a:lnTo>
                    <a:lnTo>
                      <a:pt x="386" y="340"/>
                    </a:lnTo>
                    <a:lnTo>
                      <a:pt x="392" y="340"/>
                    </a:lnTo>
                    <a:lnTo>
                      <a:pt x="398" y="338"/>
                    </a:lnTo>
                    <a:lnTo>
                      <a:pt x="406" y="336"/>
                    </a:lnTo>
                    <a:lnTo>
                      <a:pt x="406" y="336"/>
                    </a:lnTo>
                    <a:lnTo>
                      <a:pt x="412" y="334"/>
                    </a:lnTo>
                    <a:lnTo>
                      <a:pt x="416" y="332"/>
                    </a:lnTo>
                    <a:lnTo>
                      <a:pt x="420" y="332"/>
                    </a:lnTo>
                    <a:lnTo>
                      <a:pt x="424" y="330"/>
                    </a:lnTo>
                    <a:lnTo>
                      <a:pt x="424" y="330"/>
                    </a:lnTo>
                    <a:lnTo>
                      <a:pt x="428" y="328"/>
                    </a:lnTo>
                    <a:lnTo>
                      <a:pt x="432" y="328"/>
                    </a:lnTo>
                    <a:lnTo>
                      <a:pt x="432" y="330"/>
                    </a:lnTo>
                    <a:lnTo>
                      <a:pt x="430" y="330"/>
                    </a:lnTo>
                    <a:lnTo>
                      <a:pt x="430" y="330"/>
                    </a:lnTo>
                    <a:lnTo>
                      <a:pt x="426" y="332"/>
                    </a:lnTo>
                    <a:lnTo>
                      <a:pt x="426" y="334"/>
                    </a:lnTo>
                    <a:lnTo>
                      <a:pt x="428" y="334"/>
                    </a:lnTo>
                    <a:lnTo>
                      <a:pt x="434" y="332"/>
                    </a:lnTo>
                    <a:lnTo>
                      <a:pt x="434" y="332"/>
                    </a:lnTo>
                    <a:lnTo>
                      <a:pt x="438" y="330"/>
                    </a:lnTo>
                    <a:lnTo>
                      <a:pt x="436" y="328"/>
                    </a:lnTo>
                    <a:lnTo>
                      <a:pt x="436" y="326"/>
                    </a:lnTo>
                    <a:lnTo>
                      <a:pt x="436" y="326"/>
                    </a:lnTo>
                    <a:lnTo>
                      <a:pt x="442" y="322"/>
                    </a:lnTo>
                    <a:lnTo>
                      <a:pt x="442" y="322"/>
                    </a:lnTo>
                    <a:lnTo>
                      <a:pt x="444" y="320"/>
                    </a:lnTo>
                    <a:lnTo>
                      <a:pt x="446" y="318"/>
                    </a:lnTo>
                    <a:lnTo>
                      <a:pt x="446" y="312"/>
                    </a:lnTo>
                    <a:lnTo>
                      <a:pt x="448" y="308"/>
                    </a:lnTo>
                    <a:lnTo>
                      <a:pt x="450" y="306"/>
                    </a:lnTo>
                    <a:lnTo>
                      <a:pt x="452" y="304"/>
                    </a:lnTo>
                    <a:lnTo>
                      <a:pt x="452" y="304"/>
                    </a:lnTo>
                    <a:lnTo>
                      <a:pt x="454" y="302"/>
                    </a:lnTo>
                    <a:lnTo>
                      <a:pt x="456" y="296"/>
                    </a:lnTo>
                    <a:lnTo>
                      <a:pt x="456" y="280"/>
                    </a:lnTo>
                    <a:lnTo>
                      <a:pt x="456" y="280"/>
                    </a:lnTo>
                    <a:lnTo>
                      <a:pt x="456" y="276"/>
                    </a:lnTo>
                    <a:lnTo>
                      <a:pt x="460" y="274"/>
                    </a:lnTo>
                    <a:lnTo>
                      <a:pt x="470" y="268"/>
                    </a:lnTo>
                    <a:lnTo>
                      <a:pt x="482" y="266"/>
                    </a:lnTo>
                    <a:lnTo>
                      <a:pt x="488" y="266"/>
                    </a:lnTo>
                    <a:lnTo>
                      <a:pt x="488" y="266"/>
                    </a:lnTo>
                    <a:lnTo>
                      <a:pt x="492" y="268"/>
                    </a:lnTo>
                    <a:lnTo>
                      <a:pt x="498" y="266"/>
                    </a:lnTo>
                    <a:lnTo>
                      <a:pt x="504" y="264"/>
                    </a:lnTo>
                    <a:lnTo>
                      <a:pt x="514" y="264"/>
                    </a:lnTo>
                    <a:lnTo>
                      <a:pt x="514" y="264"/>
                    </a:lnTo>
                    <a:lnTo>
                      <a:pt x="520" y="264"/>
                    </a:lnTo>
                    <a:lnTo>
                      <a:pt x="524" y="264"/>
                    </a:lnTo>
                    <a:lnTo>
                      <a:pt x="526" y="264"/>
                    </a:lnTo>
                    <a:lnTo>
                      <a:pt x="528" y="266"/>
                    </a:lnTo>
                    <a:lnTo>
                      <a:pt x="528" y="266"/>
                    </a:lnTo>
                    <a:lnTo>
                      <a:pt x="532" y="270"/>
                    </a:lnTo>
                    <a:lnTo>
                      <a:pt x="532" y="270"/>
                    </a:lnTo>
                    <a:lnTo>
                      <a:pt x="534" y="272"/>
                    </a:lnTo>
                    <a:lnTo>
                      <a:pt x="536" y="274"/>
                    </a:lnTo>
                    <a:lnTo>
                      <a:pt x="536" y="274"/>
                    </a:lnTo>
                    <a:lnTo>
                      <a:pt x="536" y="280"/>
                    </a:lnTo>
                    <a:lnTo>
                      <a:pt x="534" y="284"/>
                    </a:lnTo>
                    <a:lnTo>
                      <a:pt x="530" y="288"/>
                    </a:lnTo>
                    <a:lnTo>
                      <a:pt x="526" y="292"/>
                    </a:lnTo>
                    <a:lnTo>
                      <a:pt x="526" y="292"/>
                    </a:lnTo>
                    <a:lnTo>
                      <a:pt x="524" y="300"/>
                    </a:lnTo>
                    <a:lnTo>
                      <a:pt x="522" y="304"/>
                    </a:lnTo>
                    <a:lnTo>
                      <a:pt x="518" y="304"/>
                    </a:lnTo>
                    <a:lnTo>
                      <a:pt x="518" y="304"/>
                    </a:lnTo>
                    <a:lnTo>
                      <a:pt x="516" y="306"/>
                    </a:lnTo>
                    <a:lnTo>
                      <a:pt x="516" y="306"/>
                    </a:lnTo>
                    <a:lnTo>
                      <a:pt x="518" y="306"/>
                    </a:lnTo>
                    <a:lnTo>
                      <a:pt x="518" y="306"/>
                    </a:lnTo>
                    <a:lnTo>
                      <a:pt x="518" y="306"/>
                    </a:lnTo>
                    <a:lnTo>
                      <a:pt x="520" y="308"/>
                    </a:lnTo>
                    <a:lnTo>
                      <a:pt x="520" y="310"/>
                    </a:lnTo>
                    <a:lnTo>
                      <a:pt x="516" y="314"/>
                    </a:lnTo>
                    <a:lnTo>
                      <a:pt x="516" y="314"/>
                    </a:lnTo>
                    <a:lnTo>
                      <a:pt x="512" y="322"/>
                    </a:lnTo>
                    <a:lnTo>
                      <a:pt x="508" y="330"/>
                    </a:lnTo>
                    <a:lnTo>
                      <a:pt x="506" y="338"/>
                    </a:lnTo>
                    <a:lnTo>
                      <a:pt x="504" y="342"/>
                    </a:lnTo>
                    <a:lnTo>
                      <a:pt x="504" y="342"/>
                    </a:lnTo>
                    <a:lnTo>
                      <a:pt x="502" y="344"/>
                    </a:lnTo>
                    <a:lnTo>
                      <a:pt x="502" y="350"/>
                    </a:lnTo>
                    <a:lnTo>
                      <a:pt x="502" y="354"/>
                    </a:lnTo>
                    <a:lnTo>
                      <a:pt x="500" y="356"/>
                    </a:lnTo>
                    <a:lnTo>
                      <a:pt x="500" y="356"/>
                    </a:lnTo>
                    <a:lnTo>
                      <a:pt x="500" y="350"/>
                    </a:lnTo>
                    <a:lnTo>
                      <a:pt x="498" y="346"/>
                    </a:lnTo>
                    <a:lnTo>
                      <a:pt x="498" y="344"/>
                    </a:lnTo>
                    <a:lnTo>
                      <a:pt x="498" y="338"/>
                    </a:lnTo>
                    <a:lnTo>
                      <a:pt x="498" y="338"/>
                    </a:lnTo>
                    <a:lnTo>
                      <a:pt x="494" y="344"/>
                    </a:lnTo>
                    <a:lnTo>
                      <a:pt x="492" y="346"/>
                    </a:lnTo>
                    <a:lnTo>
                      <a:pt x="492" y="346"/>
                    </a:lnTo>
                    <a:lnTo>
                      <a:pt x="492" y="346"/>
                    </a:lnTo>
                    <a:lnTo>
                      <a:pt x="484" y="354"/>
                    </a:lnTo>
                    <a:lnTo>
                      <a:pt x="480" y="358"/>
                    </a:lnTo>
                    <a:lnTo>
                      <a:pt x="478" y="358"/>
                    </a:lnTo>
                    <a:lnTo>
                      <a:pt x="476" y="358"/>
                    </a:lnTo>
                    <a:lnTo>
                      <a:pt x="474" y="356"/>
                    </a:lnTo>
                    <a:lnTo>
                      <a:pt x="472" y="356"/>
                    </a:lnTo>
                    <a:lnTo>
                      <a:pt x="468" y="360"/>
                    </a:lnTo>
                    <a:lnTo>
                      <a:pt x="434" y="360"/>
                    </a:lnTo>
                    <a:lnTo>
                      <a:pt x="434" y="360"/>
                    </a:lnTo>
                    <a:lnTo>
                      <a:pt x="432" y="364"/>
                    </a:lnTo>
                    <a:lnTo>
                      <a:pt x="434" y="368"/>
                    </a:lnTo>
                    <a:lnTo>
                      <a:pt x="436" y="370"/>
                    </a:lnTo>
                    <a:lnTo>
                      <a:pt x="438" y="374"/>
                    </a:lnTo>
                    <a:lnTo>
                      <a:pt x="438" y="374"/>
                    </a:lnTo>
                    <a:lnTo>
                      <a:pt x="436" y="378"/>
                    </a:lnTo>
                    <a:lnTo>
                      <a:pt x="432" y="378"/>
                    </a:lnTo>
                    <a:lnTo>
                      <a:pt x="428" y="380"/>
                    </a:lnTo>
                    <a:lnTo>
                      <a:pt x="426" y="384"/>
                    </a:lnTo>
                    <a:lnTo>
                      <a:pt x="426" y="384"/>
                    </a:lnTo>
                    <a:lnTo>
                      <a:pt x="428" y="386"/>
                    </a:lnTo>
                    <a:lnTo>
                      <a:pt x="432" y="388"/>
                    </a:lnTo>
                    <a:lnTo>
                      <a:pt x="436" y="390"/>
                    </a:lnTo>
                    <a:lnTo>
                      <a:pt x="436" y="392"/>
                    </a:lnTo>
                    <a:lnTo>
                      <a:pt x="436" y="392"/>
                    </a:lnTo>
                    <a:lnTo>
                      <a:pt x="436" y="396"/>
                    </a:lnTo>
                    <a:lnTo>
                      <a:pt x="438" y="398"/>
                    </a:lnTo>
                    <a:lnTo>
                      <a:pt x="440" y="400"/>
                    </a:lnTo>
                    <a:lnTo>
                      <a:pt x="440" y="404"/>
                    </a:lnTo>
                    <a:lnTo>
                      <a:pt x="440" y="404"/>
                    </a:lnTo>
                    <a:lnTo>
                      <a:pt x="424" y="402"/>
                    </a:lnTo>
                    <a:lnTo>
                      <a:pt x="418" y="404"/>
                    </a:lnTo>
                    <a:lnTo>
                      <a:pt x="412" y="406"/>
                    </a:lnTo>
                    <a:lnTo>
                      <a:pt x="408" y="410"/>
                    </a:lnTo>
                    <a:lnTo>
                      <a:pt x="402" y="416"/>
                    </a:lnTo>
                    <a:lnTo>
                      <a:pt x="400" y="426"/>
                    </a:lnTo>
                    <a:lnTo>
                      <a:pt x="396" y="440"/>
                    </a:lnTo>
                    <a:lnTo>
                      <a:pt x="396" y="440"/>
                    </a:lnTo>
                    <a:lnTo>
                      <a:pt x="392" y="434"/>
                    </a:lnTo>
                    <a:lnTo>
                      <a:pt x="388" y="428"/>
                    </a:lnTo>
                    <a:lnTo>
                      <a:pt x="380" y="420"/>
                    </a:lnTo>
                    <a:lnTo>
                      <a:pt x="380" y="420"/>
                    </a:lnTo>
                    <a:lnTo>
                      <a:pt x="368" y="412"/>
                    </a:lnTo>
                    <a:lnTo>
                      <a:pt x="362" y="408"/>
                    </a:lnTo>
                    <a:lnTo>
                      <a:pt x="358" y="408"/>
                    </a:lnTo>
                    <a:lnTo>
                      <a:pt x="354" y="406"/>
                    </a:lnTo>
                    <a:lnTo>
                      <a:pt x="354" y="406"/>
                    </a:lnTo>
                    <a:lnTo>
                      <a:pt x="358" y="404"/>
                    </a:lnTo>
                    <a:lnTo>
                      <a:pt x="358" y="402"/>
                    </a:lnTo>
                    <a:lnTo>
                      <a:pt x="358" y="400"/>
                    </a:lnTo>
                    <a:lnTo>
                      <a:pt x="356" y="402"/>
                    </a:lnTo>
                    <a:lnTo>
                      <a:pt x="356" y="402"/>
                    </a:lnTo>
                    <a:lnTo>
                      <a:pt x="352" y="402"/>
                    </a:lnTo>
                    <a:lnTo>
                      <a:pt x="350" y="402"/>
                    </a:lnTo>
                    <a:lnTo>
                      <a:pt x="348" y="402"/>
                    </a:lnTo>
                    <a:lnTo>
                      <a:pt x="346" y="404"/>
                    </a:lnTo>
                    <a:lnTo>
                      <a:pt x="346" y="404"/>
                    </a:lnTo>
                    <a:lnTo>
                      <a:pt x="344" y="404"/>
                    </a:lnTo>
                    <a:lnTo>
                      <a:pt x="346" y="406"/>
                    </a:lnTo>
                    <a:lnTo>
                      <a:pt x="348" y="406"/>
                    </a:lnTo>
                    <a:lnTo>
                      <a:pt x="350" y="406"/>
                    </a:lnTo>
                    <a:lnTo>
                      <a:pt x="346" y="408"/>
                    </a:lnTo>
                    <a:lnTo>
                      <a:pt x="346" y="408"/>
                    </a:lnTo>
                    <a:lnTo>
                      <a:pt x="340" y="408"/>
                    </a:lnTo>
                    <a:lnTo>
                      <a:pt x="338" y="410"/>
                    </a:lnTo>
                    <a:lnTo>
                      <a:pt x="334" y="412"/>
                    </a:lnTo>
                    <a:lnTo>
                      <a:pt x="328" y="412"/>
                    </a:lnTo>
                    <a:lnTo>
                      <a:pt x="328" y="412"/>
                    </a:lnTo>
                    <a:lnTo>
                      <a:pt x="322" y="414"/>
                    </a:lnTo>
                    <a:lnTo>
                      <a:pt x="318" y="416"/>
                    </a:lnTo>
                    <a:lnTo>
                      <a:pt x="312" y="416"/>
                    </a:lnTo>
                    <a:lnTo>
                      <a:pt x="304" y="412"/>
                    </a:lnTo>
                    <a:lnTo>
                      <a:pt x="304" y="412"/>
                    </a:lnTo>
                    <a:lnTo>
                      <a:pt x="300" y="412"/>
                    </a:lnTo>
                    <a:lnTo>
                      <a:pt x="294" y="412"/>
                    </a:lnTo>
                    <a:lnTo>
                      <a:pt x="290" y="410"/>
                    </a:lnTo>
                    <a:lnTo>
                      <a:pt x="284" y="406"/>
                    </a:lnTo>
                    <a:lnTo>
                      <a:pt x="284" y="406"/>
                    </a:lnTo>
                    <a:lnTo>
                      <a:pt x="282" y="404"/>
                    </a:lnTo>
                    <a:lnTo>
                      <a:pt x="278" y="404"/>
                    </a:lnTo>
                    <a:lnTo>
                      <a:pt x="274" y="402"/>
                    </a:lnTo>
                    <a:lnTo>
                      <a:pt x="270" y="396"/>
                    </a:lnTo>
                    <a:lnTo>
                      <a:pt x="270" y="396"/>
                    </a:lnTo>
                    <a:lnTo>
                      <a:pt x="266" y="394"/>
                    </a:lnTo>
                    <a:lnTo>
                      <a:pt x="260" y="392"/>
                    </a:lnTo>
                    <a:lnTo>
                      <a:pt x="256" y="392"/>
                    </a:lnTo>
                    <a:lnTo>
                      <a:pt x="250" y="386"/>
                    </a:lnTo>
                    <a:lnTo>
                      <a:pt x="250" y="386"/>
                    </a:lnTo>
                    <a:lnTo>
                      <a:pt x="248" y="384"/>
                    </a:lnTo>
                    <a:lnTo>
                      <a:pt x="242" y="382"/>
                    </a:lnTo>
                    <a:lnTo>
                      <a:pt x="234" y="378"/>
                    </a:lnTo>
                    <a:lnTo>
                      <a:pt x="224" y="374"/>
                    </a:lnTo>
                    <a:lnTo>
                      <a:pt x="220" y="370"/>
                    </a:lnTo>
                    <a:lnTo>
                      <a:pt x="216" y="366"/>
                    </a:lnTo>
                    <a:lnTo>
                      <a:pt x="216" y="366"/>
                    </a:lnTo>
                    <a:lnTo>
                      <a:pt x="214" y="360"/>
                    </a:lnTo>
                    <a:lnTo>
                      <a:pt x="212" y="360"/>
                    </a:lnTo>
                    <a:lnTo>
                      <a:pt x="208" y="360"/>
                    </a:lnTo>
                    <a:lnTo>
                      <a:pt x="200" y="358"/>
                    </a:lnTo>
                    <a:lnTo>
                      <a:pt x="200" y="358"/>
                    </a:lnTo>
                    <a:lnTo>
                      <a:pt x="186" y="352"/>
                    </a:lnTo>
                    <a:lnTo>
                      <a:pt x="182" y="348"/>
                    </a:lnTo>
                    <a:lnTo>
                      <a:pt x="182" y="346"/>
                    </a:lnTo>
                    <a:lnTo>
                      <a:pt x="178" y="344"/>
                    </a:lnTo>
                    <a:lnTo>
                      <a:pt x="178" y="344"/>
                    </a:lnTo>
                    <a:lnTo>
                      <a:pt x="174" y="342"/>
                    </a:lnTo>
                    <a:lnTo>
                      <a:pt x="170" y="340"/>
                    </a:lnTo>
                    <a:lnTo>
                      <a:pt x="168" y="338"/>
                    </a:lnTo>
                    <a:lnTo>
                      <a:pt x="164" y="336"/>
                    </a:lnTo>
                    <a:lnTo>
                      <a:pt x="164" y="336"/>
                    </a:lnTo>
                    <a:lnTo>
                      <a:pt x="162" y="334"/>
                    </a:lnTo>
                    <a:lnTo>
                      <a:pt x="162" y="332"/>
                    </a:lnTo>
                    <a:lnTo>
                      <a:pt x="162" y="330"/>
                    </a:lnTo>
                    <a:lnTo>
                      <a:pt x="158" y="328"/>
                    </a:lnTo>
                    <a:lnTo>
                      <a:pt x="158" y="328"/>
                    </a:lnTo>
                    <a:lnTo>
                      <a:pt x="154" y="324"/>
                    </a:lnTo>
                    <a:lnTo>
                      <a:pt x="152" y="320"/>
                    </a:lnTo>
                    <a:lnTo>
                      <a:pt x="148" y="314"/>
                    </a:lnTo>
                    <a:lnTo>
                      <a:pt x="146" y="310"/>
                    </a:lnTo>
                    <a:lnTo>
                      <a:pt x="146" y="310"/>
                    </a:lnTo>
                    <a:lnTo>
                      <a:pt x="144" y="308"/>
                    </a:lnTo>
                    <a:lnTo>
                      <a:pt x="146" y="308"/>
                    </a:lnTo>
                    <a:lnTo>
                      <a:pt x="148" y="304"/>
                    </a:lnTo>
                    <a:lnTo>
                      <a:pt x="152" y="302"/>
                    </a:lnTo>
                    <a:lnTo>
                      <a:pt x="148" y="300"/>
                    </a:lnTo>
                    <a:lnTo>
                      <a:pt x="148" y="300"/>
                    </a:lnTo>
                    <a:lnTo>
                      <a:pt x="144" y="300"/>
                    </a:lnTo>
                    <a:lnTo>
                      <a:pt x="146" y="296"/>
                    </a:lnTo>
                    <a:lnTo>
                      <a:pt x="150" y="292"/>
                    </a:lnTo>
                    <a:lnTo>
                      <a:pt x="154" y="286"/>
                    </a:lnTo>
                    <a:lnTo>
                      <a:pt x="154" y="286"/>
                    </a:lnTo>
                    <a:lnTo>
                      <a:pt x="156" y="282"/>
                    </a:lnTo>
                    <a:lnTo>
                      <a:pt x="158" y="282"/>
                    </a:lnTo>
                    <a:lnTo>
                      <a:pt x="160" y="282"/>
                    </a:lnTo>
                    <a:lnTo>
                      <a:pt x="158" y="278"/>
                    </a:lnTo>
                    <a:lnTo>
                      <a:pt x="158" y="278"/>
                    </a:lnTo>
                    <a:lnTo>
                      <a:pt x="158" y="274"/>
                    </a:lnTo>
                    <a:lnTo>
                      <a:pt x="160" y="274"/>
                    </a:lnTo>
                    <a:lnTo>
                      <a:pt x="162" y="274"/>
                    </a:lnTo>
                    <a:lnTo>
                      <a:pt x="160" y="266"/>
                    </a:lnTo>
                    <a:lnTo>
                      <a:pt x="160" y="266"/>
                    </a:lnTo>
                    <a:lnTo>
                      <a:pt x="158" y="260"/>
                    </a:lnTo>
                    <a:lnTo>
                      <a:pt x="158" y="258"/>
                    </a:lnTo>
                    <a:lnTo>
                      <a:pt x="156" y="252"/>
                    </a:lnTo>
                    <a:lnTo>
                      <a:pt x="150" y="242"/>
                    </a:lnTo>
                    <a:lnTo>
                      <a:pt x="150" y="242"/>
                    </a:lnTo>
                    <a:lnTo>
                      <a:pt x="140" y="222"/>
                    </a:lnTo>
                    <a:lnTo>
                      <a:pt x="134" y="210"/>
                    </a:lnTo>
                    <a:lnTo>
                      <a:pt x="124" y="194"/>
                    </a:lnTo>
                    <a:lnTo>
                      <a:pt x="124" y="194"/>
                    </a:lnTo>
                    <a:lnTo>
                      <a:pt x="124" y="192"/>
                    </a:lnTo>
                    <a:lnTo>
                      <a:pt x="126" y="192"/>
                    </a:lnTo>
                    <a:lnTo>
                      <a:pt x="128" y="194"/>
                    </a:lnTo>
                    <a:lnTo>
                      <a:pt x="130" y="194"/>
                    </a:lnTo>
                    <a:lnTo>
                      <a:pt x="126" y="188"/>
                    </a:lnTo>
                    <a:lnTo>
                      <a:pt x="126" y="188"/>
                    </a:lnTo>
                    <a:lnTo>
                      <a:pt x="122" y="186"/>
                    </a:lnTo>
                    <a:lnTo>
                      <a:pt x="122" y="186"/>
                    </a:lnTo>
                    <a:lnTo>
                      <a:pt x="122" y="188"/>
                    </a:lnTo>
                    <a:lnTo>
                      <a:pt x="118" y="186"/>
                    </a:lnTo>
                    <a:lnTo>
                      <a:pt x="118" y="186"/>
                    </a:lnTo>
                    <a:lnTo>
                      <a:pt x="112" y="180"/>
                    </a:lnTo>
                    <a:lnTo>
                      <a:pt x="110" y="178"/>
                    </a:lnTo>
                    <a:lnTo>
                      <a:pt x="110" y="174"/>
                    </a:lnTo>
                    <a:lnTo>
                      <a:pt x="110" y="174"/>
                    </a:lnTo>
                    <a:lnTo>
                      <a:pt x="108" y="172"/>
                    </a:lnTo>
                    <a:lnTo>
                      <a:pt x="108" y="172"/>
                    </a:lnTo>
                    <a:lnTo>
                      <a:pt x="106" y="172"/>
                    </a:lnTo>
                    <a:lnTo>
                      <a:pt x="106" y="166"/>
                    </a:lnTo>
                    <a:lnTo>
                      <a:pt x="106" y="166"/>
                    </a:lnTo>
                    <a:lnTo>
                      <a:pt x="108" y="160"/>
                    </a:lnTo>
                    <a:lnTo>
                      <a:pt x="110" y="156"/>
                    </a:lnTo>
                    <a:lnTo>
                      <a:pt x="110" y="152"/>
                    </a:lnTo>
                    <a:lnTo>
                      <a:pt x="110" y="152"/>
                    </a:lnTo>
                    <a:lnTo>
                      <a:pt x="104" y="144"/>
                    </a:lnTo>
                    <a:lnTo>
                      <a:pt x="102" y="142"/>
                    </a:lnTo>
                    <a:lnTo>
                      <a:pt x="100" y="142"/>
                    </a:lnTo>
                    <a:lnTo>
                      <a:pt x="100" y="142"/>
                    </a:lnTo>
                    <a:lnTo>
                      <a:pt x="98" y="142"/>
                    </a:lnTo>
                    <a:lnTo>
                      <a:pt x="96" y="140"/>
                    </a:lnTo>
                    <a:lnTo>
                      <a:pt x="94" y="134"/>
                    </a:lnTo>
                    <a:lnTo>
                      <a:pt x="94" y="134"/>
                    </a:lnTo>
                    <a:lnTo>
                      <a:pt x="94" y="130"/>
                    </a:lnTo>
                    <a:lnTo>
                      <a:pt x="90" y="126"/>
                    </a:lnTo>
                    <a:lnTo>
                      <a:pt x="86" y="124"/>
                    </a:lnTo>
                    <a:lnTo>
                      <a:pt x="86" y="118"/>
                    </a:lnTo>
                    <a:lnTo>
                      <a:pt x="86" y="118"/>
                    </a:lnTo>
                    <a:lnTo>
                      <a:pt x="88" y="114"/>
                    </a:lnTo>
                    <a:lnTo>
                      <a:pt x="86" y="112"/>
                    </a:lnTo>
                    <a:lnTo>
                      <a:pt x="86" y="110"/>
                    </a:lnTo>
                    <a:lnTo>
                      <a:pt x="84" y="112"/>
                    </a:lnTo>
                    <a:lnTo>
                      <a:pt x="84" y="112"/>
                    </a:lnTo>
                    <a:lnTo>
                      <a:pt x="84" y="114"/>
                    </a:lnTo>
                    <a:lnTo>
                      <a:pt x="82" y="112"/>
                    </a:lnTo>
                    <a:lnTo>
                      <a:pt x="78" y="106"/>
                    </a:lnTo>
                    <a:lnTo>
                      <a:pt x="78" y="106"/>
                    </a:lnTo>
                    <a:lnTo>
                      <a:pt x="72" y="98"/>
                    </a:lnTo>
                    <a:lnTo>
                      <a:pt x="72" y="96"/>
                    </a:lnTo>
                    <a:lnTo>
                      <a:pt x="72" y="94"/>
                    </a:lnTo>
                    <a:lnTo>
                      <a:pt x="72" y="94"/>
                    </a:lnTo>
                    <a:lnTo>
                      <a:pt x="72" y="90"/>
                    </a:lnTo>
                    <a:lnTo>
                      <a:pt x="72" y="88"/>
                    </a:lnTo>
                    <a:lnTo>
                      <a:pt x="70" y="84"/>
                    </a:lnTo>
                    <a:lnTo>
                      <a:pt x="70" y="76"/>
                    </a:lnTo>
                    <a:lnTo>
                      <a:pt x="70" y="76"/>
                    </a:lnTo>
                    <a:lnTo>
                      <a:pt x="70" y="66"/>
                    </a:lnTo>
                    <a:lnTo>
                      <a:pt x="70" y="62"/>
                    </a:lnTo>
                    <a:lnTo>
                      <a:pt x="68" y="58"/>
                    </a:lnTo>
                    <a:lnTo>
                      <a:pt x="68" y="58"/>
                    </a:lnTo>
                    <a:lnTo>
                      <a:pt x="66" y="54"/>
                    </a:lnTo>
                    <a:lnTo>
                      <a:pt x="66" y="52"/>
                    </a:lnTo>
                    <a:lnTo>
                      <a:pt x="68" y="44"/>
                    </a:lnTo>
                    <a:lnTo>
                      <a:pt x="68" y="42"/>
                    </a:lnTo>
                    <a:lnTo>
                      <a:pt x="66" y="38"/>
                    </a:lnTo>
                    <a:lnTo>
                      <a:pt x="64" y="34"/>
                    </a:lnTo>
                    <a:lnTo>
                      <a:pt x="58" y="32"/>
                    </a:lnTo>
                    <a:lnTo>
                      <a:pt x="58" y="32"/>
                    </a:lnTo>
                    <a:lnTo>
                      <a:pt x="58" y="28"/>
                    </a:lnTo>
                    <a:lnTo>
                      <a:pt x="56" y="26"/>
                    </a:lnTo>
                    <a:lnTo>
                      <a:pt x="54" y="24"/>
                    </a:lnTo>
                    <a:lnTo>
                      <a:pt x="50" y="26"/>
                    </a:lnTo>
                    <a:lnTo>
                      <a:pt x="50" y="26"/>
                    </a:lnTo>
                    <a:lnTo>
                      <a:pt x="48" y="28"/>
                    </a:lnTo>
                    <a:lnTo>
                      <a:pt x="46" y="26"/>
                    </a:lnTo>
                    <a:lnTo>
                      <a:pt x="44" y="22"/>
                    </a:lnTo>
                    <a:lnTo>
                      <a:pt x="40" y="20"/>
                    </a:lnTo>
                    <a:lnTo>
                      <a:pt x="40" y="20"/>
                    </a:lnTo>
                    <a:lnTo>
                      <a:pt x="42" y="24"/>
                    </a:lnTo>
                    <a:lnTo>
                      <a:pt x="42" y="28"/>
                    </a:lnTo>
                    <a:lnTo>
                      <a:pt x="40" y="36"/>
                    </a:lnTo>
                    <a:lnTo>
                      <a:pt x="38" y="42"/>
                    </a:lnTo>
                    <a:lnTo>
                      <a:pt x="38" y="44"/>
                    </a:lnTo>
                    <a:lnTo>
                      <a:pt x="40" y="46"/>
                    </a:lnTo>
                    <a:lnTo>
                      <a:pt x="40" y="46"/>
                    </a:lnTo>
                    <a:lnTo>
                      <a:pt x="40" y="52"/>
                    </a:lnTo>
                    <a:lnTo>
                      <a:pt x="38" y="62"/>
                    </a:lnTo>
                    <a:lnTo>
                      <a:pt x="40" y="72"/>
                    </a:lnTo>
                    <a:lnTo>
                      <a:pt x="42" y="78"/>
                    </a:lnTo>
                    <a:lnTo>
                      <a:pt x="42" y="78"/>
                    </a:lnTo>
                    <a:lnTo>
                      <a:pt x="46" y="84"/>
                    </a:lnTo>
                    <a:lnTo>
                      <a:pt x="50" y="90"/>
                    </a:lnTo>
                    <a:lnTo>
                      <a:pt x="54" y="98"/>
                    </a:lnTo>
                    <a:lnTo>
                      <a:pt x="54" y="104"/>
                    </a:lnTo>
                    <a:lnTo>
                      <a:pt x="54" y="106"/>
                    </a:lnTo>
                    <a:lnTo>
                      <a:pt x="56" y="106"/>
                    </a:lnTo>
                    <a:lnTo>
                      <a:pt x="56" y="106"/>
                    </a:lnTo>
                    <a:lnTo>
                      <a:pt x="56" y="106"/>
                    </a:lnTo>
                    <a:lnTo>
                      <a:pt x="58" y="110"/>
                    </a:lnTo>
                    <a:lnTo>
                      <a:pt x="58" y="114"/>
                    </a:lnTo>
                    <a:lnTo>
                      <a:pt x="58" y="116"/>
                    </a:lnTo>
                    <a:lnTo>
                      <a:pt x="58" y="116"/>
                    </a:lnTo>
                    <a:lnTo>
                      <a:pt x="60" y="118"/>
                    </a:lnTo>
                    <a:lnTo>
                      <a:pt x="58" y="122"/>
                    </a:lnTo>
                    <a:lnTo>
                      <a:pt x="58" y="126"/>
                    </a:lnTo>
                    <a:lnTo>
                      <a:pt x="62" y="130"/>
                    </a:lnTo>
                    <a:lnTo>
                      <a:pt x="62" y="130"/>
                    </a:lnTo>
                    <a:lnTo>
                      <a:pt x="66" y="136"/>
                    </a:lnTo>
                    <a:lnTo>
                      <a:pt x="66" y="140"/>
                    </a:lnTo>
                    <a:lnTo>
                      <a:pt x="66" y="144"/>
                    </a:lnTo>
                    <a:lnTo>
                      <a:pt x="68" y="148"/>
                    </a:lnTo>
                    <a:lnTo>
                      <a:pt x="68" y="148"/>
                    </a:lnTo>
                    <a:lnTo>
                      <a:pt x="70" y="150"/>
                    </a:lnTo>
                    <a:lnTo>
                      <a:pt x="68" y="150"/>
                    </a:lnTo>
                    <a:lnTo>
                      <a:pt x="68" y="152"/>
                    </a:lnTo>
                    <a:lnTo>
                      <a:pt x="68" y="156"/>
                    </a:lnTo>
                    <a:lnTo>
                      <a:pt x="68" y="156"/>
                    </a:lnTo>
                    <a:lnTo>
                      <a:pt x="66" y="162"/>
                    </a:lnTo>
                    <a:lnTo>
                      <a:pt x="64" y="166"/>
                    </a:lnTo>
                    <a:lnTo>
                      <a:pt x="66" y="168"/>
                    </a:lnTo>
                    <a:lnTo>
                      <a:pt x="66" y="168"/>
                    </a:lnTo>
                    <a:lnTo>
                      <a:pt x="66" y="168"/>
                    </a:lnTo>
                    <a:lnTo>
                      <a:pt x="68" y="166"/>
                    </a:lnTo>
                    <a:lnTo>
                      <a:pt x="70" y="164"/>
                    </a:lnTo>
                    <a:lnTo>
                      <a:pt x="68" y="162"/>
                    </a:lnTo>
                    <a:lnTo>
                      <a:pt x="68" y="160"/>
                    </a:lnTo>
                    <a:lnTo>
                      <a:pt x="68" y="160"/>
                    </a:lnTo>
                    <a:lnTo>
                      <a:pt x="70" y="154"/>
                    </a:lnTo>
                    <a:lnTo>
                      <a:pt x="70" y="154"/>
                    </a:lnTo>
                    <a:lnTo>
                      <a:pt x="74" y="160"/>
                    </a:lnTo>
                    <a:lnTo>
                      <a:pt x="74" y="160"/>
                    </a:lnTo>
                    <a:lnTo>
                      <a:pt x="76" y="164"/>
                    </a:lnTo>
                    <a:lnTo>
                      <a:pt x="76" y="168"/>
                    </a:lnTo>
                    <a:lnTo>
                      <a:pt x="74" y="174"/>
                    </a:lnTo>
                    <a:lnTo>
                      <a:pt x="74" y="174"/>
                    </a:lnTo>
                    <a:lnTo>
                      <a:pt x="74" y="184"/>
                    </a:lnTo>
                    <a:lnTo>
                      <a:pt x="74" y="188"/>
                    </a:lnTo>
                    <a:lnTo>
                      <a:pt x="72" y="192"/>
                    </a:lnTo>
                    <a:lnTo>
                      <a:pt x="72" y="192"/>
                    </a:lnTo>
                    <a:lnTo>
                      <a:pt x="70" y="194"/>
                    </a:lnTo>
                    <a:lnTo>
                      <a:pt x="72" y="198"/>
                    </a:lnTo>
                    <a:lnTo>
                      <a:pt x="74" y="202"/>
                    </a:lnTo>
                    <a:lnTo>
                      <a:pt x="76" y="202"/>
                    </a:lnTo>
                    <a:lnTo>
                      <a:pt x="78" y="202"/>
                    </a:lnTo>
                    <a:lnTo>
                      <a:pt x="78" y="202"/>
                    </a:lnTo>
                    <a:lnTo>
                      <a:pt x="80" y="202"/>
                    </a:lnTo>
                    <a:lnTo>
                      <a:pt x="82" y="204"/>
                    </a:lnTo>
                    <a:lnTo>
                      <a:pt x="82" y="208"/>
                    </a:lnTo>
                    <a:lnTo>
                      <a:pt x="84" y="210"/>
                    </a:lnTo>
                    <a:lnTo>
                      <a:pt x="84" y="210"/>
                    </a:lnTo>
                    <a:lnTo>
                      <a:pt x="86" y="210"/>
                    </a:lnTo>
                    <a:lnTo>
                      <a:pt x="86" y="214"/>
                    </a:lnTo>
                    <a:lnTo>
                      <a:pt x="86" y="218"/>
                    </a:lnTo>
                    <a:lnTo>
                      <a:pt x="86" y="220"/>
                    </a:lnTo>
                    <a:lnTo>
                      <a:pt x="86" y="220"/>
                    </a:lnTo>
                    <a:lnTo>
                      <a:pt x="88" y="222"/>
                    </a:lnTo>
                    <a:lnTo>
                      <a:pt x="88" y="226"/>
                    </a:lnTo>
                    <a:lnTo>
                      <a:pt x="84" y="230"/>
                    </a:lnTo>
                    <a:lnTo>
                      <a:pt x="76" y="234"/>
                    </a:lnTo>
                    <a:lnTo>
                      <a:pt x="76" y="234"/>
                    </a:lnTo>
                    <a:lnTo>
                      <a:pt x="72" y="234"/>
                    </a:lnTo>
                    <a:lnTo>
                      <a:pt x="70" y="232"/>
                    </a:lnTo>
                    <a:lnTo>
                      <a:pt x="68" y="228"/>
                    </a:lnTo>
                    <a:lnTo>
                      <a:pt x="66" y="220"/>
                    </a:lnTo>
                    <a:lnTo>
                      <a:pt x="64" y="216"/>
                    </a:lnTo>
                    <a:lnTo>
                      <a:pt x="60" y="214"/>
                    </a:lnTo>
                    <a:lnTo>
                      <a:pt x="60" y="214"/>
                    </a:lnTo>
                    <a:lnTo>
                      <a:pt x="54" y="210"/>
                    </a:lnTo>
                    <a:lnTo>
                      <a:pt x="50" y="204"/>
                    </a:lnTo>
                    <a:lnTo>
                      <a:pt x="48" y="198"/>
                    </a:lnTo>
                    <a:lnTo>
                      <a:pt x="48" y="198"/>
                    </a:lnTo>
                    <a:lnTo>
                      <a:pt x="46" y="192"/>
                    </a:lnTo>
                    <a:lnTo>
                      <a:pt x="44" y="190"/>
                    </a:lnTo>
                    <a:lnTo>
                      <a:pt x="42" y="190"/>
                    </a:lnTo>
                    <a:lnTo>
                      <a:pt x="42" y="190"/>
                    </a:lnTo>
                    <a:lnTo>
                      <a:pt x="42" y="192"/>
                    </a:lnTo>
                    <a:lnTo>
                      <a:pt x="40" y="190"/>
                    </a:lnTo>
                    <a:lnTo>
                      <a:pt x="40" y="186"/>
                    </a:lnTo>
                    <a:lnTo>
                      <a:pt x="42" y="176"/>
                    </a:lnTo>
                    <a:lnTo>
                      <a:pt x="42" y="176"/>
                    </a:lnTo>
                    <a:lnTo>
                      <a:pt x="44" y="168"/>
                    </a:lnTo>
                    <a:lnTo>
                      <a:pt x="44" y="162"/>
                    </a:lnTo>
                    <a:lnTo>
                      <a:pt x="42" y="158"/>
                    </a:lnTo>
                    <a:lnTo>
                      <a:pt x="40" y="154"/>
                    </a:lnTo>
                    <a:lnTo>
                      <a:pt x="34" y="148"/>
                    </a:lnTo>
                    <a:lnTo>
                      <a:pt x="32" y="144"/>
                    </a:lnTo>
                    <a:lnTo>
                      <a:pt x="32" y="140"/>
                    </a:lnTo>
                    <a:lnTo>
                      <a:pt x="32" y="140"/>
                    </a:lnTo>
                    <a:lnTo>
                      <a:pt x="30" y="142"/>
                    </a:lnTo>
                    <a:lnTo>
                      <a:pt x="28" y="140"/>
                    </a:lnTo>
                    <a:lnTo>
                      <a:pt x="26" y="138"/>
                    </a:lnTo>
                    <a:lnTo>
                      <a:pt x="24" y="140"/>
                    </a:lnTo>
                    <a:lnTo>
                      <a:pt x="24" y="140"/>
                    </a:lnTo>
                    <a:lnTo>
                      <a:pt x="20" y="140"/>
                    </a:lnTo>
                    <a:lnTo>
                      <a:pt x="20" y="138"/>
                    </a:lnTo>
                    <a:lnTo>
                      <a:pt x="16" y="132"/>
                    </a:lnTo>
                    <a:lnTo>
                      <a:pt x="10" y="128"/>
                    </a:lnTo>
                    <a:lnTo>
                      <a:pt x="10" y="128"/>
                    </a:lnTo>
                    <a:lnTo>
                      <a:pt x="8" y="126"/>
                    </a:lnTo>
                    <a:lnTo>
                      <a:pt x="10" y="124"/>
                    </a:lnTo>
                    <a:lnTo>
                      <a:pt x="10" y="122"/>
                    </a:lnTo>
                    <a:lnTo>
                      <a:pt x="6" y="118"/>
                    </a:lnTo>
                    <a:lnTo>
                      <a:pt x="6" y="118"/>
                    </a:lnTo>
                    <a:lnTo>
                      <a:pt x="4" y="116"/>
                    </a:lnTo>
                    <a:lnTo>
                      <a:pt x="4" y="114"/>
                    </a:lnTo>
                    <a:lnTo>
                      <a:pt x="12" y="114"/>
                    </a:lnTo>
                    <a:lnTo>
                      <a:pt x="12" y="114"/>
                    </a:lnTo>
                    <a:lnTo>
                      <a:pt x="16" y="114"/>
                    </a:lnTo>
                    <a:lnTo>
                      <a:pt x="20" y="112"/>
                    </a:lnTo>
                    <a:lnTo>
                      <a:pt x="20" y="112"/>
                    </a:lnTo>
                    <a:lnTo>
                      <a:pt x="22" y="114"/>
                    </a:lnTo>
                    <a:lnTo>
                      <a:pt x="22" y="114"/>
                    </a:lnTo>
                    <a:lnTo>
                      <a:pt x="24" y="116"/>
                    </a:lnTo>
                    <a:lnTo>
                      <a:pt x="26" y="116"/>
                    </a:lnTo>
                    <a:lnTo>
                      <a:pt x="26" y="114"/>
                    </a:lnTo>
                    <a:lnTo>
                      <a:pt x="26" y="112"/>
                    </a:lnTo>
                    <a:lnTo>
                      <a:pt x="26" y="112"/>
                    </a:lnTo>
                    <a:lnTo>
                      <a:pt x="24" y="112"/>
                    </a:lnTo>
                    <a:lnTo>
                      <a:pt x="22" y="110"/>
                    </a:lnTo>
                    <a:lnTo>
                      <a:pt x="26" y="106"/>
                    </a:lnTo>
                    <a:lnTo>
                      <a:pt x="26" y="106"/>
                    </a:lnTo>
                    <a:lnTo>
                      <a:pt x="28" y="104"/>
                    </a:lnTo>
                    <a:lnTo>
                      <a:pt x="30" y="98"/>
                    </a:lnTo>
                    <a:lnTo>
                      <a:pt x="26" y="92"/>
                    </a:lnTo>
                    <a:lnTo>
                      <a:pt x="20" y="84"/>
                    </a:lnTo>
                    <a:lnTo>
                      <a:pt x="20" y="84"/>
                    </a:lnTo>
                    <a:lnTo>
                      <a:pt x="8" y="72"/>
                    </a:lnTo>
                    <a:lnTo>
                      <a:pt x="6" y="68"/>
                    </a:lnTo>
                    <a:lnTo>
                      <a:pt x="6" y="64"/>
                    </a:lnTo>
                    <a:lnTo>
                      <a:pt x="6" y="64"/>
                    </a:lnTo>
                    <a:lnTo>
                      <a:pt x="6" y="60"/>
                    </a:lnTo>
                    <a:lnTo>
                      <a:pt x="4" y="60"/>
                    </a:lnTo>
                    <a:lnTo>
                      <a:pt x="2" y="60"/>
                    </a:lnTo>
                    <a:lnTo>
                      <a:pt x="4" y="54"/>
                    </a:lnTo>
                    <a:lnTo>
                      <a:pt x="4" y="54"/>
                    </a:lnTo>
                    <a:lnTo>
                      <a:pt x="4" y="48"/>
                    </a:lnTo>
                    <a:lnTo>
                      <a:pt x="2" y="46"/>
                    </a:lnTo>
                    <a:lnTo>
                      <a:pt x="0" y="44"/>
                    </a:lnTo>
                    <a:lnTo>
                      <a:pt x="2" y="38"/>
                    </a:lnTo>
                    <a:lnTo>
                      <a:pt x="2" y="38"/>
                    </a:lnTo>
                    <a:lnTo>
                      <a:pt x="2" y="34"/>
                    </a:lnTo>
                    <a:lnTo>
                      <a:pt x="2" y="32"/>
                    </a:lnTo>
                    <a:lnTo>
                      <a:pt x="0" y="28"/>
                    </a:lnTo>
                    <a:lnTo>
                      <a:pt x="2" y="24"/>
                    </a:lnTo>
                    <a:lnTo>
                      <a:pt x="2" y="24"/>
                    </a:lnTo>
                    <a:lnTo>
                      <a:pt x="4" y="18"/>
                    </a:lnTo>
                    <a:lnTo>
                      <a:pt x="2" y="14"/>
                    </a:lnTo>
                    <a:lnTo>
                      <a:pt x="0" y="12"/>
                    </a:lnTo>
                    <a:lnTo>
                      <a:pt x="2" y="8"/>
                    </a:lnTo>
                    <a:lnTo>
                      <a:pt x="2" y="8"/>
                    </a:lnTo>
                    <a:lnTo>
                      <a:pt x="4" y="4"/>
                    </a:lnTo>
                    <a:lnTo>
                      <a:pt x="4" y="2"/>
                    </a:lnTo>
                    <a:lnTo>
                      <a:pt x="2" y="2"/>
                    </a:lnTo>
                    <a:lnTo>
                      <a:pt x="4" y="0"/>
                    </a:lnTo>
                    <a:lnTo>
                      <a:pt x="4" y="0"/>
                    </a:lnTo>
                    <a:lnTo>
                      <a:pt x="30" y="0"/>
                    </a:lnTo>
                    <a:lnTo>
                      <a:pt x="50" y="0"/>
                    </a:lnTo>
                    <a:lnTo>
                      <a:pt x="50" y="4"/>
                    </a:lnTo>
                    <a:lnTo>
                      <a:pt x="114" y="30"/>
                    </a:lnTo>
                    <a:lnTo>
                      <a:pt x="162" y="30"/>
                    </a:lnTo>
                    <a:lnTo>
                      <a:pt x="168" y="22"/>
                    </a:lnTo>
                    <a:lnTo>
                      <a:pt x="200" y="22"/>
                    </a:lnTo>
                    <a:lnTo>
                      <a:pt x="200" y="22"/>
                    </a:lnTo>
                    <a:lnTo>
                      <a:pt x="202" y="24"/>
                    </a:lnTo>
                    <a:lnTo>
                      <a:pt x="210" y="30"/>
                    </a:lnTo>
                    <a:lnTo>
                      <a:pt x="210" y="30"/>
                    </a:lnTo>
                    <a:lnTo>
                      <a:pt x="214" y="34"/>
                    </a:lnTo>
                    <a:lnTo>
                      <a:pt x="214" y="36"/>
                    </a:lnTo>
                    <a:lnTo>
                      <a:pt x="216" y="38"/>
                    </a:lnTo>
                    <a:lnTo>
                      <a:pt x="220" y="42"/>
                    </a:lnTo>
                    <a:lnTo>
                      <a:pt x="220" y="42"/>
                    </a:lnTo>
                    <a:lnTo>
                      <a:pt x="224" y="46"/>
                    </a:lnTo>
                    <a:lnTo>
                      <a:pt x="226" y="50"/>
                    </a:lnTo>
                    <a:lnTo>
                      <a:pt x="226" y="56"/>
                    </a:lnTo>
                    <a:lnTo>
                      <a:pt x="226" y="64"/>
                    </a:lnTo>
                    <a:lnTo>
                      <a:pt x="226" y="66"/>
                    </a:lnTo>
                    <a:lnTo>
                      <a:pt x="230" y="70"/>
                    </a:lnTo>
                    <a:lnTo>
                      <a:pt x="230" y="70"/>
                    </a:lnTo>
                    <a:lnTo>
                      <a:pt x="238" y="76"/>
                    </a:lnTo>
                    <a:lnTo>
                      <a:pt x="244" y="78"/>
                    </a:lnTo>
                    <a:lnTo>
                      <a:pt x="248" y="78"/>
                    </a:lnTo>
                    <a:lnTo>
                      <a:pt x="252" y="72"/>
                    </a:lnTo>
                    <a:lnTo>
                      <a:pt x="252" y="72"/>
                    </a:lnTo>
                    <a:lnTo>
                      <a:pt x="256" y="68"/>
                    </a:lnTo>
                    <a:lnTo>
                      <a:pt x="258" y="66"/>
                    </a:lnTo>
                    <a:lnTo>
                      <a:pt x="262" y="66"/>
                    </a:lnTo>
                    <a:lnTo>
                      <a:pt x="264" y="64"/>
                    </a:lnTo>
                    <a:lnTo>
                      <a:pt x="264" y="64"/>
                    </a:lnTo>
                    <a:lnTo>
                      <a:pt x="266" y="64"/>
                    </a:lnTo>
                    <a:lnTo>
                      <a:pt x="268" y="64"/>
                    </a:lnTo>
                    <a:lnTo>
                      <a:pt x="278" y="68"/>
                    </a:lnTo>
                    <a:lnTo>
                      <a:pt x="278" y="68"/>
                    </a:lnTo>
                    <a:lnTo>
                      <a:pt x="286" y="70"/>
                    </a:lnTo>
                    <a:lnTo>
                      <a:pt x="290" y="76"/>
                    </a:lnTo>
                    <a:lnTo>
                      <a:pt x="296" y="84"/>
                    </a:lnTo>
                    <a:lnTo>
                      <a:pt x="300" y="100"/>
                    </a:lnTo>
                    <a:lnTo>
                      <a:pt x="300" y="100"/>
                    </a:lnTo>
                    <a:lnTo>
                      <a:pt x="304" y="120"/>
                    </a:lnTo>
                    <a:lnTo>
                      <a:pt x="308" y="128"/>
                    </a:lnTo>
                    <a:lnTo>
                      <a:pt x="310" y="132"/>
                    </a:lnTo>
                    <a:lnTo>
                      <a:pt x="312" y="140"/>
                    </a:lnTo>
                    <a:lnTo>
                      <a:pt x="312" y="140"/>
                    </a:lnTo>
                    <a:lnTo>
                      <a:pt x="312" y="148"/>
                    </a:lnTo>
                    <a:lnTo>
                      <a:pt x="314" y="150"/>
                    </a:lnTo>
                    <a:lnTo>
                      <a:pt x="316" y="152"/>
                    </a:lnTo>
                    <a:lnTo>
                      <a:pt x="326" y="156"/>
                    </a:lnTo>
                    <a:lnTo>
                      <a:pt x="346" y="160"/>
                    </a:lnTo>
                    <a:lnTo>
                      <a:pt x="346" y="16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1" name="Netherlands">
                <a:extLst>
                  <a:ext uri="{FF2B5EF4-FFF2-40B4-BE49-F238E27FC236}">
                    <a16:creationId xmlns:a16="http://schemas.microsoft.com/office/drawing/2014/main" id="{E6111DB9-0B60-4563-B9AC-22548B9E3D60}"/>
                  </a:ext>
                </a:extLst>
              </p:cNvPr>
              <p:cNvSpPr>
                <a:spLocks/>
              </p:cNvSpPr>
              <p:nvPr/>
            </p:nvSpPr>
            <p:spPr bwMode="auto">
              <a:xfrm>
                <a:off x="4122230" y="787296"/>
                <a:ext cx="77699" cy="69952"/>
              </a:xfrm>
              <a:custGeom>
                <a:avLst/>
                <a:gdLst/>
                <a:ahLst/>
                <a:cxnLst>
                  <a:cxn ang="0">
                    <a:pos x="32" y="48"/>
                  </a:cxn>
                  <a:cxn ang="0">
                    <a:pos x="32" y="42"/>
                  </a:cxn>
                  <a:cxn ang="0">
                    <a:pos x="28" y="40"/>
                  </a:cxn>
                  <a:cxn ang="0">
                    <a:pos x="26" y="38"/>
                  </a:cxn>
                  <a:cxn ang="0">
                    <a:pos x="20" y="38"/>
                  </a:cxn>
                  <a:cxn ang="0">
                    <a:pos x="12" y="40"/>
                  </a:cxn>
                  <a:cxn ang="0">
                    <a:pos x="0" y="34"/>
                  </a:cxn>
                  <a:cxn ang="0">
                    <a:pos x="6" y="36"/>
                  </a:cxn>
                  <a:cxn ang="0">
                    <a:pos x="10" y="36"/>
                  </a:cxn>
                  <a:cxn ang="0">
                    <a:pos x="14" y="36"/>
                  </a:cxn>
                  <a:cxn ang="0">
                    <a:pos x="16" y="34"/>
                  </a:cxn>
                  <a:cxn ang="0">
                    <a:pos x="14" y="34"/>
                  </a:cxn>
                  <a:cxn ang="0">
                    <a:pos x="10" y="32"/>
                  </a:cxn>
                  <a:cxn ang="0">
                    <a:pos x="16" y="30"/>
                  </a:cxn>
                  <a:cxn ang="0">
                    <a:pos x="12" y="30"/>
                  </a:cxn>
                  <a:cxn ang="0">
                    <a:pos x="10" y="26"/>
                  </a:cxn>
                  <a:cxn ang="0">
                    <a:pos x="16" y="18"/>
                  </a:cxn>
                  <a:cxn ang="0">
                    <a:pos x="22" y="8"/>
                  </a:cxn>
                  <a:cxn ang="0">
                    <a:pos x="24" y="8"/>
                  </a:cxn>
                  <a:cxn ang="0">
                    <a:pos x="26" y="10"/>
                  </a:cxn>
                  <a:cxn ang="0">
                    <a:pos x="26" y="14"/>
                  </a:cxn>
                  <a:cxn ang="0">
                    <a:pos x="30" y="16"/>
                  </a:cxn>
                  <a:cxn ang="0">
                    <a:pos x="28" y="16"/>
                  </a:cxn>
                  <a:cxn ang="0">
                    <a:pos x="28" y="20"/>
                  </a:cxn>
                  <a:cxn ang="0">
                    <a:pos x="26" y="20"/>
                  </a:cxn>
                  <a:cxn ang="0">
                    <a:pos x="30" y="20"/>
                  </a:cxn>
                  <a:cxn ang="0">
                    <a:pos x="34" y="16"/>
                  </a:cxn>
                  <a:cxn ang="0">
                    <a:pos x="36" y="14"/>
                  </a:cxn>
                  <a:cxn ang="0">
                    <a:pos x="36" y="10"/>
                  </a:cxn>
                  <a:cxn ang="0">
                    <a:pos x="34" y="4"/>
                  </a:cxn>
                  <a:cxn ang="0">
                    <a:pos x="38" y="2"/>
                  </a:cxn>
                  <a:cxn ang="0">
                    <a:pos x="44" y="2"/>
                  </a:cxn>
                  <a:cxn ang="0">
                    <a:pos x="52" y="0"/>
                  </a:cxn>
                  <a:cxn ang="0">
                    <a:pos x="52" y="2"/>
                  </a:cxn>
                  <a:cxn ang="0">
                    <a:pos x="52" y="6"/>
                  </a:cxn>
                  <a:cxn ang="0">
                    <a:pos x="52" y="10"/>
                  </a:cxn>
                  <a:cxn ang="0">
                    <a:pos x="50" y="18"/>
                  </a:cxn>
                  <a:cxn ang="0">
                    <a:pos x="54" y="20"/>
                  </a:cxn>
                  <a:cxn ang="0">
                    <a:pos x="50" y="26"/>
                  </a:cxn>
                  <a:cxn ang="0">
                    <a:pos x="40" y="28"/>
                  </a:cxn>
                  <a:cxn ang="0">
                    <a:pos x="38" y="32"/>
                  </a:cxn>
                  <a:cxn ang="0">
                    <a:pos x="36" y="40"/>
                  </a:cxn>
                  <a:cxn ang="0">
                    <a:pos x="38" y="44"/>
                  </a:cxn>
                  <a:cxn ang="0">
                    <a:pos x="36" y="48"/>
                  </a:cxn>
                </a:cxnLst>
                <a:rect l="0" t="0" r="r" b="b"/>
                <a:pathLst>
                  <a:path w="54" h="48">
                    <a:moveTo>
                      <a:pt x="36" y="48"/>
                    </a:moveTo>
                    <a:lnTo>
                      <a:pt x="36" y="48"/>
                    </a:lnTo>
                    <a:lnTo>
                      <a:pt x="32" y="48"/>
                    </a:lnTo>
                    <a:lnTo>
                      <a:pt x="32" y="44"/>
                    </a:lnTo>
                    <a:lnTo>
                      <a:pt x="32" y="44"/>
                    </a:lnTo>
                    <a:lnTo>
                      <a:pt x="32" y="42"/>
                    </a:lnTo>
                    <a:lnTo>
                      <a:pt x="30" y="42"/>
                    </a:lnTo>
                    <a:lnTo>
                      <a:pt x="28" y="42"/>
                    </a:lnTo>
                    <a:lnTo>
                      <a:pt x="28" y="40"/>
                    </a:lnTo>
                    <a:lnTo>
                      <a:pt x="28" y="40"/>
                    </a:lnTo>
                    <a:lnTo>
                      <a:pt x="28" y="38"/>
                    </a:lnTo>
                    <a:lnTo>
                      <a:pt x="26" y="38"/>
                    </a:lnTo>
                    <a:lnTo>
                      <a:pt x="22" y="38"/>
                    </a:lnTo>
                    <a:lnTo>
                      <a:pt x="22" y="38"/>
                    </a:lnTo>
                    <a:lnTo>
                      <a:pt x="20" y="38"/>
                    </a:lnTo>
                    <a:lnTo>
                      <a:pt x="18" y="38"/>
                    </a:lnTo>
                    <a:lnTo>
                      <a:pt x="12" y="40"/>
                    </a:lnTo>
                    <a:lnTo>
                      <a:pt x="12" y="40"/>
                    </a:lnTo>
                    <a:lnTo>
                      <a:pt x="6" y="40"/>
                    </a:lnTo>
                    <a:lnTo>
                      <a:pt x="0" y="34"/>
                    </a:lnTo>
                    <a:lnTo>
                      <a:pt x="0" y="34"/>
                    </a:lnTo>
                    <a:lnTo>
                      <a:pt x="4" y="36"/>
                    </a:lnTo>
                    <a:lnTo>
                      <a:pt x="6" y="36"/>
                    </a:lnTo>
                    <a:lnTo>
                      <a:pt x="6" y="36"/>
                    </a:lnTo>
                    <a:lnTo>
                      <a:pt x="8" y="38"/>
                    </a:lnTo>
                    <a:lnTo>
                      <a:pt x="8" y="36"/>
                    </a:lnTo>
                    <a:lnTo>
                      <a:pt x="10" y="36"/>
                    </a:lnTo>
                    <a:lnTo>
                      <a:pt x="12" y="36"/>
                    </a:lnTo>
                    <a:lnTo>
                      <a:pt x="12" y="36"/>
                    </a:lnTo>
                    <a:lnTo>
                      <a:pt x="14" y="36"/>
                    </a:lnTo>
                    <a:lnTo>
                      <a:pt x="16" y="38"/>
                    </a:lnTo>
                    <a:lnTo>
                      <a:pt x="16" y="38"/>
                    </a:lnTo>
                    <a:lnTo>
                      <a:pt x="16" y="34"/>
                    </a:lnTo>
                    <a:lnTo>
                      <a:pt x="16" y="34"/>
                    </a:lnTo>
                    <a:lnTo>
                      <a:pt x="14" y="34"/>
                    </a:lnTo>
                    <a:lnTo>
                      <a:pt x="14" y="34"/>
                    </a:lnTo>
                    <a:lnTo>
                      <a:pt x="12" y="32"/>
                    </a:lnTo>
                    <a:lnTo>
                      <a:pt x="10" y="32"/>
                    </a:lnTo>
                    <a:lnTo>
                      <a:pt x="10" y="32"/>
                    </a:lnTo>
                    <a:lnTo>
                      <a:pt x="10" y="32"/>
                    </a:lnTo>
                    <a:lnTo>
                      <a:pt x="14" y="32"/>
                    </a:lnTo>
                    <a:lnTo>
                      <a:pt x="16" y="30"/>
                    </a:lnTo>
                    <a:lnTo>
                      <a:pt x="16" y="30"/>
                    </a:lnTo>
                    <a:lnTo>
                      <a:pt x="16" y="30"/>
                    </a:lnTo>
                    <a:lnTo>
                      <a:pt x="12" y="30"/>
                    </a:lnTo>
                    <a:lnTo>
                      <a:pt x="10" y="28"/>
                    </a:lnTo>
                    <a:lnTo>
                      <a:pt x="10" y="26"/>
                    </a:lnTo>
                    <a:lnTo>
                      <a:pt x="10" y="26"/>
                    </a:lnTo>
                    <a:lnTo>
                      <a:pt x="14" y="22"/>
                    </a:lnTo>
                    <a:lnTo>
                      <a:pt x="16" y="18"/>
                    </a:lnTo>
                    <a:lnTo>
                      <a:pt x="16" y="18"/>
                    </a:lnTo>
                    <a:lnTo>
                      <a:pt x="20" y="12"/>
                    </a:lnTo>
                    <a:lnTo>
                      <a:pt x="22" y="8"/>
                    </a:lnTo>
                    <a:lnTo>
                      <a:pt x="22" y="8"/>
                    </a:lnTo>
                    <a:lnTo>
                      <a:pt x="24" y="6"/>
                    </a:lnTo>
                    <a:lnTo>
                      <a:pt x="24" y="8"/>
                    </a:lnTo>
                    <a:lnTo>
                      <a:pt x="24" y="8"/>
                    </a:lnTo>
                    <a:lnTo>
                      <a:pt x="24" y="10"/>
                    </a:lnTo>
                    <a:lnTo>
                      <a:pt x="26" y="10"/>
                    </a:lnTo>
                    <a:lnTo>
                      <a:pt x="26" y="10"/>
                    </a:lnTo>
                    <a:lnTo>
                      <a:pt x="28" y="10"/>
                    </a:lnTo>
                    <a:lnTo>
                      <a:pt x="28" y="10"/>
                    </a:lnTo>
                    <a:lnTo>
                      <a:pt x="26" y="14"/>
                    </a:lnTo>
                    <a:lnTo>
                      <a:pt x="28" y="14"/>
                    </a:lnTo>
                    <a:lnTo>
                      <a:pt x="28" y="14"/>
                    </a:lnTo>
                    <a:lnTo>
                      <a:pt x="30" y="16"/>
                    </a:lnTo>
                    <a:lnTo>
                      <a:pt x="28" y="16"/>
                    </a:lnTo>
                    <a:lnTo>
                      <a:pt x="28" y="16"/>
                    </a:lnTo>
                    <a:lnTo>
                      <a:pt x="28" y="16"/>
                    </a:lnTo>
                    <a:lnTo>
                      <a:pt x="28" y="18"/>
                    </a:lnTo>
                    <a:lnTo>
                      <a:pt x="28" y="18"/>
                    </a:lnTo>
                    <a:lnTo>
                      <a:pt x="28" y="20"/>
                    </a:lnTo>
                    <a:lnTo>
                      <a:pt x="26" y="20"/>
                    </a:lnTo>
                    <a:lnTo>
                      <a:pt x="26" y="20"/>
                    </a:lnTo>
                    <a:lnTo>
                      <a:pt x="26" y="20"/>
                    </a:lnTo>
                    <a:lnTo>
                      <a:pt x="28" y="20"/>
                    </a:lnTo>
                    <a:lnTo>
                      <a:pt x="30" y="20"/>
                    </a:lnTo>
                    <a:lnTo>
                      <a:pt x="30" y="20"/>
                    </a:lnTo>
                    <a:lnTo>
                      <a:pt x="32" y="18"/>
                    </a:lnTo>
                    <a:lnTo>
                      <a:pt x="34" y="16"/>
                    </a:lnTo>
                    <a:lnTo>
                      <a:pt x="34" y="16"/>
                    </a:lnTo>
                    <a:lnTo>
                      <a:pt x="36" y="16"/>
                    </a:lnTo>
                    <a:lnTo>
                      <a:pt x="36" y="14"/>
                    </a:lnTo>
                    <a:lnTo>
                      <a:pt x="36" y="14"/>
                    </a:lnTo>
                    <a:lnTo>
                      <a:pt x="36" y="10"/>
                    </a:lnTo>
                    <a:lnTo>
                      <a:pt x="38" y="10"/>
                    </a:lnTo>
                    <a:lnTo>
                      <a:pt x="36" y="10"/>
                    </a:lnTo>
                    <a:lnTo>
                      <a:pt x="36" y="10"/>
                    </a:lnTo>
                    <a:lnTo>
                      <a:pt x="34" y="8"/>
                    </a:lnTo>
                    <a:lnTo>
                      <a:pt x="34" y="4"/>
                    </a:lnTo>
                    <a:lnTo>
                      <a:pt x="34" y="4"/>
                    </a:lnTo>
                    <a:lnTo>
                      <a:pt x="34" y="2"/>
                    </a:lnTo>
                    <a:lnTo>
                      <a:pt x="38" y="2"/>
                    </a:lnTo>
                    <a:lnTo>
                      <a:pt x="38" y="2"/>
                    </a:lnTo>
                    <a:lnTo>
                      <a:pt x="42" y="2"/>
                    </a:lnTo>
                    <a:lnTo>
                      <a:pt x="44" y="2"/>
                    </a:lnTo>
                    <a:lnTo>
                      <a:pt x="44" y="2"/>
                    </a:lnTo>
                    <a:lnTo>
                      <a:pt x="48" y="0"/>
                    </a:lnTo>
                    <a:lnTo>
                      <a:pt x="52" y="0"/>
                    </a:lnTo>
                    <a:lnTo>
                      <a:pt x="54" y="0"/>
                    </a:lnTo>
                    <a:lnTo>
                      <a:pt x="54" y="0"/>
                    </a:lnTo>
                    <a:lnTo>
                      <a:pt x="52" y="2"/>
                    </a:lnTo>
                    <a:lnTo>
                      <a:pt x="54" y="4"/>
                    </a:lnTo>
                    <a:lnTo>
                      <a:pt x="54" y="4"/>
                    </a:lnTo>
                    <a:lnTo>
                      <a:pt x="52" y="6"/>
                    </a:lnTo>
                    <a:lnTo>
                      <a:pt x="54" y="6"/>
                    </a:lnTo>
                    <a:lnTo>
                      <a:pt x="54" y="8"/>
                    </a:lnTo>
                    <a:lnTo>
                      <a:pt x="52" y="10"/>
                    </a:lnTo>
                    <a:lnTo>
                      <a:pt x="52" y="10"/>
                    </a:lnTo>
                    <a:lnTo>
                      <a:pt x="50" y="16"/>
                    </a:lnTo>
                    <a:lnTo>
                      <a:pt x="50" y="18"/>
                    </a:lnTo>
                    <a:lnTo>
                      <a:pt x="52" y="20"/>
                    </a:lnTo>
                    <a:lnTo>
                      <a:pt x="52" y="20"/>
                    </a:lnTo>
                    <a:lnTo>
                      <a:pt x="54" y="20"/>
                    </a:lnTo>
                    <a:lnTo>
                      <a:pt x="54" y="22"/>
                    </a:lnTo>
                    <a:lnTo>
                      <a:pt x="50" y="26"/>
                    </a:lnTo>
                    <a:lnTo>
                      <a:pt x="50" y="26"/>
                    </a:lnTo>
                    <a:lnTo>
                      <a:pt x="46" y="28"/>
                    </a:lnTo>
                    <a:lnTo>
                      <a:pt x="40" y="28"/>
                    </a:lnTo>
                    <a:lnTo>
                      <a:pt x="40" y="28"/>
                    </a:lnTo>
                    <a:lnTo>
                      <a:pt x="38" y="30"/>
                    </a:lnTo>
                    <a:lnTo>
                      <a:pt x="38" y="32"/>
                    </a:lnTo>
                    <a:lnTo>
                      <a:pt x="38" y="32"/>
                    </a:lnTo>
                    <a:lnTo>
                      <a:pt x="38" y="34"/>
                    </a:lnTo>
                    <a:lnTo>
                      <a:pt x="38" y="38"/>
                    </a:lnTo>
                    <a:lnTo>
                      <a:pt x="36" y="40"/>
                    </a:lnTo>
                    <a:lnTo>
                      <a:pt x="36" y="42"/>
                    </a:lnTo>
                    <a:lnTo>
                      <a:pt x="36" y="42"/>
                    </a:lnTo>
                    <a:lnTo>
                      <a:pt x="38" y="44"/>
                    </a:lnTo>
                    <a:lnTo>
                      <a:pt x="36" y="44"/>
                    </a:lnTo>
                    <a:lnTo>
                      <a:pt x="36" y="46"/>
                    </a:lnTo>
                    <a:lnTo>
                      <a:pt x="36" y="48"/>
                    </a:lnTo>
                    <a:lnTo>
                      <a:pt x="36" y="4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2" name="New Zealand">
                <a:extLst>
                  <a:ext uri="{FF2B5EF4-FFF2-40B4-BE49-F238E27FC236}">
                    <a16:creationId xmlns:a16="http://schemas.microsoft.com/office/drawing/2014/main" id="{E0F71043-05E6-4B2D-88F7-0D37E5ACAB5F}"/>
                  </a:ext>
                </a:extLst>
              </p:cNvPr>
              <p:cNvSpPr>
                <a:spLocks/>
              </p:cNvSpPr>
              <p:nvPr/>
            </p:nvSpPr>
            <p:spPr bwMode="auto">
              <a:xfrm>
                <a:off x="8473334" y="3818518"/>
                <a:ext cx="555398" cy="402220"/>
              </a:xfrm>
              <a:custGeom>
                <a:avLst/>
                <a:gdLst/>
                <a:ahLst/>
                <a:cxnLst/>
                <a:rect l="l" t="t" r="r" b="b"/>
                <a:pathLst>
                  <a:path w="510646" h="365126">
                    <a:moveTo>
                      <a:pt x="227542" y="275168"/>
                    </a:moveTo>
                    <a:lnTo>
                      <a:pt x="227542" y="277814"/>
                    </a:lnTo>
                    <a:lnTo>
                      <a:pt x="230188" y="277814"/>
                    </a:lnTo>
                    <a:lnTo>
                      <a:pt x="230188" y="275168"/>
                    </a:lnTo>
                    <a:close/>
                    <a:moveTo>
                      <a:pt x="293688" y="185209"/>
                    </a:moveTo>
                    <a:lnTo>
                      <a:pt x="301625" y="187855"/>
                    </a:lnTo>
                    <a:lnTo>
                      <a:pt x="296334" y="187855"/>
                    </a:lnTo>
                    <a:lnTo>
                      <a:pt x="291042" y="187855"/>
                    </a:lnTo>
                    <a:lnTo>
                      <a:pt x="291042" y="190501"/>
                    </a:lnTo>
                    <a:lnTo>
                      <a:pt x="291042" y="193147"/>
                    </a:lnTo>
                    <a:lnTo>
                      <a:pt x="293688" y="193147"/>
                    </a:lnTo>
                    <a:lnTo>
                      <a:pt x="293688" y="195793"/>
                    </a:lnTo>
                    <a:lnTo>
                      <a:pt x="291042" y="198438"/>
                    </a:lnTo>
                    <a:lnTo>
                      <a:pt x="293688" y="201084"/>
                    </a:lnTo>
                    <a:lnTo>
                      <a:pt x="296334" y="198438"/>
                    </a:lnTo>
                    <a:lnTo>
                      <a:pt x="301625" y="195793"/>
                    </a:lnTo>
                    <a:lnTo>
                      <a:pt x="304271" y="195793"/>
                    </a:lnTo>
                    <a:lnTo>
                      <a:pt x="306917" y="193147"/>
                    </a:lnTo>
                    <a:lnTo>
                      <a:pt x="309563" y="190501"/>
                    </a:lnTo>
                    <a:lnTo>
                      <a:pt x="312208" y="190501"/>
                    </a:lnTo>
                    <a:lnTo>
                      <a:pt x="312208" y="193147"/>
                    </a:lnTo>
                    <a:lnTo>
                      <a:pt x="309563" y="193147"/>
                    </a:lnTo>
                    <a:lnTo>
                      <a:pt x="309563" y="195793"/>
                    </a:lnTo>
                    <a:lnTo>
                      <a:pt x="312208" y="195793"/>
                    </a:lnTo>
                    <a:lnTo>
                      <a:pt x="314854" y="195793"/>
                    </a:lnTo>
                    <a:lnTo>
                      <a:pt x="317500" y="198438"/>
                    </a:lnTo>
                    <a:lnTo>
                      <a:pt x="314854" y="198438"/>
                    </a:lnTo>
                    <a:lnTo>
                      <a:pt x="317500" y="201084"/>
                    </a:lnTo>
                    <a:lnTo>
                      <a:pt x="320146" y="201084"/>
                    </a:lnTo>
                    <a:lnTo>
                      <a:pt x="317500" y="203730"/>
                    </a:lnTo>
                    <a:lnTo>
                      <a:pt x="314854" y="203730"/>
                    </a:lnTo>
                    <a:lnTo>
                      <a:pt x="312208" y="206376"/>
                    </a:lnTo>
                    <a:lnTo>
                      <a:pt x="309563" y="206376"/>
                    </a:lnTo>
                    <a:lnTo>
                      <a:pt x="312208" y="209022"/>
                    </a:lnTo>
                    <a:lnTo>
                      <a:pt x="312208" y="211668"/>
                    </a:lnTo>
                    <a:lnTo>
                      <a:pt x="309563" y="216959"/>
                    </a:lnTo>
                    <a:lnTo>
                      <a:pt x="296334" y="224897"/>
                    </a:lnTo>
                    <a:lnTo>
                      <a:pt x="293688" y="227543"/>
                    </a:lnTo>
                    <a:lnTo>
                      <a:pt x="291042" y="230188"/>
                    </a:lnTo>
                    <a:lnTo>
                      <a:pt x="283104" y="232834"/>
                    </a:lnTo>
                    <a:lnTo>
                      <a:pt x="280458" y="235480"/>
                    </a:lnTo>
                    <a:lnTo>
                      <a:pt x="283104" y="235480"/>
                    </a:lnTo>
                    <a:lnTo>
                      <a:pt x="283104" y="238126"/>
                    </a:lnTo>
                    <a:lnTo>
                      <a:pt x="280458" y="238126"/>
                    </a:lnTo>
                    <a:lnTo>
                      <a:pt x="277813" y="238126"/>
                    </a:lnTo>
                    <a:lnTo>
                      <a:pt x="275167" y="238126"/>
                    </a:lnTo>
                    <a:lnTo>
                      <a:pt x="275167" y="240772"/>
                    </a:lnTo>
                    <a:lnTo>
                      <a:pt x="261938" y="251355"/>
                    </a:lnTo>
                    <a:lnTo>
                      <a:pt x="259292" y="251355"/>
                    </a:lnTo>
                    <a:lnTo>
                      <a:pt x="259292" y="254001"/>
                    </a:lnTo>
                    <a:lnTo>
                      <a:pt x="256646" y="256647"/>
                    </a:lnTo>
                    <a:lnTo>
                      <a:pt x="254000" y="256647"/>
                    </a:lnTo>
                    <a:lnTo>
                      <a:pt x="251354" y="259293"/>
                    </a:lnTo>
                    <a:lnTo>
                      <a:pt x="243417" y="259293"/>
                    </a:lnTo>
                    <a:lnTo>
                      <a:pt x="235479" y="259293"/>
                    </a:lnTo>
                    <a:lnTo>
                      <a:pt x="232833" y="261939"/>
                    </a:lnTo>
                    <a:lnTo>
                      <a:pt x="230188" y="267230"/>
                    </a:lnTo>
                    <a:lnTo>
                      <a:pt x="227542" y="267230"/>
                    </a:lnTo>
                    <a:lnTo>
                      <a:pt x="227542" y="269876"/>
                    </a:lnTo>
                    <a:lnTo>
                      <a:pt x="227542" y="272522"/>
                    </a:lnTo>
                    <a:lnTo>
                      <a:pt x="230188" y="272522"/>
                    </a:lnTo>
                    <a:lnTo>
                      <a:pt x="232833" y="272522"/>
                    </a:lnTo>
                    <a:lnTo>
                      <a:pt x="232833" y="275168"/>
                    </a:lnTo>
                    <a:lnTo>
                      <a:pt x="235479" y="275168"/>
                    </a:lnTo>
                    <a:lnTo>
                      <a:pt x="235479" y="277814"/>
                    </a:lnTo>
                    <a:lnTo>
                      <a:pt x="235479" y="280459"/>
                    </a:lnTo>
                    <a:lnTo>
                      <a:pt x="232833" y="280459"/>
                    </a:lnTo>
                    <a:lnTo>
                      <a:pt x="230188" y="280459"/>
                    </a:lnTo>
                    <a:lnTo>
                      <a:pt x="232833" y="283105"/>
                    </a:lnTo>
                    <a:lnTo>
                      <a:pt x="230188" y="283105"/>
                    </a:lnTo>
                    <a:lnTo>
                      <a:pt x="227542" y="283105"/>
                    </a:lnTo>
                    <a:lnTo>
                      <a:pt x="224896" y="283105"/>
                    </a:lnTo>
                    <a:lnTo>
                      <a:pt x="222250" y="280459"/>
                    </a:lnTo>
                    <a:lnTo>
                      <a:pt x="219604" y="280459"/>
                    </a:lnTo>
                    <a:lnTo>
                      <a:pt x="219604" y="277814"/>
                    </a:lnTo>
                    <a:lnTo>
                      <a:pt x="216958" y="277814"/>
                    </a:lnTo>
                    <a:lnTo>
                      <a:pt x="209021" y="277814"/>
                    </a:lnTo>
                    <a:lnTo>
                      <a:pt x="193146" y="283105"/>
                    </a:lnTo>
                    <a:lnTo>
                      <a:pt x="174625" y="293689"/>
                    </a:lnTo>
                    <a:lnTo>
                      <a:pt x="171979" y="296334"/>
                    </a:lnTo>
                    <a:lnTo>
                      <a:pt x="169333" y="298980"/>
                    </a:lnTo>
                    <a:lnTo>
                      <a:pt x="164042" y="304272"/>
                    </a:lnTo>
                    <a:lnTo>
                      <a:pt x="161396" y="306918"/>
                    </a:lnTo>
                    <a:lnTo>
                      <a:pt x="161396" y="312209"/>
                    </a:lnTo>
                    <a:lnTo>
                      <a:pt x="158750" y="314855"/>
                    </a:lnTo>
                    <a:lnTo>
                      <a:pt x="150813" y="317501"/>
                    </a:lnTo>
                    <a:lnTo>
                      <a:pt x="142875" y="322793"/>
                    </a:lnTo>
                    <a:lnTo>
                      <a:pt x="140229" y="325439"/>
                    </a:lnTo>
                    <a:lnTo>
                      <a:pt x="137584" y="328085"/>
                    </a:lnTo>
                    <a:lnTo>
                      <a:pt x="132292" y="330730"/>
                    </a:lnTo>
                    <a:lnTo>
                      <a:pt x="124354" y="333376"/>
                    </a:lnTo>
                    <a:lnTo>
                      <a:pt x="121709" y="338668"/>
                    </a:lnTo>
                    <a:lnTo>
                      <a:pt x="119063" y="338668"/>
                    </a:lnTo>
                    <a:lnTo>
                      <a:pt x="116417" y="341314"/>
                    </a:lnTo>
                    <a:lnTo>
                      <a:pt x="108479" y="343960"/>
                    </a:lnTo>
                    <a:lnTo>
                      <a:pt x="105834" y="349251"/>
                    </a:lnTo>
                    <a:lnTo>
                      <a:pt x="103188" y="351897"/>
                    </a:lnTo>
                    <a:lnTo>
                      <a:pt x="95250" y="357189"/>
                    </a:lnTo>
                    <a:lnTo>
                      <a:pt x="92604" y="359835"/>
                    </a:lnTo>
                    <a:lnTo>
                      <a:pt x="89959" y="359835"/>
                    </a:lnTo>
                    <a:lnTo>
                      <a:pt x="84667" y="359835"/>
                    </a:lnTo>
                    <a:lnTo>
                      <a:pt x="82021" y="359835"/>
                    </a:lnTo>
                    <a:lnTo>
                      <a:pt x="79375" y="362480"/>
                    </a:lnTo>
                    <a:lnTo>
                      <a:pt x="76729" y="362480"/>
                    </a:lnTo>
                    <a:lnTo>
                      <a:pt x="71438" y="365126"/>
                    </a:lnTo>
                    <a:lnTo>
                      <a:pt x="63500" y="365126"/>
                    </a:lnTo>
                    <a:lnTo>
                      <a:pt x="58209" y="362480"/>
                    </a:lnTo>
                    <a:lnTo>
                      <a:pt x="52917" y="362480"/>
                    </a:lnTo>
                    <a:lnTo>
                      <a:pt x="42334" y="362480"/>
                    </a:lnTo>
                    <a:lnTo>
                      <a:pt x="37042" y="362480"/>
                    </a:lnTo>
                    <a:lnTo>
                      <a:pt x="37042" y="359835"/>
                    </a:lnTo>
                    <a:lnTo>
                      <a:pt x="37042" y="357189"/>
                    </a:lnTo>
                    <a:lnTo>
                      <a:pt x="34396" y="357189"/>
                    </a:lnTo>
                    <a:lnTo>
                      <a:pt x="29104" y="357189"/>
                    </a:lnTo>
                    <a:lnTo>
                      <a:pt x="26459" y="354543"/>
                    </a:lnTo>
                    <a:lnTo>
                      <a:pt x="23813" y="354543"/>
                    </a:lnTo>
                    <a:lnTo>
                      <a:pt x="21167" y="354543"/>
                    </a:lnTo>
                    <a:lnTo>
                      <a:pt x="18521" y="357189"/>
                    </a:lnTo>
                    <a:lnTo>
                      <a:pt x="18521" y="354543"/>
                    </a:lnTo>
                    <a:lnTo>
                      <a:pt x="10584" y="354543"/>
                    </a:lnTo>
                    <a:lnTo>
                      <a:pt x="5292" y="351897"/>
                    </a:lnTo>
                    <a:lnTo>
                      <a:pt x="0" y="349251"/>
                    </a:lnTo>
                    <a:lnTo>
                      <a:pt x="0" y="346605"/>
                    </a:lnTo>
                    <a:lnTo>
                      <a:pt x="2646" y="346605"/>
                    </a:lnTo>
                    <a:lnTo>
                      <a:pt x="10584" y="346605"/>
                    </a:lnTo>
                    <a:lnTo>
                      <a:pt x="10584" y="343960"/>
                    </a:lnTo>
                    <a:lnTo>
                      <a:pt x="7938" y="343960"/>
                    </a:lnTo>
                    <a:lnTo>
                      <a:pt x="5292" y="341314"/>
                    </a:lnTo>
                    <a:lnTo>
                      <a:pt x="7938" y="338668"/>
                    </a:lnTo>
                    <a:lnTo>
                      <a:pt x="2646" y="338668"/>
                    </a:lnTo>
                    <a:lnTo>
                      <a:pt x="2646" y="336022"/>
                    </a:lnTo>
                    <a:lnTo>
                      <a:pt x="7938" y="333376"/>
                    </a:lnTo>
                    <a:lnTo>
                      <a:pt x="10584" y="330730"/>
                    </a:lnTo>
                    <a:lnTo>
                      <a:pt x="18521" y="328085"/>
                    </a:lnTo>
                    <a:lnTo>
                      <a:pt x="18521" y="325439"/>
                    </a:lnTo>
                    <a:lnTo>
                      <a:pt x="23813" y="325439"/>
                    </a:lnTo>
                    <a:lnTo>
                      <a:pt x="26459" y="322793"/>
                    </a:lnTo>
                    <a:lnTo>
                      <a:pt x="26459" y="320147"/>
                    </a:lnTo>
                    <a:lnTo>
                      <a:pt x="29104" y="320147"/>
                    </a:lnTo>
                    <a:lnTo>
                      <a:pt x="39688" y="314855"/>
                    </a:lnTo>
                    <a:lnTo>
                      <a:pt x="47625" y="312209"/>
                    </a:lnTo>
                    <a:lnTo>
                      <a:pt x="55563" y="309564"/>
                    </a:lnTo>
                    <a:lnTo>
                      <a:pt x="60854" y="309564"/>
                    </a:lnTo>
                    <a:lnTo>
                      <a:pt x="66146" y="306918"/>
                    </a:lnTo>
                    <a:lnTo>
                      <a:pt x="71438" y="301626"/>
                    </a:lnTo>
                    <a:lnTo>
                      <a:pt x="74084" y="301626"/>
                    </a:lnTo>
                    <a:lnTo>
                      <a:pt x="79375" y="298980"/>
                    </a:lnTo>
                    <a:lnTo>
                      <a:pt x="87313" y="296334"/>
                    </a:lnTo>
                    <a:lnTo>
                      <a:pt x="92604" y="291043"/>
                    </a:lnTo>
                    <a:lnTo>
                      <a:pt x="97896" y="288397"/>
                    </a:lnTo>
                    <a:lnTo>
                      <a:pt x="100542" y="288397"/>
                    </a:lnTo>
                    <a:lnTo>
                      <a:pt x="108479" y="288397"/>
                    </a:lnTo>
                    <a:lnTo>
                      <a:pt x="111125" y="285751"/>
                    </a:lnTo>
                    <a:lnTo>
                      <a:pt x="116417" y="283105"/>
                    </a:lnTo>
                    <a:lnTo>
                      <a:pt x="121709" y="280459"/>
                    </a:lnTo>
                    <a:lnTo>
                      <a:pt x="127000" y="277814"/>
                    </a:lnTo>
                    <a:lnTo>
                      <a:pt x="140229" y="272522"/>
                    </a:lnTo>
                    <a:lnTo>
                      <a:pt x="142875" y="269876"/>
                    </a:lnTo>
                    <a:lnTo>
                      <a:pt x="145521" y="269876"/>
                    </a:lnTo>
                    <a:lnTo>
                      <a:pt x="145521" y="272522"/>
                    </a:lnTo>
                    <a:lnTo>
                      <a:pt x="148167" y="269876"/>
                    </a:lnTo>
                    <a:lnTo>
                      <a:pt x="156104" y="267230"/>
                    </a:lnTo>
                    <a:lnTo>
                      <a:pt x="161396" y="264584"/>
                    </a:lnTo>
                    <a:lnTo>
                      <a:pt x="166688" y="261939"/>
                    </a:lnTo>
                    <a:lnTo>
                      <a:pt x="174625" y="256647"/>
                    </a:lnTo>
                    <a:lnTo>
                      <a:pt x="182563" y="254001"/>
                    </a:lnTo>
                    <a:lnTo>
                      <a:pt x="187854" y="248709"/>
                    </a:lnTo>
                    <a:lnTo>
                      <a:pt x="193146" y="248709"/>
                    </a:lnTo>
                    <a:lnTo>
                      <a:pt x="206375" y="243418"/>
                    </a:lnTo>
                    <a:lnTo>
                      <a:pt x="214313" y="238126"/>
                    </a:lnTo>
                    <a:lnTo>
                      <a:pt x="216958" y="235480"/>
                    </a:lnTo>
                    <a:lnTo>
                      <a:pt x="219604" y="235480"/>
                    </a:lnTo>
                    <a:lnTo>
                      <a:pt x="222250" y="235480"/>
                    </a:lnTo>
                    <a:lnTo>
                      <a:pt x="227542" y="230188"/>
                    </a:lnTo>
                    <a:lnTo>
                      <a:pt x="232833" y="222251"/>
                    </a:lnTo>
                    <a:lnTo>
                      <a:pt x="238125" y="216959"/>
                    </a:lnTo>
                    <a:lnTo>
                      <a:pt x="240771" y="214313"/>
                    </a:lnTo>
                    <a:lnTo>
                      <a:pt x="248708" y="214313"/>
                    </a:lnTo>
                    <a:lnTo>
                      <a:pt x="259292" y="209022"/>
                    </a:lnTo>
                    <a:lnTo>
                      <a:pt x="264583" y="206376"/>
                    </a:lnTo>
                    <a:lnTo>
                      <a:pt x="269875" y="203730"/>
                    </a:lnTo>
                    <a:lnTo>
                      <a:pt x="275167" y="195793"/>
                    </a:lnTo>
                    <a:lnTo>
                      <a:pt x="283104" y="190501"/>
                    </a:lnTo>
                    <a:lnTo>
                      <a:pt x="288396" y="187855"/>
                    </a:lnTo>
                    <a:close/>
                    <a:moveTo>
                      <a:pt x="444500" y="37041"/>
                    </a:moveTo>
                    <a:lnTo>
                      <a:pt x="444500" y="39687"/>
                    </a:lnTo>
                    <a:lnTo>
                      <a:pt x="447146" y="39687"/>
                    </a:lnTo>
                    <a:close/>
                    <a:moveTo>
                      <a:pt x="425979" y="0"/>
                    </a:moveTo>
                    <a:lnTo>
                      <a:pt x="431271" y="0"/>
                    </a:lnTo>
                    <a:lnTo>
                      <a:pt x="431271" y="2646"/>
                    </a:lnTo>
                    <a:lnTo>
                      <a:pt x="431271" y="5291"/>
                    </a:lnTo>
                    <a:lnTo>
                      <a:pt x="433917" y="7937"/>
                    </a:lnTo>
                    <a:lnTo>
                      <a:pt x="433917" y="10583"/>
                    </a:lnTo>
                    <a:lnTo>
                      <a:pt x="433917" y="13229"/>
                    </a:lnTo>
                    <a:lnTo>
                      <a:pt x="436563" y="13229"/>
                    </a:lnTo>
                    <a:lnTo>
                      <a:pt x="439208" y="13229"/>
                    </a:lnTo>
                    <a:lnTo>
                      <a:pt x="436563" y="15875"/>
                    </a:lnTo>
                    <a:lnTo>
                      <a:pt x="439208" y="15875"/>
                    </a:lnTo>
                    <a:lnTo>
                      <a:pt x="441854" y="15875"/>
                    </a:lnTo>
                    <a:lnTo>
                      <a:pt x="444500" y="18521"/>
                    </a:lnTo>
                    <a:lnTo>
                      <a:pt x="441854" y="18521"/>
                    </a:lnTo>
                    <a:lnTo>
                      <a:pt x="444500" y="21166"/>
                    </a:lnTo>
                    <a:lnTo>
                      <a:pt x="447146" y="21166"/>
                    </a:lnTo>
                    <a:lnTo>
                      <a:pt x="447146" y="23812"/>
                    </a:lnTo>
                    <a:lnTo>
                      <a:pt x="449792" y="26458"/>
                    </a:lnTo>
                    <a:lnTo>
                      <a:pt x="449792" y="29104"/>
                    </a:lnTo>
                    <a:lnTo>
                      <a:pt x="452438" y="31750"/>
                    </a:lnTo>
                    <a:lnTo>
                      <a:pt x="452438" y="37041"/>
                    </a:lnTo>
                    <a:lnTo>
                      <a:pt x="449792" y="37041"/>
                    </a:lnTo>
                    <a:lnTo>
                      <a:pt x="449792" y="39687"/>
                    </a:lnTo>
                    <a:lnTo>
                      <a:pt x="449792" y="42333"/>
                    </a:lnTo>
                    <a:lnTo>
                      <a:pt x="447146" y="42333"/>
                    </a:lnTo>
                    <a:lnTo>
                      <a:pt x="444500" y="44979"/>
                    </a:lnTo>
                    <a:lnTo>
                      <a:pt x="444500" y="47625"/>
                    </a:lnTo>
                    <a:lnTo>
                      <a:pt x="444500" y="50271"/>
                    </a:lnTo>
                    <a:lnTo>
                      <a:pt x="444500" y="52916"/>
                    </a:lnTo>
                    <a:lnTo>
                      <a:pt x="444500" y="55562"/>
                    </a:lnTo>
                    <a:lnTo>
                      <a:pt x="447146" y="55562"/>
                    </a:lnTo>
                    <a:lnTo>
                      <a:pt x="444500" y="58208"/>
                    </a:lnTo>
                    <a:lnTo>
                      <a:pt x="441854" y="60854"/>
                    </a:lnTo>
                    <a:lnTo>
                      <a:pt x="441854" y="63500"/>
                    </a:lnTo>
                    <a:lnTo>
                      <a:pt x="441854" y="66146"/>
                    </a:lnTo>
                    <a:lnTo>
                      <a:pt x="441854" y="68791"/>
                    </a:lnTo>
                    <a:lnTo>
                      <a:pt x="441854" y="71437"/>
                    </a:lnTo>
                    <a:lnTo>
                      <a:pt x="439208" y="74083"/>
                    </a:lnTo>
                    <a:lnTo>
                      <a:pt x="436563" y="71437"/>
                    </a:lnTo>
                    <a:lnTo>
                      <a:pt x="436563" y="74083"/>
                    </a:lnTo>
                    <a:lnTo>
                      <a:pt x="439208" y="74083"/>
                    </a:lnTo>
                    <a:lnTo>
                      <a:pt x="439208" y="76729"/>
                    </a:lnTo>
                    <a:lnTo>
                      <a:pt x="441854" y="74083"/>
                    </a:lnTo>
                    <a:lnTo>
                      <a:pt x="444500" y="74083"/>
                    </a:lnTo>
                    <a:lnTo>
                      <a:pt x="444500" y="76729"/>
                    </a:lnTo>
                    <a:lnTo>
                      <a:pt x="447146" y="76729"/>
                    </a:lnTo>
                    <a:lnTo>
                      <a:pt x="447146" y="79375"/>
                    </a:lnTo>
                    <a:lnTo>
                      <a:pt x="447146" y="82021"/>
                    </a:lnTo>
                    <a:lnTo>
                      <a:pt x="447146" y="84666"/>
                    </a:lnTo>
                    <a:lnTo>
                      <a:pt x="449792" y="84666"/>
                    </a:lnTo>
                    <a:lnTo>
                      <a:pt x="452438" y="84666"/>
                    </a:lnTo>
                    <a:lnTo>
                      <a:pt x="452438" y="82021"/>
                    </a:lnTo>
                    <a:lnTo>
                      <a:pt x="452438" y="79375"/>
                    </a:lnTo>
                    <a:lnTo>
                      <a:pt x="452438" y="76729"/>
                    </a:lnTo>
                    <a:lnTo>
                      <a:pt x="452438" y="74083"/>
                    </a:lnTo>
                    <a:lnTo>
                      <a:pt x="452438" y="71437"/>
                    </a:lnTo>
                    <a:lnTo>
                      <a:pt x="452438" y="68791"/>
                    </a:lnTo>
                    <a:lnTo>
                      <a:pt x="452438" y="66146"/>
                    </a:lnTo>
                    <a:lnTo>
                      <a:pt x="455084" y="68791"/>
                    </a:lnTo>
                    <a:lnTo>
                      <a:pt x="457729" y="68791"/>
                    </a:lnTo>
                    <a:lnTo>
                      <a:pt x="455084" y="71437"/>
                    </a:lnTo>
                    <a:lnTo>
                      <a:pt x="457729" y="71437"/>
                    </a:lnTo>
                    <a:lnTo>
                      <a:pt x="460375" y="71437"/>
                    </a:lnTo>
                    <a:lnTo>
                      <a:pt x="457729" y="74083"/>
                    </a:lnTo>
                    <a:lnTo>
                      <a:pt x="455084" y="74083"/>
                    </a:lnTo>
                    <a:lnTo>
                      <a:pt x="457729" y="76729"/>
                    </a:lnTo>
                    <a:lnTo>
                      <a:pt x="457729" y="79375"/>
                    </a:lnTo>
                    <a:lnTo>
                      <a:pt x="457729" y="87312"/>
                    </a:lnTo>
                    <a:lnTo>
                      <a:pt x="455084" y="89958"/>
                    </a:lnTo>
                    <a:lnTo>
                      <a:pt x="457729" y="92604"/>
                    </a:lnTo>
                    <a:lnTo>
                      <a:pt x="457729" y="95250"/>
                    </a:lnTo>
                    <a:lnTo>
                      <a:pt x="460375" y="97896"/>
                    </a:lnTo>
                    <a:lnTo>
                      <a:pt x="468313" y="100542"/>
                    </a:lnTo>
                    <a:lnTo>
                      <a:pt x="473604" y="103187"/>
                    </a:lnTo>
                    <a:lnTo>
                      <a:pt x="478896" y="103187"/>
                    </a:lnTo>
                    <a:lnTo>
                      <a:pt x="484188" y="100542"/>
                    </a:lnTo>
                    <a:lnTo>
                      <a:pt x="489479" y="97896"/>
                    </a:lnTo>
                    <a:lnTo>
                      <a:pt x="492125" y="97896"/>
                    </a:lnTo>
                    <a:lnTo>
                      <a:pt x="500063" y="95250"/>
                    </a:lnTo>
                    <a:lnTo>
                      <a:pt x="502708" y="95250"/>
                    </a:lnTo>
                    <a:lnTo>
                      <a:pt x="508000" y="95250"/>
                    </a:lnTo>
                    <a:lnTo>
                      <a:pt x="508000" y="97896"/>
                    </a:lnTo>
                    <a:lnTo>
                      <a:pt x="510646" y="100542"/>
                    </a:lnTo>
                    <a:lnTo>
                      <a:pt x="508000" y="103187"/>
                    </a:lnTo>
                    <a:lnTo>
                      <a:pt x="505354" y="105833"/>
                    </a:lnTo>
                    <a:lnTo>
                      <a:pt x="505354" y="108479"/>
                    </a:lnTo>
                    <a:lnTo>
                      <a:pt x="502708" y="111125"/>
                    </a:lnTo>
                    <a:lnTo>
                      <a:pt x="502708" y="113771"/>
                    </a:lnTo>
                    <a:lnTo>
                      <a:pt x="500063" y="116417"/>
                    </a:lnTo>
                    <a:lnTo>
                      <a:pt x="497417" y="119062"/>
                    </a:lnTo>
                    <a:lnTo>
                      <a:pt x="497417" y="121708"/>
                    </a:lnTo>
                    <a:lnTo>
                      <a:pt x="489479" y="124354"/>
                    </a:lnTo>
                    <a:lnTo>
                      <a:pt x="486834" y="124354"/>
                    </a:lnTo>
                    <a:lnTo>
                      <a:pt x="484188" y="124354"/>
                    </a:lnTo>
                    <a:lnTo>
                      <a:pt x="481542" y="127000"/>
                    </a:lnTo>
                    <a:lnTo>
                      <a:pt x="478896" y="132292"/>
                    </a:lnTo>
                    <a:lnTo>
                      <a:pt x="476250" y="137583"/>
                    </a:lnTo>
                    <a:lnTo>
                      <a:pt x="473604" y="140229"/>
                    </a:lnTo>
                    <a:lnTo>
                      <a:pt x="476250" y="140229"/>
                    </a:lnTo>
                    <a:lnTo>
                      <a:pt x="478896" y="142875"/>
                    </a:lnTo>
                    <a:lnTo>
                      <a:pt x="476250" y="142875"/>
                    </a:lnTo>
                    <a:lnTo>
                      <a:pt x="470958" y="148167"/>
                    </a:lnTo>
                    <a:lnTo>
                      <a:pt x="470958" y="145521"/>
                    </a:lnTo>
                    <a:lnTo>
                      <a:pt x="470958" y="142875"/>
                    </a:lnTo>
                    <a:lnTo>
                      <a:pt x="473604" y="142875"/>
                    </a:lnTo>
                    <a:lnTo>
                      <a:pt x="470958" y="140229"/>
                    </a:lnTo>
                    <a:lnTo>
                      <a:pt x="455084" y="140229"/>
                    </a:lnTo>
                    <a:lnTo>
                      <a:pt x="436563" y="145521"/>
                    </a:lnTo>
                    <a:lnTo>
                      <a:pt x="433917" y="148167"/>
                    </a:lnTo>
                    <a:lnTo>
                      <a:pt x="433917" y="150812"/>
                    </a:lnTo>
                    <a:lnTo>
                      <a:pt x="428625" y="153458"/>
                    </a:lnTo>
                    <a:lnTo>
                      <a:pt x="428625" y="156104"/>
                    </a:lnTo>
                    <a:lnTo>
                      <a:pt x="425979" y="158750"/>
                    </a:lnTo>
                    <a:lnTo>
                      <a:pt x="425979" y="161396"/>
                    </a:lnTo>
                    <a:lnTo>
                      <a:pt x="428625" y="161396"/>
                    </a:lnTo>
                    <a:lnTo>
                      <a:pt x="428625" y="164042"/>
                    </a:lnTo>
                    <a:lnTo>
                      <a:pt x="425979" y="164042"/>
                    </a:lnTo>
                    <a:lnTo>
                      <a:pt x="423334" y="164042"/>
                    </a:lnTo>
                    <a:lnTo>
                      <a:pt x="420688" y="166687"/>
                    </a:lnTo>
                    <a:lnTo>
                      <a:pt x="418042" y="169333"/>
                    </a:lnTo>
                    <a:lnTo>
                      <a:pt x="415396" y="171979"/>
                    </a:lnTo>
                    <a:lnTo>
                      <a:pt x="412750" y="174625"/>
                    </a:lnTo>
                    <a:lnTo>
                      <a:pt x="410104" y="174625"/>
                    </a:lnTo>
                    <a:lnTo>
                      <a:pt x="407458" y="174625"/>
                    </a:lnTo>
                    <a:lnTo>
                      <a:pt x="404813" y="177271"/>
                    </a:lnTo>
                    <a:lnTo>
                      <a:pt x="402167" y="182562"/>
                    </a:lnTo>
                    <a:lnTo>
                      <a:pt x="396875" y="182562"/>
                    </a:lnTo>
                    <a:lnTo>
                      <a:pt x="394229" y="185208"/>
                    </a:lnTo>
                    <a:lnTo>
                      <a:pt x="391584" y="185208"/>
                    </a:lnTo>
                    <a:lnTo>
                      <a:pt x="388938" y="187855"/>
                    </a:lnTo>
                    <a:lnTo>
                      <a:pt x="381000" y="193146"/>
                    </a:lnTo>
                    <a:lnTo>
                      <a:pt x="378354" y="195792"/>
                    </a:lnTo>
                    <a:lnTo>
                      <a:pt x="375708" y="198438"/>
                    </a:lnTo>
                    <a:lnTo>
                      <a:pt x="373063" y="201084"/>
                    </a:lnTo>
                    <a:lnTo>
                      <a:pt x="367771" y="203730"/>
                    </a:lnTo>
                    <a:lnTo>
                      <a:pt x="359834" y="206375"/>
                    </a:lnTo>
                    <a:lnTo>
                      <a:pt x="354542" y="209021"/>
                    </a:lnTo>
                    <a:lnTo>
                      <a:pt x="354542" y="206375"/>
                    </a:lnTo>
                    <a:lnTo>
                      <a:pt x="351896" y="203730"/>
                    </a:lnTo>
                    <a:lnTo>
                      <a:pt x="349250" y="203730"/>
                    </a:lnTo>
                    <a:lnTo>
                      <a:pt x="346604" y="206375"/>
                    </a:lnTo>
                    <a:lnTo>
                      <a:pt x="346604" y="203730"/>
                    </a:lnTo>
                    <a:lnTo>
                      <a:pt x="346604" y="201084"/>
                    </a:lnTo>
                    <a:lnTo>
                      <a:pt x="346604" y="198438"/>
                    </a:lnTo>
                    <a:lnTo>
                      <a:pt x="343958" y="198438"/>
                    </a:lnTo>
                    <a:lnTo>
                      <a:pt x="343958" y="201084"/>
                    </a:lnTo>
                    <a:lnTo>
                      <a:pt x="341313" y="203730"/>
                    </a:lnTo>
                    <a:lnTo>
                      <a:pt x="338667" y="203730"/>
                    </a:lnTo>
                    <a:lnTo>
                      <a:pt x="336021" y="201084"/>
                    </a:lnTo>
                    <a:lnTo>
                      <a:pt x="336021" y="198438"/>
                    </a:lnTo>
                    <a:lnTo>
                      <a:pt x="338667" y="198438"/>
                    </a:lnTo>
                    <a:lnTo>
                      <a:pt x="341313" y="195792"/>
                    </a:lnTo>
                    <a:lnTo>
                      <a:pt x="343958" y="193146"/>
                    </a:lnTo>
                    <a:lnTo>
                      <a:pt x="346604" y="193146"/>
                    </a:lnTo>
                    <a:lnTo>
                      <a:pt x="349250" y="190500"/>
                    </a:lnTo>
                    <a:lnTo>
                      <a:pt x="354542" y="185208"/>
                    </a:lnTo>
                    <a:lnTo>
                      <a:pt x="359834" y="177271"/>
                    </a:lnTo>
                    <a:lnTo>
                      <a:pt x="362479" y="171979"/>
                    </a:lnTo>
                    <a:lnTo>
                      <a:pt x="362479" y="169333"/>
                    </a:lnTo>
                    <a:lnTo>
                      <a:pt x="359834" y="164042"/>
                    </a:lnTo>
                    <a:lnTo>
                      <a:pt x="357188" y="164042"/>
                    </a:lnTo>
                    <a:lnTo>
                      <a:pt x="354542" y="161396"/>
                    </a:lnTo>
                    <a:lnTo>
                      <a:pt x="351896" y="158750"/>
                    </a:lnTo>
                    <a:lnTo>
                      <a:pt x="349250" y="158750"/>
                    </a:lnTo>
                    <a:lnTo>
                      <a:pt x="346604" y="156104"/>
                    </a:lnTo>
                    <a:lnTo>
                      <a:pt x="346604" y="150812"/>
                    </a:lnTo>
                    <a:lnTo>
                      <a:pt x="349250" y="148167"/>
                    </a:lnTo>
                    <a:lnTo>
                      <a:pt x="354542" y="142875"/>
                    </a:lnTo>
                    <a:lnTo>
                      <a:pt x="359834" y="140229"/>
                    </a:lnTo>
                    <a:lnTo>
                      <a:pt x="365125" y="137583"/>
                    </a:lnTo>
                    <a:lnTo>
                      <a:pt x="370417" y="137583"/>
                    </a:lnTo>
                    <a:lnTo>
                      <a:pt x="373063" y="134937"/>
                    </a:lnTo>
                    <a:lnTo>
                      <a:pt x="381000" y="129646"/>
                    </a:lnTo>
                    <a:lnTo>
                      <a:pt x="386292" y="127000"/>
                    </a:lnTo>
                    <a:lnTo>
                      <a:pt x="388938" y="121708"/>
                    </a:lnTo>
                    <a:lnTo>
                      <a:pt x="394229" y="119062"/>
                    </a:lnTo>
                    <a:lnTo>
                      <a:pt x="396875" y="119062"/>
                    </a:lnTo>
                    <a:lnTo>
                      <a:pt x="402167" y="111125"/>
                    </a:lnTo>
                    <a:lnTo>
                      <a:pt x="404813" y="103187"/>
                    </a:lnTo>
                    <a:lnTo>
                      <a:pt x="407458" y="103187"/>
                    </a:lnTo>
                    <a:lnTo>
                      <a:pt x="407458" y="105833"/>
                    </a:lnTo>
                    <a:lnTo>
                      <a:pt x="412750" y="103187"/>
                    </a:lnTo>
                    <a:lnTo>
                      <a:pt x="410104" y="103187"/>
                    </a:lnTo>
                    <a:lnTo>
                      <a:pt x="410104" y="100542"/>
                    </a:lnTo>
                    <a:lnTo>
                      <a:pt x="412750" y="97896"/>
                    </a:lnTo>
                    <a:lnTo>
                      <a:pt x="415396" y="97896"/>
                    </a:lnTo>
                    <a:lnTo>
                      <a:pt x="418042" y="92604"/>
                    </a:lnTo>
                    <a:lnTo>
                      <a:pt x="420688" y="89958"/>
                    </a:lnTo>
                    <a:lnTo>
                      <a:pt x="423334" y="84666"/>
                    </a:lnTo>
                    <a:lnTo>
                      <a:pt x="425979" y="82021"/>
                    </a:lnTo>
                    <a:lnTo>
                      <a:pt x="425979" y="84666"/>
                    </a:lnTo>
                    <a:lnTo>
                      <a:pt x="428625" y="82021"/>
                    </a:lnTo>
                    <a:lnTo>
                      <a:pt x="433917" y="82021"/>
                    </a:lnTo>
                    <a:lnTo>
                      <a:pt x="431271" y="79375"/>
                    </a:lnTo>
                    <a:lnTo>
                      <a:pt x="431271" y="76729"/>
                    </a:lnTo>
                    <a:lnTo>
                      <a:pt x="428625" y="79375"/>
                    </a:lnTo>
                    <a:lnTo>
                      <a:pt x="425979" y="79375"/>
                    </a:lnTo>
                    <a:lnTo>
                      <a:pt x="423334" y="76729"/>
                    </a:lnTo>
                    <a:lnTo>
                      <a:pt x="425979" y="76729"/>
                    </a:lnTo>
                    <a:lnTo>
                      <a:pt x="425979" y="74083"/>
                    </a:lnTo>
                    <a:lnTo>
                      <a:pt x="428625" y="71437"/>
                    </a:lnTo>
                    <a:lnTo>
                      <a:pt x="428625" y="58208"/>
                    </a:lnTo>
                    <a:lnTo>
                      <a:pt x="428625" y="55562"/>
                    </a:lnTo>
                    <a:lnTo>
                      <a:pt x="431271" y="55562"/>
                    </a:lnTo>
                    <a:lnTo>
                      <a:pt x="431271" y="58208"/>
                    </a:lnTo>
                    <a:lnTo>
                      <a:pt x="431271" y="60854"/>
                    </a:lnTo>
                    <a:lnTo>
                      <a:pt x="433917" y="60854"/>
                    </a:lnTo>
                    <a:lnTo>
                      <a:pt x="436563" y="60854"/>
                    </a:lnTo>
                    <a:lnTo>
                      <a:pt x="436563" y="58208"/>
                    </a:lnTo>
                    <a:lnTo>
                      <a:pt x="436563" y="55562"/>
                    </a:lnTo>
                    <a:lnTo>
                      <a:pt x="433917" y="55562"/>
                    </a:lnTo>
                    <a:lnTo>
                      <a:pt x="431271" y="52916"/>
                    </a:lnTo>
                    <a:lnTo>
                      <a:pt x="433917" y="52916"/>
                    </a:lnTo>
                    <a:lnTo>
                      <a:pt x="436563" y="52916"/>
                    </a:lnTo>
                    <a:lnTo>
                      <a:pt x="439208" y="50271"/>
                    </a:lnTo>
                    <a:lnTo>
                      <a:pt x="436563" y="50271"/>
                    </a:lnTo>
                    <a:lnTo>
                      <a:pt x="433917" y="50271"/>
                    </a:lnTo>
                    <a:lnTo>
                      <a:pt x="433917" y="47625"/>
                    </a:lnTo>
                    <a:lnTo>
                      <a:pt x="431271" y="50271"/>
                    </a:lnTo>
                    <a:lnTo>
                      <a:pt x="431271" y="52916"/>
                    </a:lnTo>
                    <a:lnTo>
                      <a:pt x="428625" y="52916"/>
                    </a:lnTo>
                    <a:lnTo>
                      <a:pt x="428625" y="50271"/>
                    </a:lnTo>
                    <a:lnTo>
                      <a:pt x="428625" y="42333"/>
                    </a:lnTo>
                    <a:lnTo>
                      <a:pt x="428625" y="37041"/>
                    </a:lnTo>
                    <a:lnTo>
                      <a:pt x="425979" y="29104"/>
                    </a:lnTo>
                    <a:lnTo>
                      <a:pt x="425979" y="26458"/>
                    </a:lnTo>
                    <a:lnTo>
                      <a:pt x="428625" y="26458"/>
                    </a:lnTo>
                    <a:lnTo>
                      <a:pt x="431271" y="23812"/>
                    </a:lnTo>
                    <a:lnTo>
                      <a:pt x="428625" y="23812"/>
                    </a:lnTo>
                    <a:lnTo>
                      <a:pt x="425979" y="26458"/>
                    </a:lnTo>
                    <a:lnTo>
                      <a:pt x="425979" y="21166"/>
                    </a:lnTo>
                    <a:lnTo>
                      <a:pt x="425979" y="15875"/>
                    </a:lnTo>
                    <a:lnTo>
                      <a:pt x="428625" y="15875"/>
                    </a:lnTo>
                    <a:lnTo>
                      <a:pt x="428625" y="7937"/>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3" name="Norway">
                <a:extLst>
                  <a:ext uri="{FF2B5EF4-FFF2-40B4-BE49-F238E27FC236}">
                    <a16:creationId xmlns:a16="http://schemas.microsoft.com/office/drawing/2014/main" id="{09A31F14-80B9-413D-AA58-978AC4B921F1}"/>
                  </a:ext>
                </a:extLst>
              </p:cNvPr>
              <p:cNvSpPr>
                <a:spLocks/>
              </p:cNvSpPr>
              <p:nvPr/>
            </p:nvSpPr>
            <p:spPr bwMode="auto">
              <a:xfrm>
                <a:off x="4133741" y="370503"/>
                <a:ext cx="546765" cy="300207"/>
              </a:xfrm>
              <a:custGeom>
                <a:avLst/>
                <a:gdLst/>
                <a:ahLst/>
                <a:cxnLst>
                  <a:cxn ang="0">
                    <a:pos x="96" y="176"/>
                  </a:cxn>
                  <a:cxn ang="0">
                    <a:pos x="94" y="184"/>
                  </a:cxn>
                  <a:cxn ang="0">
                    <a:pos x="80" y="194"/>
                  </a:cxn>
                  <a:cxn ang="0">
                    <a:pos x="60" y="204"/>
                  </a:cxn>
                  <a:cxn ang="0">
                    <a:pos x="34" y="206"/>
                  </a:cxn>
                  <a:cxn ang="0">
                    <a:pos x="18" y="196"/>
                  </a:cxn>
                  <a:cxn ang="0">
                    <a:pos x="14" y="182"/>
                  </a:cxn>
                  <a:cxn ang="0">
                    <a:pos x="26" y="170"/>
                  </a:cxn>
                  <a:cxn ang="0">
                    <a:pos x="6" y="182"/>
                  </a:cxn>
                  <a:cxn ang="0">
                    <a:pos x="16" y="168"/>
                  </a:cxn>
                  <a:cxn ang="0">
                    <a:pos x="10" y="162"/>
                  </a:cxn>
                  <a:cxn ang="0">
                    <a:pos x="0" y="158"/>
                  </a:cxn>
                  <a:cxn ang="0">
                    <a:pos x="2" y="152"/>
                  </a:cxn>
                  <a:cxn ang="0">
                    <a:pos x="16" y="148"/>
                  </a:cxn>
                  <a:cxn ang="0">
                    <a:pos x="36" y="148"/>
                  </a:cxn>
                  <a:cxn ang="0">
                    <a:pos x="24" y="146"/>
                  </a:cxn>
                  <a:cxn ang="0">
                    <a:pos x="6" y="146"/>
                  </a:cxn>
                  <a:cxn ang="0">
                    <a:pos x="6" y="134"/>
                  </a:cxn>
                  <a:cxn ang="0">
                    <a:pos x="34" y="122"/>
                  </a:cxn>
                  <a:cxn ang="0">
                    <a:pos x="52" y="118"/>
                  </a:cxn>
                  <a:cxn ang="0">
                    <a:pos x="70" y="110"/>
                  </a:cxn>
                  <a:cxn ang="0">
                    <a:pos x="90" y="110"/>
                  </a:cxn>
                  <a:cxn ang="0">
                    <a:pos x="90" y="108"/>
                  </a:cxn>
                  <a:cxn ang="0">
                    <a:pos x="90" y="100"/>
                  </a:cxn>
                  <a:cxn ang="0">
                    <a:pos x="108" y="88"/>
                  </a:cxn>
                  <a:cxn ang="0">
                    <a:pos x="126" y="72"/>
                  </a:cxn>
                  <a:cxn ang="0">
                    <a:pos x="134" y="64"/>
                  </a:cxn>
                  <a:cxn ang="0">
                    <a:pos x="148" y="56"/>
                  </a:cxn>
                  <a:cxn ang="0">
                    <a:pos x="166" y="48"/>
                  </a:cxn>
                  <a:cxn ang="0">
                    <a:pos x="182" y="38"/>
                  </a:cxn>
                  <a:cxn ang="0">
                    <a:pos x="196" y="30"/>
                  </a:cxn>
                  <a:cxn ang="0">
                    <a:pos x="220" y="26"/>
                  </a:cxn>
                  <a:cxn ang="0">
                    <a:pos x="242" y="22"/>
                  </a:cxn>
                  <a:cxn ang="0">
                    <a:pos x="260" y="16"/>
                  </a:cxn>
                  <a:cxn ang="0">
                    <a:pos x="290" y="10"/>
                  </a:cxn>
                  <a:cxn ang="0">
                    <a:pos x="310" y="12"/>
                  </a:cxn>
                  <a:cxn ang="0">
                    <a:pos x="320" y="2"/>
                  </a:cxn>
                  <a:cxn ang="0">
                    <a:pos x="324" y="16"/>
                  </a:cxn>
                  <a:cxn ang="0">
                    <a:pos x="336" y="12"/>
                  </a:cxn>
                  <a:cxn ang="0">
                    <a:pos x="348" y="4"/>
                  </a:cxn>
                  <a:cxn ang="0">
                    <a:pos x="354" y="10"/>
                  </a:cxn>
                  <a:cxn ang="0">
                    <a:pos x="372" y="12"/>
                  </a:cxn>
                  <a:cxn ang="0">
                    <a:pos x="364" y="18"/>
                  </a:cxn>
                  <a:cxn ang="0">
                    <a:pos x="368" y="32"/>
                  </a:cxn>
                  <a:cxn ang="0">
                    <a:pos x="360" y="30"/>
                  </a:cxn>
                  <a:cxn ang="0">
                    <a:pos x="350" y="16"/>
                  </a:cxn>
                  <a:cxn ang="0">
                    <a:pos x="330" y="20"/>
                  </a:cxn>
                  <a:cxn ang="0">
                    <a:pos x="312" y="38"/>
                  </a:cxn>
                  <a:cxn ang="0">
                    <a:pos x="292" y="40"/>
                  </a:cxn>
                  <a:cxn ang="0">
                    <a:pos x="248" y="30"/>
                  </a:cxn>
                  <a:cxn ang="0">
                    <a:pos x="240" y="34"/>
                  </a:cxn>
                  <a:cxn ang="0">
                    <a:pos x="208" y="42"/>
                  </a:cxn>
                  <a:cxn ang="0">
                    <a:pos x="170" y="60"/>
                  </a:cxn>
                  <a:cxn ang="0">
                    <a:pos x="154" y="72"/>
                  </a:cxn>
                  <a:cxn ang="0">
                    <a:pos x="148" y="94"/>
                  </a:cxn>
                  <a:cxn ang="0">
                    <a:pos x="116" y="112"/>
                  </a:cxn>
                  <a:cxn ang="0">
                    <a:pos x="120" y="134"/>
                  </a:cxn>
                  <a:cxn ang="0">
                    <a:pos x="120" y="150"/>
                  </a:cxn>
                  <a:cxn ang="0">
                    <a:pos x="112" y="172"/>
                  </a:cxn>
                  <a:cxn ang="0">
                    <a:pos x="110" y="186"/>
                  </a:cxn>
                </a:cxnLst>
                <a:rect l="0" t="0" r="r" b="b"/>
                <a:pathLst>
                  <a:path w="380" h="206">
                    <a:moveTo>
                      <a:pt x="108" y="186"/>
                    </a:moveTo>
                    <a:lnTo>
                      <a:pt x="108" y="186"/>
                    </a:lnTo>
                    <a:lnTo>
                      <a:pt x="104" y="184"/>
                    </a:lnTo>
                    <a:lnTo>
                      <a:pt x="102" y="184"/>
                    </a:lnTo>
                    <a:lnTo>
                      <a:pt x="98" y="186"/>
                    </a:lnTo>
                    <a:lnTo>
                      <a:pt x="98" y="182"/>
                    </a:lnTo>
                    <a:lnTo>
                      <a:pt x="98" y="182"/>
                    </a:lnTo>
                    <a:lnTo>
                      <a:pt x="96" y="176"/>
                    </a:lnTo>
                    <a:lnTo>
                      <a:pt x="96" y="170"/>
                    </a:lnTo>
                    <a:lnTo>
                      <a:pt x="96" y="170"/>
                    </a:lnTo>
                    <a:lnTo>
                      <a:pt x="94" y="176"/>
                    </a:lnTo>
                    <a:lnTo>
                      <a:pt x="94" y="178"/>
                    </a:lnTo>
                    <a:lnTo>
                      <a:pt x="92" y="178"/>
                    </a:lnTo>
                    <a:lnTo>
                      <a:pt x="92" y="178"/>
                    </a:lnTo>
                    <a:lnTo>
                      <a:pt x="94" y="180"/>
                    </a:lnTo>
                    <a:lnTo>
                      <a:pt x="94" y="184"/>
                    </a:lnTo>
                    <a:lnTo>
                      <a:pt x="94" y="186"/>
                    </a:lnTo>
                    <a:lnTo>
                      <a:pt x="90" y="188"/>
                    </a:lnTo>
                    <a:lnTo>
                      <a:pt x="90" y="188"/>
                    </a:lnTo>
                    <a:lnTo>
                      <a:pt x="84" y="188"/>
                    </a:lnTo>
                    <a:lnTo>
                      <a:pt x="80" y="186"/>
                    </a:lnTo>
                    <a:lnTo>
                      <a:pt x="80" y="186"/>
                    </a:lnTo>
                    <a:lnTo>
                      <a:pt x="80" y="190"/>
                    </a:lnTo>
                    <a:lnTo>
                      <a:pt x="80" y="194"/>
                    </a:lnTo>
                    <a:lnTo>
                      <a:pt x="76" y="196"/>
                    </a:lnTo>
                    <a:lnTo>
                      <a:pt x="74" y="198"/>
                    </a:lnTo>
                    <a:lnTo>
                      <a:pt x="74" y="198"/>
                    </a:lnTo>
                    <a:lnTo>
                      <a:pt x="70" y="198"/>
                    </a:lnTo>
                    <a:lnTo>
                      <a:pt x="68" y="200"/>
                    </a:lnTo>
                    <a:lnTo>
                      <a:pt x="64" y="202"/>
                    </a:lnTo>
                    <a:lnTo>
                      <a:pt x="60" y="204"/>
                    </a:lnTo>
                    <a:lnTo>
                      <a:pt x="60" y="204"/>
                    </a:lnTo>
                    <a:lnTo>
                      <a:pt x="54" y="204"/>
                    </a:lnTo>
                    <a:lnTo>
                      <a:pt x="50" y="206"/>
                    </a:lnTo>
                    <a:lnTo>
                      <a:pt x="48" y="206"/>
                    </a:lnTo>
                    <a:lnTo>
                      <a:pt x="44" y="206"/>
                    </a:lnTo>
                    <a:lnTo>
                      <a:pt x="44" y="206"/>
                    </a:lnTo>
                    <a:lnTo>
                      <a:pt x="40" y="204"/>
                    </a:lnTo>
                    <a:lnTo>
                      <a:pt x="36" y="206"/>
                    </a:lnTo>
                    <a:lnTo>
                      <a:pt x="34" y="206"/>
                    </a:lnTo>
                    <a:lnTo>
                      <a:pt x="38" y="204"/>
                    </a:lnTo>
                    <a:lnTo>
                      <a:pt x="38" y="204"/>
                    </a:lnTo>
                    <a:lnTo>
                      <a:pt x="26" y="202"/>
                    </a:lnTo>
                    <a:lnTo>
                      <a:pt x="26" y="200"/>
                    </a:lnTo>
                    <a:lnTo>
                      <a:pt x="30" y="198"/>
                    </a:lnTo>
                    <a:lnTo>
                      <a:pt x="30" y="198"/>
                    </a:lnTo>
                    <a:lnTo>
                      <a:pt x="22" y="198"/>
                    </a:lnTo>
                    <a:lnTo>
                      <a:pt x="18" y="196"/>
                    </a:lnTo>
                    <a:lnTo>
                      <a:pt x="16" y="194"/>
                    </a:lnTo>
                    <a:lnTo>
                      <a:pt x="16" y="194"/>
                    </a:lnTo>
                    <a:lnTo>
                      <a:pt x="14" y="192"/>
                    </a:lnTo>
                    <a:lnTo>
                      <a:pt x="10" y="190"/>
                    </a:lnTo>
                    <a:lnTo>
                      <a:pt x="8" y="188"/>
                    </a:lnTo>
                    <a:lnTo>
                      <a:pt x="10" y="184"/>
                    </a:lnTo>
                    <a:lnTo>
                      <a:pt x="10" y="184"/>
                    </a:lnTo>
                    <a:lnTo>
                      <a:pt x="14" y="182"/>
                    </a:lnTo>
                    <a:lnTo>
                      <a:pt x="16" y="182"/>
                    </a:lnTo>
                    <a:lnTo>
                      <a:pt x="18" y="184"/>
                    </a:lnTo>
                    <a:lnTo>
                      <a:pt x="22" y="184"/>
                    </a:lnTo>
                    <a:lnTo>
                      <a:pt x="22" y="184"/>
                    </a:lnTo>
                    <a:lnTo>
                      <a:pt x="18" y="180"/>
                    </a:lnTo>
                    <a:lnTo>
                      <a:pt x="18" y="178"/>
                    </a:lnTo>
                    <a:lnTo>
                      <a:pt x="26" y="170"/>
                    </a:lnTo>
                    <a:lnTo>
                      <a:pt x="26" y="170"/>
                    </a:lnTo>
                    <a:lnTo>
                      <a:pt x="18" y="174"/>
                    </a:lnTo>
                    <a:lnTo>
                      <a:pt x="16" y="176"/>
                    </a:lnTo>
                    <a:lnTo>
                      <a:pt x="16" y="176"/>
                    </a:lnTo>
                    <a:lnTo>
                      <a:pt x="14" y="178"/>
                    </a:lnTo>
                    <a:lnTo>
                      <a:pt x="14" y="178"/>
                    </a:lnTo>
                    <a:lnTo>
                      <a:pt x="10" y="178"/>
                    </a:lnTo>
                    <a:lnTo>
                      <a:pt x="10" y="176"/>
                    </a:lnTo>
                    <a:lnTo>
                      <a:pt x="6" y="182"/>
                    </a:lnTo>
                    <a:lnTo>
                      <a:pt x="6" y="182"/>
                    </a:lnTo>
                    <a:lnTo>
                      <a:pt x="6" y="170"/>
                    </a:lnTo>
                    <a:lnTo>
                      <a:pt x="8" y="168"/>
                    </a:lnTo>
                    <a:lnTo>
                      <a:pt x="10" y="168"/>
                    </a:lnTo>
                    <a:lnTo>
                      <a:pt x="10" y="168"/>
                    </a:lnTo>
                    <a:lnTo>
                      <a:pt x="12" y="170"/>
                    </a:lnTo>
                    <a:lnTo>
                      <a:pt x="14" y="170"/>
                    </a:lnTo>
                    <a:lnTo>
                      <a:pt x="16" y="168"/>
                    </a:lnTo>
                    <a:lnTo>
                      <a:pt x="16" y="166"/>
                    </a:lnTo>
                    <a:lnTo>
                      <a:pt x="16" y="166"/>
                    </a:lnTo>
                    <a:lnTo>
                      <a:pt x="14" y="166"/>
                    </a:lnTo>
                    <a:lnTo>
                      <a:pt x="12" y="166"/>
                    </a:lnTo>
                    <a:lnTo>
                      <a:pt x="10" y="166"/>
                    </a:lnTo>
                    <a:lnTo>
                      <a:pt x="10" y="164"/>
                    </a:lnTo>
                    <a:lnTo>
                      <a:pt x="10" y="164"/>
                    </a:lnTo>
                    <a:lnTo>
                      <a:pt x="10" y="162"/>
                    </a:lnTo>
                    <a:lnTo>
                      <a:pt x="8" y="164"/>
                    </a:lnTo>
                    <a:lnTo>
                      <a:pt x="8" y="164"/>
                    </a:lnTo>
                    <a:lnTo>
                      <a:pt x="8" y="162"/>
                    </a:lnTo>
                    <a:lnTo>
                      <a:pt x="8" y="162"/>
                    </a:lnTo>
                    <a:lnTo>
                      <a:pt x="4" y="162"/>
                    </a:lnTo>
                    <a:lnTo>
                      <a:pt x="2" y="162"/>
                    </a:lnTo>
                    <a:lnTo>
                      <a:pt x="0" y="158"/>
                    </a:lnTo>
                    <a:lnTo>
                      <a:pt x="0" y="158"/>
                    </a:lnTo>
                    <a:lnTo>
                      <a:pt x="2" y="158"/>
                    </a:lnTo>
                    <a:lnTo>
                      <a:pt x="4" y="158"/>
                    </a:lnTo>
                    <a:lnTo>
                      <a:pt x="6" y="156"/>
                    </a:lnTo>
                    <a:lnTo>
                      <a:pt x="8" y="154"/>
                    </a:lnTo>
                    <a:lnTo>
                      <a:pt x="8" y="154"/>
                    </a:lnTo>
                    <a:lnTo>
                      <a:pt x="2" y="156"/>
                    </a:lnTo>
                    <a:lnTo>
                      <a:pt x="0" y="154"/>
                    </a:lnTo>
                    <a:lnTo>
                      <a:pt x="2" y="152"/>
                    </a:lnTo>
                    <a:lnTo>
                      <a:pt x="2" y="152"/>
                    </a:lnTo>
                    <a:lnTo>
                      <a:pt x="2" y="150"/>
                    </a:lnTo>
                    <a:lnTo>
                      <a:pt x="0" y="150"/>
                    </a:lnTo>
                    <a:lnTo>
                      <a:pt x="0" y="148"/>
                    </a:lnTo>
                    <a:lnTo>
                      <a:pt x="4" y="148"/>
                    </a:lnTo>
                    <a:lnTo>
                      <a:pt x="4" y="148"/>
                    </a:lnTo>
                    <a:lnTo>
                      <a:pt x="12" y="148"/>
                    </a:lnTo>
                    <a:lnTo>
                      <a:pt x="16" y="148"/>
                    </a:lnTo>
                    <a:lnTo>
                      <a:pt x="18" y="148"/>
                    </a:lnTo>
                    <a:lnTo>
                      <a:pt x="18" y="148"/>
                    </a:lnTo>
                    <a:lnTo>
                      <a:pt x="22" y="148"/>
                    </a:lnTo>
                    <a:lnTo>
                      <a:pt x="24" y="148"/>
                    </a:lnTo>
                    <a:lnTo>
                      <a:pt x="26" y="148"/>
                    </a:lnTo>
                    <a:lnTo>
                      <a:pt x="32" y="148"/>
                    </a:lnTo>
                    <a:lnTo>
                      <a:pt x="32" y="148"/>
                    </a:lnTo>
                    <a:lnTo>
                      <a:pt x="36" y="148"/>
                    </a:lnTo>
                    <a:lnTo>
                      <a:pt x="38" y="146"/>
                    </a:lnTo>
                    <a:lnTo>
                      <a:pt x="38" y="144"/>
                    </a:lnTo>
                    <a:lnTo>
                      <a:pt x="38" y="144"/>
                    </a:lnTo>
                    <a:lnTo>
                      <a:pt x="36" y="146"/>
                    </a:lnTo>
                    <a:lnTo>
                      <a:pt x="34" y="146"/>
                    </a:lnTo>
                    <a:lnTo>
                      <a:pt x="28" y="146"/>
                    </a:lnTo>
                    <a:lnTo>
                      <a:pt x="28" y="146"/>
                    </a:lnTo>
                    <a:lnTo>
                      <a:pt x="24" y="146"/>
                    </a:lnTo>
                    <a:lnTo>
                      <a:pt x="22" y="146"/>
                    </a:lnTo>
                    <a:lnTo>
                      <a:pt x="22" y="146"/>
                    </a:lnTo>
                    <a:lnTo>
                      <a:pt x="18" y="146"/>
                    </a:lnTo>
                    <a:lnTo>
                      <a:pt x="18" y="146"/>
                    </a:lnTo>
                    <a:lnTo>
                      <a:pt x="14" y="146"/>
                    </a:lnTo>
                    <a:lnTo>
                      <a:pt x="12" y="146"/>
                    </a:lnTo>
                    <a:lnTo>
                      <a:pt x="6" y="146"/>
                    </a:lnTo>
                    <a:lnTo>
                      <a:pt x="6" y="146"/>
                    </a:lnTo>
                    <a:lnTo>
                      <a:pt x="2" y="146"/>
                    </a:lnTo>
                    <a:lnTo>
                      <a:pt x="0" y="144"/>
                    </a:lnTo>
                    <a:lnTo>
                      <a:pt x="4" y="140"/>
                    </a:lnTo>
                    <a:lnTo>
                      <a:pt x="10" y="140"/>
                    </a:lnTo>
                    <a:lnTo>
                      <a:pt x="10" y="140"/>
                    </a:lnTo>
                    <a:lnTo>
                      <a:pt x="2" y="138"/>
                    </a:lnTo>
                    <a:lnTo>
                      <a:pt x="2" y="136"/>
                    </a:lnTo>
                    <a:lnTo>
                      <a:pt x="6" y="134"/>
                    </a:lnTo>
                    <a:lnTo>
                      <a:pt x="6" y="134"/>
                    </a:lnTo>
                    <a:lnTo>
                      <a:pt x="10" y="132"/>
                    </a:lnTo>
                    <a:lnTo>
                      <a:pt x="14" y="130"/>
                    </a:lnTo>
                    <a:lnTo>
                      <a:pt x="14" y="130"/>
                    </a:lnTo>
                    <a:lnTo>
                      <a:pt x="22" y="126"/>
                    </a:lnTo>
                    <a:lnTo>
                      <a:pt x="28" y="124"/>
                    </a:lnTo>
                    <a:lnTo>
                      <a:pt x="28" y="124"/>
                    </a:lnTo>
                    <a:lnTo>
                      <a:pt x="34" y="122"/>
                    </a:lnTo>
                    <a:lnTo>
                      <a:pt x="40" y="124"/>
                    </a:lnTo>
                    <a:lnTo>
                      <a:pt x="40" y="124"/>
                    </a:lnTo>
                    <a:lnTo>
                      <a:pt x="38" y="118"/>
                    </a:lnTo>
                    <a:lnTo>
                      <a:pt x="42" y="118"/>
                    </a:lnTo>
                    <a:lnTo>
                      <a:pt x="42" y="118"/>
                    </a:lnTo>
                    <a:lnTo>
                      <a:pt x="50" y="116"/>
                    </a:lnTo>
                    <a:lnTo>
                      <a:pt x="52" y="116"/>
                    </a:lnTo>
                    <a:lnTo>
                      <a:pt x="52" y="118"/>
                    </a:lnTo>
                    <a:lnTo>
                      <a:pt x="52" y="118"/>
                    </a:lnTo>
                    <a:lnTo>
                      <a:pt x="54" y="114"/>
                    </a:lnTo>
                    <a:lnTo>
                      <a:pt x="58" y="114"/>
                    </a:lnTo>
                    <a:lnTo>
                      <a:pt x="62" y="112"/>
                    </a:lnTo>
                    <a:lnTo>
                      <a:pt x="66" y="114"/>
                    </a:lnTo>
                    <a:lnTo>
                      <a:pt x="66" y="114"/>
                    </a:lnTo>
                    <a:lnTo>
                      <a:pt x="66" y="110"/>
                    </a:lnTo>
                    <a:lnTo>
                      <a:pt x="70" y="110"/>
                    </a:lnTo>
                    <a:lnTo>
                      <a:pt x="74" y="110"/>
                    </a:lnTo>
                    <a:lnTo>
                      <a:pt x="76" y="112"/>
                    </a:lnTo>
                    <a:lnTo>
                      <a:pt x="76" y="112"/>
                    </a:lnTo>
                    <a:lnTo>
                      <a:pt x="76" y="106"/>
                    </a:lnTo>
                    <a:lnTo>
                      <a:pt x="82" y="110"/>
                    </a:lnTo>
                    <a:lnTo>
                      <a:pt x="82" y="110"/>
                    </a:lnTo>
                    <a:lnTo>
                      <a:pt x="88" y="110"/>
                    </a:lnTo>
                    <a:lnTo>
                      <a:pt x="90" y="110"/>
                    </a:lnTo>
                    <a:lnTo>
                      <a:pt x="92" y="110"/>
                    </a:lnTo>
                    <a:lnTo>
                      <a:pt x="98" y="112"/>
                    </a:lnTo>
                    <a:lnTo>
                      <a:pt x="98" y="112"/>
                    </a:lnTo>
                    <a:lnTo>
                      <a:pt x="96" y="110"/>
                    </a:lnTo>
                    <a:lnTo>
                      <a:pt x="96" y="108"/>
                    </a:lnTo>
                    <a:lnTo>
                      <a:pt x="100" y="106"/>
                    </a:lnTo>
                    <a:lnTo>
                      <a:pt x="100" y="106"/>
                    </a:lnTo>
                    <a:lnTo>
                      <a:pt x="90" y="108"/>
                    </a:lnTo>
                    <a:lnTo>
                      <a:pt x="82" y="106"/>
                    </a:lnTo>
                    <a:lnTo>
                      <a:pt x="82" y="106"/>
                    </a:lnTo>
                    <a:lnTo>
                      <a:pt x="84" y="106"/>
                    </a:lnTo>
                    <a:lnTo>
                      <a:pt x="84" y="104"/>
                    </a:lnTo>
                    <a:lnTo>
                      <a:pt x="84" y="104"/>
                    </a:lnTo>
                    <a:lnTo>
                      <a:pt x="86" y="102"/>
                    </a:lnTo>
                    <a:lnTo>
                      <a:pt x="86" y="102"/>
                    </a:lnTo>
                    <a:lnTo>
                      <a:pt x="90" y="100"/>
                    </a:lnTo>
                    <a:lnTo>
                      <a:pt x="92" y="98"/>
                    </a:lnTo>
                    <a:lnTo>
                      <a:pt x="94" y="98"/>
                    </a:lnTo>
                    <a:lnTo>
                      <a:pt x="96" y="96"/>
                    </a:lnTo>
                    <a:lnTo>
                      <a:pt x="96" y="96"/>
                    </a:lnTo>
                    <a:lnTo>
                      <a:pt x="100" y="94"/>
                    </a:lnTo>
                    <a:lnTo>
                      <a:pt x="106" y="90"/>
                    </a:lnTo>
                    <a:lnTo>
                      <a:pt x="106" y="90"/>
                    </a:lnTo>
                    <a:lnTo>
                      <a:pt x="108" y="88"/>
                    </a:lnTo>
                    <a:lnTo>
                      <a:pt x="110" y="84"/>
                    </a:lnTo>
                    <a:lnTo>
                      <a:pt x="110" y="82"/>
                    </a:lnTo>
                    <a:lnTo>
                      <a:pt x="114" y="82"/>
                    </a:lnTo>
                    <a:lnTo>
                      <a:pt x="114" y="82"/>
                    </a:lnTo>
                    <a:lnTo>
                      <a:pt x="118" y="80"/>
                    </a:lnTo>
                    <a:lnTo>
                      <a:pt x="120" y="76"/>
                    </a:lnTo>
                    <a:lnTo>
                      <a:pt x="124" y="74"/>
                    </a:lnTo>
                    <a:lnTo>
                      <a:pt x="126" y="72"/>
                    </a:lnTo>
                    <a:lnTo>
                      <a:pt x="126" y="72"/>
                    </a:lnTo>
                    <a:lnTo>
                      <a:pt x="130" y="72"/>
                    </a:lnTo>
                    <a:lnTo>
                      <a:pt x="130" y="70"/>
                    </a:lnTo>
                    <a:lnTo>
                      <a:pt x="130" y="68"/>
                    </a:lnTo>
                    <a:lnTo>
                      <a:pt x="132" y="68"/>
                    </a:lnTo>
                    <a:lnTo>
                      <a:pt x="132" y="68"/>
                    </a:lnTo>
                    <a:lnTo>
                      <a:pt x="134" y="66"/>
                    </a:lnTo>
                    <a:lnTo>
                      <a:pt x="134" y="64"/>
                    </a:lnTo>
                    <a:lnTo>
                      <a:pt x="136" y="62"/>
                    </a:lnTo>
                    <a:lnTo>
                      <a:pt x="138" y="62"/>
                    </a:lnTo>
                    <a:lnTo>
                      <a:pt x="138" y="62"/>
                    </a:lnTo>
                    <a:lnTo>
                      <a:pt x="142" y="60"/>
                    </a:lnTo>
                    <a:lnTo>
                      <a:pt x="144" y="58"/>
                    </a:lnTo>
                    <a:lnTo>
                      <a:pt x="146" y="56"/>
                    </a:lnTo>
                    <a:lnTo>
                      <a:pt x="148" y="56"/>
                    </a:lnTo>
                    <a:lnTo>
                      <a:pt x="148" y="56"/>
                    </a:lnTo>
                    <a:lnTo>
                      <a:pt x="150" y="56"/>
                    </a:lnTo>
                    <a:lnTo>
                      <a:pt x="152" y="54"/>
                    </a:lnTo>
                    <a:lnTo>
                      <a:pt x="154" y="52"/>
                    </a:lnTo>
                    <a:lnTo>
                      <a:pt x="160" y="52"/>
                    </a:lnTo>
                    <a:lnTo>
                      <a:pt x="160" y="52"/>
                    </a:lnTo>
                    <a:lnTo>
                      <a:pt x="164" y="52"/>
                    </a:lnTo>
                    <a:lnTo>
                      <a:pt x="166" y="50"/>
                    </a:lnTo>
                    <a:lnTo>
                      <a:pt x="166" y="48"/>
                    </a:lnTo>
                    <a:lnTo>
                      <a:pt x="168" y="48"/>
                    </a:lnTo>
                    <a:lnTo>
                      <a:pt x="168" y="48"/>
                    </a:lnTo>
                    <a:lnTo>
                      <a:pt x="172" y="46"/>
                    </a:lnTo>
                    <a:lnTo>
                      <a:pt x="172" y="44"/>
                    </a:lnTo>
                    <a:lnTo>
                      <a:pt x="174" y="42"/>
                    </a:lnTo>
                    <a:lnTo>
                      <a:pt x="178" y="40"/>
                    </a:lnTo>
                    <a:lnTo>
                      <a:pt x="178" y="40"/>
                    </a:lnTo>
                    <a:lnTo>
                      <a:pt x="182" y="38"/>
                    </a:lnTo>
                    <a:lnTo>
                      <a:pt x="184" y="38"/>
                    </a:lnTo>
                    <a:lnTo>
                      <a:pt x="186" y="36"/>
                    </a:lnTo>
                    <a:lnTo>
                      <a:pt x="188" y="36"/>
                    </a:lnTo>
                    <a:lnTo>
                      <a:pt x="188" y="36"/>
                    </a:lnTo>
                    <a:lnTo>
                      <a:pt x="192" y="34"/>
                    </a:lnTo>
                    <a:lnTo>
                      <a:pt x="192" y="32"/>
                    </a:lnTo>
                    <a:lnTo>
                      <a:pt x="194" y="30"/>
                    </a:lnTo>
                    <a:lnTo>
                      <a:pt x="196" y="30"/>
                    </a:lnTo>
                    <a:lnTo>
                      <a:pt x="196" y="30"/>
                    </a:lnTo>
                    <a:lnTo>
                      <a:pt x="200" y="30"/>
                    </a:lnTo>
                    <a:lnTo>
                      <a:pt x="206" y="28"/>
                    </a:lnTo>
                    <a:lnTo>
                      <a:pt x="210" y="26"/>
                    </a:lnTo>
                    <a:lnTo>
                      <a:pt x="214" y="26"/>
                    </a:lnTo>
                    <a:lnTo>
                      <a:pt x="214" y="26"/>
                    </a:lnTo>
                    <a:lnTo>
                      <a:pt x="218" y="26"/>
                    </a:lnTo>
                    <a:lnTo>
                      <a:pt x="220" y="26"/>
                    </a:lnTo>
                    <a:lnTo>
                      <a:pt x="224" y="24"/>
                    </a:lnTo>
                    <a:lnTo>
                      <a:pt x="228" y="24"/>
                    </a:lnTo>
                    <a:lnTo>
                      <a:pt x="228" y="24"/>
                    </a:lnTo>
                    <a:lnTo>
                      <a:pt x="232" y="24"/>
                    </a:lnTo>
                    <a:lnTo>
                      <a:pt x="234" y="24"/>
                    </a:lnTo>
                    <a:lnTo>
                      <a:pt x="238" y="22"/>
                    </a:lnTo>
                    <a:lnTo>
                      <a:pt x="242" y="22"/>
                    </a:lnTo>
                    <a:lnTo>
                      <a:pt x="242" y="22"/>
                    </a:lnTo>
                    <a:lnTo>
                      <a:pt x="248" y="22"/>
                    </a:lnTo>
                    <a:lnTo>
                      <a:pt x="248" y="20"/>
                    </a:lnTo>
                    <a:lnTo>
                      <a:pt x="248" y="18"/>
                    </a:lnTo>
                    <a:lnTo>
                      <a:pt x="252" y="18"/>
                    </a:lnTo>
                    <a:lnTo>
                      <a:pt x="252" y="18"/>
                    </a:lnTo>
                    <a:lnTo>
                      <a:pt x="256" y="18"/>
                    </a:lnTo>
                    <a:lnTo>
                      <a:pt x="258" y="16"/>
                    </a:lnTo>
                    <a:lnTo>
                      <a:pt x="260" y="16"/>
                    </a:lnTo>
                    <a:lnTo>
                      <a:pt x="264" y="16"/>
                    </a:lnTo>
                    <a:lnTo>
                      <a:pt x="264" y="16"/>
                    </a:lnTo>
                    <a:lnTo>
                      <a:pt x="268" y="16"/>
                    </a:lnTo>
                    <a:lnTo>
                      <a:pt x="276" y="16"/>
                    </a:lnTo>
                    <a:lnTo>
                      <a:pt x="276" y="16"/>
                    </a:lnTo>
                    <a:lnTo>
                      <a:pt x="282" y="14"/>
                    </a:lnTo>
                    <a:lnTo>
                      <a:pt x="286" y="12"/>
                    </a:lnTo>
                    <a:lnTo>
                      <a:pt x="290" y="10"/>
                    </a:lnTo>
                    <a:lnTo>
                      <a:pt x="294" y="14"/>
                    </a:lnTo>
                    <a:lnTo>
                      <a:pt x="294" y="14"/>
                    </a:lnTo>
                    <a:lnTo>
                      <a:pt x="298" y="10"/>
                    </a:lnTo>
                    <a:lnTo>
                      <a:pt x="300" y="8"/>
                    </a:lnTo>
                    <a:lnTo>
                      <a:pt x="304" y="10"/>
                    </a:lnTo>
                    <a:lnTo>
                      <a:pt x="308" y="16"/>
                    </a:lnTo>
                    <a:lnTo>
                      <a:pt x="308" y="16"/>
                    </a:lnTo>
                    <a:lnTo>
                      <a:pt x="310" y="12"/>
                    </a:lnTo>
                    <a:lnTo>
                      <a:pt x="310" y="10"/>
                    </a:lnTo>
                    <a:lnTo>
                      <a:pt x="308" y="8"/>
                    </a:lnTo>
                    <a:lnTo>
                      <a:pt x="306" y="6"/>
                    </a:lnTo>
                    <a:lnTo>
                      <a:pt x="310" y="4"/>
                    </a:lnTo>
                    <a:lnTo>
                      <a:pt x="310" y="4"/>
                    </a:lnTo>
                    <a:lnTo>
                      <a:pt x="316" y="0"/>
                    </a:lnTo>
                    <a:lnTo>
                      <a:pt x="318" y="2"/>
                    </a:lnTo>
                    <a:lnTo>
                      <a:pt x="320" y="2"/>
                    </a:lnTo>
                    <a:lnTo>
                      <a:pt x="324" y="2"/>
                    </a:lnTo>
                    <a:lnTo>
                      <a:pt x="324" y="2"/>
                    </a:lnTo>
                    <a:lnTo>
                      <a:pt x="326" y="2"/>
                    </a:lnTo>
                    <a:lnTo>
                      <a:pt x="326" y="4"/>
                    </a:lnTo>
                    <a:lnTo>
                      <a:pt x="324" y="10"/>
                    </a:lnTo>
                    <a:lnTo>
                      <a:pt x="320" y="16"/>
                    </a:lnTo>
                    <a:lnTo>
                      <a:pt x="322" y="16"/>
                    </a:lnTo>
                    <a:lnTo>
                      <a:pt x="324" y="16"/>
                    </a:lnTo>
                    <a:lnTo>
                      <a:pt x="324" y="16"/>
                    </a:lnTo>
                    <a:lnTo>
                      <a:pt x="330" y="12"/>
                    </a:lnTo>
                    <a:lnTo>
                      <a:pt x="332" y="8"/>
                    </a:lnTo>
                    <a:lnTo>
                      <a:pt x="334" y="6"/>
                    </a:lnTo>
                    <a:lnTo>
                      <a:pt x="336" y="4"/>
                    </a:lnTo>
                    <a:lnTo>
                      <a:pt x="336" y="4"/>
                    </a:lnTo>
                    <a:lnTo>
                      <a:pt x="336" y="8"/>
                    </a:lnTo>
                    <a:lnTo>
                      <a:pt x="336" y="12"/>
                    </a:lnTo>
                    <a:lnTo>
                      <a:pt x="338" y="12"/>
                    </a:lnTo>
                    <a:lnTo>
                      <a:pt x="338" y="12"/>
                    </a:lnTo>
                    <a:lnTo>
                      <a:pt x="340" y="10"/>
                    </a:lnTo>
                    <a:lnTo>
                      <a:pt x="340" y="6"/>
                    </a:lnTo>
                    <a:lnTo>
                      <a:pt x="342" y="4"/>
                    </a:lnTo>
                    <a:lnTo>
                      <a:pt x="346" y="4"/>
                    </a:lnTo>
                    <a:lnTo>
                      <a:pt x="346" y="4"/>
                    </a:lnTo>
                    <a:lnTo>
                      <a:pt x="348" y="4"/>
                    </a:lnTo>
                    <a:lnTo>
                      <a:pt x="350" y="6"/>
                    </a:lnTo>
                    <a:lnTo>
                      <a:pt x="350" y="8"/>
                    </a:lnTo>
                    <a:lnTo>
                      <a:pt x="348" y="10"/>
                    </a:lnTo>
                    <a:lnTo>
                      <a:pt x="348" y="10"/>
                    </a:lnTo>
                    <a:lnTo>
                      <a:pt x="348" y="10"/>
                    </a:lnTo>
                    <a:lnTo>
                      <a:pt x="352" y="10"/>
                    </a:lnTo>
                    <a:lnTo>
                      <a:pt x="352" y="10"/>
                    </a:lnTo>
                    <a:lnTo>
                      <a:pt x="354" y="10"/>
                    </a:lnTo>
                    <a:lnTo>
                      <a:pt x="356" y="10"/>
                    </a:lnTo>
                    <a:lnTo>
                      <a:pt x="356" y="10"/>
                    </a:lnTo>
                    <a:lnTo>
                      <a:pt x="360" y="8"/>
                    </a:lnTo>
                    <a:lnTo>
                      <a:pt x="362" y="8"/>
                    </a:lnTo>
                    <a:lnTo>
                      <a:pt x="364" y="10"/>
                    </a:lnTo>
                    <a:lnTo>
                      <a:pt x="366" y="12"/>
                    </a:lnTo>
                    <a:lnTo>
                      <a:pt x="366" y="12"/>
                    </a:lnTo>
                    <a:lnTo>
                      <a:pt x="372" y="12"/>
                    </a:lnTo>
                    <a:lnTo>
                      <a:pt x="376" y="12"/>
                    </a:lnTo>
                    <a:lnTo>
                      <a:pt x="380" y="16"/>
                    </a:lnTo>
                    <a:lnTo>
                      <a:pt x="380" y="16"/>
                    </a:lnTo>
                    <a:lnTo>
                      <a:pt x="380" y="18"/>
                    </a:lnTo>
                    <a:lnTo>
                      <a:pt x="378" y="18"/>
                    </a:lnTo>
                    <a:lnTo>
                      <a:pt x="372" y="18"/>
                    </a:lnTo>
                    <a:lnTo>
                      <a:pt x="364" y="18"/>
                    </a:lnTo>
                    <a:lnTo>
                      <a:pt x="364" y="18"/>
                    </a:lnTo>
                    <a:lnTo>
                      <a:pt x="378" y="22"/>
                    </a:lnTo>
                    <a:lnTo>
                      <a:pt x="378" y="22"/>
                    </a:lnTo>
                    <a:lnTo>
                      <a:pt x="378" y="26"/>
                    </a:lnTo>
                    <a:lnTo>
                      <a:pt x="376" y="26"/>
                    </a:lnTo>
                    <a:lnTo>
                      <a:pt x="374" y="26"/>
                    </a:lnTo>
                    <a:lnTo>
                      <a:pt x="372" y="26"/>
                    </a:lnTo>
                    <a:lnTo>
                      <a:pt x="372" y="26"/>
                    </a:lnTo>
                    <a:lnTo>
                      <a:pt x="368" y="32"/>
                    </a:lnTo>
                    <a:lnTo>
                      <a:pt x="366" y="36"/>
                    </a:lnTo>
                    <a:lnTo>
                      <a:pt x="364" y="40"/>
                    </a:lnTo>
                    <a:lnTo>
                      <a:pt x="364" y="40"/>
                    </a:lnTo>
                    <a:lnTo>
                      <a:pt x="362" y="36"/>
                    </a:lnTo>
                    <a:lnTo>
                      <a:pt x="362" y="34"/>
                    </a:lnTo>
                    <a:lnTo>
                      <a:pt x="360" y="32"/>
                    </a:lnTo>
                    <a:lnTo>
                      <a:pt x="360" y="32"/>
                    </a:lnTo>
                    <a:lnTo>
                      <a:pt x="360" y="30"/>
                    </a:lnTo>
                    <a:lnTo>
                      <a:pt x="362" y="26"/>
                    </a:lnTo>
                    <a:lnTo>
                      <a:pt x="362" y="24"/>
                    </a:lnTo>
                    <a:lnTo>
                      <a:pt x="360" y="22"/>
                    </a:lnTo>
                    <a:lnTo>
                      <a:pt x="360" y="22"/>
                    </a:lnTo>
                    <a:lnTo>
                      <a:pt x="354" y="20"/>
                    </a:lnTo>
                    <a:lnTo>
                      <a:pt x="350" y="18"/>
                    </a:lnTo>
                    <a:lnTo>
                      <a:pt x="350" y="16"/>
                    </a:lnTo>
                    <a:lnTo>
                      <a:pt x="350" y="16"/>
                    </a:lnTo>
                    <a:lnTo>
                      <a:pt x="348" y="14"/>
                    </a:lnTo>
                    <a:lnTo>
                      <a:pt x="346" y="14"/>
                    </a:lnTo>
                    <a:lnTo>
                      <a:pt x="340" y="16"/>
                    </a:lnTo>
                    <a:lnTo>
                      <a:pt x="340" y="16"/>
                    </a:lnTo>
                    <a:lnTo>
                      <a:pt x="334" y="18"/>
                    </a:lnTo>
                    <a:lnTo>
                      <a:pt x="332" y="18"/>
                    </a:lnTo>
                    <a:lnTo>
                      <a:pt x="330" y="20"/>
                    </a:lnTo>
                    <a:lnTo>
                      <a:pt x="330" y="20"/>
                    </a:lnTo>
                    <a:lnTo>
                      <a:pt x="322" y="26"/>
                    </a:lnTo>
                    <a:lnTo>
                      <a:pt x="318" y="28"/>
                    </a:lnTo>
                    <a:lnTo>
                      <a:pt x="320" y="32"/>
                    </a:lnTo>
                    <a:lnTo>
                      <a:pt x="320" y="32"/>
                    </a:lnTo>
                    <a:lnTo>
                      <a:pt x="320" y="34"/>
                    </a:lnTo>
                    <a:lnTo>
                      <a:pt x="318" y="36"/>
                    </a:lnTo>
                    <a:lnTo>
                      <a:pt x="318" y="36"/>
                    </a:lnTo>
                    <a:lnTo>
                      <a:pt x="312" y="38"/>
                    </a:lnTo>
                    <a:lnTo>
                      <a:pt x="310" y="44"/>
                    </a:lnTo>
                    <a:lnTo>
                      <a:pt x="310" y="44"/>
                    </a:lnTo>
                    <a:lnTo>
                      <a:pt x="306" y="46"/>
                    </a:lnTo>
                    <a:lnTo>
                      <a:pt x="304" y="44"/>
                    </a:lnTo>
                    <a:lnTo>
                      <a:pt x="296" y="38"/>
                    </a:lnTo>
                    <a:lnTo>
                      <a:pt x="296" y="38"/>
                    </a:lnTo>
                    <a:lnTo>
                      <a:pt x="294" y="36"/>
                    </a:lnTo>
                    <a:lnTo>
                      <a:pt x="292" y="40"/>
                    </a:lnTo>
                    <a:lnTo>
                      <a:pt x="292" y="40"/>
                    </a:lnTo>
                    <a:lnTo>
                      <a:pt x="290" y="40"/>
                    </a:lnTo>
                    <a:lnTo>
                      <a:pt x="284" y="40"/>
                    </a:lnTo>
                    <a:lnTo>
                      <a:pt x="274" y="38"/>
                    </a:lnTo>
                    <a:lnTo>
                      <a:pt x="274" y="38"/>
                    </a:lnTo>
                    <a:lnTo>
                      <a:pt x="258" y="34"/>
                    </a:lnTo>
                    <a:lnTo>
                      <a:pt x="252" y="32"/>
                    </a:lnTo>
                    <a:lnTo>
                      <a:pt x="248" y="30"/>
                    </a:lnTo>
                    <a:lnTo>
                      <a:pt x="248" y="30"/>
                    </a:lnTo>
                    <a:lnTo>
                      <a:pt x="246" y="28"/>
                    </a:lnTo>
                    <a:lnTo>
                      <a:pt x="244" y="28"/>
                    </a:lnTo>
                    <a:lnTo>
                      <a:pt x="240" y="30"/>
                    </a:lnTo>
                    <a:lnTo>
                      <a:pt x="240" y="30"/>
                    </a:lnTo>
                    <a:lnTo>
                      <a:pt x="240" y="32"/>
                    </a:lnTo>
                    <a:lnTo>
                      <a:pt x="240" y="32"/>
                    </a:lnTo>
                    <a:lnTo>
                      <a:pt x="240" y="34"/>
                    </a:lnTo>
                    <a:lnTo>
                      <a:pt x="238" y="34"/>
                    </a:lnTo>
                    <a:lnTo>
                      <a:pt x="238" y="34"/>
                    </a:lnTo>
                    <a:lnTo>
                      <a:pt x="226" y="40"/>
                    </a:lnTo>
                    <a:lnTo>
                      <a:pt x="218" y="44"/>
                    </a:lnTo>
                    <a:lnTo>
                      <a:pt x="218" y="44"/>
                    </a:lnTo>
                    <a:lnTo>
                      <a:pt x="214" y="44"/>
                    </a:lnTo>
                    <a:lnTo>
                      <a:pt x="212" y="44"/>
                    </a:lnTo>
                    <a:lnTo>
                      <a:pt x="208" y="42"/>
                    </a:lnTo>
                    <a:lnTo>
                      <a:pt x="206" y="40"/>
                    </a:lnTo>
                    <a:lnTo>
                      <a:pt x="204" y="40"/>
                    </a:lnTo>
                    <a:lnTo>
                      <a:pt x="194" y="44"/>
                    </a:lnTo>
                    <a:lnTo>
                      <a:pt x="194" y="44"/>
                    </a:lnTo>
                    <a:lnTo>
                      <a:pt x="184" y="50"/>
                    </a:lnTo>
                    <a:lnTo>
                      <a:pt x="176" y="54"/>
                    </a:lnTo>
                    <a:lnTo>
                      <a:pt x="176" y="54"/>
                    </a:lnTo>
                    <a:lnTo>
                      <a:pt x="170" y="60"/>
                    </a:lnTo>
                    <a:lnTo>
                      <a:pt x="168" y="64"/>
                    </a:lnTo>
                    <a:lnTo>
                      <a:pt x="168" y="68"/>
                    </a:lnTo>
                    <a:lnTo>
                      <a:pt x="166" y="70"/>
                    </a:lnTo>
                    <a:lnTo>
                      <a:pt x="166" y="70"/>
                    </a:lnTo>
                    <a:lnTo>
                      <a:pt x="162" y="70"/>
                    </a:lnTo>
                    <a:lnTo>
                      <a:pt x="160" y="70"/>
                    </a:lnTo>
                    <a:lnTo>
                      <a:pt x="156" y="70"/>
                    </a:lnTo>
                    <a:lnTo>
                      <a:pt x="154" y="72"/>
                    </a:lnTo>
                    <a:lnTo>
                      <a:pt x="154" y="72"/>
                    </a:lnTo>
                    <a:lnTo>
                      <a:pt x="152" y="74"/>
                    </a:lnTo>
                    <a:lnTo>
                      <a:pt x="152" y="78"/>
                    </a:lnTo>
                    <a:lnTo>
                      <a:pt x="152" y="82"/>
                    </a:lnTo>
                    <a:lnTo>
                      <a:pt x="150" y="86"/>
                    </a:lnTo>
                    <a:lnTo>
                      <a:pt x="150" y="86"/>
                    </a:lnTo>
                    <a:lnTo>
                      <a:pt x="148" y="90"/>
                    </a:lnTo>
                    <a:lnTo>
                      <a:pt x="148" y="94"/>
                    </a:lnTo>
                    <a:lnTo>
                      <a:pt x="148" y="96"/>
                    </a:lnTo>
                    <a:lnTo>
                      <a:pt x="146" y="98"/>
                    </a:lnTo>
                    <a:lnTo>
                      <a:pt x="138" y="100"/>
                    </a:lnTo>
                    <a:lnTo>
                      <a:pt x="138" y="100"/>
                    </a:lnTo>
                    <a:lnTo>
                      <a:pt x="130" y="102"/>
                    </a:lnTo>
                    <a:lnTo>
                      <a:pt x="126" y="106"/>
                    </a:lnTo>
                    <a:lnTo>
                      <a:pt x="122" y="110"/>
                    </a:lnTo>
                    <a:lnTo>
                      <a:pt x="116" y="112"/>
                    </a:lnTo>
                    <a:lnTo>
                      <a:pt x="116" y="112"/>
                    </a:lnTo>
                    <a:lnTo>
                      <a:pt x="116" y="114"/>
                    </a:lnTo>
                    <a:lnTo>
                      <a:pt x="118" y="116"/>
                    </a:lnTo>
                    <a:lnTo>
                      <a:pt x="118" y="120"/>
                    </a:lnTo>
                    <a:lnTo>
                      <a:pt x="118" y="120"/>
                    </a:lnTo>
                    <a:lnTo>
                      <a:pt x="118" y="126"/>
                    </a:lnTo>
                    <a:lnTo>
                      <a:pt x="118" y="130"/>
                    </a:lnTo>
                    <a:lnTo>
                      <a:pt x="120" y="134"/>
                    </a:lnTo>
                    <a:lnTo>
                      <a:pt x="120" y="134"/>
                    </a:lnTo>
                    <a:lnTo>
                      <a:pt x="120" y="138"/>
                    </a:lnTo>
                    <a:lnTo>
                      <a:pt x="122" y="140"/>
                    </a:lnTo>
                    <a:lnTo>
                      <a:pt x="124" y="142"/>
                    </a:lnTo>
                    <a:lnTo>
                      <a:pt x="126" y="144"/>
                    </a:lnTo>
                    <a:lnTo>
                      <a:pt x="126" y="144"/>
                    </a:lnTo>
                    <a:lnTo>
                      <a:pt x="124" y="148"/>
                    </a:lnTo>
                    <a:lnTo>
                      <a:pt x="120" y="150"/>
                    </a:lnTo>
                    <a:lnTo>
                      <a:pt x="120" y="150"/>
                    </a:lnTo>
                    <a:lnTo>
                      <a:pt x="122" y="156"/>
                    </a:lnTo>
                    <a:lnTo>
                      <a:pt x="122" y="160"/>
                    </a:lnTo>
                    <a:lnTo>
                      <a:pt x="120" y="164"/>
                    </a:lnTo>
                    <a:lnTo>
                      <a:pt x="118" y="166"/>
                    </a:lnTo>
                    <a:lnTo>
                      <a:pt x="114" y="170"/>
                    </a:lnTo>
                    <a:lnTo>
                      <a:pt x="112" y="172"/>
                    </a:lnTo>
                    <a:lnTo>
                      <a:pt x="112" y="172"/>
                    </a:lnTo>
                    <a:lnTo>
                      <a:pt x="112" y="174"/>
                    </a:lnTo>
                    <a:lnTo>
                      <a:pt x="112" y="176"/>
                    </a:lnTo>
                    <a:lnTo>
                      <a:pt x="110" y="178"/>
                    </a:lnTo>
                    <a:lnTo>
                      <a:pt x="112" y="180"/>
                    </a:lnTo>
                    <a:lnTo>
                      <a:pt x="112" y="180"/>
                    </a:lnTo>
                    <a:lnTo>
                      <a:pt x="114" y="184"/>
                    </a:lnTo>
                    <a:lnTo>
                      <a:pt x="112" y="186"/>
                    </a:lnTo>
                    <a:lnTo>
                      <a:pt x="110" y="186"/>
                    </a:lnTo>
                    <a:lnTo>
                      <a:pt x="108" y="186"/>
                    </a:lnTo>
                    <a:lnTo>
                      <a:pt x="108" y="18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4" name="Peru">
                <a:extLst>
                  <a:ext uri="{FF2B5EF4-FFF2-40B4-BE49-F238E27FC236}">
                    <a16:creationId xmlns:a16="http://schemas.microsoft.com/office/drawing/2014/main" id="{560C6D99-37F6-4000-9FF5-56D39B442357}"/>
                  </a:ext>
                </a:extLst>
              </p:cNvPr>
              <p:cNvSpPr>
                <a:spLocks/>
              </p:cNvSpPr>
              <p:nvPr/>
            </p:nvSpPr>
            <p:spPr bwMode="auto">
              <a:xfrm>
                <a:off x="1546675" y="2635177"/>
                <a:ext cx="414390" cy="667452"/>
              </a:xfrm>
              <a:custGeom>
                <a:avLst/>
                <a:gdLst/>
                <a:ahLst/>
                <a:cxnLst>
                  <a:cxn ang="0">
                    <a:pos x="6" y="96"/>
                  </a:cxn>
                  <a:cxn ang="0">
                    <a:pos x="6" y="104"/>
                  </a:cxn>
                  <a:cxn ang="0">
                    <a:pos x="4" y="114"/>
                  </a:cxn>
                  <a:cxn ang="0">
                    <a:pos x="6" y="122"/>
                  </a:cxn>
                  <a:cxn ang="0">
                    <a:pos x="14" y="140"/>
                  </a:cxn>
                  <a:cxn ang="0">
                    <a:pos x="30" y="170"/>
                  </a:cxn>
                  <a:cxn ang="0">
                    <a:pos x="46" y="188"/>
                  </a:cxn>
                  <a:cxn ang="0">
                    <a:pos x="60" y="204"/>
                  </a:cxn>
                  <a:cxn ang="0">
                    <a:pos x="76" y="234"/>
                  </a:cxn>
                  <a:cxn ang="0">
                    <a:pos x="96" y="286"/>
                  </a:cxn>
                  <a:cxn ang="0">
                    <a:pos x="108" y="310"/>
                  </a:cxn>
                  <a:cxn ang="0">
                    <a:pos x="110" y="322"/>
                  </a:cxn>
                  <a:cxn ang="0">
                    <a:pos x="124" y="350"/>
                  </a:cxn>
                  <a:cxn ang="0">
                    <a:pos x="118" y="350"/>
                  </a:cxn>
                  <a:cxn ang="0">
                    <a:pos x="138" y="372"/>
                  </a:cxn>
                  <a:cxn ang="0">
                    <a:pos x="162" y="392"/>
                  </a:cxn>
                  <a:cxn ang="0">
                    <a:pos x="196" y="410"/>
                  </a:cxn>
                  <a:cxn ang="0">
                    <a:pos x="244" y="440"/>
                  </a:cxn>
                  <a:cxn ang="0">
                    <a:pos x="272" y="454"/>
                  </a:cxn>
                  <a:cxn ang="0">
                    <a:pos x="276" y="446"/>
                  </a:cxn>
                  <a:cxn ang="0">
                    <a:pos x="278" y="430"/>
                  </a:cxn>
                  <a:cxn ang="0">
                    <a:pos x="286" y="412"/>
                  </a:cxn>
                  <a:cxn ang="0">
                    <a:pos x="282" y="390"/>
                  </a:cxn>
                  <a:cxn ang="0">
                    <a:pos x="284" y="380"/>
                  </a:cxn>
                  <a:cxn ang="0">
                    <a:pos x="280" y="362"/>
                  </a:cxn>
                  <a:cxn ang="0">
                    <a:pos x="276" y="334"/>
                  </a:cxn>
                  <a:cxn ang="0">
                    <a:pos x="282" y="316"/>
                  </a:cxn>
                  <a:cxn ang="0">
                    <a:pos x="250" y="280"/>
                  </a:cxn>
                  <a:cxn ang="0">
                    <a:pos x="238" y="264"/>
                  </a:cxn>
                  <a:cxn ang="0">
                    <a:pos x="238" y="244"/>
                  </a:cxn>
                  <a:cxn ang="0">
                    <a:pos x="234" y="238"/>
                  </a:cxn>
                  <a:cxn ang="0">
                    <a:pos x="202" y="250"/>
                  </a:cxn>
                  <a:cxn ang="0">
                    <a:pos x="192" y="240"/>
                  </a:cxn>
                  <a:cxn ang="0">
                    <a:pos x="188" y="232"/>
                  </a:cxn>
                  <a:cxn ang="0">
                    <a:pos x="176" y="212"/>
                  </a:cxn>
                  <a:cxn ang="0">
                    <a:pos x="166" y="188"/>
                  </a:cxn>
                  <a:cxn ang="0">
                    <a:pos x="166" y="178"/>
                  </a:cxn>
                  <a:cxn ang="0">
                    <a:pos x="180" y="158"/>
                  </a:cxn>
                  <a:cxn ang="0">
                    <a:pos x="188" y="136"/>
                  </a:cxn>
                  <a:cxn ang="0">
                    <a:pos x="204" y="120"/>
                  </a:cxn>
                  <a:cxn ang="0">
                    <a:pos x="226" y="104"/>
                  </a:cxn>
                  <a:cxn ang="0">
                    <a:pos x="238" y="98"/>
                  </a:cxn>
                  <a:cxn ang="0">
                    <a:pos x="232" y="74"/>
                  </a:cxn>
                  <a:cxn ang="0">
                    <a:pos x="234" y="58"/>
                  </a:cxn>
                  <a:cxn ang="0">
                    <a:pos x="218" y="60"/>
                  </a:cxn>
                  <a:cxn ang="0">
                    <a:pos x="196" y="58"/>
                  </a:cxn>
                  <a:cxn ang="0">
                    <a:pos x="174" y="58"/>
                  </a:cxn>
                  <a:cxn ang="0">
                    <a:pos x="162" y="34"/>
                  </a:cxn>
                  <a:cxn ang="0">
                    <a:pos x="150" y="24"/>
                  </a:cxn>
                  <a:cxn ang="0">
                    <a:pos x="138" y="2"/>
                  </a:cxn>
                  <a:cxn ang="0">
                    <a:pos x="128" y="24"/>
                  </a:cxn>
                  <a:cxn ang="0">
                    <a:pos x="98" y="60"/>
                  </a:cxn>
                  <a:cxn ang="0">
                    <a:pos x="70" y="76"/>
                  </a:cxn>
                  <a:cxn ang="0">
                    <a:pos x="60" y="92"/>
                  </a:cxn>
                  <a:cxn ang="0">
                    <a:pos x="46" y="106"/>
                  </a:cxn>
                  <a:cxn ang="0">
                    <a:pos x="28" y="98"/>
                  </a:cxn>
                  <a:cxn ang="0">
                    <a:pos x="18" y="86"/>
                  </a:cxn>
                </a:cxnLst>
                <a:rect l="0" t="0" r="r" b="b"/>
                <a:pathLst>
                  <a:path w="288" h="458">
                    <a:moveTo>
                      <a:pt x="18" y="86"/>
                    </a:moveTo>
                    <a:lnTo>
                      <a:pt x="18" y="86"/>
                    </a:lnTo>
                    <a:lnTo>
                      <a:pt x="14" y="88"/>
                    </a:lnTo>
                    <a:lnTo>
                      <a:pt x="10" y="92"/>
                    </a:lnTo>
                    <a:lnTo>
                      <a:pt x="6" y="96"/>
                    </a:lnTo>
                    <a:lnTo>
                      <a:pt x="4" y="98"/>
                    </a:lnTo>
                    <a:lnTo>
                      <a:pt x="6" y="100"/>
                    </a:lnTo>
                    <a:lnTo>
                      <a:pt x="6" y="100"/>
                    </a:lnTo>
                    <a:lnTo>
                      <a:pt x="6" y="102"/>
                    </a:lnTo>
                    <a:lnTo>
                      <a:pt x="6" y="104"/>
                    </a:lnTo>
                    <a:lnTo>
                      <a:pt x="4" y="106"/>
                    </a:lnTo>
                    <a:lnTo>
                      <a:pt x="6" y="112"/>
                    </a:lnTo>
                    <a:lnTo>
                      <a:pt x="6" y="112"/>
                    </a:lnTo>
                    <a:lnTo>
                      <a:pt x="6" y="112"/>
                    </a:lnTo>
                    <a:lnTo>
                      <a:pt x="4" y="114"/>
                    </a:lnTo>
                    <a:lnTo>
                      <a:pt x="2" y="114"/>
                    </a:lnTo>
                    <a:lnTo>
                      <a:pt x="0" y="114"/>
                    </a:lnTo>
                    <a:lnTo>
                      <a:pt x="0" y="116"/>
                    </a:lnTo>
                    <a:lnTo>
                      <a:pt x="6" y="122"/>
                    </a:lnTo>
                    <a:lnTo>
                      <a:pt x="6" y="122"/>
                    </a:lnTo>
                    <a:lnTo>
                      <a:pt x="12" y="128"/>
                    </a:lnTo>
                    <a:lnTo>
                      <a:pt x="12" y="132"/>
                    </a:lnTo>
                    <a:lnTo>
                      <a:pt x="12" y="136"/>
                    </a:lnTo>
                    <a:lnTo>
                      <a:pt x="14" y="140"/>
                    </a:lnTo>
                    <a:lnTo>
                      <a:pt x="14" y="140"/>
                    </a:lnTo>
                    <a:lnTo>
                      <a:pt x="14" y="146"/>
                    </a:lnTo>
                    <a:lnTo>
                      <a:pt x="14" y="152"/>
                    </a:lnTo>
                    <a:lnTo>
                      <a:pt x="20" y="160"/>
                    </a:lnTo>
                    <a:lnTo>
                      <a:pt x="20" y="160"/>
                    </a:lnTo>
                    <a:lnTo>
                      <a:pt x="30" y="170"/>
                    </a:lnTo>
                    <a:lnTo>
                      <a:pt x="36" y="174"/>
                    </a:lnTo>
                    <a:lnTo>
                      <a:pt x="40" y="178"/>
                    </a:lnTo>
                    <a:lnTo>
                      <a:pt x="42" y="182"/>
                    </a:lnTo>
                    <a:lnTo>
                      <a:pt x="42" y="182"/>
                    </a:lnTo>
                    <a:lnTo>
                      <a:pt x="46" y="188"/>
                    </a:lnTo>
                    <a:lnTo>
                      <a:pt x="50" y="192"/>
                    </a:lnTo>
                    <a:lnTo>
                      <a:pt x="54" y="196"/>
                    </a:lnTo>
                    <a:lnTo>
                      <a:pt x="58" y="202"/>
                    </a:lnTo>
                    <a:lnTo>
                      <a:pt x="58" y="202"/>
                    </a:lnTo>
                    <a:lnTo>
                      <a:pt x="60" y="204"/>
                    </a:lnTo>
                    <a:lnTo>
                      <a:pt x="62" y="206"/>
                    </a:lnTo>
                    <a:lnTo>
                      <a:pt x="66" y="210"/>
                    </a:lnTo>
                    <a:lnTo>
                      <a:pt x="70" y="220"/>
                    </a:lnTo>
                    <a:lnTo>
                      <a:pt x="70" y="220"/>
                    </a:lnTo>
                    <a:lnTo>
                      <a:pt x="76" y="234"/>
                    </a:lnTo>
                    <a:lnTo>
                      <a:pt x="82" y="248"/>
                    </a:lnTo>
                    <a:lnTo>
                      <a:pt x="88" y="262"/>
                    </a:lnTo>
                    <a:lnTo>
                      <a:pt x="92" y="274"/>
                    </a:lnTo>
                    <a:lnTo>
                      <a:pt x="92" y="274"/>
                    </a:lnTo>
                    <a:lnTo>
                      <a:pt x="96" y="286"/>
                    </a:lnTo>
                    <a:lnTo>
                      <a:pt x="100" y="290"/>
                    </a:lnTo>
                    <a:lnTo>
                      <a:pt x="104" y="296"/>
                    </a:lnTo>
                    <a:lnTo>
                      <a:pt x="106" y="304"/>
                    </a:lnTo>
                    <a:lnTo>
                      <a:pt x="106" y="304"/>
                    </a:lnTo>
                    <a:lnTo>
                      <a:pt x="108" y="310"/>
                    </a:lnTo>
                    <a:lnTo>
                      <a:pt x="110" y="314"/>
                    </a:lnTo>
                    <a:lnTo>
                      <a:pt x="112" y="316"/>
                    </a:lnTo>
                    <a:lnTo>
                      <a:pt x="112" y="320"/>
                    </a:lnTo>
                    <a:lnTo>
                      <a:pt x="112" y="320"/>
                    </a:lnTo>
                    <a:lnTo>
                      <a:pt x="110" y="322"/>
                    </a:lnTo>
                    <a:lnTo>
                      <a:pt x="112" y="326"/>
                    </a:lnTo>
                    <a:lnTo>
                      <a:pt x="116" y="336"/>
                    </a:lnTo>
                    <a:lnTo>
                      <a:pt x="122" y="344"/>
                    </a:lnTo>
                    <a:lnTo>
                      <a:pt x="124" y="350"/>
                    </a:lnTo>
                    <a:lnTo>
                      <a:pt x="124" y="350"/>
                    </a:lnTo>
                    <a:lnTo>
                      <a:pt x="122" y="350"/>
                    </a:lnTo>
                    <a:lnTo>
                      <a:pt x="120" y="348"/>
                    </a:lnTo>
                    <a:lnTo>
                      <a:pt x="118" y="348"/>
                    </a:lnTo>
                    <a:lnTo>
                      <a:pt x="118" y="350"/>
                    </a:lnTo>
                    <a:lnTo>
                      <a:pt x="118" y="350"/>
                    </a:lnTo>
                    <a:lnTo>
                      <a:pt x="122" y="356"/>
                    </a:lnTo>
                    <a:lnTo>
                      <a:pt x="128" y="360"/>
                    </a:lnTo>
                    <a:lnTo>
                      <a:pt x="134" y="364"/>
                    </a:lnTo>
                    <a:lnTo>
                      <a:pt x="138" y="372"/>
                    </a:lnTo>
                    <a:lnTo>
                      <a:pt x="138" y="372"/>
                    </a:lnTo>
                    <a:lnTo>
                      <a:pt x="144" y="376"/>
                    </a:lnTo>
                    <a:lnTo>
                      <a:pt x="150" y="380"/>
                    </a:lnTo>
                    <a:lnTo>
                      <a:pt x="156" y="386"/>
                    </a:lnTo>
                    <a:lnTo>
                      <a:pt x="162" y="392"/>
                    </a:lnTo>
                    <a:lnTo>
                      <a:pt x="162" y="392"/>
                    </a:lnTo>
                    <a:lnTo>
                      <a:pt x="170" y="398"/>
                    </a:lnTo>
                    <a:lnTo>
                      <a:pt x="178" y="400"/>
                    </a:lnTo>
                    <a:lnTo>
                      <a:pt x="186" y="404"/>
                    </a:lnTo>
                    <a:lnTo>
                      <a:pt x="196" y="410"/>
                    </a:lnTo>
                    <a:lnTo>
                      <a:pt x="196" y="410"/>
                    </a:lnTo>
                    <a:lnTo>
                      <a:pt x="220" y="422"/>
                    </a:lnTo>
                    <a:lnTo>
                      <a:pt x="236" y="430"/>
                    </a:lnTo>
                    <a:lnTo>
                      <a:pt x="242" y="436"/>
                    </a:lnTo>
                    <a:lnTo>
                      <a:pt x="244" y="440"/>
                    </a:lnTo>
                    <a:lnTo>
                      <a:pt x="244" y="440"/>
                    </a:lnTo>
                    <a:lnTo>
                      <a:pt x="248" y="444"/>
                    </a:lnTo>
                    <a:lnTo>
                      <a:pt x="252" y="448"/>
                    </a:lnTo>
                    <a:lnTo>
                      <a:pt x="262" y="458"/>
                    </a:lnTo>
                    <a:lnTo>
                      <a:pt x="262" y="458"/>
                    </a:lnTo>
                    <a:lnTo>
                      <a:pt x="272" y="454"/>
                    </a:lnTo>
                    <a:lnTo>
                      <a:pt x="274" y="452"/>
                    </a:lnTo>
                    <a:lnTo>
                      <a:pt x="272" y="450"/>
                    </a:lnTo>
                    <a:lnTo>
                      <a:pt x="272" y="448"/>
                    </a:lnTo>
                    <a:lnTo>
                      <a:pt x="272" y="446"/>
                    </a:lnTo>
                    <a:lnTo>
                      <a:pt x="276" y="446"/>
                    </a:lnTo>
                    <a:lnTo>
                      <a:pt x="276" y="446"/>
                    </a:lnTo>
                    <a:lnTo>
                      <a:pt x="278" y="438"/>
                    </a:lnTo>
                    <a:lnTo>
                      <a:pt x="278" y="436"/>
                    </a:lnTo>
                    <a:lnTo>
                      <a:pt x="276" y="434"/>
                    </a:lnTo>
                    <a:lnTo>
                      <a:pt x="278" y="430"/>
                    </a:lnTo>
                    <a:lnTo>
                      <a:pt x="278" y="430"/>
                    </a:lnTo>
                    <a:lnTo>
                      <a:pt x="282" y="424"/>
                    </a:lnTo>
                    <a:lnTo>
                      <a:pt x="282" y="422"/>
                    </a:lnTo>
                    <a:lnTo>
                      <a:pt x="282" y="418"/>
                    </a:lnTo>
                    <a:lnTo>
                      <a:pt x="286" y="412"/>
                    </a:lnTo>
                    <a:lnTo>
                      <a:pt x="286" y="412"/>
                    </a:lnTo>
                    <a:lnTo>
                      <a:pt x="288" y="406"/>
                    </a:lnTo>
                    <a:lnTo>
                      <a:pt x="288" y="402"/>
                    </a:lnTo>
                    <a:lnTo>
                      <a:pt x="286" y="396"/>
                    </a:lnTo>
                    <a:lnTo>
                      <a:pt x="282" y="390"/>
                    </a:lnTo>
                    <a:lnTo>
                      <a:pt x="282" y="388"/>
                    </a:lnTo>
                    <a:lnTo>
                      <a:pt x="284" y="384"/>
                    </a:lnTo>
                    <a:lnTo>
                      <a:pt x="284" y="384"/>
                    </a:lnTo>
                    <a:lnTo>
                      <a:pt x="284" y="382"/>
                    </a:lnTo>
                    <a:lnTo>
                      <a:pt x="284" y="380"/>
                    </a:lnTo>
                    <a:lnTo>
                      <a:pt x="280" y="376"/>
                    </a:lnTo>
                    <a:lnTo>
                      <a:pt x="278" y="374"/>
                    </a:lnTo>
                    <a:lnTo>
                      <a:pt x="276" y="372"/>
                    </a:lnTo>
                    <a:lnTo>
                      <a:pt x="276" y="368"/>
                    </a:lnTo>
                    <a:lnTo>
                      <a:pt x="280" y="362"/>
                    </a:lnTo>
                    <a:lnTo>
                      <a:pt x="280" y="362"/>
                    </a:lnTo>
                    <a:lnTo>
                      <a:pt x="280" y="358"/>
                    </a:lnTo>
                    <a:lnTo>
                      <a:pt x="280" y="354"/>
                    </a:lnTo>
                    <a:lnTo>
                      <a:pt x="278" y="344"/>
                    </a:lnTo>
                    <a:lnTo>
                      <a:pt x="276" y="334"/>
                    </a:lnTo>
                    <a:lnTo>
                      <a:pt x="276" y="328"/>
                    </a:lnTo>
                    <a:lnTo>
                      <a:pt x="278" y="324"/>
                    </a:lnTo>
                    <a:lnTo>
                      <a:pt x="278" y="324"/>
                    </a:lnTo>
                    <a:lnTo>
                      <a:pt x="280" y="318"/>
                    </a:lnTo>
                    <a:lnTo>
                      <a:pt x="282" y="316"/>
                    </a:lnTo>
                    <a:lnTo>
                      <a:pt x="278" y="306"/>
                    </a:lnTo>
                    <a:lnTo>
                      <a:pt x="268" y="296"/>
                    </a:lnTo>
                    <a:lnTo>
                      <a:pt x="256" y="278"/>
                    </a:lnTo>
                    <a:lnTo>
                      <a:pt x="256" y="278"/>
                    </a:lnTo>
                    <a:lnTo>
                      <a:pt x="250" y="280"/>
                    </a:lnTo>
                    <a:lnTo>
                      <a:pt x="246" y="282"/>
                    </a:lnTo>
                    <a:lnTo>
                      <a:pt x="244" y="280"/>
                    </a:lnTo>
                    <a:lnTo>
                      <a:pt x="242" y="280"/>
                    </a:lnTo>
                    <a:lnTo>
                      <a:pt x="240" y="272"/>
                    </a:lnTo>
                    <a:lnTo>
                      <a:pt x="238" y="264"/>
                    </a:lnTo>
                    <a:lnTo>
                      <a:pt x="238" y="264"/>
                    </a:lnTo>
                    <a:lnTo>
                      <a:pt x="236" y="252"/>
                    </a:lnTo>
                    <a:lnTo>
                      <a:pt x="236" y="248"/>
                    </a:lnTo>
                    <a:lnTo>
                      <a:pt x="238" y="244"/>
                    </a:lnTo>
                    <a:lnTo>
                      <a:pt x="238" y="244"/>
                    </a:lnTo>
                    <a:lnTo>
                      <a:pt x="240" y="240"/>
                    </a:lnTo>
                    <a:lnTo>
                      <a:pt x="238" y="238"/>
                    </a:lnTo>
                    <a:lnTo>
                      <a:pt x="236" y="236"/>
                    </a:lnTo>
                    <a:lnTo>
                      <a:pt x="234" y="238"/>
                    </a:lnTo>
                    <a:lnTo>
                      <a:pt x="234" y="238"/>
                    </a:lnTo>
                    <a:lnTo>
                      <a:pt x="222" y="248"/>
                    </a:lnTo>
                    <a:lnTo>
                      <a:pt x="218" y="250"/>
                    </a:lnTo>
                    <a:lnTo>
                      <a:pt x="208" y="250"/>
                    </a:lnTo>
                    <a:lnTo>
                      <a:pt x="208" y="250"/>
                    </a:lnTo>
                    <a:lnTo>
                      <a:pt x="202" y="250"/>
                    </a:lnTo>
                    <a:lnTo>
                      <a:pt x="198" y="248"/>
                    </a:lnTo>
                    <a:lnTo>
                      <a:pt x="196" y="248"/>
                    </a:lnTo>
                    <a:lnTo>
                      <a:pt x="194" y="246"/>
                    </a:lnTo>
                    <a:lnTo>
                      <a:pt x="194" y="242"/>
                    </a:lnTo>
                    <a:lnTo>
                      <a:pt x="192" y="240"/>
                    </a:lnTo>
                    <a:lnTo>
                      <a:pt x="190" y="240"/>
                    </a:lnTo>
                    <a:lnTo>
                      <a:pt x="190" y="240"/>
                    </a:lnTo>
                    <a:lnTo>
                      <a:pt x="184" y="240"/>
                    </a:lnTo>
                    <a:lnTo>
                      <a:pt x="186" y="236"/>
                    </a:lnTo>
                    <a:lnTo>
                      <a:pt x="188" y="232"/>
                    </a:lnTo>
                    <a:lnTo>
                      <a:pt x="186" y="230"/>
                    </a:lnTo>
                    <a:lnTo>
                      <a:pt x="184" y="226"/>
                    </a:lnTo>
                    <a:lnTo>
                      <a:pt x="184" y="226"/>
                    </a:lnTo>
                    <a:lnTo>
                      <a:pt x="180" y="220"/>
                    </a:lnTo>
                    <a:lnTo>
                      <a:pt x="176" y="212"/>
                    </a:lnTo>
                    <a:lnTo>
                      <a:pt x="174" y="204"/>
                    </a:lnTo>
                    <a:lnTo>
                      <a:pt x="170" y="198"/>
                    </a:lnTo>
                    <a:lnTo>
                      <a:pt x="170" y="198"/>
                    </a:lnTo>
                    <a:lnTo>
                      <a:pt x="166" y="190"/>
                    </a:lnTo>
                    <a:lnTo>
                      <a:pt x="166" y="188"/>
                    </a:lnTo>
                    <a:lnTo>
                      <a:pt x="168" y="186"/>
                    </a:lnTo>
                    <a:lnTo>
                      <a:pt x="168" y="186"/>
                    </a:lnTo>
                    <a:lnTo>
                      <a:pt x="168" y="186"/>
                    </a:lnTo>
                    <a:lnTo>
                      <a:pt x="166" y="182"/>
                    </a:lnTo>
                    <a:lnTo>
                      <a:pt x="166" y="178"/>
                    </a:lnTo>
                    <a:lnTo>
                      <a:pt x="168" y="174"/>
                    </a:lnTo>
                    <a:lnTo>
                      <a:pt x="170" y="172"/>
                    </a:lnTo>
                    <a:lnTo>
                      <a:pt x="176" y="166"/>
                    </a:lnTo>
                    <a:lnTo>
                      <a:pt x="178" y="164"/>
                    </a:lnTo>
                    <a:lnTo>
                      <a:pt x="180" y="158"/>
                    </a:lnTo>
                    <a:lnTo>
                      <a:pt x="180" y="158"/>
                    </a:lnTo>
                    <a:lnTo>
                      <a:pt x="182" y="150"/>
                    </a:lnTo>
                    <a:lnTo>
                      <a:pt x="184" y="144"/>
                    </a:lnTo>
                    <a:lnTo>
                      <a:pt x="186" y="140"/>
                    </a:lnTo>
                    <a:lnTo>
                      <a:pt x="188" y="136"/>
                    </a:lnTo>
                    <a:lnTo>
                      <a:pt x="188" y="136"/>
                    </a:lnTo>
                    <a:lnTo>
                      <a:pt x="190" y="132"/>
                    </a:lnTo>
                    <a:lnTo>
                      <a:pt x="194" y="128"/>
                    </a:lnTo>
                    <a:lnTo>
                      <a:pt x="198" y="124"/>
                    </a:lnTo>
                    <a:lnTo>
                      <a:pt x="204" y="120"/>
                    </a:lnTo>
                    <a:lnTo>
                      <a:pt x="204" y="120"/>
                    </a:lnTo>
                    <a:lnTo>
                      <a:pt x="212" y="112"/>
                    </a:lnTo>
                    <a:lnTo>
                      <a:pt x="218" y="108"/>
                    </a:lnTo>
                    <a:lnTo>
                      <a:pt x="224" y="108"/>
                    </a:lnTo>
                    <a:lnTo>
                      <a:pt x="226" y="104"/>
                    </a:lnTo>
                    <a:lnTo>
                      <a:pt x="226" y="104"/>
                    </a:lnTo>
                    <a:lnTo>
                      <a:pt x="230" y="102"/>
                    </a:lnTo>
                    <a:lnTo>
                      <a:pt x="232" y="102"/>
                    </a:lnTo>
                    <a:lnTo>
                      <a:pt x="234" y="102"/>
                    </a:lnTo>
                    <a:lnTo>
                      <a:pt x="238" y="98"/>
                    </a:lnTo>
                    <a:lnTo>
                      <a:pt x="238" y="98"/>
                    </a:lnTo>
                    <a:lnTo>
                      <a:pt x="228" y="92"/>
                    </a:lnTo>
                    <a:lnTo>
                      <a:pt x="226" y="88"/>
                    </a:lnTo>
                    <a:lnTo>
                      <a:pt x="228" y="84"/>
                    </a:lnTo>
                    <a:lnTo>
                      <a:pt x="232" y="74"/>
                    </a:lnTo>
                    <a:lnTo>
                      <a:pt x="232" y="74"/>
                    </a:lnTo>
                    <a:lnTo>
                      <a:pt x="236" y="70"/>
                    </a:lnTo>
                    <a:lnTo>
                      <a:pt x="236" y="64"/>
                    </a:lnTo>
                    <a:lnTo>
                      <a:pt x="236" y="60"/>
                    </a:lnTo>
                    <a:lnTo>
                      <a:pt x="234" y="58"/>
                    </a:lnTo>
                    <a:lnTo>
                      <a:pt x="230" y="56"/>
                    </a:lnTo>
                    <a:lnTo>
                      <a:pt x="228" y="56"/>
                    </a:lnTo>
                    <a:lnTo>
                      <a:pt x="222" y="58"/>
                    </a:lnTo>
                    <a:lnTo>
                      <a:pt x="222" y="58"/>
                    </a:lnTo>
                    <a:lnTo>
                      <a:pt x="218" y="60"/>
                    </a:lnTo>
                    <a:lnTo>
                      <a:pt x="216" y="58"/>
                    </a:lnTo>
                    <a:lnTo>
                      <a:pt x="210" y="56"/>
                    </a:lnTo>
                    <a:lnTo>
                      <a:pt x="204" y="54"/>
                    </a:lnTo>
                    <a:lnTo>
                      <a:pt x="202" y="56"/>
                    </a:lnTo>
                    <a:lnTo>
                      <a:pt x="196" y="58"/>
                    </a:lnTo>
                    <a:lnTo>
                      <a:pt x="196" y="58"/>
                    </a:lnTo>
                    <a:lnTo>
                      <a:pt x="188" y="60"/>
                    </a:lnTo>
                    <a:lnTo>
                      <a:pt x="184" y="60"/>
                    </a:lnTo>
                    <a:lnTo>
                      <a:pt x="178" y="58"/>
                    </a:lnTo>
                    <a:lnTo>
                      <a:pt x="174" y="58"/>
                    </a:lnTo>
                    <a:lnTo>
                      <a:pt x="174" y="58"/>
                    </a:lnTo>
                    <a:lnTo>
                      <a:pt x="170" y="46"/>
                    </a:lnTo>
                    <a:lnTo>
                      <a:pt x="168" y="40"/>
                    </a:lnTo>
                    <a:lnTo>
                      <a:pt x="164" y="38"/>
                    </a:lnTo>
                    <a:lnTo>
                      <a:pt x="162" y="34"/>
                    </a:lnTo>
                    <a:lnTo>
                      <a:pt x="162" y="34"/>
                    </a:lnTo>
                    <a:lnTo>
                      <a:pt x="160" y="30"/>
                    </a:lnTo>
                    <a:lnTo>
                      <a:pt x="160" y="28"/>
                    </a:lnTo>
                    <a:lnTo>
                      <a:pt x="154" y="26"/>
                    </a:lnTo>
                    <a:lnTo>
                      <a:pt x="150" y="24"/>
                    </a:lnTo>
                    <a:lnTo>
                      <a:pt x="148" y="20"/>
                    </a:lnTo>
                    <a:lnTo>
                      <a:pt x="146" y="16"/>
                    </a:lnTo>
                    <a:lnTo>
                      <a:pt x="146" y="16"/>
                    </a:lnTo>
                    <a:lnTo>
                      <a:pt x="144" y="8"/>
                    </a:lnTo>
                    <a:lnTo>
                      <a:pt x="138" y="2"/>
                    </a:lnTo>
                    <a:lnTo>
                      <a:pt x="132" y="0"/>
                    </a:lnTo>
                    <a:lnTo>
                      <a:pt x="126" y="0"/>
                    </a:lnTo>
                    <a:lnTo>
                      <a:pt x="126" y="0"/>
                    </a:lnTo>
                    <a:lnTo>
                      <a:pt x="128" y="16"/>
                    </a:lnTo>
                    <a:lnTo>
                      <a:pt x="128" y="24"/>
                    </a:lnTo>
                    <a:lnTo>
                      <a:pt x="122" y="32"/>
                    </a:lnTo>
                    <a:lnTo>
                      <a:pt x="122" y="32"/>
                    </a:lnTo>
                    <a:lnTo>
                      <a:pt x="114" y="42"/>
                    </a:lnTo>
                    <a:lnTo>
                      <a:pt x="108" y="52"/>
                    </a:lnTo>
                    <a:lnTo>
                      <a:pt x="98" y="60"/>
                    </a:lnTo>
                    <a:lnTo>
                      <a:pt x="84" y="68"/>
                    </a:lnTo>
                    <a:lnTo>
                      <a:pt x="84" y="68"/>
                    </a:lnTo>
                    <a:lnTo>
                      <a:pt x="74" y="72"/>
                    </a:lnTo>
                    <a:lnTo>
                      <a:pt x="72" y="74"/>
                    </a:lnTo>
                    <a:lnTo>
                      <a:pt x="70" y="76"/>
                    </a:lnTo>
                    <a:lnTo>
                      <a:pt x="66" y="80"/>
                    </a:lnTo>
                    <a:lnTo>
                      <a:pt x="66" y="80"/>
                    </a:lnTo>
                    <a:lnTo>
                      <a:pt x="60" y="84"/>
                    </a:lnTo>
                    <a:lnTo>
                      <a:pt x="60" y="88"/>
                    </a:lnTo>
                    <a:lnTo>
                      <a:pt x="60" y="92"/>
                    </a:lnTo>
                    <a:lnTo>
                      <a:pt x="58" y="96"/>
                    </a:lnTo>
                    <a:lnTo>
                      <a:pt x="54" y="100"/>
                    </a:lnTo>
                    <a:lnTo>
                      <a:pt x="54" y="100"/>
                    </a:lnTo>
                    <a:lnTo>
                      <a:pt x="50" y="104"/>
                    </a:lnTo>
                    <a:lnTo>
                      <a:pt x="46" y="106"/>
                    </a:lnTo>
                    <a:lnTo>
                      <a:pt x="42" y="104"/>
                    </a:lnTo>
                    <a:lnTo>
                      <a:pt x="38" y="102"/>
                    </a:lnTo>
                    <a:lnTo>
                      <a:pt x="32" y="98"/>
                    </a:lnTo>
                    <a:lnTo>
                      <a:pt x="30" y="98"/>
                    </a:lnTo>
                    <a:lnTo>
                      <a:pt x="28" y="98"/>
                    </a:lnTo>
                    <a:lnTo>
                      <a:pt x="28" y="98"/>
                    </a:lnTo>
                    <a:lnTo>
                      <a:pt x="20" y="100"/>
                    </a:lnTo>
                    <a:lnTo>
                      <a:pt x="18" y="98"/>
                    </a:lnTo>
                    <a:lnTo>
                      <a:pt x="16" y="94"/>
                    </a:lnTo>
                    <a:lnTo>
                      <a:pt x="18" y="86"/>
                    </a:lnTo>
                    <a:lnTo>
                      <a:pt x="18" y="8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5" name="Philippines">
                <a:extLst>
                  <a:ext uri="{FF2B5EF4-FFF2-40B4-BE49-F238E27FC236}">
                    <a16:creationId xmlns:a16="http://schemas.microsoft.com/office/drawing/2014/main" id="{70D71F38-D3A6-4B5D-8E16-D16F404DA1E2}"/>
                  </a:ext>
                </a:extLst>
              </p:cNvPr>
              <p:cNvSpPr>
                <a:spLocks/>
              </p:cNvSpPr>
              <p:nvPr/>
            </p:nvSpPr>
            <p:spPr bwMode="auto">
              <a:xfrm>
                <a:off x="7566853" y="1906517"/>
                <a:ext cx="293525" cy="495489"/>
              </a:xfrm>
              <a:custGeom>
                <a:avLst/>
                <a:gdLst/>
                <a:ahLst/>
                <a:cxnLst/>
                <a:rect l="l" t="t" r="r" b="b"/>
                <a:pathLst>
                  <a:path w="269874" h="449791">
                    <a:moveTo>
                      <a:pt x="132292" y="410104"/>
                    </a:moveTo>
                    <a:lnTo>
                      <a:pt x="137584" y="410104"/>
                    </a:lnTo>
                    <a:lnTo>
                      <a:pt x="142875" y="412750"/>
                    </a:lnTo>
                    <a:lnTo>
                      <a:pt x="145521" y="415396"/>
                    </a:lnTo>
                    <a:lnTo>
                      <a:pt x="142875" y="418042"/>
                    </a:lnTo>
                    <a:lnTo>
                      <a:pt x="140230" y="420687"/>
                    </a:lnTo>
                    <a:lnTo>
                      <a:pt x="137584" y="423333"/>
                    </a:lnTo>
                    <a:lnTo>
                      <a:pt x="134938" y="423333"/>
                    </a:lnTo>
                    <a:lnTo>
                      <a:pt x="132292" y="420687"/>
                    </a:lnTo>
                    <a:lnTo>
                      <a:pt x="127000" y="415396"/>
                    </a:lnTo>
                    <a:lnTo>
                      <a:pt x="127000" y="412750"/>
                    </a:lnTo>
                    <a:lnTo>
                      <a:pt x="129646" y="412750"/>
                    </a:lnTo>
                    <a:close/>
                    <a:moveTo>
                      <a:pt x="232833" y="306916"/>
                    </a:moveTo>
                    <a:lnTo>
                      <a:pt x="240770" y="314854"/>
                    </a:lnTo>
                    <a:lnTo>
                      <a:pt x="246062" y="320145"/>
                    </a:lnTo>
                    <a:lnTo>
                      <a:pt x="248708" y="322791"/>
                    </a:lnTo>
                    <a:lnTo>
                      <a:pt x="251353" y="325437"/>
                    </a:lnTo>
                    <a:lnTo>
                      <a:pt x="248708" y="328083"/>
                    </a:lnTo>
                    <a:lnTo>
                      <a:pt x="251353" y="330729"/>
                    </a:lnTo>
                    <a:lnTo>
                      <a:pt x="253999" y="328083"/>
                    </a:lnTo>
                    <a:lnTo>
                      <a:pt x="253999" y="333374"/>
                    </a:lnTo>
                    <a:lnTo>
                      <a:pt x="251353" y="336020"/>
                    </a:lnTo>
                    <a:lnTo>
                      <a:pt x="253999" y="338666"/>
                    </a:lnTo>
                    <a:lnTo>
                      <a:pt x="256645" y="341312"/>
                    </a:lnTo>
                    <a:lnTo>
                      <a:pt x="259291" y="343958"/>
                    </a:lnTo>
                    <a:lnTo>
                      <a:pt x="259291" y="346604"/>
                    </a:lnTo>
                    <a:lnTo>
                      <a:pt x="256645" y="349249"/>
                    </a:lnTo>
                    <a:lnTo>
                      <a:pt x="253999" y="351895"/>
                    </a:lnTo>
                    <a:lnTo>
                      <a:pt x="253999" y="354541"/>
                    </a:lnTo>
                    <a:lnTo>
                      <a:pt x="256645" y="354541"/>
                    </a:lnTo>
                    <a:lnTo>
                      <a:pt x="259291" y="354541"/>
                    </a:lnTo>
                    <a:lnTo>
                      <a:pt x="261937" y="354541"/>
                    </a:lnTo>
                    <a:lnTo>
                      <a:pt x="261937" y="357187"/>
                    </a:lnTo>
                    <a:lnTo>
                      <a:pt x="261937" y="359833"/>
                    </a:lnTo>
                    <a:lnTo>
                      <a:pt x="264583" y="359833"/>
                    </a:lnTo>
                    <a:lnTo>
                      <a:pt x="264583" y="362479"/>
                    </a:lnTo>
                    <a:lnTo>
                      <a:pt x="264583" y="367770"/>
                    </a:lnTo>
                    <a:lnTo>
                      <a:pt x="261937" y="370416"/>
                    </a:lnTo>
                    <a:lnTo>
                      <a:pt x="264583" y="373062"/>
                    </a:lnTo>
                    <a:lnTo>
                      <a:pt x="267228" y="375708"/>
                    </a:lnTo>
                    <a:lnTo>
                      <a:pt x="269874" y="380999"/>
                    </a:lnTo>
                    <a:lnTo>
                      <a:pt x="267228" y="386291"/>
                    </a:lnTo>
                    <a:lnTo>
                      <a:pt x="267228" y="388937"/>
                    </a:lnTo>
                    <a:lnTo>
                      <a:pt x="264583" y="394229"/>
                    </a:lnTo>
                    <a:lnTo>
                      <a:pt x="261937" y="394229"/>
                    </a:lnTo>
                    <a:lnTo>
                      <a:pt x="259291" y="396874"/>
                    </a:lnTo>
                    <a:lnTo>
                      <a:pt x="261937" y="402166"/>
                    </a:lnTo>
                    <a:lnTo>
                      <a:pt x="261937" y="407458"/>
                    </a:lnTo>
                    <a:lnTo>
                      <a:pt x="261937" y="412749"/>
                    </a:lnTo>
                    <a:lnTo>
                      <a:pt x="261937" y="415395"/>
                    </a:lnTo>
                    <a:lnTo>
                      <a:pt x="259291" y="410104"/>
                    </a:lnTo>
                    <a:lnTo>
                      <a:pt x="256645" y="404812"/>
                    </a:lnTo>
                    <a:lnTo>
                      <a:pt x="256645" y="402166"/>
                    </a:lnTo>
                    <a:lnTo>
                      <a:pt x="256645" y="399520"/>
                    </a:lnTo>
                    <a:lnTo>
                      <a:pt x="253999" y="396874"/>
                    </a:lnTo>
                    <a:lnTo>
                      <a:pt x="251353" y="394229"/>
                    </a:lnTo>
                    <a:lnTo>
                      <a:pt x="251353" y="388937"/>
                    </a:lnTo>
                    <a:lnTo>
                      <a:pt x="248708" y="383645"/>
                    </a:lnTo>
                    <a:lnTo>
                      <a:pt x="248708" y="380999"/>
                    </a:lnTo>
                    <a:lnTo>
                      <a:pt x="246062" y="383645"/>
                    </a:lnTo>
                    <a:lnTo>
                      <a:pt x="246062" y="388937"/>
                    </a:lnTo>
                    <a:lnTo>
                      <a:pt x="246062" y="394229"/>
                    </a:lnTo>
                    <a:lnTo>
                      <a:pt x="243416" y="396874"/>
                    </a:lnTo>
                    <a:lnTo>
                      <a:pt x="240770" y="396874"/>
                    </a:lnTo>
                    <a:lnTo>
                      <a:pt x="240770" y="399520"/>
                    </a:lnTo>
                    <a:lnTo>
                      <a:pt x="240770" y="402166"/>
                    </a:lnTo>
                    <a:lnTo>
                      <a:pt x="240770" y="404812"/>
                    </a:lnTo>
                    <a:lnTo>
                      <a:pt x="238124" y="407458"/>
                    </a:lnTo>
                    <a:lnTo>
                      <a:pt x="240770" y="410104"/>
                    </a:lnTo>
                    <a:lnTo>
                      <a:pt x="240770" y="412749"/>
                    </a:lnTo>
                    <a:lnTo>
                      <a:pt x="243416" y="412749"/>
                    </a:lnTo>
                    <a:lnTo>
                      <a:pt x="246062" y="412749"/>
                    </a:lnTo>
                    <a:lnTo>
                      <a:pt x="248708" y="412749"/>
                    </a:lnTo>
                    <a:lnTo>
                      <a:pt x="251353" y="418041"/>
                    </a:lnTo>
                    <a:lnTo>
                      <a:pt x="253999" y="420687"/>
                    </a:lnTo>
                    <a:lnTo>
                      <a:pt x="253999" y="428624"/>
                    </a:lnTo>
                    <a:lnTo>
                      <a:pt x="253999" y="431270"/>
                    </a:lnTo>
                    <a:lnTo>
                      <a:pt x="253999" y="436562"/>
                    </a:lnTo>
                    <a:lnTo>
                      <a:pt x="246062" y="441854"/>
                    </a:lnTo>
                    <a:lnTo>
                      <a:pt x="246062" y="444499"/>
                    </a:lnTo>
                    <a:lnTo>
                      <a:pt x="246062" y="447145"/>
                    </a:lnTo>
                    <a:lnTo>
                      <a:pt x="243416" y="449791"/>
                    </a:lnTo>
                    <a:lnTo>
                      <a:pt x="238124" y="447145"/>
                    </a:lnTo>
                    <a:lnTo>
                      <a:pt x="235478" y="444499"/>
                    </a:lnTo>
                    <a:lnTo>
                      <a:pt x="232833" y="441854"/>
                    </a:lnTo>
                    <a:lnTo>
                      <a:pt x="235478" y="441854"/>
                    </a:lnTo>
                    <a:lnTo>
                      <a:pt x="235478" y="433916"/>
                    </a:lnTo>
                    <a:lnTo>
                      <a:pt x="235478" y="431270"/>
                    </a:lnTo>
                    <a:lnTo>
                      <a:pt x="232833" y="433916"/>
                    </a:lnTo>
                    <a:lnTo>
                      <a:pt x="232833" y="436562"/>
                    </a:lnTo>
                    <a:lnTo>
                      <a:pt x="230187" y="436562"/>
                    </a:lnTo>
                    <a:lnTo>
                      <a:pt x="224895" y="433916"/>
                    </a:lnTo>
                    <a:lnTo>
                      <a:pt x="216958" y="431270"/>
                    </a:lnTo>
                    <a:lnTo>
                      <a:pt x="209020" y="428624"/>
                    </a:lnTo>
                    <a:lnTo>
                      <a:pt x="201083" y="423333"/>
                    </a:lnTo>
                    <a:lnTo>
                      <a:pt x="195791" y="418041"/>
                    </a:lnTo>
                    <a:lnTo>
                      <a:pt x="193145" y="415395"/>
                    </a:lnTo>
                    <a:lnTo>
                      <a:pt x="193145" y="412749"/>
                    </a:lnTo>
                    <a:lnTo>
                      <a:pt x="195791" y="410104"/>
                    </a:lnTo>
                    <a:lnTo>
                      <a:pt x="193145" y="407458"/>
                    </a:lnTo>
                    <a:lnTo>
                      <a:pt x="190499" y="402166"/>
                    </a:lnTo>
                    <a:lnTo>
                      <a:pt x="190499" y="399520"/>
                    </a:lnTo>
                    <a:lnTo>
                      <a:pt x="190499" y="394229"/>
                    </a:lnTo>
                    <a:lnTo>
                      <a:pt x="190499" y="388937"/>
                    </a:lnTo>
                    <a:lnTo>
                      <a:pt x="193145" y="386291"/>
                    </a:lnTo>
                    <a:lnTo>
                      <a:pt x="195791" y="386291"/>
                    </a:lnTo>
                    <a:lnTo>
                      <a:pt x="198437" y="383645"/>
                    </a:lnTo>
                    <a:lnTo>
                      <a:pt x="198437" y="380999"/>
                    </a:lnTo>
                    <a:lnTo>
                      <a:pt x="201083" y="380999"/>
                    </a:lnTo>
                    <a:lnTo>
                      <a:pt x="201083" y="378354"/>
                    </a:lnTo>
                    <a:lnTo>
                      <a:pt x="198437" y="375708"/>
                    </a:lnTo>
                    <a:lnTo>
                      <a:pt x="190499" y="367770"/>
                    </a:lnTo>
                    <a:lnTo>
                      <a:pt x="185208" y="365124"/>
                    </a:lnTo>
                    <a:lnTo>
                      <a:pt x="182562" y="365124"/>
                    </a:lnTo>
                    <a:lnTo>
                      <a:pt x="182562" y="367770"/>
                    </a:lnTo>
                    <a:lnTo>
                      <a:pt x="185208" y="370416"/>
                    </a:lnTo>
                    <a:lnTo>
                      <a:pt x="182562" y="373062"/>
                    </a:lnTo>
                    <a:lnTo>
                      <a:pt x="182562" y="375708"/>
                    </a:lnTo>
                    <a:lnTo>
                      <a:pt x="185208" y="378354"/>
                    </a:lnTo>
                    <a:lnTo>
                      <a:pt x="182562" y="380999"/>
                    </a:lnTo>
                    <a:lnTo>
                      <a:pt x="179916" y="378354"/>
                    </a:lnTo>
                    <a:lnTo>
                      <a:pt x="177270" y="375708"/>
                    </a:lnTo>
                    <a:lnTo>
                      <a:pt x="174624" y="378354"/>
                    </a:lnTo>
                    <a:lnTo>
                      <a:pt x="174624" y="380999"/>
                    </a:lnTo>
                    <a:lnTo>
                      <a:pt x="171979" y="380999"/>
                    </a:lnTo>
                    <a:lnTo>
                      <a:pt x="169333" y="378354"/>
                    </a:lnTo>
                    <a:lnTo>
                      <a:pt x="166687" y="378354"/>
                    </a:lnTo>
                    <a:lnTo>
                      <a:pt x="164041" y="375708"/>
                    </a:lnTo>
                    <a:lnTo>
                      <a:pt x="161395" y="373062"/>
                    </a:lnTo>
                    <a:lnTo>
                      <a:pt x="161395" y="370416"/>
                    </a:lnTo>
                    <a:lnTo>
                      <a:pt x="161395" y="367770"/>
                    </a:lnTo>
                    <a:lnTo>
                      <a:pt x="158750" y="367770"/>
                    </a:lnTo>
                    <a:lnTo>
                      <a:pt x="156104" y="367770"/>
                    </a:lnTo>
                    <a:lnTo>
                      <a:pt x="153458" y="370416"/>
                    </a:lnTo>
                    <a:lnTo>
                      <a:pt x="150812" y="373062"/>
                    </a:lnTo>
                    <a:lnTo>
                      <a:pt x="150812" y="380999"/>
                    </a:lnTo>
                    <a:lnTo>
                      <a:pt x="150812" y="383645"/>
                    </a:lnTo>
                    <a:lnTo>
                      <a:pt x="150812" y="388937"/>
                    </a:lnTo>
                    <a:lnTo>
                      <a:pt x="148166" y="394229"/>
                    </a:lnTo>
                    <a:lnTo>
                      <a:pt x="145520" y="396874"/>
                    </a:lnTo>
                    <a:lnTo>
                      <a:pt x="142875" y="399520"/>
                    </a:lnTo>
                    <a:lnTo>
                      <a:pt x="134937" y="399520"/>
                    </a:lnTo>
                    <a:lnTo>
                      <a:pt x="132291" y="399520"/>
                    </a:lnTo>
                    <a:lnTo>
                      <a:pt x="132291" y="396874"/>
                    </a:lnTo>
                    <a:lnTo>
                      <a:pt x="132291" y="391583"/>
                    </a:lnTo>
                    <a:lnTo>
                      <a:pt x="132291" y="388937"/>
                    </a:lnTo>
                    <a:lnTo>
                      <a:pt x="137583" y="388937"/>
                    </a:lnTo>
                    <a:lnTo>
                      <a:pt x="137583" y="386291"/>
                    </a:lnTo>
                    <a:lnTo>
                      <a:pt x="134937" y="386291"/>
                    </a:lnTo>
                    <a:lnTo>
                      <a:pt x="134937" y="383645"/>
                    </a:lnTo>
                    <a:lnTo>
                      <a:pt x="137583" y="380999"/>
                    </a:lnTo>
                    <a:lnTo>
                      <a:pt x="137583" y="378354"/>
                    </a:lnTo>
                    <a:lnTo>
                      <a:pt x="140229" y="375708"/>
                    </a:lnTo>
                    <a:lnTo>
                      <a:pt x="137583" y="370416"/>
                    </a:lnTo>
                    <a:lnTo>
                      <a:pt x="137583" y="365124"/>
                    </a:lnTo>
                    <a:lnTo>
                      <a:pt x="140229" y="362479"/>
                    </a:lnTo>
                    <a:lnTo>
                      <a:pt x="145520" y="359833"/>
                    </a:lnTo>
                    <a:lnTo>
                      <a:pt x="150812" y="357187"/>
                    </a:lnTo>
                    <a:lnTo>
                      <a:pt x="158750" y="357187"/>
                    </a:lnTo>
                    <a:lnTo>
                      <a:pt x="161395" y="354541"/>
                    </a:lnTo>
                    <a:lnTo>
                      <a:pt x="158750" y="351895"/>
                    </a:lnTo>
                    <a:lnTo>
                      <a:pt x="158750" y="349249"/>
                    </a:lnTo>
                    <a:lnTo>
                      <a:pt x="161395" y="349249"/>
                    </a:lnTo>
                    <a:lnTo>
                      <a:pt x="161395" y="346604"/>
                    </a:lnTo>
                    <a:lnTo>
                      <a:pt x="158750" y="346604"/>
                    </a:lnTo>
                    <a:lnTo>
                      <a:pt x="161395" y="343958"/>
                    </a:lnTo>
                    <a:lnTo>
                      <a:pt x="164041" y="343958"/>
                    </a:lnTo>
                    <a:lnTo>
                      <a:pt x="164041" y="341312"/>
                    </a:lnTo>
                    <a:lnTo>
                      <a:pt x="169333" y="341312"/>
                    </a:lnTo>
                    <a:lnTo>
                      <a:pt x="171979" y="341312"/>
                    </a:lnTo>
                    <a:lnTo>
                      <a:pt x="174624" y="338666"/>
                    </a:lnTo>
                    <a:lnTo>
                      <a:pt x="177270" y="338666"/>
                    </a:lnTo>
                    <a:lnTo>
                      <a:pt x="177270" y="336020"/>
                    </a:lnTo>
                    <a:lnTo>
                      <a:pt x="182562" y="336020"/>
                    </a:lnTo>
                    <a:lnTo>
                      <a:pt x="185208" y="338666"/>
                    </a:lnTo>
                    <a:lnTo>
                      <a:pt x="187854" y="341312"/>
                    </a:lnTo>
                    <a:lnTo>
                      <a:pt x="187854" y="349249"/>
                    </a:lnTo>
                    <a:lnTo>
                      <a:pt x="187854" y="351895"/>
                    </a:lnTo>
                    <a:lnTo>
                      <a:pt x="185208" y="351895"/>
                    </a:lnTo>
                    <a:lnTo>
                      <a:pt x="182562" y="351895"/>
                    </a:lnTo>
                    <a:lnTo>
                      <a:pt x="182562" y="354541"/>
                    </a:lnTo>
                    <a:lnTo>
                      <a:pt x="185208" y="354541"/>
                    </a:lnTo>
                    <a:lnTo>
                      <a:pt x="190499" y="351895"/>
                    </a:lnTo>
                    <a:lnTo>
                      <a:pt x="195791" y="349249"/>
                    </a:lnTo>
                    <a:lnTo>
                      <a:pt x="195791" y="346604"/>
                    </a:lnTo>
                    <a:lnTo>
                      <a:pt x="195791" y="341312"/>
                    </a:lnTo>
                    <a:lnTo>
                      <a:pt x="198437" y="341312"/>
                    </a:lnTo>
                    <a:lnTo>
                      <a:pt x="201083" y="343958"/>
                    </a:lnTo>
                    <a:lnTo>
                      <a:pt x="206374" y="343958"/>
                    </a:lnTo>
                    <a:lnTo>
                      <a:pt x="206374" y="341312"/>
                    </a:lnTo>
                    <a:lnTo>
                      <a:pt x="209020" y="336020"/>
                    </a:lnTo>
                    <a:lnTo>
                      <a:pt x="211666" y="336020"/>
                    </a:lnTo>
                    <a:lnTo>
                      <a:pt x="214312" y="338666"/>
                    </a:lnTo>
                    <a:lnTo>
                      <a:pt x="216958" y="338666"/>
                    </a:lnTo>
                    <a:lnTo>
                      <a:pt x="219604" y="333374"/>
                    </a:lnTo>
                    <a:lnTo>
                      <a:pt x="219604" y="330729"/>
                    </a:lnTo>
                    <a:lnTo>
                      <a:pt x="222249" y="330729"/>
                    </a:lnTo>
                    <a:lnTo>
                      <a:pt x="224895" y="333374"/>
                    </a:lnTo>
                    <a:lnTo>
                      <a:pt x="227541" y="333374"/>
                    </a:lnTo>
                    <a:lnTo>
                      <a:pt x="230187" y="333374"/>
                    </a:lnTo>
                    <a:lnTo>
                      <a:pt x="230187" y="330729"/>
                    </a:lnTo>
                    <a:lnTo>
                      <a:pt x="230187" y="325437"/>
                    </a:lnTo>
                    <a:lnTo>
                      <a:pt x="230187" y="317499"/>
                    </a:lnTo>
                    <a:lnTo>
                      <a:pt x="230187" y="312208"/>
                    </a:lnTo>
                    <a:lnTo>
                      <a:pt x="232833" y="309562"/>
                    </a:lnTo>
                    <a:close/>
                    <a:moveTo>
                      <a:pt x="195791" y="298979"/>
                    </a:moveTo>
                    <a:lnTo>
                      <a:pt x="201083" y="301625"/>
                    </a:lnTo>
                    <a:lnTo>
                      <a:pt x="203728" y="301625"/>
                    </a:lnTo>
                    <a:lnTo>
                      <a:pt x="206374" y="304271"/>
                    </a:lnTo>
                    <a:lnTo>
                      <a:pt x="206374" y="306917"/>
                    </a:lnTo>
                    <a:lnTo>
                      <a:pt x="203728" y="309563"/>
                    </a:lnTo>
                    <a:lnTo>
                      <a:pt x="206374" y="312208"/>
                    </a:lnTo>
                    <a:lnTo>
                      <a:pt x="203728" y="312208"/>
                    </a:lnTo>
                    <a:lnTo>
                      <a:pt x="201083" y="314854"/>
                    </a:lnTo>
                    <a:lnTo>
                      <a:pt x="198437" y="317500"/>
                    </a:lnTo>
                    <a:lnTo>
                      <a:pt x="193145" y="317500"/>
                    </a:lnTo>
                    <a:lnTo>
                      <a:pt x="182562" y="317500"/>
                    </a:lnTo>
                    <a:lnTo>
                      <a:pt x="179916" y="317500"/>
                    </a:lnTo>
                    <a:lnTo>
                      <a:pt x="177270" y="317500"/>
                    </a:lnTo>
                    <a:lnTo>
                      <a:pt x="179916" y="314854"/>
                    </a:lnTo>
                    <a:lnTo>
                      <a:pt x="182562" y="314854"/>
                    </a:lnTo>
                    <a:lnTo>
                      <a:pt x="182562" y="312208"/>
                    </a:lnTo>
                    <a:lnTo>
                      <a:pt x="182562" y="309563"/>
                    </a:lnTo>
                    <a:lnTo>
                      <a:pt x="185208" y="306917"/>
                    </a:lnTo>
                    <a:lnTo>
                      <a:pt x="187854" y="306917"/>
                    </a:lnTo>
                    <a:lnTo>
                      <a:pt x="190499" y="301625"/>
                    </a:lnTo>
                    <a:close/>
                    <a:moveTo>
                      <a:pt x="156104" y="264583"/>
                    </a:moveTo>
                    <a:lnTo>
                      <a:pt x="158750" y="264583"/>
                    </a:lnTo>
                    <a:lnTo>
                      <a:pt x="164042" y="267229"/>
                    </a:lnTo>
                    <a:lnTo>
                      <a:pt x="166687" y="267229"/>
                    </a:lnTo>
                    <a:lnTo>
                      <a:pt x="169333" y="272520"/>
                    </a:lnTo>
                    <a:lnTo>
                      <a:pt x="169333" y="275166"/>
                    </a:lnTo>
                    <a:lnTo>
                      <a:pt x="169333" y="280458"/>
                    </a:lnTo>
                    <a:lnTo>
                      <a:pt x="164042" y="285750"/>
                    </a:lnTo>
                    <a:lnTo>
                      <a:pt x="164042" y="288395"/>
                    </a:lnTo>
                    <a:lnTo>
                      <a:pt x="164042" y="291041"/>
                    </a:lnTo>
                    <a:lnTo>
                      <a:pt x="161396" y="296333"/>
                    </a:lnTo>
                    <a:lnTo>
                      <a:pt x="156104" y="298979"/>
                    </a:lnTo>
                    <a:lnTo>
                      <a:pt x="156104" y="301625"/>
                    </a:lnTo>
                    <a:lnTo>
                      <a:pt x="158750" y="306917"/>
                    </a:lnTo>
                    <a:lnTo>
                      <a:pt x="158750" y="312208"/>
                    </a:lnTo>
                    <a:lnTo>
                      <a:pt x="158750" y="314854"/>
                    </a:lnTo>
                    <a:lnTo>
                      <a:pt x="161396" y="317500"/>
                    </a:lnTo>
                    <a:lnTo>
                      <a:pt x="164042" y="320146"/>
                    </a:lnTo>
                    <a:lnTo>
                      <a:pt x="164042" y="325438"/>
                    </a:lnTo>
                    <a:lnTo>
                      <a:pt x="161396" y="330729"/>
                    </a:lnTo>
                    <a:lnTo>
                      <a:pt x="158750" y="330729"/>
                    </a:lnTo>
                    <a:lnTo>
                      <a:pt x="156104" y="333375"/>
                    </a:lnTo>
                    <a:lnTo>
                      <a:pt x="153458" y="330729"/>
                    </a:lnTo>
                    <a:lnTo>
                      <a:pt x="150812" y="328083"/>
                    </a:lnTo>
                    <a:lnTo>
                      <a:pt x="148167" y="328083"/>
                    </a:lnTo>
                    <a:lnTo>
                      <a:pt x="142875" y="325438"/>
                    </a:lnTo>
                    <a:lnTo>
                      <a:pt x="137583" y="322792"/>
                    </a:lnTo>
                    <a:lnTo>
                      <a:pt x="137583" y="317500"/>
                    </a:lnTo>
                    <a:lnTo>
                      <a:pt x="137583" y="312208"/>
                    </a:lnTo>
                    <a:lnTo>
                      <a:pt x="137583" y="309563"/>
                    </a:lnTo>
                    <a:lnTo>
                      <a:pt x="140229" y="309563"/>
                    </a:lnTo>
                    <a:lnTo>
                      <a:pt x="145521" y="309563"/>
                    </a:lnTo>
                    <a:lnTo>
                      <a:pt x="145521" y="306917"/>
                    </a:lnTo>
                    <a:lnTo>
                      <a:pt x="145521" y="301625"/>
                    </a:lnTo>
                    <a:lnTo>
                      <a:pt x="145521" y="296333"/>
                    </a:lnTo>
                    <a:lnTo>
                      <a:pt x="145521" y="293687"/>
                    </a:lnTo>
                    <a:lnTo>
                      <a:pt x="148167" y="291041"/>
                    </a:lnTo>
                    <a:lnTo>
                      <a:pt x="145521" y="285750"/>
                    </a:lnTo>
                    <a:lnTo>
                      <a:pt x="148167" y="283104"/>
                    </a:lnTo>
                    <a:lnTo>
                      <a:pt x="150812" y="280458"/>
                    </a:lnTo>
                    <a:lnTo>
                      <a:pt x="150812" y="272520"/>
                    </a:lnTo>
                    <a:lnTo>
                      <a:pt x="150812" y="269875"/>
                    </a:lnTo>
                    <a:lnTo>
                      <a:pt x="150812" y="267229"/>
                    </a:lnTo>
                    <a:close/>
                    <a:moveTo>
                      <a:pt x="182562" y="261937"/>
                    </a:moveTo>
                    <a:lnTo>
                      <a:pt x="182562" y="264583"/>
                    </a:lnTo>
                    <a:lnTo>
                      <a:pt x="185208" y="267229"/>
                    </a:lnTo>
                    <a:lnTo>
                      <a:pt x="185208" y="269874"/>
                    </a:lnTo>
                    <a:lnTo>
                      <a:pt x="185208" y="272520"/>
                    </a:lnTo>
                    <a:lnTo>
                      <a:pt x="185208" y="280458"/>
                    </a:lnTo>
                    <a:lnTo>
                      <a:pt x="185208" y="283104"/>
                    </a:lnTo>
                    <a:lnTo>
                      <a:pt x="179916" y="285750"/>
                    </a:lnTo>
                    <a:lnTo>
                      <a:pt x="177271" y="288395"/>
                    </a:lnTo>
                    <a:lnTo>
                      <a:pt x="177271" y="291041"/>
                    </a:lnTo>
                    <a:lnTo>
                      <a:pt x="174625" y="293687"/>
                    </a:lnTo>
                    <a:lnTo>
                      <a:pt x="174625" y="296333"/>
                    </a:lnTo>
                    <a:lnTo>
                      <a:pt x="174625" y="298979"/>
                    </a:lnTo>
                    <a:lnTo>
                      <a:pt x="171979" y="312208"/>
                    </a:lnTo>
                    <a:lnTo>
                      <a:pt x="166687" y="317500"/>
                    </a:lnTo>
                    <a:lnTo>
                      <a:pt x="164041" y="317500"/>
                    </a:lnTo>
                    <a:lnTo>
                      <a:pt x="164041" y="306917"/>
                    </a:lnTo>
                    <a:lnTo>
                      <a:pt x="166687" y="296333"/>
                    </a:lnTo>
                    <a:lnTo>
                      <a:pt x="169333" y="291041"/>
                    </a:lnTo>
                    <a:lnTo>
                      <a:pt x="171979" y="285750"/>
                    </a:lnTo>
                    <a:lnTo>
                      <a:pt x="177271" y="272520"/>
                    </a:lnTo>
                    <a:lnTo>
                      <a:pt x="179916" y="264583"/>
                    </a:lnTo>
                    <a:close/>
                    <a:moveTo>
                      <a:pt x="52917" y="254000"/>
                    </a:moveTo>
                    <a:lnTo>
                      <a:pt x="55562" y="254000"/>
                    </a:lnTo>
                    <a:lnTo>
                      <a:pt x="58208" y="256646"/>
                    </a:lnTo>
                    <a:lnTo>
                      <a:pt x="60854" y="261937"/>
                    </a:lnTo>
                    <a:lnTo>
                      <a:pt x="58208" y="264583"/>
                    </a:lnTo>
                    <a:lnTo>
                      <a:pt x="58208" y="267229"/>
                    </a:lnTo>
                    <a:lnTo>
                      <a:pt x="58208" y="269875"/>
                    </a:lnTo>
                    <a:lnTo>
                      <a:pt x="60854" y="269875"/>
                    </a:lnTo>
                    <a:lnTo>
                      <a:pt x="60854" y="272521"/>
                    </a:lnTo>
                    <a:lnTo>
                      <a:pt x="63500" y="275167"/>
                    </a:lnTo>
                    <a:lnTo>
                      <a:pt x="66146" y="275167"/>
                    </a:lnTo>
                    <a:lnTo>
                      <a:pt x="66146" y="277812"/>
                    </a:lnTo>
                    <a:lnTo>
                      <a:pt x="63500" y="280458"/>
                    </a:lnTo>
                    <a:lnTo>
                      <a:pt x="60854" y="280458"/>
                    </a:lnTo>
                    <a:lnTo>
                      <a:pt x="60854" y="285750"/>
                    </a:lnTo>
                    <a:lnTo>
                      <a:pt x="60854" y="288396"/>
                    </a:lnTo>
                    <a:lnTo>
                      <a:pt x="58208" y="291041"/>
                    </a:lnTo>
                    <a:lnTo>
                      <a:pt x="47625" y="296333"/>
                    </a:lnTo>
                    <a:lnTo>
                      <a:pt x="39687" y="301625"/>
                    </a:lnTo>
                    <a:lnTo>
                      <a:pt x="39687" y="304271"/>
                    </a:lnTo>
                    <a:lnTo>
                      <a:pt x="42333" y="306917"/>
                    </a:lnTo>
                    <a:lnTo>
                      <a:pt x="42333" y="312208"/>
                    </a:lnTo>
                    <a:lnTo>
                      <a:pt x="37042" y="314854"/>
                    </a:lnTo>
                    <a:lnTo>
                      <a:pt x="37042" y="320146"/>
                    </a:lnTo>
                    <a:lnTo>
                      <a:pt x="34396" y="322792"/>
                    </a:lnTo>
                    <a:lnTo>
                      <a:pt x="31750" y="322792"/>
                    </a:lnTo>
                    <a:lnTo>
                      <a:pt x="26458" y="325438"/>
                    </a:lnTo>
                    <a:lnTo>
                      <a:pt x="23812" y="325438"/>
                    </a:lnTo>
                    <a:lnTo>
                      <a:pt x="23812" y="328083"/>
                    </a:lnTo>
                    <a:lnTo>
                      <a:pt x="23812" y="333375"/>
                    </a:lnTo>
                    <a:lnTo>
                      <a:pt x="21166" y="336021"/>
                    </a:lnTo>
                    <a:lnTo>
                      <a:pt x="15875" y="341312"/>
                    </a:lnTo>
                    <a:lnTo>
                      <a:pt x="10583" y="343958"/>
                    </a:lnTo>
                    <a:lnTo>
                      <a:pt x="7937" y="346604"/>
                    </a:lnTo>
                    <a:lnTo>
                      <a:pt x="5291" y="346604"/>
                    </a:lnTo>
                    <a:lnTo>
                      <a:pt x="2646" y="346604"/>
                    </a:lnTo>
                    <a:lnTo>
                      <a:pt x="0" y="343958"/>
                    </a:lnTo>
                    <a:lnTo>
                      <a:pt x="2646" y="341312"/>
                    </a:lnTo>
                    <a:lnTo>
                      <a:pt x="2646" y="336021"/>
                    </a:lnTo>
                    <a:lnTo>
                      <a:pt x="5291" y="333375"/>
                    </a:lnTo>
                    <a:lnTo>
                      <a:pt x="7937" y="330729"/>
                    </a:lnTo>
                    <a:lnTo>
                      <a:pt x="10583" y="325438"/>
                    </a:lnTo>
                    <a:lnTo>
                      <a:pt x="13229" y="322792"/>
                    </a:lnTo>
                    <a:lnTo>
                      <a:pt x="15875" y="320146"/>
                    </a:lnTo>
                    <a:lnTo>
                      <a:pt x="18521" y="317500"/>
                    </a:lnTo>
                    <a:lnTo>
                      <a:pt x="21166" y="314854"/>
                    </a:lnTo>
                    <a:lnTo>
                      <a:pt x="23812" y="309563"/>
                    </a:lnTo>
                    <a:lnTo>
                      <a:pt x="26458" y="304271"/>
                    </a:lnTo>
                    <a:lnTo>
                      <a:pt x="29104" y="301625"/>
                    </a:lnTo>
                    <a:lnTo>
                      <a:pt x="29104" y="296333"/>
                    </a:lnTo>
                    <a:lnTo>
                      <a:pt x="31750" y="293687"/>
                    </a:lnTo>
                    <a:lnTo>
                      <a:pt x="34396" y="293687"/>
                    </a:lnTo>
                    <a:lnTo>
                      <a:pt x="37042" y="291041"/>
                    </a:lnTo>
                    <a:lnTo>
                      <a:pt x="37042" y="288396"/>
                    </a:lnTo>
                    <a:lnTo>
                      <a:pt x="39687" y="283104"/>
                    </a:lnTo>
                    <a:lnTo>
                      <a:pt x="42333" y="280458"/>
                    </a:lnTo>
                    <a:lnTo>
                      <a:pt x="44979" y="280458"/>
                    </a:lnTo>
                    <a:lnTo>
                      <a:pt x="50271" y="275167"/>
                    </a:lnTo>
                    <a:lnTo>
                      <a:pt x="50271" y="272521"/>
                    </a:lnTo>
                    <a:lnTo>
                      <a:pt x="47625" y="269875"/>
                    </a:lnTo>
                    <a:lnTo>
                      <a:pt x="50271" y="267229"/>
                    </a:lnTo>
                    <a:lnTo>
                      <a:pt x="50271" y="264583"/>
                    </a:lnTo>
                    <a:lnTo>
                      <a:pt x="52917" y="259292"/>
                    </a:lnTo>
                    <a:close/>
                    <a:moveTo>
                      <a:pt x="185208" y="246062"/>
                    </a:moveTo>
                    <a:lnTo>
                      <a:pt x="187854" y="246062"/>
                    </a:lnTo>
                    <a:lnTo>
                      <a:pt x="190500" y="248708"/>
                    </a:lnTo>
                    <a:lnTo>
                      <a:pt x="198438" y="253999"/>
                    </a:lnTo>
                    <a:lnTo>
                      <a:pt x="198438" y="251354"/>
                    </a:lnTo>
                    <a:lnTo>
                      <a:pt x="201083" y="251354"/>
                    </a:lnTo>
                    <a:lnTo>
                      <a:pt x="201083" y="248708"/>
                    </a:lnTo>
                    <a:lnTo>
                      <a:pt x="203729" y="251354"/>
                    </a:lnTo>
                    <a:lnTo>
                      <a:pt x="206375" y="256645"/>
                    </a:lnTo>
                    <a:lnTo>
                      <a:pt x="206375" y="264583"/>
                    </a:lnTo>
                    <a:lnTo>
                      <a:pt x="206375" y="267229"/>
                    </a:lnTo>
                    <a:lnTo>
                      <a:pt x="211667" y="267229"/>
                    </a:lnTo>
                    <a:lnTo>
                      <a:pt x="214313" y="269874"/>
                    </a:lnTo>
                    <a:lnTo>
                      <a:pt x="216959" y="272520"/>
                    </a:lnTo>
                    <a:lnTo>
                      <a:pt x="216959" y="275166"/>
                    </a:lnTo>
                    <a:lnTo>
                      <a:pt x="219604" y="277812"/>
                    </a:lnTo>
                    <a:lnTo>
                      <a:pt x="222250" y="280458"/>
                    </a:lnTo>
                    <a:lnTo>
                      <a:pt x="222250" y="283104"/>
                    </a:lnTo>
                    <a:lnTo>
                      <a:pt x="219604" y="283104"/>
                    </a:lnTo>
                    <a:lnTo>
                      <a:pt x="222250" y="285750"/>
                    </a:lnTo>
                    <a:lnTo>
                      <a:pt x="222250" y="288395"/>
                    </a:lnTo>
                    <a:lnTo>
                      <a:pt x="219604" y="285750"/>
                    </a:lnTo>
                    <a:lnTo>
                      <a:pt x="216959" y="283104"/>
                    </a:lnTo>
                    <a:lnTo>
                      <a:pt x="211667" y="280458"/>
                    </a:lnTo>
                    <a:lnTo>
                      <a:pt x="211667" y="283104"/>
                    </a:lnTo>
                    <a:lnTo>
                      <a:pt x="211667" y="285750"/>
                    </a:lnTo>
                    <a:lnTo>
                      <a:pt x="214313" y="296333"/>
                    </a:lnTo>
                    <a:lnTo>
                      <a:pt x="211667" y="293687"/>
                    </a:lnTo>
                    <a:lnTo>
                      <a:pt x="206375" y="291041"/>
                    </a:lnTo>
                    <a:lnTo>
                      <a:pt x="203729" y="291041"/>
                    </a:lnTo>
                    <a:lnTo>
                      <a:pt x="203729" y="285750"/>
                    </a:lnTo>
                    <a:lnTo>
                      <a:pt x="203729" y="283104"/>
                    </a:lnTo>
                    <a:lnTo>
                      <a:pt x="201083" y="283104"/>
                    </a:lnTo>
                    <a:lnTo>
                      <a:pt x="201083" y="280458"/>
                    </a:lnTo>
                    <a:lnTo>
                      <a:pt x="201083" y="277812"/>
                    </a:lnTo>
                    <a:lnTo>
                      <a:pt x="203729" y="275166"/>
                    </a:lnTo>
                    <a:lnTo>
                      <a:pt x="203729" y="269874"/>
                    </a:lnTo>
                    <a:lnTo>
                      <a:pt x="201083" y="264583"/>
                    </a:lnTo>
                    <a:lnTo>
                      <a:pt x="195792" y="261937"/>
                    </a:lnTo>
                    <a:lnTo>
                      <a:pt x="195792" y="264583"/>
                    </a:lnTo>
                    <a:lnTo>
                      <a:pt x="195792" y="267229"/>
                    </a:lnTo>
                    <a:lnTo>
                      <a:pt x="193146" y="264583"/>
                    </a:lnTo>
                    <a:lnTo>
                      <a:pt x="190500" y="264583"/>
                    </a:lnTo>
                    <a:lnTo>
                      <a:pt x="190500" y="261937"/>
                    </a:lnTo>
                    <a:lnTo>
                      <a:pt x="190500" y="259291"/>
                    </a:lnTo>
                    <a:lnTo>
                      <a:pt x="187854" y="253999"/>
                    </a:lnTo>
                    <a:lnTo>
                      <a:pt x="185208" y="251354"/>
                    </a:lnTo>
                    <a:close/>
                    <a:moveTo>
                      <a:pt x="116416" y="232833"/>
                    </a:moveTo>
                    <a:lnTo>
                      <a:pt x="119061" y="232833"/>
                    </a:lnTo>
                    <a:lnTo>
                      <a:pt x="121707" y="232833"/>
                    </a:lnTo>
                    <a:lnTo>
                      <a:pt x="126999" y="232833"/>
                    </a:lnTo>
                    <a:lnTo>
                      <a:pt x="132291" y="235479"/>
                    </a:lnTo>
                    <a:lnTo>
                      <a:pt x="134937" y="238125"/>
                    </a:lnTo>
                    <a:lnTo>
                      <a:pt x="137583" y="240770"/>
                    </a:lnTo>
                    <a:lnTo>
                      <a:pt x="140229" y="240770"/>
                    </a:lnTo>
                    <a:lnTo>
                      <a:pt x="145520" y="238125"/>
                    </a:lnTo>
                    <a:lnTo>
                      <a:pt x="148166" y="238125"/>
                    </a:lnTo>
                    <a:lnTo>
                      <a:pt x="148166" y="240770"/>
                    </a:lnTo>
                    <a:lnTo>
                      <a:pt x="148166" y="243416"/>
                    </a:lnTo>
                    <a:lnTo>
                      <a:pt x="158749" y="240770"/>
                    </a:lnTo>
                    <a:lnTo>
                      <a:pt x="161395" y="240770"/>
                    </a:lnTo>
                    <a:lnTo>
                      <a:pt x="158749" y="243416"/>
                    </a:lnTo>
                    <a:lnTo>
                      <a:pt x="158749" y="246062"/>
                    </a:lnTo>
                    <a:lnTo>
                      <a:pt x="158749" y="248708"/>
                    </a:lnTo>
                    <a:lnTo>
                      <a:pt x="156104" y="251354"/>
                    </a:lnTo>
                    <a:lnTo>
                      <a:pt x="153458" y="254000"/>
                    </a:lnTo>
                    <a:lnTo>
                      <a:pt x="153458" y="256645"/>
                    </a:lnTo>
                    <a:lnTo>
                      <a:pt x="150812" y="259291"/>
                    </a:lnTo>
                    <a:lnTo>
                      <a:pt x="145520" y="259291"/>
                    </a:lnTo>
                    <a:lnTo>
                      <a:pt x="145520" y="261937"/>
                    </a:lnTo>
                    <a:lnTo>
                      <a:pt x="145520" y="264583"/>
                    </a:lnTo>
                    <a:lnTo>
                      <a:pt x="145520" y="267229"/>
                    </a:lnTo>
                    <a:lnTo>
                      <a:pt x="142874" y="269875"/>
                    </a:lnTo>
                    <a:lnTo>
                      <a:pt x="134937" y="269875"/>
                    </a:lnTo>
                    <a:lnTo>
                      <a:pt x="132291" y="269875"/>
                    </a:lnTo>
                    <a:lnTo>
                      <a:pt x="132291" y="272521"/>
                    </a:lnTo>
                    <a:lnTo>
                      <a:pt x="132291" y="280458"/>
                    </a:lnTo>
                    <a:lnTo>
                      <a:pt x="132291" y="283104"/>
                    </a:lnTo>
                    <a:lnTo>
                      <a:pt x="129645" y="283104"/>
                    </a:lnTo>
                    <a:lnTo>
                      <a:pt x="124353" y="283104"/>
                    </a:lnTo>
                    <a:lnTo>
                      <a:pt x="124353" y="280458"/>
                    </a:lnTo>
                    <a:lnTo>
                      <a:pt x="124353" y="277812"/>
                    </a:lnTo>
                    <a:lnTo>
                      <a:pt x="126999" y="272521"/>
                    </a:lnTo>
                    <a:lnTo>
                      <a:pt x="124353" y="269875"/>
                    </a:lnTo>
                    <a:lnTo>
                      <a:pt x="124353" y="267229"/>
                    </a:lnTo>
                    <a:lnTo>
                      <a:pt x="124353" y="264583"/>
                    </a:lnTo>
                    <a:lnTo>
                      <a:pt x="124353" y="259291"/>
                    </a:lnTo>
                    <a:lnTo>
                      <a:pt x="124353" y="256645"/>
                    </a:lnTo>
                    <a:lnTo>
                      <a:pt x="124353" y="254000"/>
                    </a:lnTo>
                    <a:lnTo>
                      <a:pt x="124353" y="248708"/>
                    </a:lnTo>
                    <a:lnTo>
                      <a:pt x="124353" y="246062"/>
                    </a:lnTo>
                    <a:lnTo>
                      <a:pt x="124353" y="240770"/>
                    </a:lnTo>
                    <a:lnTo>
                      <a:pt x="126999" y="238125"/>
                    </a:lnTo>
                    <a:lnTo>
                      <a:pt x="124353" y="238125"/>
                    </a:lnTo>
                    <a:lnTo>
                      <a:pt x="119061" y="238125"/>
                    </a:lnTo>
                    <a:lnTo>
                      <a:pt x="113770" y="238125"/>
                    </a:lnTo>
                    <a:lnTo>
                      <a:pt x="116416" y="235479"/>
                    </a:lnTo>
                    <a:close/>
                    <a:moveTo>
                      <a:pt x="148166" y="206375"/>
                    </a:moveTo>
                    <a:lnTo>
                      <a:pt x="150812" y="206375"/>
                    </a:lnTo>
                    <a:lnTo>
                      <a:pt x="156104" y="211667"/>
                    </a:lnTo>
                    <a:lnTo>
                      <a:pt x="158750" y="214312"/>
                    </a:lnTo>
                    <a:lnTo>
                      <a:pt x="164041" y="216958"/>
                    </a:lnTo>
                    <a:lnTo>
                      <a:pt x="166687" y="219604"/>
                    </a:lnTo>
                    <a:lnTo>
                      <a:pt x="171979" y="219604"/>
                    </a:lnTo>
                    <a:lnTo>
                      <a:pt x="174625" y="222250"/>
                    </a:lnTo>
                    <a:lnTo>
                      <a:pt x="177271" y="224896"/>
                    </a:lnTo>
                    <a:lnTo>
                      <a:pt x="182562" y="238125"/>
                    </a:lnTo>
                    <a:lnTo>
                      <a:pt x="182562" y="243417"/>
                    </a:lnTo>
                    <a:lnTo>
                      <a:pt x="179916" y="240771"/>
                    </a:lnTo>
                    <a:lnTo>
                      <a:pt x="174625" y="238125"/>
                    </a:lnTo>
                    <a:lnTo>
                      <a:pt x="169333" y="235479"/>
                    </a:lnTo>
                    <a:lnTo>
                      <a:pt x="166687" y="232833"/>
                    </a:lnTo>
                    <a:lnTo>
                      <a:pt x="164041" y="232833"/>
                    </a:lnTo>
                    <a:lnTo>
                      <a:pt x="161395" y="230188"/>
                    </a:lnTo>
                    <a:lnTo>
                      <a:pt x="161395" y="227542"/>
                    </a:lnTo>
                    <a:lnTo>
                      <a:pt x="158750" y="227542"/>
                    </a:lnTo>
                    <a:lnTo>
                      <a:pt x="156104" y="230188"/>
                    </a:lnTo>
                    <a:lnTo>
                      <a:pt x="153458" y="235479"/>
                    </a:lnTo>
                    <a:lnTo>
                      <a:pt x="153458" y="238125"/>
                    </a:lnTo>
                    <a:lnTo>
                      <a:pt x="150812" y="235479"/>
                    </a:lnTo>
                    <a:lnTo>
                      <a:pt x="150812" y="230188"/>
                    </a:lnTo>
                    <a:lnTo>
                      <a:pt x="150812" y="227542"/>
                    </a:lnTo>
                    <a:lnTo>
                      <a:pt x="153458" y="224896"/>
                    </a:lnTo>
                    <a:lnTo>
                      <a:pt x="150812" y="224896"/>
                    </a:lnTo>
                    <a:lnTo>
                      <a:pt x="148166" y="224896"/>
                    </a:lnTo>
                    <a:lnTo>
                      <a:pt x="150812" y="219604"/>
                    </a:lnTo>
                    <a:lnTo>
                      <a:pt x="148166" y="209021"/>
                    </a:lnTo>
                    <a:close/>
                    <a:moveTo>
                      <a:pt x="195791" y="203729"/>
                    </a:moveTo>
                    <a:lnTo>
                      <a:pt x="198437" y="203729"/>
                    </a:lnTo>
                    <a:lnTo>
                      <a:pt x="201083" y="203729"/>
                    </a:lnTo>
                    <a:lnTo>
                      <a:pt x="206374" y="203729"/>
                    </a:lnTo>
                    <a:lnTo>
                      <a:pt x="206374" y="206375"/>
                    </a:lnTo>
                    <a:lnTo>
                      <a:pt x="206374" y="209021"/>
                    </a:lnTo>
                    <a:lnTo>
                      <a:pt x="209020" y="209021"/>
                    </a:lnTo>
                    <a:lnTo>
                      <a:pt x="214312" y="209021"/>
                    </a:lnTo>
                    <a:lnTo>
                      <a:pt x="214312" y="211666"/>
                    </a:lnTo>
                    <a:lnTo>
                      <a:pt x="211666" y="211666"/>
                    </a:lnTo>
                    <a:lnTo>
                      <a:pt x="211666" y="214312"/>
                    </a:lnTo>
                    <a:lnTo>
                      <a:pt x="214312" y="214312"/>
                    </a:lnTo>
                    <a:lnTo>
                      <a:pt x="211666" y="219604"/>
                    </a:lnTo>
                    <a:lnTo>
                      <a:pt x="211666" y="222250"/>
                    </a:lnTo>
                    <a:lnTo>
                      <a:pt x="211666" y="224895"/>
                    </a:lnTo>
                    <a:lnTo>
                      <a:pt x="216958" y="230187"/>
                    </a:lnTo>
                    <a:lnTo>
                      <a:pt x="219603" y="230187"/>
                    </a:lnTo>
                    <a:lnTo>
                      <a:pt x="219603" y="232833"/>
                    </a:lnTo>
                    <a:lnTo>
                      <a:pt x="219603" y="235479"/>
                    </a:lnTo>
                    <a:lnTo>
                      <a:pt x="222249" y="238125"/>
                    </a:lnTo>
                    <a:lnTo>
                      <a:pt x="224895" y="238125"/>
                    </a:lnTo>
                    <a:lnTo>
                      <a:pt x="224895" y="240770"/>
                    </a:lnTo>
                    <a:lnTo>
                      <a:pt x="230187" y="243416"/>
                    </a:lnTo>
                    <a:lnTo>
                      <a:pt x="232832" y="246062"/>
                    </a:lnTo>
                    <a:lnTo>
                      <a:pt x="235478" y="248708"/>
                    </a:lnTo>
                    <a:lnTo>
                      <a:pt x="232832" y="248708"/>
                    </a:lnTo>
                    <a:lnTo>
                      <a:pt x="230187" y="253999"/>
                    </a:lnTo>
                    <a:lnTo>
                      <a:pt x="230187" y="256645"/>
                    </a:lnTo>
                    <a:lnTo>
                      <a:pt x="230187" y="259291"/>
                    </a:lnTo>
                    <a:lnTo>
                      <a:pt x="227541" y="259291"/>
                    </a:lnTo>
                    <a:lnTo>
                      <a:pt x="224895" y="259291"/>
                    </a:lnTo>
                    <a:lnTo>
                      <a:pt x="222249" y="259291"/>
                    </a:lnTo>
                    <a:lnTo>
                      <a:pt x="219603" y="259291"/>
                    </a:lnTo>
                    <a:lnTo>
                      <a:pt x="216958" y="253999"/>
                    </a:lnTo>
                    <a:lnTo>
                      <a:pt x="216958" y="251354"/>
                    </a:lnTo>
                    <a:lnTo>
                      <a:pt x="214312" y="251354"/>
                    </a:lnTo>
                    <a:lnTo>
                      <a:pt x="209020" y="251354"/>
                    </a:lnTo>
                    <a:lnTo>
                      <a:pt x="206374" y="251354"/>
                    </a:lnTo>
                    <a:lnTo>
                      <a:pt x="206374" y="248708"/>
                    </a:lnTo>
                    <a:lnTo>
                      <a:pt x="203728" y="246062"/>
                    </a:lnTo>
                    <a:lnTo>
                      <a:pt x="198437" y="246062"/>
                    </a:lnTo>
                    <a:lnTo>
                      <a:pt x="198437" y="243416"/>
                    </a:lnTo>
                    <a:lnTo>
                      <a:pt x="203728" y="238125"/>
                    </a:lnTo>
                    <a:lnTo>
                      <a:pt x="203728" y="235479"/>
                    </a:lnTo>
                    <a:lnTo>
                      <a:pt x="203728" y="232833"/>
                    </a:lnTo>
                    <a:lnTo>
                      <a:pt x="201083" y="232833"/>
                    </a:lnTo>
                    <a:lnTo>
                      <a:pt x="198437" y="232833"/>
                    </a:lnTo>
                    <a:lnTo>
                      <a:pt x="193145" y="224895"/>
                    </a:lnTo>
                    <a:lnTo>
                      <a:pt x="190499" y="224895"/>
                    </a:lnTo>
                    <a:lnTo>
                      <a:pt x="187854" y="222250"/>
                    </a:lnTo>
                    <a:lnTo>
                      <a:pt x="182562" y="216958"/>
                    </a:lnTo>
                    <a:lnTo>
                      <a:pt x="179916" y="211666"/>
                    </a:lnTo>
                    <a:lnTo>
                      <a:pt x="177270" y="209021"/>
                    </a:lnTo>
                    <a:lnTo>
                      <a:pt x="177270" y="206375"/>
                    </a:lnTo>
                    <a:lnTo>
                      <a:pt x="179916" y="206375"/>
                    </a:lnTo>
                    <a:lnTo>
                      <a:pt x="182562" y="206375"/>
                    </a:lnTo>
                    <a:lnTo>
                      <a:pt x="187854" y="206375"/>
                    </a:lnTo>
                    <a:lnTo>
                      <a:pt x="193145" y="206375"/>
                    </a:lnTo>
                    <a:close/>
                    <a:moveTo>
                      <a:pt x="60854" y="179916"/>
                    </a:moveTo>
                    <a:lnTo>
                      <a:pt x="63500" y="179916"/>
                    </a:lnTo>
                    <a:lnTo>
                      <a:pt x="66145" y="179916"/>
                    </a:lnTo>
                    <a:lnTo>
                      <a:pt x="68791" y="179916"/>
                    </a:lnTo>
                    <a:lnTo>
                      <a:pt x="74083" y="179916"/>
                    </a:lnTo>
                    <a:lnTo>
                      <a:pt x="76729" y="179916"/>
                    </a:lnTo>
                    <a:lnTo>
                      <a:pt x="79375" y="182562"/>
                    </a:lnTo>
                    <a:lnTo>
                      <a:pt x="84666" y="182562"/>
                    </a:lnTo>
                    <a:lnTo>
                      <a:pt x="87312" y="182562"/>
                    </a:lnTo>
                    <a:lnTo>
                      <a:pt x="92604" y="185208"/>
                    </a:lnTo>
                    <a:lnTo>
                      <a:pt x="97895" y="187853"/>
                    </a:lnTo>
                    <a:lnTo>
                      <a:pt x="100541" y="187853"/>
                    </a:lnTo>
                    <a:lnTo>
                      <a:pt x="100541" y="190499"/>
                    </a:lnTo>
                    <a:lnTo>
                      <a:pt x="103187" y="193145"/>
                    </a:lnTo>
                    <a:lnTo>
                      <a:pt x="103187" y="195791"/>
                    </a:lnTo>
                    <a:lnTo>
                      <a:pt x="103187" y="198437"/>
                    </a:lnTo>
                    <a:lnTo>
                      <a:pt x="103187" y="203729"/>
                    </a:lnTo>
                    <a:lnTo>
                      <a:pt x="105833" y="209020"/>
                    </a:lnTo>
                    <a:lnTo>
                      <a:pt x="108479" y="209020"/>
                    </a:lnTo>
                    <a:lnTo>
                      <a:pt x="105833" y="211666"/>
                    </a:lnTo>
                    <a:lnTo>
                      <a:pt x="103187" y="216958"/>
                    </a:lnTo>
                    <a:lnTo>
                      <a:pt x="97895" y="216958"/>
                    </a:lnTo>
                    <a:lnTo>
                      <a:pt x="89958" y="214312"/>
                    </a:lnTo>
                    <a:lnTo>
                      <a:pt x="87312" y="211666"/>
                    </a:lnTo>
                    <a:lnTo>
                      <a:pt x="87312" y="209020"/>
                    </a:lnTo>
                    <a:lnTo>
                      <a:pt x="84666" y="206374"/>
                    </a:lnTo>
                    <a:lnTo>
                      <a:pt x="82020" y="203729"/>
                    </a:lnTo>
                    <a:lnTo>
                      <a:pt x="79375" y="201083"/>
                    </a:lnTo>
                    <a:lnTo>
                      <a:pt x="79375" y="198437"/>
                    </a:lnTo>
                    <a:lnTo>
                      <a:pt x="76729" y="190499"/>
                    </a:lnTo>
                    <a:lnTo>
                      <a:pt x="71437" y="190499"/>
                    </a:lnTo>
                    <a:lnTo>
                      <a:pt x="66145" y="187853"/>
                    </a:lnTo>
                    <a:lnTo>
                      <a:pt x="66145" y="185208"/>
                    </a:lnTo>
                    <a:lnTo>
                      <a:pt x="63500" y="185208"/>
                    </a:lnTo>
                    <a:lnTo>
                      <a:pt x="60854" y="185208"/>
                    </a:lnTo>
                    <a:close/>
                    <a:moveTo>
                      <a:pt x="111125" y="177270"/>
                    </a:moveTo>
                    <a:lnTo>
                      <a:pt x="116416" y="177270"/>
                    </a:lnTo>
                    <a:lnTo>
                      <a:pt x="119062" y="179916"/>
                    </a:lnTo>
                    <a:lnTo>
                      <a:pt x="119062" y="182562"/>
                    </a:lnTo>
                    <a:lnTo>
                      <a:pt x="121708" y="182562"/>
                    </a:lnTo>
                    <a:lnTo>
                      <a:pt x="124354" y="185207"/>
                    </a:lnTo>
                    <a:lnTo>
                      <a:pt x="127000" y="187853"/>
                    </a:lnTo>
                    <a:lnTo>
                      <a:pt x="124354" y="187853"/>
                    </a:lnTo>
                    <a:lnTo>
                      <a:pt x="121708" y="193145"/>
                    </a:lnTo>
                    <a:lnTo>
                      <a:pt x="119062" y="193145"/>
                    </a:lnTo>
                    <a:lnTo>
                      <a:pt x="113770" y="193145"/>
                    </a:lnTo>
                    <a:lnTo>
                      <a:pt x="108479" y="187853"/>
                    </a:lnTo>
                    <a:lnTo>
                      <a:pt x="105833" y="187853"/>
                    </a:lnTo>
                    <a:lnTo>
                      <a:pt x="108479" y="185207"/>
                    </a:lnTo>
                    <a:lnTo>
                      <a:pt x="111125" y="179916"/>
                    </a:lnTo>
                    <a:close/>
                    <a:moveTo>
                      <a:pt x="87312" y="0"/>
                    </a:moveTo>
                    <a:lnTo>
                      <a:pt x="89958" y="0"/>
                    </a:lnTo>
                    <a:lnTo>
                      <a:pt x="92604" y="2646"/>
                    </a:lnTo>
                    <a:lnTo>
                      <a:pt x="95250" y="5292"/>
                    </a:lnTo>
                    <a:lnTo>
                      <a:pt x="95250" y="10583"/>
                    </a:lnTo>
                    <a:lnTo>
                      <a:pt x="95250" y="13229"/>
                    </a:lnTo>
                    <a:lnTo>
                      <a:pt x="92604" y="13229"/>
                    </a:lnTo>
                    <a:lnTo>
                      <a:pt x="89958" y="15875"/>
                    </a:lnTo>
                    <a:lnTo>
                      <a:pt x="92604" y="21167"/>
                    </a:lnTo>
                    <a:lnTo>
                      <a:pt x="95250" y="23812"/>
                    </a:lnTo>
                    <a:lnTo>
                      <a:pt x="92604" y="29104"/>
                    </a:lnTo>
                    <a:lnTo>
                      <a:pt x="92604" y="42333"/>
                    </a:lnTo>
                    <a:lnTo>
                      <a:pt x="95250" y="47625"/>
                    </a:lnTo>
                    <a:lnTo>
                      <a:pt x="97896" y="50271"/>
                    </a:lnTo>
                    <a:lnTo>
                      <a:pt x="103187" y="50271"/>
                    </a:lnTo>
                    <a:lnTo>
                      <a:pt x="103187" y="52916"/>
                    </a:lnTo>
                    <a:lnTo>
                      <a:pt x="105833" y="55562"/>
                    </a:lnTo>
                    <a:lnTo>
                      <a:pt x="105833" y="58208"/>
                    </a:lnTo>
                    <a:lnTo>
                      <a:pt x="108479" y="58208"/>
                    </a:lnTo>
                    <a:lnTo>
                      <a:pt x="111125" y="58208"/>
                    </a:lnTo>
                    <a:lnTo>
                      <a:pt x="111125" y="63500"/>
                    </a:lnTo>
                    <a:lnTo>
                      <a:pt x="111125" y="68791"/>
                    </a:lnTo>
                    <a:lnTo>
                      <a:pt x="111125" y="74083"/>
                    </a:lnTo>
                    <a:lnTo>
                      <a:pt x="108479" y="76729"/>
                    </a:lnTo>
                    <a:lnTo>
                      <a:pt x="108479" y="79375"/>
                    </a:lnTo>
                    <a:lnTo>
                      <a:pt x="108479" y="82021"/>
                    </a:lnTo>
                    <a:lnTo>
                      <a:pt x="108479" y="84666"/>
                    </a:lnTo>
                    <a:lnTo>
                      <a:pt x="103187" y="87312"/>
                    </a:lnTo>
                    <a:lnTo>
                      <a:pt x="100541" y="87312"/>
                    </a:lnTo>
                    <a:lnTo>
                      <a:pt x="103187" y="84666"/>
                    </a:lnTo>
                    <a:lnTo>
                      <a:pt x="97896" y="87312"/>
                    </a:lnTo>
                    <a:lnTo>
                      <a:pt x="92604" y="89958"/>
                    </a:lnTo>
                    <a:lnTo>
                      <a:pt x="89958" y="89958"/>
                    </a:lnTo>
                    <a:lnTo>
                      <a:pt x="84666" y="89958"/>
                    </a:lnTo>
                    <a:lnTo>
                      <a:pt x="82021" y="92604"/>
                    </a:lnTo>
                    <a:lnTo>
                      <a:pt x="82021" y="95250"/>
                    </a:lnTo>
                    <a:lnTo>
                      <a:pt x="84666" y="97896"/>
                    </a:lnTo>
                    <a:lnTo>
                      <a:pt x="87312" y="97896"/>
                    </a:lnTo>
                    <a:lnTo>
                      <a:pt x="87312" y="100541"/>
                    </a:lnTo>
                    <a:lnTo>
                      <a:pt x="87312" y="105833"/>
                    </a:lnTo>
                    <a:lnTo>
                      <a:pt x="87312" y="108479"/>
                    </a:lnTo>
                    <a:lnTo>
                      <a:pt x="87312" y="111125"/>
                    </a:lnTo>
                    <a:lnTo>
                      <a:pt x="89958" y="113771"/>
                    </a:lnTo>
                    <a:lnTo>
                      <a:pt x="92604" y="113771"/>
                    </a:lnTo>
                    <a:lnTo>
                      <a:pt x="92604" y="119062"/>
                    </a:lnTo>
                    <a:lnTo>
                      <a:pt x="95250" y="124354"/>
                    </a:lnTo>
                    <a:lnTo>
                      <a:pt x="97896" y="129646"/>
                    </a:lnTo>
                    <a:lnTo>
                      <a:pt x="100541" y="134937"/>
                    </a:lnTo>
                    <a:lnTo>
                      <a:pt x="100541" y="137583"/>
                    </a:lnTo>
                    <a:lnTo>
                      <a:pt x="95250" y="134937"/>
                    </a:lnTo>
                    <a:lnTo>
                      <a:pt x="95250" y="140229"/>
                    </a:lnTo>
                    <a:lnTo>
                      <a:pt x="97896" y="145521"/>
                    </a:lnTo>
                    <a:lnTo>
                      <a:pt x="100541" y="148166"/>
                    </a:lnTo>
                    <a:lnTo>
                      <a:pt x="103187" y="150812"/>
                    </a:lnTo>
                    <a:lnTo>
                      <a:pt x="105833" y="153458"/>
                    </a:lnTo>
                    <a:lnTo>
                      <a:pt x="108479" y="158750"/>
                    </a:lnTo>
                    <a:lnTo>
                      <a:pt x="116417" y="158750"/>
                    </a:lnTo>
                    <a:lnTo>
                      <a:pt x="116417" y="156104"/>
                    </a:lnTo>
                    <a:lnTo>
                      <a:pt x="121708" y="158750"/>
                    </a:lnTo>
                    <a:lnTo>
                      <a:pt x="119062" y="156104"/>
                    </a:lnTo>
                    <a:lnTo>
                      <a:pt x="116417" y="153458"/>
                    </a:lnTo>
                    <a:lnTo>
                      <a:pt x="119062" y="150812"/>
                    </a:lnTo>
                    <a:lnTo>
                      <a:pt x="121708" y="153458"/>
                    </a:lnTo>
                    <a:lnTo>
                      <a:pt x="121708" y="150812"/>
                    </a:lnTo>
                    <a:lnTo>
                      <a:pt x="121708" y="148166"/>
                    </a:lnTo>
                    <a:lnTo>
                      <a:pt x="124354" y="148166"/>
                    </a:lnTo>
                    <a:lnTo>
                      <a:pt x="129646" y="148166"/>
                    </a:lnTo>
                    <a:lnTo>
                      <a:pt x="132292" y="150812"/>
                    </a:lnTo>
                    <a:lnTo>
                      <a:pt x="134938" y="153458"/>
                    </a:lnTo>
                    <a:lnTo>
                      <a:pt x="134938" y="156104"/>
                    </a:lnTo>
                    <a:lnTo>
                      <a:pt x="134938" y="158750"/>
                    </a:lnTo>
                    <a:lnTo>
                      <a:pt x="142875" y="158750"/>
                    </a:lnTo>
                    <a:lnTo>
                      <a:pt x="145521" y="158750"/>
                    </a:lnTo>
                    <a:lnTo>
                      <a:pt x="145521" y="156104"/>
                    </a:lnTo>
                    <a:lnTo>
                      <a:pt x="142875" y="153458"/>
                    </a:lnTo>
                    <a:lnTo>
                      <a:pt x="140230" y="150812"/>
                    </a:lnTo>
                    <a:lnTo>
                      <a:pt x="142875" y="150812"/>
                    </a:lnTo>
                    <a:lnTo>
                      <a:pt x="145521" y="150812"/>
                    </a:lnTo>
                    <a:lnTo>
                      <a:pt x="145521" y="148166"/>
                    </a:lnTo>
                    <a:lnTo>
                      <a:pt x="148167" y="148166"/>
                    </a:lnTo>
                    <a:lnTo>
                      <a:pt x="148167" y="150812"/>
                    </a:lnTo>
                    <a:lnTo>
                      <a:pt x="150813" y="150812"/>
                    </a:lnTo>
                    <a:lnTo>
                      <a:pt x="150813" y="153458"/>
                    </a:lnTo>
                    <a:lnTo>
                      <a:pt x="150813" y="156104"/>
                    </a:lnTo>
                    <a:lnTo>
                      <a:pt x="153459" y="156104"/>
                    </a:lnTo>
                    <a:lnTo>
                      <a:pt x="156105" y="158750"/>
                    </a:lnTo>
                    <a:lnTo>
                      <a:pt x="161396" y="161396"/>
                    </a:lnTo>
                    <a:lnTo>
                      <a:pt x="164042" y="161396"/>
                    </a:lnTo>
                    <a:lnTo>
                      <a:pt x="164042" y="164041"/>
                    </a:lnTo>
                    <a:lnTo>
                      <a:pt x="161396" y="166687"/>
                    </a:lnTo>
                    <a:lnTo>
                      <a:pt x="158751" y="166687"/>
                    </a:lnTo>
                    <a:lnTo>
                      <a:pt x="156105" y="166687"/>
                    </a:lnTo>
                    <a:lnTo>
                      <a:pt x="153459" y="166687"/>
                    </a:lnTo>
                    <a:lnTo>
                      <a:pt x="150813" y="166687"/>
                    </a:lnTo>
                    <a:lnTo>
                      <a:pt x="150813" y="171979"/>
                    </a:lnTo>
                    <a:lnTo>
                      <a:pt x="156105" y="171979"/>
                    </a:lnTo>
                    <a:lnTo>
                      <a:pt x="161396" y="174625"/>
                    </a:lnTo>
                    <a:lnTo>
                      <a:pt x="164042" y="177271"/>
                    </a:lnTo>
                    <a:lnTo>
                      <a:pt x="166688" y="179916"/>
                    </a:lnTo>
                    <a:lnTo>
                      <a:pt x="169334" y="179916"/>
                    </a:lnTo>
                    <a:lnTo>
                      <a:pt x="169334" y="182562"/>
                    </a:lnTo>
                    <a:lnTo>
                      <a:pt x="169334" y="185208"/>
                    </a:lnTo>
                    <a:lnTo>
                      <a:pt x="174626" y="185208"/>
                    </a:lnTo>
                    <a:lnTo>
                      <a:pt x="177271" y="182562"/>
                    </a:lnTo>
                    <a:lnTo>
                      <a:pt x="179917" y="182562"/>
                    </a:lnTo>
                    <a:lnTo>
                      <a:pt x="179917" y="185208"/>
                    </a:lnTo>
                    <a:lnTo>
                      <a:pt x="179917" y="187854"/>
                    </a:lnTo>
                    <a:lnTo>
                      <a:pt x="179917" y="193146"/>
                    </a:lnTo>
                    <a:lnTo>
                      <a:pt x="179917" y="201083"/>
                    </a:lnTo>
                    <a:lnTo>
                      <a:pt x="177271" y="203729"/>
                    </a:lnTo>
                    <a:lnTo>
                      <a:pt x="174626" y="203729"/>
                    </a:lnTo>
                    <a:lnTo>
                      <a:pt x="169334" y="203729"/>
                    </a:lnTo>
                    <a:lnTo>
                      <a:pt x="166688" y="201083"/>
                    </a:lnTo>
                    <a:lnTo>
                      <a:pt x="164042" y="198437"/>
                    </a:lnTo>
                    <a:lnTo>
                      <a:pt x="161396" y="195791"/>
                    </a:lnTo>
                    <a:lnTo>
                      <a:pt x="161396" y="193146"/>
                    </a:lnTo>
                    <a:lnTo>
                      <a:pt x="156105" y="187854"/>
                    </a:lnTo>
                    <a:lnTo>
                      <a:pt x="153459" y="187854"/>
                    </a:lnTo>
                    <a:lnTo>
                      <a:pt x="153459" y="190500"/>
                    </a:lnTo>
                    <a:lnTo>
                      <a:pt x="150813" y="187854"/>
                    </a:lnTo>
                    <a:lnTo>
                      <a:pt x="150813" y="185208"/>
                    </a:lnTo>
                    <a:lnTo>
                      <a:pt x="148167" y="179916"/>
                    </a:lnTo>
                    <a:lnTo>
                      <a:pt x="145521" y="177271"/>
                    </a:lnTo>
                    <a:lnTo>
                      <a:pt x="140230" y="174625"/>
                    </a:lnTo>
                    <a:lnTo>
                      <a:pt x="137584" y="174625"/>
                    </a:lnTo>
                    <a:lnTo>
                      <a:pt x="137584" y="171979"/>
                    </a:lnTo>
                    <a:lnTo>
                      <a:pt x="129646" y="166687"/>
                    </a:lnTo>
                    <a:lnTo>
                      <a:pt x="127000" y="164041"/>
                    </a:lnTo>
                    <a:lnTo>
                      <a:pt x="124354" y="161396"/>
                    </a:lnTo>
                    <a:lnTo>
                      <a:pt x="124354" y="164041"/>
                    </a:lnTo>
                    <a:lnTo>
                      <a:pt x="127000" y="166687"/>
                    </a:lnTo>
                    <a:lnTo>
                      <a:pt x="129646" y="169333"/>
                    </a:lnTo>
                    <a:lnTo>
                      <a:pt x="129646" y="171979"/>
                    </a:lnTo>
                    <a:lnTo>
                      <a:pt x="127000" y="171979"/>
                    </a:lnTo>
                    <a:lnTo>
                      <a:pt x="129646" y="174625"/>
                    </a:lnTo>
                    <a:lnTo>
                      <a:pt x="132292" y="177271"/>
                    </a:lnTo>
                    <a:lnTo>
                      <a:pt x="134938" y="179916"/>
                    </a:lnTo>
                    <a:lnTo>
                      <a:pt x="132292" y="179916"/>
                    </a:lnTo>
                    <a:lnTo>
                      <a:pt x="127000" y="179916"/>
                    </a:lnTo>
                    <a:lnTo>
                      <a:pt x="124354" y="177271"/>
                    </a:lnTo>
                    <a:lnTo>
                      <a:pt x="121708" y="171979"/>
                    </a:lnTo>
                    <a:lnTo>
                      <a:pt x="119062" y="169333"/>
                    </a:lnTo>
                    <a:lnTo>
                      <a:pt x="113771" y="169333"/>
                    </a:lnTo>
                    <a:lnTo>
                      <a:pt x="111125" y="166687"/>
                    </a:lnTo>
                    <a:lnTo>
                      <a:pt x="105833" y="164041"/>
                    </a:lnTo>
                    <a:lnTo>
                      <a:pt x="105833" y="161396"/>
                    </a:lnTo>
                    <a:lnTo>
                      <a:pt x="103187" y="161396"/>
                    </a:lnTo>
                    <a:lnTo>
                      <a:pt x="100541" y="164041"/>
                    </a:lnTo>
                    <a:lnTo>
                      <a:pt x="100541" y="166687"/>
                    </a:lnTo>
                    <a:lnTo>
                      <a:pt x="100541" y="169333"/>
                    </a:lnTo>
                    <a:lnTo>
                      <a:pt x="97896" y="171979"/>
                    </a:lnTo>
                    <a:lnTo>
                      <a:pt x="95250" y="174625"/>
                    </a:lnTo>
                    <a:lnTo>
                      <a:pt x="89958" y="174625"/>
                    </a:lnTo>
                    <a:lnTo>
                      <a:pt x="87312" y="171979"/>
                    </a:lnTo>
                    <a:lnTo>
                      <a:pt x="87312" y="169333"/>
                    </a:lnTo>
                    <a:lnTo>
                      <a:pt x="87312" y="166687"/>
                    </a:lnTo>
                    <a:lnTo>
                      <a:pt x="84666" y="166687"/>
                    </a:lnTo>
                    <a:lnTo>
                      <a:pt x="82021" y="166687"/>
                    </a:lnTo>
                    <a:lnTo>
                      <a:pt x="82021" y="164041"/>
                    </a:lnTo>
                    <a:lnTo>
                      <a:pt x="84666" y="161396"/>
                    </a:lnTo>
                    <a:lnTo>
                      <a:pt x="82021" y="158750"/>
                    </a:lnTo>
                    <a:lnTo>
                      <a:pt x="79375" y="156104"/>
                    </a:lnTo>
                    <a:lnTo>
                      <a:pt x="76729" y="158750"/>
                    </a:lnTo>
                    <a:lnTo>
                      <a:pt x="76729" y="161396"/>
                    </a:lnTo>
                    <a:lnTo>
                      <a:pt x="74083" y="164041"/>
                    </a:lnTo>
                    <a:lnTo>
                      <a:pt x="74083" y="158750"/>
                    </a:lnTo>
                    <a:lnTo>
                      <a:pt x="71437" y="153458"/>
                    </a:lnTo>
                    <a:lnTo>
                      <a:pt x="71437" y="150812"/>
                    </a:lnTo>
                    <a:lnTo>
                      <a:pt x="76729" y="145521"/>
                    </a:lnTo>
                    <a:lnTo>
                      <a:pt x="82021" y="142875"/>
                    </a:lnTo>
                    <a:lnTo>
                      <a:pt x="79375" y="140229"/>
                    </a:lnTo>
                    <a:lnTo>
                      <a:pt x="76729" y="132291"/>
                    </a:lnTo>
                    <a:lnTo>
                      <a:pt x="74083" y="132291"/>
                    </a:lnTo>
                    <a:lnTo>
                      <a:pt x="71437" y="132291"/>
                    </a:lnTo>
                    <a:lnTo>
                      <a:pt x="71437" y="134937"/>
                    </a:lnTo>
                    <a:lnTo>
                      <a:pt x="68791" y="132291"/>
                    </a:lnTo>
                    <a:lnTo>
                      <a:pt x="66146" y="132291"/>
                    </a:lnTo>
                    <a:lnTo>
                      <a:pt x="66146" y="134937"/>
                    </a:lnTo>
                    <a:lnTo>
                      <a:pt x="68791" y="140229"/>
                    </a:lnTo>
                    <a:lnTo>
                      <a:pt x="71437" y="140229"/>
                    </a:lnTo>
                    <a:lnTo>
                      <a:pt x="68791" y="142875"/>
                    </a:lnTo>
                    <a:lnTo>
                      <a:pt x="66146" y="142875"/>
                    </a:lnTo>
                    <a:lnTo>
                      <a:pt x="63500" y="142875"/>
                    </a:lnTo>
                    <a:lnTo>
                      <a:pt x="60854" y="137583"/>
                    </a:lnTo>
                    <a:lnTo>
                      <a:pt x="55562" y="134937"/>
                    </a:lnTo>
                    <a:lnTo>
                      <a:pt x="55562" y="132291"/>
                    </a:lnTo>
                    <a:lnTo>
                      <a:pt x="55562" y="129646"/>
                    </a:lnTo>
                    <a:lnTo>
                      <a:pt x="55562" y="127000"/>
                    </a:lnTo>
                    <a:lnTo>
                      <a:pt x="52916" y="127000"/>
                    </a:lnTo>
                    <a:lnTo>
                      <a:pt x="50270" y="127000"/>
                    </a:lnTo>
                    <a:lnTo>
                      <a:pt x="50270" y="129646"/>
                    </a:lnTo>
                    <a:lnTo>
                      <a:pt x="47625" y="127000"/>
                    </a:lnTo>
                    <a:lnTo>
                      <a:pt x="42333" y="124354"/>
                    </a:lnTo>
                    <a:lnTo>
                      <a:pt x="39687" y="119062"/>
                    </a:lnTo>
                    <a:lnTo>
                      <a:pt x="39687" y="113771"/>
                    </a:lnTo>
                    <a:lnTo>
                      <a:pt x="39687" y="108479"/>
                    </a:lnTo>
                    <a:lnTo>
                      <a:pt x="39687" y="105833"/>
                    </a:lnTo>
                    <a:lnTo>
                      <a:pt x="39687" y="103187"/>
                    </a:lnTo>
                    <a:lnTo>
                      <a:pt x="39687" y="100541"/>
                    </a:lnTo>
                    <a:lnTo>
                      <a:pt x="39687" y="97896"/>
                    </a:lnTo>
                    <a:lnTo>
                      <a:pt x="34395" y="92604"/>
                    </a:lnTo>
                    <a:lnTo>
                      <a:pt x="34395" y="87312"/>
                    </a:lnTo>
                    <a:lnTo>
                      <a:pt x="34395" y="84666"/>
                    </a:lnTo>
                    <a:lnTo>
                      <a:pt x="31750" y="84666"/>
                    </a:lnTo>
                    <a:lnTo>
                      <a:pt x="29104" y="84666"/>
                    </a:lnTo>
                    <a:lnTo>
                      <a:pt x="29104" y="82021"/>
                    </a:lnTo>
                    <a:lnTo>
                      <a:pt x="29104" y="76729"/>
                    </a:lnTo>
                    <a:lnTo>
                      <a:pt x="29104" y="74083"/>
                    </a:lnTo>
                    <a:lnTo>
                      <a:pt x="31750" y="74083"/>
                    </a:lnTo>
                    <a:lnTo>
                      <a:pt x="34395" y="71437"/>
                    </a:lnTo>
                    <a:lnTo>
                      <a:pt x="37041" y="71437"/>
                    </a:lnTo>
                    <a:lnTo>
                      <a:pt x="37041" y="76729"/>
                    </a:lnTo>
                    <a:lnTo>
                      <a:pt x="39687" y="76729"/>
                    </a:lnTo>
                    <a:lnTo>
                      <a:pt x="42333" y="76729"/>
                    </a:lnTo>
                    <a:lnTo>
                      <a:pt x="42333" y="79375"/>
                    </a:lnTo>
                    <a:lnTo>
                      <a:pt x="42333" y="82021"/>
                    </a:lnTo>
                    <a:lnTo>
                      <a:pt x="44979" y="84666"/>
                    </a:lnTo>
                    <a:lnTo>
                      <a:pt x="50270" y="84666"/>
                    </a:lnTo>
                    <a:lnTo>
                      <a:pt x="52916" y="84666"/>
                    </a:lnTo>
                    <a:lnTo>
                      <a:pt x="55562" y="82021"/>
                    </a:lnTo>
                    <a:lnTo>
                      <a:pt x="58208" y="76729"/>
                    </a:lnTo>
                    <a:lnTo>
                      <a:pt x="52916" y="74083"/>
                    </a:lnTo>
                    <a:lnTo>
                      <a:pt x="50270" y="74083"/>
                    </a:lnTo>
                    <a:lnTo>
                      <a:pt x="50270" y="71437"/>
                    </a:lnTo>
                    <a:lnTo>
                      <a:pt x="47625" y="68791"/>
                    </a:lnTo>
                    <a:lnTo>
                      <a:pt x="47625" y="66146"/>
                    </a:lnTo>
                    <a:lnTo>
                      <a:pt x="47625" y="63500"/>
                    </a:lnTo>
                    <a:lnTo>
                      <a:pt x="50270" y="60854"/>
                    </a:lnTo>
                    <a:lnTo>
                      <a:pt x="50270" y="58208"/>
                    </a:lnTo>
                    <a:lnTo>
                      <a:pt x="50270" y="55562"/>
                    </a:lnTo>
                    <a:lnTo>
                      <a:pt x="47625" y="52916"/>
                    </a:lnTo>
                    <a:lnTo>
                      <a:pt x="44979" y="50271"/>
                    </a:lnTo>
                    <a:lnTo>
                      <a:pt x="44979" y="47625"/>
                    </a:lnTo>
                    <a:lnTo>
                      <a:pt x="44979" y="44979"/>
                    </a:lnTo>
                    <a:lnTo>
                      <a:pt x="42333" y="42333"/>
                    </a:lnTo>
                    <a:lnTo>
                      <a:pt x="42333" y="39687"/>
                    </a:lnTo>
                    <a:lnTo>
                      <a:pt x="42333" y="37042"/>
                    </a:lnTo>
                    <a:lnTo>
                      <a:pt x="39687" y="37042"/>
                    </a:lnTo>
                    <a:lnTo>
                      <a:pt x="39687" y="34396"/>
                    </a:lnTo>
                    <a:lnTo>
                      <a:pt x="39687" y="31750"/>
                    </a:lnTo>
                    <a:lnTo>
                      <a:pt x="42333" y="29104"/>
                    </a:lnTo>
                    <a:lnTo>
                      <a:pt x="39687" y="26458"/>
                    </a:lnTo>
                    <a:lnTo>
                      <a:pt x="42333" y="23812"/>
                    </a:lnTo>
                    <a:lnTo>
                      <a:pt x="42333" y="21167"/>
                    </a:lnTo>
                    <a:lnTo>
                      <a:pt x="42333" y="18521"/>
                    </a:lnTo>
                    <a:lnTo>
                      <a:pt x="44979" y="15875"/>
                    </a:lnTo>
                    <a:lnTo>
                      <a:pt x="42333" y="13229"/>
                    </a:lnTo>
                    <a:lnTo>
                      <a:pt x="44979" y="10583"/>
                    </a:lnTo>
                    <a:lnTo>
                      <a:pt x="47625" y="7937"/>
                    </a:lnTo>
                    <a:lnTo>
                      <a:pt x="44979" y="7937"/>
                    </a:lnTo>
                    <a:lnTo>
                      <a:pt x="42333" y="5292"/>
                    </a:lnTo>
                    <a:lnTo>
                      <a:pt x="44979" y="5292"/>
                    </a:lnTo>
                    <a:lnTo>
                      <a:pt x="47625" y="2646"/>
                    </a:lnTo>
                    <a:lnTo>
                      <a:pt x="50270" y="5292"/>
                    </a:lnTo>
                    <a:lnTo>
                      <a:pt x="52916" y="2646"/>
                    </a:lnTo>
                    <a:lnTo>
                      <a:pt x="55562" y="5292"/>
                    </a:lnTo>
                    <a:lnTo>
                      <a:pt x="60854" y="5292"/>
                    </a:lnTo>
                    <a:lnTo>
                      <a:pt x="63500" y="2646"/>
                    </a:lnTo>
                    <a:lnTo>
                      <a:pt x="74083" y="5292"/>
                    </a:lnTo>
                    <a:lnTo>
                      <a:pt x="79375" y="7937"/>
                    </a:lnTo>
                    <a:lnTo>
                      <a:pt x="84666" y="7937"/>
                    </a:lnTo>
                    <a:lnTo>
                      <a:pt x="87312" y="5292"/>
                    </a:lnTo>
                    <a:lnTo>
                      <a:pt x="87312"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6" name="Poland">
                <a:extLst>
                  <a:ext uri="{FF2B5EF4-FFF2-40B4-BE49-F238E27FC236}">
                    <a16:creationId xmlns:a16="http://schemas.microsoft.com/office/drawing/2014/main" id="{9D0CB76E-28AD-49B3-AF1F-53FC8450BBC9}"/>
                  </a:ext>
                </a:extLst>
              </p:cNvPr>
              <p:cNvSpPr>
                <a:spLocks/>
              </p:cNvSpPr>
              <p:nvPr/>
            </p:nvSpPr>
            <p:spPr bwMode="auto">
              <a:xfrm>
                <a:off x="4378347" y="746491"/>
                <a:ext cx="264750" cy="151560"/>
              </a:xfrm>
              <a:custGeom>
                <a:avLst/>
                <a:gdLst/>
                <a:ahLst/>
                <a:cxnLst>
                  <a:cxn ang="0">
                    <a:pos x="18" y="72"/>
                  </a:cxn>
                  <a:cxn ang="0">
                    <a:pos x="16" y="60"/>
                  </a:cxn>
                  <a:cxn ang="0">
                    <a:pos x="12" y="46"/>
                  </a:cxn>
                  <a:cxn ang="0">
                    <a:pos x="10" y="40"/>
                  </a:cxn>
                  <a:cxn ang="0">
                    <a:pos x="6" y="38"/>
                  </a:cxn>
                  <a:cxn ang="0">
                    <a:pos x="0" y="34"/>
                  </a:cxn>
                  <a:cxn ang="0">
                    <a:pos x="2" y="28"/>
                  </a:cxn>
                  <a:cxn ang="0">
                    <a:pos x="4" y="26"/>
                  </a:cxn>
                  <a:cxn ang="0">
                    <a:pos x="4" y="18"/>
                  </a:cxn>
                  <a:cxn ang="0">
                    <a:pos x="10" y="18"/>
                  </a:cxn>
                  <a:cxn ang="0">
                    <a:pos x="16" y="12"/>
                  </a:cxn>
                  <a:cxn ang="0">
                    <a:pos x="32" y="8"/>
                  </a:cxn>
                  <a:cxn ang="0">
                    <a:pos x="50" y="6"/>
                  </a:cxn>
                  <a:cxn ang="0">
                    <a:pos x="64" y="0"/>
                  </a:cxn>
                  <a:cxn ang="0">
                    <a:pos x="82" y="0"/>
                  </a:cxn>
                  <a:cxn ang="0">
                    <a:pos x="90" y="6"/>
                  </a:cxn>
                  <a:cxn ang="0">
                    <a:pos x="86" y="4"/>
                  </a:cxn>
                  <a:cxn ang="0">
                    <a:pos x="84" y="6"/>
                  </a:cxn>
                  <a:cxn ang="0">
                    <a:pos x="86" y="10"/>
                  </a:cxn>
                  <a:cxn ang="0">
                    <a:pos x="94" y="10"/>
                  </a:cxn>
                  <a:cxn ang="0">
                    <a:pos x="98" y="4"/>
                  </a:cxn>
                  <a:cxn ang="0">
                    <a:pos x="94" y="12"/>
                  </a:cxn>
                  <a:cxn ang="0">
                    <a:pos x="96" y="12"/>
                  </a:cxn>
                  <a:cxn ang="0">
                    <a:pos x="100" y="8"/>
                  </a:cxn>
                  <a:cxn ang="0">
                    <a:pos x="120" y="10"/>
                  </a:cxn>
                  <a:cxn ang="0">
                    <a:pos x="130" y="8"/>
                  </a:cxn>
                  <a:cxn ang="0">
                    <a:pos x="144" y="8"/>
                  </a:cxn>
                  <a:cxn ang="0">
                    <a:pos x="150" y="6"/>
                  </a:cxn>
                  <a:cxn ang="0">
                    <a:pos x="154" y="8"/>
                  </a:cxn>
                  <a:cxn ang="0">
                    <a:pos x="158" y="10"/>
                  </a:cxn>
                  <a:cxn ang="0">
                    <a:pos x="164" y="18"/>
                  </a:cxn>
                  <a:cxn ang="0">
                    <a:pos x="170" y="26"/>
                  </a:cxn>
                  <a:cxn ang="0">
                    <a:pos x="166" y="38"/>
                  </a:cxn>
                  <a:cxn ang="0">
                    <a:pos x="162" y="44"/>
                  </a:cxn>
                  <a:cxn ang="0">
                    <a:pos x="168" y="58"/>
                  </a:cxn>
                  <a:cxn ang="0">
                    <a:pos x="180" y="72"/>
                  </a:cxn>
                  <a:cxn ang="0">
                    <a:pos x="184" y="76"/>
                  </a:cxn>
                  <a:cxn ang="0">
                    <a:pos x="180" y="78"/>
                  </a:cxn>
                  <a:cxn ang="0">
                    <a:pos x="180" y="80"/>
                  </a:cxn>
                  <a:cxn ang="0">
                    <a:pos x="174" y="86"/>
                  </a:cxn>
                  <a:cxn ang="0">
                    <a:pos x="166" y="96"/>
                  </a:cxn>
                  <a:cxn ang="0">
                    <a:pos x="164" y="104"/>
                  </a:cxn>
                  <a:cxn ang="0">
                    <a:pos x="160" y="104"/>
                  </a:cxn>
                  <a:cxn ang="0">
                    <a:pos x="140" y="98"/>
                  </a:cxn>
                  <a:cxn ang="0">
                    <a:pos x="132" y="98"/>
                  </a:cxn>
                  <a:cxn ang="0">
                    <a:pos x="130" y="102"/>
                  </a:cxn>
                  <a:cxn ang="0">
                    <a:pos x="122" y="98"/>
                  </a:cxn>
                  <a:cxn ang="0">
                    <a:pos x="118" y="100"/>
                  </a:cxn>
                  <a:cxn ang="0">
                    <a:pos x="112" y="98"/>
                  </a:cxn>
                  <a:cxn ang="0">
                    <a:pos x="106" y="98"/>
                  </a:cxn>
                  <a:cxn ang="0">
                    <a:pos x="96" y="96"/>
                  </a:cxn>
                  <a:cxn ang="0">
                    <a:pos x="72" y="86"/>
                  </a:cxn>
                  <a:cxn ang="0">
                    <a:pos x="68" y="80"/>
                  </a:cxn>
                  <a:cxn ang="0">
                    <a:pos x="62" y="80"/>
                  </a:cxn>
                  <a:cxn ang="0">
                    <a:pos x="56" y="80"/>
                  </a:cxn>
                  <a:cxn ang="0">
                    <a:pos x="56" y="82"/>
                  </a:cxn>
                  <a:cxn ang="0">
                    <a:pos x="52" y="84"/>
                  </a:cxn>
                  <a:cxn ang="0">
                    <a:pos x="46" y="80"/>
                  </a:cxn>
                  <a:cxn ang="0">
                    <a:pos x="28" y="76"/>
                  </a:cxn>
                  <a:cxn ang="0">
                    <a:pos x="18" y="74"/>
                  </a:cxn>
                </a:cxnLst>
                <a:rect l="0" t="0" r="r" b="b"/>
                <a:pathLst>
                  <a:path w="184" h="104">
                    <a:moveTo>
                      <a:pt x="18" y="74"/>
                    </a:moveTo>
                    <a:lnTo>
                      <a:pt x="18" y="74"/>
                    </a:lnTo>
                    <a:lnTo>
                      <a:pt x="18" y="72"/>
                    </a:lnTo>
                    <a:lnTo>
                      <a:pt x="18" y="68"/>
                    </a:lnTo>
                    <a:lnTo>
                      <a:pt x="18" y="68"/>
                    </a:lnTo>
                    <a:lnTo>
                      <a:pt x="16" y="60"/>
                    </a:lnTo>
                    <a:lnTo>
                      <a:pt x="12" y="50"/>
                    </a:lnTo>
                    <a:lnTo>
                      <a:pt x="12" y="50"/>
                    </a:lnTo>
                    <a:lnTo>
                      <a:pt x="12" y="46"/>
                    </a:lnTo>
                    <a:lnTo>
                      <a:pt x="12" y="42"/>
                    </a:lnTo>
                    <a:lnTo>
                      <a:pt x="12" y="42"/>
                    </a:lnTo>
                    <a:lnTo>
                      <a:pt x="10" y="40"/>
                    </a:lnTo>
                    <a:lnTo>
                      <a:pt x="8" y="40"/>
                    </a:lnTo>
                    <a:lnTo>
                      <a:pt x="6" y="38"/>
                    </a:lnTo>
                    <a:lnTo>
                      <a:pt x="6" y="38"/>
                    </a:lnTo>
                    <a:lnTo>
                      <a:pt x="2" y="36"/>
                    </a:lnTo>
                    <a:lnTo>
                      <a:pt x="0" y="36"/>
                    </a:lnTo>
                    <a:lnTo>
                      <a:pt x="0" y="34"/>
                    </a:lnTo>
                    <a:lnTo>
                      <a:pt x="0" y="34"/>
                    </a:lnTo>
                    <a:lnTo>
                      <a:pt x="0" y="32"/>
                    </a:lnTo>
                    <a:lnTo>
                      <a:pt x="2" y="28"/>
                    </a:lnTo>
                    <a:lnTo>
                      <a:pt x="4" y="26"/>
                    </a:lnTo>
                    <a:lnTo>
                      <a:pt x="4" y="26"/>
                    </a:lnTo>
                    <a:lnTo>
                      <a:pt x="4" y="26"/>
                    </a:lnTo>
                    <a:lnTo>
                      <a:pt x="4" y="22"/>
                    </a:lnTo>
                    <a:lnTo>
                      <a:pt x="4" y="18"/>
                    </a:lnTo>
                    <a:lnTo>
                      <a:pt x="4" y="18"/>
                    </a:lnTo>
                    <a:lnTo>
                      <a:pt x="8" y="18"/>
                    </a:lnTo>
                    <a:lnTo>
                      <a:pt x="8" y="18"/>
                    </a:lnTo>
                    <a:lnTo>
                      <a:pt x="10" y="18"/>
                    </a:lnTo>
                    <a:lnTo>
                      <a:pt x="10" y="16"/>
                    </a:lnTo>
                    <a:lnTo>
                      <a:pt x="12" y="12"/>
                    </a:lnTo>
                    <a:lnTo>
                      <a:pt x="16" y="12"/>
                    </a:lnTo>
                    <a:lnTo>
                      <a:pt x="16" y="12"/>
                    </a:lnTo>
                    <a:lnTo>
                      <a:pt x="32" y="8"/>
                    </a:lnTo>
                    <a:lnTo>
                      <a:pt x="32" y="8"/>
                    </a:lnTo>
                    <a:lnTo>
                      <a:pt x="42" y="8"/>
                    </a:lnTo>
                    <a:lnTo>
                      <a:pt x="44" y="8"/>
                    </a:lnTo>
                    <a:lnTo>
                      <a:pt x="50" y="6"/>
                    </a:lnTo>
                    <a:lnTo>
                      <a:pt x="50" y="6"/>
                    </a:lnTo>
                    <a:lnTo>
                      <a:pt x="54" y="2"/>
                    </a:lnTo>
                    <a:lnTo>
                      <a:pt x="64" y="0"/>
                    </a:lnTo>
                    <a:lnTo>
                      <a:pt x="64" y="0"/>
                    </a:lnTo>
                    <a:lnTo>
                      <a:pt x="74" y="0"/>
                    </a:lnTo>
                    <a:lnTo>
                      <a:pt x="82" y="0"/>
                    </a:lnTo>
                    <a:lnTo>
                      <a:pt x="82" y="0"/>
                    </a:lnTo>
                    <a:lnTo>
                      <a:pt x="88" y="4"/>
                    </a:lnTo>
                    <a:lnTo>
                      <a:pt x="90" y="6"/>
                    </a:lnTo>
                    <a:lnTo>
                      <a:pt x="88" y="6"/>
                    </a:lnTo>
                    <a:lnTo>
                      <a:pt x="88" y="6"/>
                    </a:lnTo>
                    <a:lnTo>
                      <a:pt x="86" y="4"/>
                    </a:lnTo>
                    <a:lnTo>
                      <a:pt x="84" y="4"/>
                    </a:lnTo>
                    <a:lnTo>
                      <a:pt x="84" y="6"/>
                    </a:lnTo>
                    <a:lnTo>
                      <a:pt x="84" y="6"/>
                    </a:lnTo>
                    <a:lnTo>
                      <a:pt x="84" y="8"/>
                    </a:lnTo>
                    <a:lnTo>
                      <a:pt x="86" y="10"/>
                    </a:lnTo>
                    <a:lnTo>
                      <a:pt x="86" y="10"/>
                    </a:lnTo>
                    <a:lnTo>
                      <a:pt x="90" y="12"/>
                    </a:lnTo>
                    <a:lnTo>
                      <a:pt x="94" y="10"/>
                    </a:lnTo>
                    <a:lnTo>
                      <a:pt x="94" y="10"/>
                    </a:lnTo>
                    <a:lnTo>
                      <a:pt x="98" y="6"/>
                    </a:lnTo>
                    <a:lnTo>
                      <a:pt x="98" y="6"/>
                    </a:lnTo>
                    <a:lnTo>
                      <a:pt x="98" y="4"/>
                    </a:lnTo>
                    <a:lnTo>
                      <a:pt x="98" y="6"/>
                    </a:lnTo>
                    <a:lnTo>
                      <a:pt x="98" y="6"/>
                    </a:lnTo>
                    <a:lnTo>
                      <a:pt x="94" y="12"/>
                    </a:lnTo>
                    <a:lnTo>
                      <a:pt x="94" y="12"/>
                    </a:lnTo>
                    <a:lnTo>
                      <a:pt x="96" y="12"/>
                    </a:lnTo>
                    <a:lnTo>
                      <a:pt x="96" y="12"/>
                    </a:lnTo>
                    <a:lnTo>
                      <a:pt x="98" y="12"/>
                    </a:lnTo>
                    <a:lnTo>
                      <a:pt x="98" y="12"/>
                    </a:lnTo>
                    <a:lnTo>
                      <a:pt x="100" y="8"/>
                    </a:lnTo>
                    <a:lnTo>
                      <a:pt x="100" y="8"/>
                    </a:lnTo>
                    <a:lnTo>
                      <a:pt x="114" y="8"/>
                    </a:lnTo>
                    <a:lnTo>
                      <a:pt x="120" y="10"/>
                    </a:lnTo>
                    <a:lnTo>
                      <a:pt x="126" y="10"/>
                    </a:lnTo>
                    <a:lnTo>
                      <a:pt x="130" y="8"/>
                    </a:lnTo>
                    <a:lnTo>
                      <a:pt x="130" y="8"/>
                    </a:lnTo>
                    <a:lnTo>
                      <a:pt x="136" y="6"/>
                    </a:lnTo>
                    <a:lnTo>
                      <a:pt x="140" y="8"/>
                    </a:lnTo>
                    <a:lnTo>
                      <a:pt x="144" y="8"/>
                    </a:lnTo>
                    <a:lnTo>
                      <a:pt x="146" y="6"/>
                    </a:lnTo>
                    <a:lnTo>
                      <a:pt x="146" y="6"/>
                    </a:lnTo>
                    <a:lnTo>
                      <a:pt x="150" y="6"/>
                    </a:lnTo>
                    <a:lnTo>
                      <a:pt x="150" y="6"/>
                    </a:lnTo>
                    <a:lnTo>
                      <a:pt x="152" y="8"/>
                    </a:lnTo>
                    <a:lnTo>
                      <a:pt x="154" y="8"/>
                    </a:lnTo>
                    <a:lnTo>
                      <a:pt x="154" y="8"/>
                    </a:lnTo>
                    <a:lnTo>
                      <a:pt x="156" y="8"/>
                    </a:lnTo>
                    <a:lnTo>
                      <a:pt x="158" y="10"/>
                    </a:lnTo>
                    <a:lnTo>
                      <a:pt x="162" y="14"/>
                    </a:lnTo>
                    <a:lnTo>
                      <a:pt x="162" y="14"/>
                    </a:lnTo>
                    <a:lnTo>
                      <a:pt x="164" y="18"/>
                    </a:lnTo>
                    <a:lnTo>
                      <a:pt x="166" y="24"/>
                    </a:lnTo>
                    <a:lnTo>
                      <a:pt x="166" y="24"/>
                    </a:lnTo>
                    <a:lnTo>
                      <a:pt x="170" y="26"/>
                    </a:lnTo>
                    <a:lnTo>
                      <a:pt x="172" y="30"/>
                    </a:lnTo>
                    <a:lnTo>
                      <a:pt x="172" y="34"/>
                    </a:lnTo>
                    <a:lnTo>
                      <a:pt x="166" y="38"/>
                    </a:lnTo>
                    <a:lnTo>
                      <a:pt x="166" y="38"/>
                    </a:lnTo>
                    <a:lnTo>
                      <a:pt x="162" y="40"/>
                    </a:lnTo>
                    <a:lnTo>
                      <a:pt x="162" y="44"/>
                    </a:lnTo>
                    <a:lnTo>
                      <a:pt x="166" y="48"/>
                    </a:lnTo>
                    <a:lnTo>
                      <a:pt x="168" y="58"/>
                    </a:lnTo>
                    <a:lnTo>
                      <a:pt x="168" y="58"/>
                    </a:lnTo>
                    <a:lnTo>
                      <a:pt x="172" y="66"/>
                    </a:lnTo>
                    <a:lnTo>
                      <a:pt x="176" y="70"/>
                    </a:lnTo>
                    <a:lnTo>
                      <a:pt x="180" y="72"/>
                    </a:lnTo>
                    <a:lnTo>
                      <a:pt x="184" y="74"/>
                    </a:lnTo>
                    <a:lnTo>
                      <a:pt x="184" y="74"/>
                    </a:lnTo>
                    <a:lnTo>
                      <a:pt x="184" y="76"/>
                    </a:lnTo>
                    <a:lnTo>
                      <a:pt x="182" y="74"/>
                    </a:lnTo>
                    <a:lnTo>
                      <a:pt x="180" y="74"/>
                    </a:lnTo>
                    <a:lnTo>
                      <a:pt x="180" y="78"/>
                    </a:lnTo>
                    <a:lnTo>
                      <a:pt x="180" y="78"/>
                    </a:lnTo>
                    <a:lnTo>
                      <a:pt x="182" y="80"/>
                    </a:lnTo>
                    <a:lnTo>
                      <a:pt x="180" y="80"/>
                    </a:lnTo>
                    <a:lnTo>
                      <a:pt x="176" y="82"/>
                    </a:lnTo>
                    <a:lnTo>
                      <a:pt x="174" y="86"/>
                    </a:lnTo>
                    <a:lnTo>
                      <a:pt x="174" y="86"/>
                    </a:lnTo>
                    <a:lnTo>
                      <a:pt x="168" y="92"/>
                    </a:lnTo>
                    <a:lnTo>
                      <a:pt x="166" y="94"/>
                    </a:lnTo>
                    <a:lnTo>
                      <a:pt x="166" y="96"/>
                    </a:lnTo>
                    <a:lnTo>
                      <a:pt x="166" y="100"/>
                    </a:lnTo>
                    <a:lnTo>
                      <a:pt x="166" y="100"/>
                    </a:lnTo>
                    <a:lnTo>
                      <a:pt x="164" y="104"/>
                    </a:lnTo>
                    <a:lnTo>
                      <a:pt x="164" y="104"/>
                    </a:lnTo>
                    <a:lnTo>
                      <a:pt x="160" y="104"/>
                    </a:lnTo>
                    <a:lnTo>
                      <a:pt x="160" y="104"/>
                    </a:lnTo>
                    <a:lnTo>
                      <a:pt x="152" y="104"/>
                    </a:lnTo>
                    <a:lnTo>
                      <a:pt x="146" y="100"/>
                    </a:lnTo>
                    <a:lnTo>
                      <a:pt x="140" y="98"/>
                    </a:lnTo>
                    <a:lnTo>
                      <a:pt x="136" y="96"/>
                    </a:lnTo>
                    <a:lnTo>
                      <a:pt x="136" y="96"/>
                    </a:lnTo>
                    <a:lnTo>
                      <a:pt x="132" y="98"/>
                    </a:lnTo>
                    <a:lnTo>
                      <a:pt x="132" y="100"/>
                    </a:lnTo>
                    <a:lnTo>
                      <a:pt x="132" y="100"/>
                    </a:lnTo>
                    <a:lnTo>
                      <a:pt x="130" y="102"/>
                    </a:lnTo>
                    <a:lnTo>
                      <a:pt x="130" y="102"/>
                    </a:lnTo>
                    <a:lnTo>
                      <a:pt x="126" y="100"/>
                    </a:lnTo>
                    <a:lnTo>
                      <a:pt x="122" y="98"/>
                    </a:lnTo>
                    <a:lnTo>
                      <a:pt x="122" y="98"/>
                    </a:lnTo>
                    <a:lnTo>
                      <a:pt x="120" y="98"/>
                    </a:lnTo>
                    <a:lnTo>
                      <a:pt x="118" y="100"/>
                    </a:lnTo>
                    <a:lnTo>
                      <a:pt x="116" y="100"/>
                    </a:lnTo>
                    <a:lnTo>
                      <a:pt x="112" y="98"/>
                    </a:lnTo>
                    <a:lnTo>
                      <a:pt x="112" y="98"/>
                    </a:lnTo>
                    <a:lnTo>
                      <a:pt x="108" y="94"/>
                    </a:lnTo>
                    <a:lnTo>
                      <a:pt x="106" y="98"/>
                    </a:lnTo>
                    <a:lnTo>
                      <a:pt x="106" y="98"/>
                    </a:lnTo>
                    <a:lnTo>
                      <a:pt x="104" y="100"/>
                    </a:lnTo>
                    <a:lnTo>
                      <a:pt x="96" y="96"/>
                    </a:lnTo>
                    <a:lnTo>
                      <a:pt x="96" y="96"/>
                    </a:lnTo>
                    <a:lnTo>
                      <a:pt x="86" y="90"/>
                    </a:lnTo>
                    <a:lnTo>
                      <a:pt x="78" y="88"/>
                    </a:lnTo>
                    <a:lnTo>
                      <a:pt x="72" y="86"/>
                    </a:lnTo>
                    <a:lnTo>
                      <a:pt x="70" y="84"/>
                    </a:lnTo>
                    <a:lnTo>
                      <a:pt x="70" y="84"/>
                    </a:lnTo>
                    <a:lnTo>
                      <a:pt x="68" y="80"/>
                    </a:lnTo>
                    <a:lnTo>
                      <a:pt x="66" y="80"/>
                    </a:lnTo>
                    <a:lnTo>
                      <a:pt x="66" y="80"/>
                    </a:lnTo>
                    <a:lnTo>
                      <a:pt x="62" y="80"/>
                    </a:lnTo>
                    <a:lnTo>
                      <a:pt x="58" y="78"/>
                    </a:lnTo>
                    <a:lnTo>
                      <a:pt x="56" y="78"/>
                    </a:lnTo>
                    <a:lnTo>
                      <a:pt x="56" y="80"/>
                    </a:lnTo>
                    <a:lnTo>
                      <a:pt x="56" y="80"/>
                    </a:lnTo>
                    <a:lnTo>
                      <a:pt x="58" y="82"/>
                    </a:lnTo>
                    <a:lnTo>
                      <a:pt x="56" y="82"/>
                    </a:lnTo>
                    <a:lnTo>
                      <a:pt x="54" y="82"/>
                    </a:lnTo>
                    <a:lnTo>
                      <a:pt x="52" y="84"/>
                    </a:lnTo>
                    <a:lnTo>
                      <a:pt x="52" y="84"/>
                    </a:lnTo>
                    <a:lnTo>
                      <a:pt x="52" y="84"/>
                    </a:lnTo>
                    <a:lnTo>
                      <a:pt x="50" y="82"/>
                    </a:lnTo>
                    <a:lnTo>
                      <a:pt x="46" y="80"/>
                    </a:lnTo>
                    <a:lnTo>
                      <a:pt x="42" y="78"/>
                    </a:lnTo>
                    <a:lnTo>
                      <a:pt x="42" y="78"/>
                    </a:lnTo>
                    <a:lnTo>
                      <a:pt x="28" y="76"/>
                    </a:lnTo>
                    <a:lnTo>
                      <a:pt x="22" y="74"/>
                    </a:lnTo>
                    <a:lnTo>
                      <a:pt x="20" y="72"/>
                    </a:lnTo>
                    <a:lnTo>
                      <a:pt x="18" y="74"/>
                    </a:lnTo>
                    <a:lnTo>
                      <a:pt x="18" y="7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7" name="Portugal">
                <a:extLst>
                  <a:ext uri="{FF2B5EF4-FFF2-40B4-BE49-F238E27FC236}">
                    <a16:creationId xmlns:a16="http://schemas.microsoft.com/office/drawing/2014/main" id="{3295CFDC-CA25-4D0C-8CFF-5CF825AC6D3E}"/>
                  </a:ext>
                </a:extLst>
              </p:cNvPr>
              <p:cNvSpPr>
                <a:spLocks/>
              </p:cNvSpPr>
              <p:nvPr/>
            </p:nvSpPr>
            <p:spPr bwMode="auto">
              <a:xfrm>
                <a:off x="3768271" y="1119565"/>
                <a:ext cx="80575" cy="163220"/>
              </a:xfrm>
              <a:custGeom>
                <a:avLst/>
                <a:gdLst/>
                <a:ahLst/>
                <a:cxnLst>
                  <a:cxn ang="0">
                    <a:pos x="32" y="110"/>
                  </a:cxn>
                  <a:cxn ang="0">
                    <a:pos x="22" y="112"/>
                  </a:cxn>
                  <a:cxn ang="0">
                    <a:pos x="18" y="110"/>
                  </a:cxn>
                  <a:cxn ang="0">
                    <a:pos x="12" y="110"/>
                  </a:cxn>
                  <a:cxn ang="0">
                    <a:pos x="4" y="110"/>
                  </a:cxn>
                  <a:cxn ang="0">
                    <a:pos x="2" y="108"/>
                  </a:cxn>
                  <a:cxn ang="0">
                    <a:pos x="6" y="104"/>
                  </a:cxn>
                  <a:cxn ang="0">
                    <a:pos x="10" y="98"/>
                  </a:cxn>
                  <a:cxn ang="0">
                    <a:pos x="10" y="94"/>
                  </a:cxn>
                  <a:cxn ang="0">
                    <a:pos x="10" y="92"/>
                  </a:cxn>
                  <a:cxn ang="0">
                    <a:pos x="10" y="80"/>
                  </a:cxn>
                  <a:cxn ang="0">
                    <a:pos x="12" y="78"/>
                  </a:cxn>
                  <a:cxn ang="0">
                    <a:pos x="4" y="80"/>
                  </a:cxn>
                  <a:cxn ang="0">
                    <a:pos x="4" y="72"/>
                  </a:cxn>
                  <a:cxn ang="0">
                    <a:pos x="2" y="72"/>
                  </a:cxn>
                  <a:cxn ang="0">
                    <a:pos x="0" y="68"/>
                  </a:cxn>
                  <a:cxn ang="0">
                    <a:pos x="0" y="62"/>
                  </a:cxn>
                  <a:cxn ang="0">
                    <a:pos x="0" y="58"/>
                  </a:cxn>
                  <a:cxn ang="0">
                    <a:pos x="6" y="52"/>
                  </a:cxn>
                  <a:cxn ang="0">
                    <a:pos x="8" y="46"/>
                  </a:cxn>
                  <a:cxn ang="0">
                    <a:pos x="12" y="32"/>
                  </a:cxn>
                  <a:cxn ang="0">
                    <a:pos x="16" y="18"/>
                  </a:cxn>
                  <a:cxn ang="0">
                    <a:pos x="16" y="12"/>
                  </a:cxn>
                  <a:cxn ang="0">
                    <a:pos x="16" y="10"/>
                  </a:cxn>
                  <a:cxn ang="0">
                    <a:pos x="16" y="6"/>
                  </a:cxn>
                  <a:cxn ang="0">
                    <a:pos x="18" y="2"/>
                  </a:cxn>
                  <a:cxn ang="0">
                    <a:pos x="20" y="0"/>
                  </a:cxn>
                  <a:cxn ang="0">
                    <a:pos x="30" y="0"/>
                  </a:cxn>
                  <a:cxn ang="0">
                    <a:pos x="30" y="4"/>
                  </a:cxn>
                  <a:cxn ang="0">
                    <a:pos x="32" y="6"/>
                  </a:cxn>
                  <a:cxn ang="0">
                    <a:pos x="42" y="6"/>
                  </a:cxn>
                  <a:cxn ang="0">
                    <a:pos x="50" y="4"/>
                  </a:cxn>
                  <a:cxn ang="0">
                    <a:pos x="54" y="8"/>
                  </a:cxn>
                  <a:cxn ang="0">
                    <a:pos x="56" y="10"/>
                  </a:cxn>
                  <a:cxn ang="0">
                    <a:pos x="52" y="14"/>
                  </a:cxn>
                  <a:cxn ang="0">
                    <a:pos x="46" y="24"/>
                  </a:cxn>
                  <a:cxn ang="0">
                    <a:pos x="44" y="24"/>
                  </a:cxn>
                  <a:cxn ang="0">
                    <a:pos x="46" y="28"/>
                  </a:cxn>
                  <a:cxn ang="0">
                    <a:pos x="44" y="36"/>
                  </a:cxn>
                  <a:cxn ang="0">
                    <a:pos x="44" y="38"/>
                  </a:cxn>
                  <a:cxn ang="0">
                    <a:pos x="46" y="42"/>
                  </a:cxn>
                  <a:cxn ang="0">
                    <a:pos x="42" y="52"/>
                  </a:cxn>
                  <a:cxn ang="0">
                    <a:pos x="34" y="52"/>
                  </a:cxn>
                  <a:cxn ang="0">
                    <a:pos x="40" y="64"/>
                  </a:cxn>
                  <a:cxn ang="0">
                    <a:pos x="40" y="72"/>
                  </a:cxn>
                  <a:cxn ang="0">
                    <a:pos x="36" y="80"/>
                  </a:cxn>
                  <a:cxn ang="0">
                    <a:pos x="40" y="86"/>
                  </a:cxn>
                  <a:cxn ang="0">
                    <a:pos x="38" y="92"/>
                  </a:cxn>
                  <a:cxn ang="0">
                    <a:pos x="32" y="102"/>
                  </a:cxn>
                  <a:cxn ang="0">
                    <a:pos x="34" y="106"/>
                  </a:cxn>
                </a:cxnLst>
                <a:rect l="0" t="0" r="r" b="b"/>
                <a:pathLst>
                  <a:path w="56" h="112">
                    <a:moveTo>
                      <a:pt x="34" y="106"/>
                    </a:moveTo>
                    <a:lnTo>
                      <a:pt x="34" y="106"/>
                    </a:lnTo>
                    <a:lnTo>
                      <a:pt x="32" y="110"/>
                    </a:lnTo>
                    <a:lnTo>
                      <a:pt x="28" y="110"/>
                    </a:lnTo>
                    <a:lnTo>
                      <a:pt x="28" y="110"/>
                    </a:lnTo>
                    <a:lnTo>
                      <a:pt x="22" y="112"/>
                    </a:lnTo>
                    <a:lnTo>
                      <a:pt x="20" y="112"/>
                    </a:lnTo>
                    <a:lnTo>
                      <a:pt x="18" y="110"/>
                    </a:lnTo>
                    <a:lnTo>
                      <a:pt x="18" y="110"/>
                    </a:lnTo>
                    <a:lnTo>
                      <a:pt x="16" y="110"/>
                    </a:lnTo>
                    <a:lnTo>
                      <a:pt x="12" y="110"/>
                    </a:lnTo>
                    <a:lnTo>
                      <a:pt x="12" y="110"/>
                    </a:lnTo>
                    <a:lnTo>
                      <a:pt x="10" y="110"/>
                    </a:lnTo>
                    <a:lnTo>
                      <a:pt x="4" y="110"/>
                    </a:lnTo>
                    <a:lnTo>
                      <a:pt x="4" y="110"/>
                    </a:lnTo>
                    <a:lnTo>
                      <a:pt x="2" y="110"/>
                    </a:lnTo>
                    <a:lnTo>
                      <a:pt x="2" y="108"/>
                    </a:lnTo>
                    <a:lnTo>
                      <a:pt x="2" y="108"/>
                    </a:lnTo>
                    <a:lnTo>
                      <a:pt x="2" y="108"/>
                    </a:lnTo>
                    <a:lnTo>
                      <a:pt x="4" y="106"/>
                    </a:lnTo>
                    <a:lnTo>
                      <a:pt x="6" y="104"/>
                    </a:lnTo>
                    <a:lnTo>
                      <a:pt x="8" y="100"/>
                    </a:lnTo>
                    <a:lnTo>
                      <a:pt x="8" y="100"/>
                    </a:lnTo>
                    <a:lnTo>
                      <a:pt x="10" y="98"/>
                    </a:lnTo>
                    <a:lnTo>
                      <a:pt x="10" y="94"/>
                    </a:lnTo>
                    <a:lnTo>
                      <a:pt x="10" y="94"/>
                    </a:lnTo>
                    <a:lnTo>
                      <a:pt x="10" y="94"/>
                    </a:lnTo>
                    <a:lnTo>
                      <a:pt x="10" y="94"/>
                    </a:lnTo>
                    <a:lnTo>
                      <a:pt x="10" y="94"/>
                    </a:lnTo>
                    <a:lnTo>
                      <a:pt x="10" y="92"/>
                    </a:lnTo>
                    <a:lnTo>
                      <a:pt x="10" y="92"/>
                    </a:lnTo>
                    <a:lnTo>
                      <a:pt x="10" y="86"/>
                    </a:lnTo>
                    <a:lnTo>
                      <a:pt x="10" y="80"/>
                    </a:lnTo>
                    <a:lnTo>
                      <a:pt x="10" y="80"/>
                    </a:lnTo>
                    <a:lnTo>
                      <a:pt x="10" y="78"/>
                    </a:lnTo>
                    <a:lnTo>
                      <a:pt x="12" y="78"/>
                    </a:lnTo>
                    <a:lnTo>
                      <a:pt x="12" y="78"/>
                    </a:lnTo>
                    <a:lnTo>
                      <a:pt x="6" y="80"/>
                    </a:lnTo>
                    <a:lnTo>
                      <a:pt x="4" y="80"/>
                    </a:lnTo>
                    <a:lnTo>
                      <a:pt x="2" y="78"/>
                    </a:lnTo>
                    <a:lnTo>
                      <a:pt x="2" y="78"/>
                    </a:lnTo>
                    <a:lnTo>
                      <a:pt x="4" y="72"/>
                    </a:lnTo>
                    <a:lnTo>
                      <a:pt x="4" y="72"/>
                    </a:lnTo>
                    <a:lnTo>
                      <a:pt x="4" y="72"/>
                    </a:lnTo>
                    <a:lnTo>
                      <a:pt x="2" y="72"/>
                    </a:lnTo>
                    <a:lnTo>
                      <a:pt x="2" y="72"/>
                    </a:lnTo>
                    <a:lnTo>
                      <a:pt x="0" y="72"/>
                    </a:lnTo>
                    <a:lnTo>
                      <a:pt x="0" y="68"/>
                    </a:lnTo>
                    <a:lnTo>
                      <a:pt x="0" y="68"/>
                    </a:lnTo>
                    <a:lnTo>
                      <a:pt x="0" y="64"/>
                    </a:lnTo>
                    <a:lnTo>
                      <a:pt x="0" y="62"/>
                    </a:lnTo>
                    <a:lnTo>
                      <a:pt x="0" y="58"/>
                    </a:lnTo>
                    <a:lnTo>
                      <a:pt x="0" y="58"/>
                    </a:lnTo>
                    <a:lnTo>
                      <a:pt x="0" y="58"/>
                    </a:lnTo>
                    <a:lnTo>
                      <a:pt x="2" y="56"/>
                    </a:lnTo>
                    <a:lnTo>
                      <a:pt x="6" y="52"/>
                    </a:lnTo>
                    <a:lnTo>
                      <a:pt x="6" y="52"/>
                    </a:lnTo>
                    <a:lnTo>
                      <a:pt x="8" y="48"/>
                    </a:lnTo>
                    <a:lnTo>
                      <a:pt x="8" y="46"/>
                    </a:lnTo>
                    <a:lnTo>
                      <a:pt x="8" y="46"/>
                    </a:lnTo>
                    <a:lnTo>
                      <a:pt x="8" y="44"/>
                    </a:lnTo>
                    <a:lnTo>
                      <a:pt x="8" y="44"/>
                    </a:lnTo>
                    <a:lnTo>
                      <a:pt x="12" y="32"/>
                    </a:lnTo>
                    <a:lnTo>
                      <a:pt x="12" y="32"/>
                    </a:lnTo>
                    <a:lnTo>
                      <a:pt x="14" y="26"/>
                    </a:lnTo>
                    <a:lnTo>
                      <a:pt x="16" y="18"/>
                    </a:lnTo>
                    <a:lnTo>
                      <a:pt x="16" y="18"/>
                    </a:lnTo>
                    <a:lnTo>
                      <a:pt x="16" y="14"/>
                    </a:lnTo>
                    <a:lnTo>
                      <a:pt x="16" y="12"/>
                    </a:lnTo>
                    <a:lnTo>
                      <a:pt x="16" y="10"/>
                    </a:lnTo>
                    <a:lnTo>
                      <a:pt x="16" y="10"/>
                    </a:lnTo>
                    <a:lnTo>
                      <a:pt x="16" y="10"/>
                    </a:lnTo>
                    <a:lnTo>
                      <a:pt x="16" y="8"/>
                    </a:lnTo>
                    <a:lnTo>
                      <a:pt x="16" y="6"/>
                    </a:lnTo>
                    <a:lnTo>
                      <a:pt x="16" y="6"/>
                    </a:lnTo>
                    <a:lnTo>
                      <a:pt x="16" y="4"/>
                    </a:lnTo>
                    <a:lnTo>
                      <a:pt x="16" y="4"/>
                    </a:lnTo>
                    <a:lnTo>
                      <a:pt x="18" y="2"/>
                    </a:lnTo>
                    <a:lnTo>
                      <a:pt x="16" y="2"/>
                    </a:lnTo>
                    <a:lnTo>
                      <a:pt x="16" y="2"/>
                    </a:lnTo>
                    <a:lnTo>
                      <a:pt x="20" y="0"/>
                    </a:lnTo>
                    <a:lnTo>
                      <a:pt x="24" y="0"/>
                    </a:lnTo>
                    <a:lnTo>
                      <a:pt x="24" y="0"/>
                    </a:lnTo>
                    <a:lnTo>
                      <a:pt x="30" y="0"/>
                    </a:lnTo>
                    <a:lnTo>
                      <a:pt x="30" y="2"/>
                    </a:lnTo>
                    <a:lnTo>
                      <a:pt x="30" y="4"/>
                    </a:lnTo>
                    <a:lnTo>
                      <a:pt x="30" y="4"/>
                    </a:lnTo>
                    <a:lnTo>
                      <a:pt x="30" y="6"/>
                    </a:lnTo>
                    <a:lnTo>
                      <a:pt x="32" y="6"/>
                    </a:lnTo>
                    <a:lnTo>
                      <a:pt x="32" y="6"/>
                    </a:lnTo>
                    <a:lnTo>
                      <a:pt x="38" y="4"/>
                    </a:lnTo>
                    <a:lnTo>
                      <a:pt x="42" y="6"/>
                    </a:lnTo>
                    <a:lnTo>
                      <a:pt x="42" y="6"/>
                    </a:lnTo>
                    <a:lnTo>
                      <a:pt x="44" y="6"/>
                    </a:lnTo>
                    <a:lnTo>
                      <a:pt x="46" y="6"/>
                    </a:lnTo>
                    <a:lnTo>
                      <a:pt x="50" y="4"/>
                    </a:lnTo>
                    <a:lnTo>
                      <a:pt x="52" y="6"/>
                    </a:lnTo>
                    <a:lnTo>
                      <a:pt x="52" y="6"/>
                    </a:lnTo>
                    <a:lnTo>
                      <a:pt x="54" y="8"/>
                    </a:lnTo>
                    <a:lnTo>
                      <a:pt x="54" y="10"/>
                    </a:lnTo>
                    <a:lnTo>
                      <a:pt x="54" y="10"/>
                    </a:lnTo>
                    <a:lnTo>
                      <a:pt x="56" y="10"/>
                    </a:lnTo>
                    <a:lnTo>
                      <a:pt x="56" y="12"/>
                    </a:lnTo>
                    <a:lnTo>
                      <a:pt x="52" y="14"/>
                    </a:lnTo>
                    <a:lnTo>
                      <a:pt x="52" y="14"/>
                    </a:lnTo>
                    <a:lnTo>
                      <a:pt x="50" y="18"/>
                    </a:lnTo>
                    <a:lnTo>
                      <a:pt x="48" y="22"/>
                    </a:lnTo>
                    <a:lnTo>
                      <a:pt x="46" y="24"/>
                    </a:lnTo>
                    <a:lnTo>
                      <a:pt x="44" y="24"/>
                    </a:lnTo>
                    <a:lnTo>
                      <a:pt x="44" y="24"/>
                    </a:lnTo>
                    <a:lnTo>
                      <a:pt x="44" y="24"/>
                    </a:lnTo>
                    <a:lnTo>
                      <a:pt x="44" y="24"/>
                    </a:lnTo>
                    <a:lnTo>
                      <a:pt x="46" y="28"/>
                    </a:lnTo>
                    <a:lnTo>
                      <a:pt x="46" y="28"/>
                    </a:lnTo>
                    <a:lnTo>
                      <a:pt x="46" y="32"/>
                    </a:lnTo>
                    <a:lnTo>
                      <a:pt x="46" y="34"/>
                    </a:lnTo>
                    <a:lnTo>
                      <a:pt x="44" y="36"/>
                    </a:lnTo>
                    <a:lnTo>
                      <a:pt x="44" y="36"/>
                    </a:lnTo>
                    <a:lnTo>
                      <a:pt x="44" y="36"/>
                    </a:lnTo>
                    <a:lnTo>
                      <a:pt x="44" y="38"/>
                    </a:lnTo>
                    <a:lnTo>
                      <a:pt x="46" y="38"/>
                    </a:lnTo>
                    <a:lnTo>
                      <a:pt x="46" y="42"/>
                    </a:lnTo>
                    <a:lnTo>
                      <a:pt x="46" y="42"/>
                    </a:lnTo>
                    <a:lnTo>
                      <a:pt x="44" y="48"/>
                    </a:lnTo>
                    <a:lnTo>
                      <a:pt x="44" y="50"/>
                    </a:lnTo>
                    <a:lnTo>
                      <a:pt x="42" y="52"/>
                    </a:lnTo>
                    <a:lnTo>
                      <a:pt x="42" y="52"/>
                    </a:lnTo>
                    <a:lnTo>
                      <a:pt x="36" y="52"/>
                    </a:lnTo>
                    <a:lnTo>
                      <a:pt x="34" y="52"/>
                    </a:lnTo>
                    <a:lnTo>
                      <a:pt x="36" y="54"/>
                    </a:lnTo>
                    <a:lnTo>
                      <a:pt x="36" y="54"/>
                    </a:lnTo>
                    <a:lnTo>
                      <a:pt x="40" y="64"/>
                    </a:lnTo>
                    <a:lnTo>
                      <a:pt x="40" y="64"/>
                    </a:lnTo>
                    <a:lnTo>
                      <a:pt x="42" y="68"/>
                    </a:lnTo>
                    <a:lnTo>
                      <a:pt x="40" y="72"/>
                    </a:lnTo>
                    <a:lnTo>
                      <a:pt x="40" y="72"/>
                    </a:lnTo>
                    <a:lnTo>
                      <a:pt x="36" y="76"/>
                    </a:lnTo>
                    <a:lnTo>
                      <a:pt x="36" y="80"/>
                    </a:lnTo>
                    <a:lnTo>
                      <a:pt x="38" y="82"/>
                    </a:lnTo>
                    <a:lnTo>
                      <a:pt x="38" y="82"/>
                    </a:lnTo>
                    <a:lnTo>
                      <a:pt x="40" y="86"/>
                    </a:lnTo>
                    <a:lnTo>
                      <a:pt x="40" y="88"/>
                    </a:lnTo>
                    <a:lnTo>
                      <a:pt x="40" y="88"/>
                    </a:lnTo>
                    <a:lnTo>
                      <a:pt x="38" y="92"/>
                    </a:lnTo>
                    <a:lnTo>
                      <a:pt x="34" y="98"/>
                    </a:lnTo>
                    <a:lnTo>
                      <a:pt x="34" y="98"/>
                    </a:lnTo>
                    <a:lnTo>
                      <a:pt x="32" y="102"/>
                    </a:lnTo>
                    <a:lnTo>
                      <a:pt x="32" y="104"/>
                    </a:lnTo>
                    <a:lnTo>
                      <a:pt x="34" y="106"/>
                    </a:lnTo>
                    <a:lnTo>
                      <a:pt x="34" y="10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8" name="Qatar">
                <a:extLst>
                  <a:ext uri="{FF2B5EF4-FFF2-40B4-BE49-F238E27FC236}">
                    <a16:creationId xmlns:a16="http://schemas.microsoft.com/office/drawing/2014/main" id="{D2CC74B3-FD5A-47B8-9C56-B6EA88F9A960}"/>
                  </a:ext>
                </a:extLst>
              </p:cNvPr>
              <p:cNvSpPr>
                <a:spLocks/>
              </p:cNvSpPr>
              <p:nvPr/>
            </p:nvSpPr>
            <p:spPr bwMode="auto">
              <a:xfrm>
                <a:off x="5515043" y="1650028"/>
                <a:ext cx="34533" cy="46633"/>
              </a:xfrm>
              <a:custGeom>
                <a:avLst/>
                <a:gdLst/>
                <a:ahLst/>
                <a:cxnLst>
                  <a:cxn ang="0">
                    <a:pos x="22" y="32"/>
                  </a:cxn>
                  <a:cxn ang="0">
                    <a:pos x="22" y="32"/>
                  </a:cxn>
                  <a:cxn ang="0">
                    <a:pos x="24" y="28"/>
                  </a:cxn>
                  <a:cxn ang="0">
                    <a:pos x="22" y="24"/>
                  </a:cxn>
                  <a:cxn ang="0">
                    <a:pos x="22" y="18"/>
                  </a:cxn>
                  <a:cxn ang="0">
                    <a:pos x="22" y="16"/>
                  </a:cxn>
                  <a:cxn ang="0">
                    <a:pos x="22" y="16"/>
                  </a:cxn>
                  <a:cxn ang="0">
                    <a:pos x="24" y="14"/>
                  </a:cxn>
                  <a:cxn ang="0">
                    <a:pos x="24" y="12"/>
                  </a:cxn>
                  <a:cxn ang="0">
                    <a:pos x="22" y="8"/>
                  </a:cxn>
                  <a:cxn ang="0">
                    <a:pos x="14" y="0"/>
                  </a:cxn>
                  <a:cxn ang="0">
                    <a:pos x="14" y="0"/>
                  </a:cxn>
                  <a:cxn ang="0">
                    <a:pos x="12" y="0"/>
                  </a:cxn>
                  <a:cxn ang="0">
                    <a:pos x="10" y="2"/>
                  </a:cxn>
                  <a:cxn ang="0">
                    <a:pos x="6" y="8"/>
                  </a:cxn>
                  <a:cxn ang="0">
                    <a:pos x="6" y="8"/>
                  </a:cxn>
                  <a:cxn ang="0">
                    <a:pos x="4" y="8"/>
                  </a:cxn>
                  <a:cxn ang="0">
                    <a:pos x="4" y="8"/>
                  </a:cxn>
                  <a:cxn ang="0">
                    <a:pos x="4" y="6"/>
                  </a:cxn>
                  <a:cxn ang="0">
                    <a:pos x="2" y="6"/>
                  </a:cxn>
                  <a:cxn ang="0">
                    <a:pos x="2" y="6"/>
                  </a:cxn>
                  <a:cxn ang="0">
                    <a:pos x="2" y="8"/>
                  </a:cxn>
                  <a:cxn ang="0">
                    <a:pos x="0" y="10"/>
                  </a:cxn>
                  <a:cxn ang="0">
                    <a:pos x="6" y="24"/>
                  </a:cxn>
                  <a:cxn ang="0">
                    <a:pos x="6" y="24"/>
                  </a:cxn>
                  <a:cxn ang="0">
                    <a:pos x="14" y="30"/>
                  </a:cxn>
                  <a:cxn ang="0">
                    <a:pos x="22" y="32"/>
                  </a:cxn>
                  <a:cxn ang="0">
                    <a:pos x="22" y="32"/>
                  </a:cxn>
                </a:cxnLst>
                <a:rect l="0" t="0" r="r" b="b"/>
                <a:pathLst>
                  <a:path w="24" h="32">
                    <a:moveTo>
                      <a:pt x="22" y="32"/>
                    </a:moveTo>
                    <a:lnTo>
                      <a:pt x="22" y="32"/>
                    </a:lnTo>
                    <a:lnTo>
                      <a:pt x="24" y="28"/>
                    </a:lnTo>
                    <a:lnTo>
                      <a:pt x="22" y="24"/>
                    </a:lnTo>
                    <a:lnTo>
                      <a:pt x="22" y="18"/>
                    </a:lnTo>
                    <a:lnTo>
                      <a:pt x="22" y="16"/>
                    </a:lnTo>
                    <a:lnTo>
                      <a:pt x="22" y="16"/>
                    </a:lnTo>
                    <a:lnTo>
                      <a:pt x="24" y="14"/>
                    </a:lnTo>
                    <a:lnTo>
                      <a:pt x="24" y="12"/>
                    </a:lnTo>
                    <a:lnTo>
                      <a:pt x="22" y="8"/>
                    </a:lnTo>
                    <a:lnTo>
                      <a:pt x="14" y="0"/>
                    </a:lnTo>
                    <a:lnTo>
                      <a:pt x="14" y="0"/>
                    </a:lnTo>
                    <a:lnTo>
                      <a:pt x="12" y="0"/>
                    </a:lnTo>
                    <a:lnTo>
                      <a:pt x="10" y="2"/>
                    </a:lnTo>
                    <a:lnTo>
                      <a:pt x="6" y="8"/>
                    </a:lnTo>
                    <a:lnTo>
                      <a:pt x="6" y="8"/>
                    </a:lnTo>
                    <a:lnTo>
                      <a:pt x="4" y="8"/>
                    </a:lnTo>
                    <a:lnTo>
                      <a:pt x="4" y="8"/>
                    </a:lnTo>
                    <a:lnTo>
                      <a:pt x="4" y="6"/>
                    </a:lnTo>
                    <a:lnTo>
                      <a:pt x="2" y="6"/>
                    </a:lnTo>
                    <a:lnTo>
                      <a:pt x="2" y="6"/>
                    </a:lnTo>
                    <a:lnTo>
                      <a:pt x="2" y="8"/>
                    </a:lnTo>
                    <a:lnTo>
                      <a:pt x="0" y="10"/>
                    </a:lnTo>
                    <a:lnTo>
                      <a:pt x="6" y="24"/>
                    </a:lnTo>
                    <a:lnTo>
                      <a:pt x="6" y="24"/>
                    </a:lnTo>
                    <a:lnTo>
                      <a:pt x="14" y="30"/>
                    </a:lnTo>
                    <a:lnTo>
                      <a:pt x="22" y="32"/>
                    </a:lnTo>
                    <a:lnTo>
                      <a:pt x="22" y="3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69" name="Romania">
                <a:extLst>
                  <a:ext uri="{FF2B5EF4-FFF2-40B4-BE49-F238E27FC236}">
                    <a16:creationId xmlns:a16="http://schemas.microsoft.com/office/drawing/2014/main" id="{2C27E791-E61B-4469-962C-81C1E843924B}"/>
                  </a:ext>
                </a:extLst>
              </p:cNvPr>
              <p:cNvSpPr>
                <a:spLocks/>
              </p:cNvSpPr>
              <p:nvPr/>
            </p:nvSpPr>
            <p:spPr bwMode="auto">
              <a:xfrm>
                <a:off x="4571154" y="921370"/>
                <a:ext cx="253238" cy="145733"/>
              </a:xfrm>
              <a:custGeom>
                <a:avLst/>
                <a:gdLst/>
                <a:ahLst/>
                <a:cxnLst>
                  <a:cxn ang="0">
                    <a:pos x="8" y="44"/>
                  </a:cxn>
                  <a:cxn ang="0">
                    <a:pos x="20" y="28"/>
                  </a:cxn>
                  <a:cxn ang="0">
                    <a:pos x="22" y="14"/>
                  </a:cxn>
                  <a:cxn ang="0">
                    <a:pos x="36" y="6"/>
                  </a:cxn>
                  <a:cxn ang="0">
                    <a:pos x="44" y="8"/>
                  </a:cxn>
                  <a:cxn ang="0">
                    <a:pos x="54" y="8"/>
                  </a:cxn>
                  <a:cxn ang="0">
                    <a:pos x="60" y="8"/>
                  </a:cxn>
                  <a:cxn ang="0">
                    <a:pos x="70" y="4"/>
                  </a:cxn>
                  <a:cxn ang="0">
                    <a:pos x="80" y="4"/>
                  </a:cxn>
                  <a:cxn ang="0">
                    <a:pos x="94" y="2"/>
                  </a:cxn>
                  <a:cxn ang="0">
                    <a:pos x="112" y="2"/>
                  </a:cxn>
                  <a:cxn ang="0">
                    <a:pos x="120" y="8"/>
                  </a:cxn>
                  <a:cxn ang="0">
                    <a:pos x="126" y="20"/>
                  </a:cxn>
                  <a:cxn ang="0">
                    <a:pos x="132" y="24"/>
                  </a:cxn>
                  <a:cxn ang="0">
                    <a:pos x="134" y="28"/>
                  </a:cxn>
                  <a:cxn ang="0">
                    <a:pos x="136" y="34"/>
                  </a:cxn>
                  <a:cxn ang="0">
                    <a:pos x="136" y="38"/>
                  </a:cxn>
                  <a:cxn ang="0">
                    <a:pos x="138" y="46"/>
                  </a:cxn>
                  <a:cxn ang="0">
                    <a:pos x="142" y="50"/>
                  </a:cxn>
                  <a:cxn ang="0">
                    <a:pos x="144" y="54"/>
                  </a:cxn>
                  <a:cxn ang="0">
                    <a:pos x="152" y="64"/>
                  </a:cxn>
                  <a:cxn ang="0">
                    <a:pos x="158" y="62"/>
                  </a:cxn>
                  <a:cxn ang="0">
                    <a:pos x="176" y="60"/>
                  </a:cxn>
                  <a:cxn ang="0">
                    <a:pos x="174" y="62"/>
                  </a:cxn>
                  <a:cxn ang="0">
                    <a:pos x="174" y="70"/>
                  </a:cxn>
                  <a:cxn ang="0">
                    <a:pos x="168" y="72"/>
                  </a:cxn>
                  <a:cxn ang="0">
                    <a:pos x="166" y="70"/>
                  </a:cxn>
                  <a:cxn ang="0">
                    <a:pos x="164" y="74"/>
                  </a:cxn>
                  <a:cxn ang="0">
                    <a:pos x="164" y="78"/>
                  </a:cxn>
                  <a:cxn ang="0">
                    <a:pos x="162" y="92"/>
                  </a:cxn>
                  <a:cxn ang="0">
                    <a:pos x="162" y="98"/>
                  </a:cxn>
                  <a:cxn ang="0">
                    <a:pos x="150" y="94"/>
                  </a:cxn>
                  <a:cxn ang="0">
                    <a:pos x="130" y="90"/>
                  </a:cxn>
                  <a:cxn ang="0">
                    <a:pos x="122" y="88"/>
                  </a:cxn>
                  <a:cxn ang="0">
                    <a:pos x="102" y="98"/>
                  </a:cxn>
                  <a:cxn ang="0">
                    <a:pos x="92" y="100"/>
                  </a:cxn>
                  <a:cxn ang="0">
                    <a:pos x="72" y="98"/>
                  </a:cxn>
                  <a:cxn ang="0">
                    <a:pos x="56" y="96"/>
                  </a:cxn>
                  <a:cxn ang="0">
                    <a:pos x="50" y="92"/>
                  </a:cxn>
                  <a:cxn ang="0">
                    <a:pos x="42" y="88"/>
                  </a:cxn>
                  <a:cxn ang="0">
                    <a:pos x="42" y="82"/>
                  </a:cxn>
                  <a:cxn ang="0">
                    <a:pos x="38" y="82"/>
                  </a:cxn>
                  <a:cxn ang="0">
                    <a:pos x="30" y="80"/>
                  </a:cxn>
                  <a:cxn ang="0">
                    <a:pos x="24" y="78"/>
                  </a:cxn>
                  <a:cxn ang="0">
                    <a:pos x="20" y="72"/>
                  </a:cxn>
                  <a:cxn ang="0">
                    <a:pos x="16" y="66"/>
                  </a:cxn>
                  <a:cxn ang="0">
                    <a:pos x="10" y="60"/>
                  </a:cxn>
                  <a:cxn ang="0">
                    <a:pos x="6" y="56"/>
                  </a:cxn>
                  <a:cxn ang="0">
                    <a:pos x="0" y="48"/>
                  </a:cxn>
                </a:cxnLst>
                <a:rect l="0" t="0" r="r" b="b"/>
                <a:pathLst>
                  <a:path w="176" h="100">
                    <a:moveTo>
                      <a:pt x="0" y="48"/>
                    </a:moveTo>
                    <a:lnTo>
                      <a:pt x="0" y="48"/>
                    </a:lnTo>
                    <a:lnTo>
                      <a:pt x="4" y="48"/>
                    </a:lnTo>
                    <a:lnTo>
                      <a:pt x="8" y="44"/>
                    </a:lnTo>
                    <a:lnTo>
                      <a:pt x="8" y="44"/>
                    </a:lnTo>
                    <a:lnTo>
                      <a:pt x="16" y="32"/>
                    </a:lnTo>
                    <a:lnTo>
                      <a:pt x="16" y="32"/>
                    </a:lnTo>
                    <a:lnTo>
                      <a:pt x="20" y="28"/>
                    </a:lnTo>
                    <a:lnTo>
                      <a:pt x="22" y="22"/>
                    </a:lnTo>
                    <a:lnTo>
                      <a:pt x="22" y="22"/>
                    </a:lnTo>
                    <a:lnTo>
                      <a:pt x="20" y="18"/>
                    </a:lnTo>
                    <a:lnTo>
                      <a:pt x="22" y="14"/>
                    </a:lnTo>
                    <a:lnTo>
                      <a:pt x="22" y="14"/>
                    </a:lnTo>
                    <a:lnTo>
                      <a:pt x="30" y="8"/>
                    </a:lnTo>
                    <a:lnTo>
                      <a:pt x="30" y="8"/>
                    </a:lnTo>
                    <a:lnTo>
                      <a:pt x="36" y="6"/>
                    </a:lnTo>
                    <a:lnTo>
                      <a:pt x="40" y="6"/>
                    </a:lnTo>
                    <a:lnTo>
                      <a:pt x="42" y="8"/>
                    </a:lnTo>
                    <a:lnTo>
                      <a:pt x="44" y="8"/>
                    </a:lnTo>
                    <a:lnTo>
                      <a:pt x="44" y="8"/>
                    </a:lnTo>
                    <a:lnTo>
                      <a:pt x="46" y="6"/>
                    </a:lnTo>
                    <a:lnTo>
                      <a:pt x="48" y="6"/>
                    </a:lnTo>
                    <a:lnTo>
                      <a:pt x="50" y="8"/>
                    </a:lnTo>
                    <a:lnTo>
                      <a:pt x="54" y="8"/>
                    </a:lnTo>
                    <a:lnTo>
                      <a:pt x="54" y="8"/>
                    </a:lnTo>
                    <a:lnTo>
                      <a:pt x="58" y="6"/>
                    </a:lnTo>
                    <a:lnTo>
                      <a:pt x="60" y="8"/>
                    </a:lnTo>
                    <a:lnTo>
                      <a:pt x="60" y="8"/>
                    </a:lnTo>
                    <a:lnTo>
                      <a:pt x="62" y="6"/>
                    </a:lnTo>
                    <a:lnTo>
                      <a:pt x="62" y="6"/>
                    </a:lnTo>
                    <a:lnTo>
                      <a:pt x="66" y="4"/>
                    </a:lnTo>
                    <a:lnTo>
                      <a:pt x="70" y="4"/>
                    </a:lnTo>
                    <a:lnTo>
                      <a:pt x="74" y="6"/>
                    </a:lnTo>
                    <a:lnTo>
                      <a:pt x="76" y="6"/>
                    </a:lnTo>
                    <a:lnTo>
                      <a:pt x="76" y="6"/>
                    </a:lnTo>
                    <a:lnTo>
                      <a:pt x="80" y="4"/>
                    </a:lnTo>
                    <a:lnTo>
                      <a:pt x="86" y="4"/>
                    </a:lnTo>
                    <a:lnTo>
                      <a:pt x="92" y="4"/>
                    </a:lnTo>
                    <a:lnTo>
                      <a:pt x="94" y="2"/>
                    </a:lnTo>
                    <a:lnTo>
                      <a:pt x="94" y="2"/>
                    </a:lnTo>
                    <a:lnTo>
                      <a:pt x="100" y="0"/>
                    </a:lnTo>
                    <a:lnTo>
                      <a:pt x="104" y="2"/>
                    </a:lnTo>
                    <a:lnTo>
                      <a:pt x="110" y="2"/>
                    </a:lnTo>
                    <a:lnTo>
                      <a:pt x="112" y="2"/>
                    </a:lnTo>
                    <a:lnTo>
                      <a:pt x="112" y="2"/>
                    </a:lnTo>
                    <a:lnTo>
                      <a:pt x="116" y="2"/>
                    </a:lnTo>
                    <a:lnTo>
                      <a:pt x="116" y="2"/>
                    </a:lnTo>
                    <a:lnTo>
                      <a:pt x="120" y="8"/>
                    </a:lnTo>
                    <a:lnTo>
                      <a:pt x="122" y="12"/>
                    </a:lnTo>
                    <a:lnTo>
                      <a:pt x="122" y="12"/>
                    </a:lnTo>
                    <a:lnTo>
                      <a:pt x="124" y="14"/>
                    </a:lnTo>
                    <a:lnTo>
                      <a:pt x="126" y="20"/>
                    </a:lnTo>
                    <a:lnTo>
                      <a:pt x="126" y="20"/>
                    </a:lnTo>
                    <a:lnTo>
                      <a:pt x="128" y="22"/>
                    </a:lnTo>
                    <a:lnTo>
                      <a:pt x="130" y="22"/>
                    </a:lnTo>
                    <a:lnTo>
                      <a:pt x="132" y="24"/>
                    </a:lnTo>
                    <a:lnTo>
                      <a:pt x="132" y="24"/>
                    </a:lnTo>
                    <a:lnTo>
                      <a:pt x="132" y="24"/>
                    </a:lnTo>
                    <a:lnTo>
                      <a:pt x="132" y="26"/>
                    </a:lnTo>
                    <a:lnTo>
                      <a:pt x="134" y="28"/>
                    </a:lnTo>
                    <a:lnTo>
                      <a:pt x="136" y="30"/>
                    </a:lnTo>
                    <a:lnTo>
                      <a:pt x="136" y="32"/>
                    </a:lnTo>
                    <a:lnTo>
                      <a:pt x="136" y="32"/>
                    </a:lnTo>
                    <a:lnTo>
                      <a:pt x="136" y="34"/>
                    </a:lnTo>
                    <a:lnTo>
                      <a:pt x="136" y="36"/>
                    </a:lnTo>
                    <a:lnTo>
                      <a:pt x="136" y="38"/>
                    </a:lnTo>
                    <a:lnTo>
                      <a:pt x="136" y="38"/>
                    </a:lnTo>
                    <a:lnTo>
                      <a:pt x="136" y="38"/>
                    </a:lnTo>
                    <a:lnTo>
                      <a:pt x="136" y="40"/>
                    </a:lnTo>
                    <a:lnTo>
                      <a:pt x="138" y="42"/>
                    </a:lnTo>
                    <a:lnTo>
                      <a:pt x="138" y="46"/>
                    </a:lnTo>
                    <a:lnTo>
                      <a:pt x="138" y="46"/>
                    </a:lnTo>
                    <a:lnTo>
                      <a:pt x="138" y="46"/>
                    </a:lnTo>
                    <a:lnTo>
                      <a:pt x="140" y="48"/>
                    </a:lnTo>
                    <a:lnTo>
                      <a:pt x="142" y="48"/>
                    </a:lnTo>
                    <a:lnTo>
                      <a:pt x="142" y="50"/>
                    </a:lnTo>
                    <a:lnTo>
                      <a:pt x="142" y="50"/>
                    </a:lnTo>
                    <a:lnTo>
                      <a:pt x="144" y="52"/>
                    </a:lnTo>
                    <a:lnTo>
                      <a:pt x="144" y="54"/>
                    </a:lnTo>
                    <a:lnTo>
                      <a:pt x="144" y="54"/>
                    </a:lnTo>
                    <a:lnTo>
                      <a:pt x="144" y="56"/>
                    </a:lnTo>
                    <a:lnTo>
                      <a:pt x="146" y="60"/>
                    </a:lnTo>
                    <a:lnTo>
                      <a:pt x="146" y="60"/>
                    </a:lnTo>
                    <a:lnTo>
                      <a:pt x="152" y="64"/>
                    </a:lnTo>
                    <a:lnTo>
                      <a:pt x="156" y="66"/>
                    </a:lnTo>
                    <a:lnTo>
                      <a:pt x="158" y="64"/>
                    </a:lnTo>
                    <a:lnTo>
                      <a:pt x="158" y="62"/>
                    </a:lnTo>
                    <a:lnTo>
                      <a:pt x="158" y="62"/>
                    </a:lnTo>
                    <a:lnTo>
                      <a:pt x="164" y="60"/>
                    </a:lnTo>
                    <a:lnTo>
                      <a:pt x="166" y="60"/>
                    </a:lnTo>
                    <a:lnTo>
                      <a:pt x="170" y="58"/>
                    </a:lnTo>
                    <a:lnTo>
                      <a:pt x="176" y="60"/>
                    </a:lnTo>
                    <a:lnTo>
                      <a:pt x="176" y="60"/>
                    </a:lnTo>
                    <a:lnTo>
                      <a:pt x="174" y="62"/>
                    </a:lnTo>
                    <a:lnTo>
                      <a:pt x="174" y="62"/>
                    </a:lnTo>
                    <a:lnTo>
                      <a:pt x="174" y="62"/>
                    </a:lnTo>
                    <a:lnTo>
                      <a:pt x="174" y="68"/>
                    </a:lnTo>
                    <a:lnTo>
                      <a:pt x="174" y="68"/>
                    </a:lnTo>
                    <a:lnTo>
                      <a:pt x="174" y="70"/>
                    </a:lnTo>
                    <a:lnTo>
                      <a:pt x="174" y="70"/>
                    </a:lnTo>
                    <a:lnTo>
                      <a:pt x="170" y="70"/>
                    </a:lnTo>
                    <a:lnTo>
                      <a:pt x="170" y="70"/>
                    </a:lnTo>
                    <a:lnTo>
                      <a:pt x="168" y="72"/>
                    </a:lnTo>
                    <a:lnTo>
                      <a:pt x="168" y="72"/>
                    </a:lnTo>
                    <a:lnTo>
                      <a:pt x="168" y="70"/>
                    </a:lnTo>
                    <a:lnTo>
                      <a:pt x="168" y="68"/>
                    </a:lnTo>
                    <a:lnTo>
                      <a:pt x="166" y="70"/>
                    </a:lnTo>
                    <a:lnTo>
                      <a:pt x="166" y="70"/>
                    </a:lnTo>
                    <a:lnTo>
                      <a:pt x="164" y="70"/>
                    </a:lnTo>
                    <a:lnTo>
                      <a:pt x="164" y="70"/>
                    </a:lnTo>
                    <a:lnTo>
                      <a:pt x="166" y="72"/>
                    </a:lnTo>
                    <a:lnTo>
                      <a:pt x="164" y="74"/>
                    </a:lnTo>
                    <a:lnTo>
                      <a:pt x="164" y="74"/>
                    </a:lnTo>
                    <a:lnTo>
                      <a:pt x="164" y="76"/>
                    </a:lnTo>
                    <a:lnTo>
                      <a:pt x="164" y="78"/>
                    </a:lnTo>
                    <a:lnTo>
                      <a:pt x="164" y="78"/>
                    </a:lnTo>
                    <a:lnTo>
                      <a:pt x="162" y="80"/>
                    </a:lnTo>
                    <a:lnTo>
                      <a:pt x="162" y="84"/>
                    </a:lnTo>
                    <a:lnTo>
                      <a:pt x="162" y="84"/>
                    </a:lnTo>
                    <a:lnTo>
                      <a:pt x="162" y="92"/>
                    </a:lnTo>
                    <a:lnTo>
                      <a:pt x="162" y="92"/>
                    </a:lnTo>
                    <a:lnTo>
                      <a:pt x="162" y="96"/>
                    </a:lnTo>
                    <a:lnTo>
                      <a:pt x="162" y="98"/>
                    </a:lnTo>
                    <a:lnTo>
                      <a:pt x="162" y="98"/>
                    </a:lnTo>
                    <a:lnTo>
                      <a:pt x="156" y="96"/>
                    </a:lnTo>
                    <a:lnTo>
                      <a:pt x="154" y="96"/>
                    </a:lnTo>
                    <a:lnTo>
                      <a:pt x="152" y="94"/>
                    </a:lnTo>
                    <a:lnTo>
                      <a:pt x="150" y="94"/>
                    </a:lnTo>
                    <a:lnTo>
                      <a:pt x="150" y="94"/>
                    </a:lnTo>
                    <a:lnTo>
                      <a:pt x="138" y="94"/>
                    </a:lnTo>
                    <a:lnTo>
                      <a:pt x="134" y="92"/>
                    </a:lnTo>
                    <a:lnTo>
                      <a:pt x="130" y="90"/>
                    </a:lnTo>
                    <a:lnTo>
                      <a:pt x="130" y="90"/>
                    </a:lnTo>
                    <a:lnTo>
                      <a:pt x="130" y="88"/>
                    </a:lnTo>
                    <a:lnTo>
                      <a:pt x="128" y="88"/>
                    </a:lnTo>
                    <a:lnTo>
                      <a:pt x="122" y="88"/>
                    </a:lnTo>
                    <a:lnTo>
                      <a:pt x="122" y="88"/>
                    </a:lnTo>
                    <a:lnTo>
                      <a:pt x="112" y="92"/>
                    </a:lnTo>
                    <a:lnTo>
                      <a:pt x="106" y="94"/>
                    </a:lnTo>
                    <a:lnTo>
                      <a:pt x="102" y="98"/>
                    </a:lnTo>
                    <a:lnTo>
                      <a:pt x="102" y="98"/>
                    </a:lnTo>
                    <a:lnTo>
                      <a:pt x="98" y="100"/>
                    </a:lnTo>
                    <a:lnTo>
                      <a:pt x="92" y="100"/>
                    </a:lnTo>
                    <a:lnTo>
                      <a:pt x="92" y="100"/>
                    </a:lnTo>
                    <a:lnTo>
                      <a:pt x="84" y="98"/>
                    </a:lnTo>
                    <a:lnTo>
                      <a:pt x="78" y="98"/>
                    </a:lnTo>
                    <a:lnTo>
                      <a:pt x="78" y="98"/>
                    </a:lnTo>
                    <a:lnTo>
                      <a:pt x="72" y="98"/>
                    </a:lnTo>
                    <a:lnTo>
                      <a:pt x="66" y="98"/>
                    </a:lnTo>
                    <a:lnTo>
                      <a:pt x="66" y="98"/>
                    </a:lnTo>
                    <a:lnTo>
                      <a:pt x="60" y="96"/>
                    </a:lnTo>
                    <a:lnTo>
                      <a:pt x="56" y="96"/>
                    </a:lnTo>
                    <a:lnTo>
                      <a:pt x="56" y="96"/>
                    </a:lnTo>
                    <a:lnTo>
                      <a:pt x="52" y="96"/>
                    </a:lnTo>
                    <a:lnTo>
                      <a:pt x="50" y="92"/>
                    </a:lnTo>
                    <a:lnTo>
                      <a:pt x="50" y="92"/>
                    </a:lnTo>
                    <a:lnTo>
                      <a:pt x="50" y="92"/>
                    </a:lnTo>
                    <a:lnTo>
                      <a:pt x="46" y="90"/>
                    </a:lnTo>
                    <a:lnTo>
                      <a:pt x="46" y="90"/>
                    </a:lnTo>
                    <a:lnTo>
                      <a:pt x="42" y="88"/>
                    </a:lnTo>
                    <a:lnTo>
                      <a:pt x="38" y="86"/>
                    </a:lnTo>
                    <a:lnTo>
                      <a:pt x="38" y="86"/>
                    </a:lnTo>
                    <a:lnTo>
                      <a:pt x="42" y="84"/>
                    </a:lnTo>
                    <a:lnTo>
                      <a:pt x="42" y="82"/>
                    </a:lnTo>
                    <a:lnTo>
                      <a:pt x="42" y="82"/>
                    </a:lnTo>
                    <a:lnTo>
                      <a:pt x="42" y="82"/>
                    </a:lnTo>
                    <a:lnTo>
                      <a:pt x="40" y="82"/>
                    </a:lnTo>
                    <a:lnTo>
                      <a:pt x="38" y="82"/>
                    </a:lnTo>
                    <a:lnTo>
                      <a:pt x="36" y="84"/>
                    </a:lnTo>
                    <a:lnTo>
                      <a:pt x="34" y="84"/>
                    </a:lnTo>
                    <a:lnTo>
                      <a:pt x="34" y="84"/>
                    </a:lnTo>
                    <a:lnTo>
                      <a:pt x="30" y="80"/>
                    </a:lnTo>
                    <a:lnTo>
                      <a:pt x="28" y="78"/>
                    </a:lnTo>
                    <a:lnTo>
                      <a:pt x="26" y="78"/>
                    </a:lnTo>
                    <a:lnTo>
                      <a:pt x="26" y="78"/>
                    </a:lnTo>
                    <a:lnTo>
                      <a:pt x="24" y="78"/>
                    </a:lnTo>
                    <a:lnTo>
                      <a:pt x="22" y="78"/>
                    </a:lnTo>
                    <a:lnTo>
                      <a:pt x="18" y="74"/>
                    </a:lnTo>
                    <a:lnTo>
                      <a:pt x="18" y="74"/>
                    </a:lnTo>
                    <a:lnTo>
                      <a:pt x="20" y="72"/>
                    </a:lnTo>
                    <a:lnTo>
                      <a:pt x="20" y="72"/>
                    </a:lnTo>
                    <a:lnTo>
                      <a:pt x="20" y="70"/>
                    </a:lnTo>
                    <a:lnTo>
                      <a:pt x="20" y="70"/>
                    </a:lnTo>
                    <a:lnTo>
                      <a:pt x="16" y="66"/>
                    </a:lnTo>
                    <a:lnTo>
                      <a:pt x="14" y="64"/>
                    </a:lnTo>
                    <a:lnTo>
                      <a:pt x="14" y="64"/>
                    </a:lnTo>
                    <a:lnTo>
                      <a:pt x="12" y="62"/>
                    </a:lnTo>
                    <a:lnTo>
                      <a:pt x="10" y="60"/>
                    </a:lnTo>
                    <a:lnTo>
                      <a:pt x="8" y="60"/>
                    </a:lnTo>
                    <a:lnTo>
                      <a:pt x="6" y="58"/>
                    </a:lnTo>
                    <a:lnTo>
                      <a:pt x="6" y="58"/>
                    </a:lnTo>
                    <a:lnTo>
                      <a:pt x="6" y="56"/>
                    </a:lnTo>
                    <a:lnTo>
                      <a:pt x="4" y="54"/>
                    </a:lnTo>
                    <a:lnTo>
                      <a:pt x="2" y="52"/>
                    </a:lnTo>
                    <a:lnTo>
                      <a:pt x="0" y="48"/>
                    </a:lnTo>
                    <a:lnTo>
                      <a:pt x="0" y="4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0" name="Russia">
                <a:extLst>
                  <a:ext uri="{FF2B5EF4-FFF2-40B4-BE49-F238E27FC236}">
                    <a16:creationId xmlns:a16="http://schemas.microsoft.com/office/drawing/2014/main" id="{E87A5AEF-ACB9-4C5F-B251-F7638117BC74}"/>
                  </a:ext>
                </a:extLst>
              </p:cNvPr>
              <p:cNvSpPr>
                <a:spLocks/>
              </p:cNvSpPr>
              <p:nvPr/>
            </p:nvSpPr>
            <p:spPr bwMode="auto">
              <a:xfrm>
                <a:off x="4657485" y="277236"/>
                <a:ext cx="3646063" cy="851074"/>
              </a:xfrm>
              <a:custGeom>
                <a:avLst/>
                <a:gdLst/>
                <a:ahLst/>
                <a:cxnLst>
                  <a:cxn ang="0">
                    <a:pos x="2058" y="364"/>
                  </a:cxn>
                  <a:cxn ang="0">
                    <a:pos x="1906" y="312"/>
                  </a:cxn>
                  <a:cxn ang="0">
                    <a:pos x="2140" y="236"/>
                  </a:cxn>
                  <a:cxn ang="0">
                    <a:pos x="2222" y="192"/>
                  </a:cxn>
                  <a:cxn ang="0">
                    <a:pos x="2226" y="266"/>
                  </a:cxn>
                  <a:cxn ang="0">
                    <a:pos x="2366" y="316"/>
                  </a:cxn>
                  <a:cxn ang="0">
                    <a:pos x="2314" y="256"/>
                  </a:cxn>
                  <a:cxn ang="0">
                    <a:pos x="2382" y="214"/>
                  </a:cxn>
                  <a:cxn ang="0">
                    <a:pos x="2382" y="142"/>
                  </a:cxn>
                  <a:cxn ang="0">
                    <a:pos x="2494" y="146"/>
                  </a:cxn>
                  <a:cxn ang="0">
                    <a:pos x="2522" y="104"/>
                  </a:cxn>
                  <a:cxn ang="0">
                    <a:pos x="2122" y="72"/>
                  </a:cxn>
                  <a:cxn ang="0">
                    <a:pos x="2002" y="74"/>
                  </a:cxn>
                  <a:cxn ang="0">
                    <a:pos x="1694" y="40"/>
                  </a:cxn>
                  <a:cxn ang="0">
                    <a:pos x="1582" y="36"/>
                  </a:cxn>
                  <a:cxn ang="0">
                    <a:pos x="1468" y="48"/>
                  </a:cxn>
                  <a:cxn ang="0">
                    <a:pos x="1302" y="42"/>
                  </a:cxn>
                  <a:cxn ang="0">
                    <a:pos x="1152" y="34"/>
                  </a:cxn>
                  <a:cxn ang="0">
                    <a:pos x="1086" y="38"/>
                  </a:cxn>
                  <a:cxn ang="0">
                    <a:pos x="1044" y="8"/>
                  </a:cxn>
                  <a:cxn ang="0">
                    <a:pos x="932" y="14"/>
                  </a:cxn>
                  <a:cxn ang="0">
                    <a:pos x="818" y="14"/>
                  </a:cxn>
                  <a:cxn ang="0">
                    <a:pos x="718" y="36"/>
                  </a:cxn>
                  <a:cxn ang="0">
                    <a:pos x="782" y="62"/>
                  </a:cxn>
                  <a:cxn ang="0">
                    <a:pos x="698" y="64"/>
                  </a:cxn>
                  <a:cxn ang="0">
                    <a:pos x="646" y="62"/>
                  </a:cxn>
                  <a:cxn ang="0">
                    <a:pos x="698" y="92"/>
                  </a:cxn>
                  <a:cxn ang="0">
                    <a:pos x="676" y="114"/>
                  </a:cxn>
                  <a:cxn ang="0">
                    <a:pos x="566" y="36"/>
                  </a:cxn>
                  <a:cxn ang="0">
                    <a:pos x="608" y="90"/>
                  </a:cxn>
                  <a:cxn ang="0">
                    <a:pos x="470" y="102"/>
                  </a:cxn>
                  <a:cxn ang="0">
                    <a:pos x="386" y="96"/>
                  </a:cxn>
                  <a:cxn ang="0">
                    <a:pos x="302" y="110"/>
                  </a:cxn>
                  <a:cxn ang="0">
                    <a:pos x="256" y="100"/>
                  </a:cxn>
                  <a:cxn ang="0">
                    <a:pos x="198" y="130"/>
                  </a:cxn>
                  <a:cxn ang="0">
                    <a:pos x="144" y="152"/>
                  </a:cxn>
                  <a:cxn ang="0">
                    <a:pos x="110" y="148"/>
                  </a:cxn>
                  <a:cxn ang="0">
                    <a:pos x="64" y="120"/>
                  </a:cxn>
                  <a:cxn ang="0">
                    <a:pos x="200" y="118"/>
                  </a:cxn>
                  <a:cxn ang="0">
                    <a:pos x="44" y="86"/>
                  </a:cxn>
                  <a:cxn ang="0">
                    <a:pos x="30" y="146"/>
                  </a:cxn>
                  <a:cxn ang="0">
                    <a:pos x="28" y="222"/>
                  </a:cxn>
                  <a:cxn ang="0">
                    <a:pos x="28" y="242"/>
                  </a:cxn>
                  <a:cxn ang="0">
                    <a:pos x="84" y="296"/>
                  </a:cxn>
                  <a:cxn ang="0">
                    <a:pos x="112" y="338"/>
                  </a:cxn>
                  <a:cxn ang="0">
                    <a:pos x="220" y="398"/>
                  </a:cxn>
                  <a:cxn ang="0">
                    <a:pos x="262" y="470"/>
                  </a:cxn>
                  <a:cxn ang="0">
                    <a:pos x="338" y="540"/>
                  </a:cxn>
                  <a:cxn ang="0">
                    <a:pos x="440" y="508"/>
                  </a:cxn>
                  <a:cxn ang="0">
                    <a:pos x="438" y="448"/>
                  </a:cxn>
                  <a:cxn ang="0">
                    <a:pos x="450" y="390"/>
                  </a:cxn>
                  <a:cxn ang="0">
                    <a:pos x="564" y="382"/>
                  </a:cxn>
                  <a:cxn ang="0">
                    <a:pos x="630" y="370"/>
                  </a:cxn>
                  <a:cxn ang="0">
                    <a:pos x="764" y="310"/>
                  </a:cxn>
                  <a:cxn ang="0">
                    <a:pos x="854" y="340"/>
                  </a:cxn>
                  <a:cxn ang="0">
                    <a:pos x="1040" y="392"/>
                  </a:cxn>
                  <a:cxn ang="0">
                    <a:pos x="1154" y="426"/>
                  </a:cxn>
                  <a:cxn ang="0">
                    <a:pos x="1234" y="388"/>
                  </a:cxn>
                  <a:cxn ang="0">
                    <a:pos x="1316" y="378"/>
                  </a:cxn>
                  <a:cxn ang="0">
                    <a:pos x="1572" y="410"/>
                  </a:cxn>
                  <a:cxn ang="0">
                    <a:pos x="1768" y="340"/>
                  </a:cxn>
                  <a:cxn ang="0">
                    <a:pos x="2032" y="470"/>
                  </a:cxn>
                </a:cxnLst>
                <a:rect l="0" t="0" r="r" b="b"/>
                <a:pathLst>
                  <a:path w="2534" h="584">
                    <a:moveTo>
                      <a:pt x="2032" y="556"/>
                    </a:moveTo>
                    <a:lnTo>
                      <a:pt x="2032" y="556"/>
                    </a:lnTo>
                    <a:lnTo>
                      <a:pt x="2034" y="556"/>
                    </a:lnTo>
                    <a:lnTo>
                      <a:pt x="2036" y="554"/>
                    </a:lnTo>
                    <a:lnTo>
                      <a:pt x="2040" y="548"/>
                    </a:lnTo>
                    <a:lnTo>
                      <a:pt x="2046" y="546"/>
                    </a:lnTo>
                    <a:lnTo>
                      <a:pt x="2048" y="546"/>
                    </a:lnTo>
                    <a:lnTo>
                      <a:pt x="2050" y="550"/>
                    </a:lnTo>
                    <a:lnTo>
                      <a:pt x="2050" y="550"/>
                    </a:lnTo>
                    <a:lnTo>
                      <a:pt x="2050" y="554"/>
                    </a:lnTo>
                    <a:lnTo>
                      <a:pt x="2054" y="554"/>
                    </a:lnTo>
                    <a:lnTo>
                      <a:pt x="2056" y="554"/>
                    </a:lnTo>
                    <a:lnTo>
                      <a:pt x="2060" y="552"/>
                    </a:lnTo>
                    <a:lnTo>
                      <a:pt x="2068" y="546"/>
                    </a:lnTo>
                    <a:lnTo>
                      <a:pt x="2076" y="534"/>
                    </a:lnTo>
                    <a:lnTo>
                      <a:pt x="2084" y="522"/>
                    </a:lnTo>
                    <a:lnTo>
                      <a:pt x="2090" y="506"/>
                    </a:lnTo>
                    <a:lnTo>
                      <a:pt x="2094" y="492"/>
                    </a:lnTo>
                    <a:lnTo>
                      <a:pt x="2094" y="478"/>
                    </a:lnTo>
                    <a:lnTo>
                      <a:pt x="2094" y="478"/>
                    </a:lnTo>
                    <a:lnTo>
                      <a:pt x="2094" y="470"/>
                    </a:lnTo>
                    <a:lnTo>
                      <a:pt x="2094" y="460"/>
                    </a:lnTo>
                    <a:lnTo>
                      <a:pt x="2096" y="436"/>
                    </a:lnTo>
                    <a:lnTo>
                      <a:pt x="2096" y="426"/>
                    </a:lnTo>
                    <a:lnTo>
                      <a:pt x="2094" y="416"/>
                    </a:lnTo>
                    <a:lnTo>
                      <a:pt x="2088" y="408"/>
                    </a:lnTo>
                    <a:lnTo>
                      <a:pt x="2080" y="404"/>
                    </a:lnTo>
                    <a:lnTo>
                      <a:pt x="2080" y="404"/>
                    </a:lnTo>
                    <a:lnTo>
                      <a:pt x="2068" y="398"/>
                    </a:lnTo>
                    <a:lnTo>
                      <a:pt x="2062" y="392"/>
                    </a:lnTo>
                    <a:lnTo>
                      <a:pt x="2060" y="388"/>
                    </a:lnTo>
                    <a:lnTo>
                      <a:pt x="2062" y="384"/>
                    </a:lnTo>
                    <a:lnTo>
                      <a:pt x="2066" y="378"/>
                    </a:lnTo>
                    <a:lnTo>
                      <a:pt x="2066" y="374"/>
                    </a:lnTo>
                    <a:lnTo>
                      <a:pt x="2066" y="370"/>
                    </a:lnTo>
                    <a:lnTo>
                      <a:pt x="2058" y="364"/>
                    </a:lnTo>
                    <a:lnTo>
                      <a:pt x="2058" y="364"/>
                    </a:lnTo>
                    <a:lnTo>
                      <a:pt x="2042" y="354"/>
                    </a:lnTo>
                    <a:lnTo>
                      <a:pt x="2028" y="344"/>
                    </a:lnTo>
                    <a:lnTo>
                      <a:pt x="2014" y="334"/>
                    </a:lnTo>
                    <a:lnTo>
                      <a:pt x="1996" y="326"/>
                    </a:lnTo>
                    <a:lnTo>
                      <a:pt x="1996" y="326"/>
                    </a:lnTo>
                    <a:lnTo>
                      <a:pt x="1986" y="324"/>
                    </a:lnTo>
                    <a:lnTo>
                      <a:pt x="1980" y="324"/>
                    </a:lnTo>
                    <a:lnTo>
                      <a:pt x="1978" y="324"/>
                    </a:lnTo>
                    <a:lnTo>
                      <a:pt x="1976" y="326"/>
                    </a:lnTo>
                    <a:lnTo>
                      <a:pt x="1974" y="332"/>
                    </a:lnTo>
                    <a:lnTo>
                      <a:pt x="1972" y="332"/>
                    </a:lnTo>
                    <a:lnTo>
                      <a:pt x="1966" y="330"/>
                    </a:lnTo>
                    <a:lnTo>
                      <a:pt x="1966" y="330"/>
                    </a:lnTo>
                    <a:lnTo>
                      <a:pt x="1962" y="328"/>
                    </a:lnTo>
                    <a:lnTo>
                      <a:pt x="1958" y="328"/>
                    </a:lnTo>
                    <a:lnTo>
                      <a:pt x="1954" y="330"/>
                    </a:lnTo>
                    <a:lnTo>
                      <a:pt x="1950" y="332"/>
                    </a:lnTo>
                    <a:lnTo>
                      <a:pt x="1944" y="326"/>
                    </a:lnTo>
                    <a:lnTo>
                      <a:pt x="1944" y="326"/>
                    </a:lnTo>
                    <a:lnTo>
                      <a:pt x="1942" y="322"/>
                    </a:lnTo>
                    <a:lnTo>
                      <a:pt x="1942" y="318"/>
                    </a:lnTo>
                    <a:lnTo>
                      <a:pt x="1948" y="312"/>
                    </a:lnTo>
                    <a:lnTo>
                      <a:pt x="1952" y="310"/>
                    </a:lnTo>
                    <a:lnTo>
                      <a:pt x="1952" y="308"/>
                    </a:lnTo>
                    <a:lnTo>
                      <a:pt x="1950" y="306"/>
                    </a:lnTo>
                    <a:lnTo>
                      <a:pt x="1942" y="306"/>
                    </a:lnTo>
                    <a:lnTo>
                      <a:pt x="1942" y="306"/>
                    </a:lnTo>
                    <a:lnTo>
                      <a:pt x="1934" y="304"/>
                    </a:lnTo>
                    <a:lnTo>
                      <a:pt x="1932" y="306"/>
                    </a:lnTo>
                    <a:lnTo>
                      <a:pt x="1936" y="312"/>
                    </a:lnTo>
                    <a:lnTo>
                      <a:pt x="1938" y="314"/>
                    </a:lnTo>
                    <a:lnTo>
                      <a:pt x="1936" y="316"/>
                    </a:lnTo>
                    <a:lnTo>
                      <a:pt x="1930" y="318"/>
                    </a:lnTo>
                    <a:lnTo>
                      <a:pt x="1916" y="316"/>
                    </a:lnTo>
                    <a:lnTo>
                      <a:pt x="1916" y="316"/>
                    </a:lnTo>
                    <a:lnTo>
                      <a:pt x="1910" y="314"/>
                    </a:lnTo>
                    <a:lnTo>
                      <a:pt x="1906" y="312"/>
                    </a:lnTo>
                    <a:lnTo>
                      <a:pt x="1906" y="306"/>
                    </a:lnTo>
                    <a:lnTo>
                      <a:pt x="1906" y="300"/>
                    </a:lnTo>
                    <a:lnTo>
                      <a:pt x="1912" y="286"/>
                    </a:lnTo>
                    <a:lnTo>
                      <a:pt x="1922" y="272"/>
                    </a:lnTo>
                    <a:lnTo>
                      <a:pt x="1922" y="272"/>
                    </a:lnTo>
                    <a:lnTo>
                      <a:pt x="1926" y="262"/>
                    </a:lnTo>
                    <a:lnTo>
                      <a:pt x="1930" y="254"/>
                    </a:lnTo>
                    <a:lnTo>
                      <a:pt x="1930" y="246"/>
                    </a:lnTo>
                    <a:lnTo>
                      <a:pt x="1932" y="242"/>
                    </a:lnTo>
                    <a:lnTo>
                      <a:pt x="1934" y="240"/>
                    </a:lnTo>
                    <a:lnTo>
                      <a:pt x="1950" y="232"/>
                    </a:lnTo>
                    <a:lnTo>
                      <a:pt x="1950" y="232"/>
                    </a:lnTo>
                    <a:lnTo>
                      <a:pt x="1964" y="228"/>
                    </a:lnTo>
                    <a:lnTo>
                      <a:pt x="1976" y="228"/>
                    </a:lnTo>
                    <a:lnTo>
                      <a:pt x="1984" y="228"/>
                    </a:lnTo>
                    <a:lnTo>
                      <a:pt x="1990" y="230"/>
                    </a:lnTo>
                    <a:lnTo>
                      <a:pt x="1998" y="232"/>
                    </a:lnTo>
                    <a:lnTo>
                      <a:pt x="2006" y="234"/>
                    </a:lnTo>
                    <a:lnTo>
                      <a:pt x="2018" y="234"/>
                    </a:lnTo>
                    <a:lnTo>
                      <a:pt x="2034" y="232"/>
                    </a:lnTo>
                    <a:lnTo>
                      <a:pt x="2034" y="232"/>
                    </a:lnTo>
                    <a:lnTo>
                      <a:pt x="2058" y="228"/>
                    </a:lnTo>
                    <a:lnTo>
                      <a:pt x="2068" y="228"/>
                    </a:lnTo>
                    <a:lnTo>
                      <a:pt x="2072" y="230"/>
                    </a:lnTo>
                    <a:lnTo>
                      <a:pt x="2080" y="230"/>
                    </a:lnTo>
                    <a:lnTo>
                      <a:pt x="2080" y="230"/>
                    </a:lnTo>
                    <a:lnTo>
                      <a:pt x="2092" y="230"/>
                    </a:lnTo>
                    <a:lnTo>
                      <a:pt x="2096" y="232"/>
                    </a:lnTo>
                    <a:lnTo>
                      <a:pt x="2096" y="234"/>
                    </a:lnTo>
                    <a:lnTo>
                      <a:pt x="2094" y="238"/>
                    </a:lnTo>
                    <a:lnTo>
                      <a:pt x="2092" y="242"/>
                    </a:lnTo>
                    <a:lnTo>
                      <a:pt x="2092" y="244"/>
                    </a:lnTo>
                    <a:lnTo>
                      <a:pt x="2096" y="246"/>
                    </a:lnTo>
                    <a:lnTo>
                      <a:pt x="2106" y="244"/>
                    </a:lnTo>
                    <a:lnTo>
                      <a:pt x="2106" y="244"/>
                    </a:lnTo>
                    <a:lnTo>
                      <a:pt x="2136" y="238"/>
                    </a:lnTo>
                    <a:lnTo>
                      <a:pt x="2140" y="236"/>
                    </a:lnTo>
                    <a:lnTo>
                      <a:pt x="2142" y="234"/>
                    </a:lnTo>
                    <a:lnTo>
                      <a:pt x="2140" y="232"/>
                    </a:lnTo>
                    <a:lnTo>
                      <a:pt x="2134" y="228"/>
                    </a:lnTo>
                    <a:lnTo>
                      <a:pt x="2134" y="228"/>
                    </a:lnTo>
                    <a:lnTo>
                      <a:pt x="2126" y="222"/>
                    </a:lnTo>
                    <a:lnTo>
                      <a:pt x="2126" y="220"/>
                    </a:lnTo>
                    <a:lnTo>
                      <a:pt x="2128" y="220"/>
                    </a:lnTo>
                    <a:lnTo>
                      <a:pt x="2132" y="216"/>
                    </a:lnTo>
                    <a:lnTo>
                      <a:pt x="2136" y="212"/>
                    </a:lnTo>
                    <a:lnTo>
                      <a:pt x="2136" y="204"/>
                    </a:lnTo>
                    <a:lnTo>
                      <a:pt x="2136" y="204"/>
                    </a:lnTo>
                    <a:lnTo>
                      <a:pt x="2136" y="196"/>
                    </a:lnTo>
                    <a:lnTo>
                      <a:pt x="2136" y="194"/>
                    </a:lnTo>
                    <a:lnTo>
                      <a:pt x="2138" y="194"/>
                    </a:lnTo>
                    <a:lnTo>
                      <a:pt x="2142" y="194"/>
                    </a:lnTo>
                    <a:lnTo>
                      <a:pt x="2144" y="194"/>
                    </a:lnTo>
                    <a:lnTo>
                      <a:pt x="2148" y="192"/>
                    </a:lnTo>
                    <a:lnTo>
                      <a:pt x="2148" y="192"/>
                    </a:lnTo>
                    <a:lnTo>
                      <a:pt x="2154" y="190"/>
                    </a:lnTo>
                    <a:lnTo>
                      <a:pt x="2158" y="190"/>
                    </a:lnTo>
                    <a:lnTo>
                      <a:pt x="2164" y="188"/>
                    </a:lnTo>
                    <a:lnTo>
                      <a:pt x="2172" y="184"/>
                    </a:lnTo>
                    <a:lnTo>
                      <a:pt x="2172" y="184"/>
                    </a:lnTo>
                    <a:lnTo>
                      <a:pt x="2176" y="182"/>
                    </a:lnTo>
                    <a:lnTo>
                      <a:pt x="2178" y="184"/>
                    </a:lnTo>
                    <a:lnTo>
                      <a:pt x="2182" y="190"/>
                    </a:lnTo>
                    <a:lnTo>
                      <a:pt x="2186" y="194"/>
                    </a:lnTo>
                    <a:lnTo>
                      <a:pt x="2194" y="200"/>
                    </a:lnTo>
                    <a:lnTo>
                      <a:pt x="2194" y="200"/>
                    </a:lnTo>
                    <a:lnTo>
                      <a:pt x="2208" y="204"/>
                    </a:lnTo>
                    <a:lnTo>
                      <a:pt x="2212" y="204"/>
                    </a:lnTo>
                    <a:lnTo>
                      <a:pt x="2214" y="202"/>
                    </a:lnTo>
                    <a:lnTo>
                      <a:pt x="2214" y="198"/>
                    </a:lnTo>
                    <a:lnTo>
                      <a:pt x="2216" y="196"/>
                    </a:lnTo>
                    <a:lnTo>
                      <a:pt x="2218" y="194"/>
                    </a:lnTo>
                    <a:lnTo>
                      <a:pt x="2218" y="194"/>
                    </a:lnTo>
                    <a:lnTo>
                      <a:pt x="2222" y="192"/>
                    </a:lnTo>
                    <a:lnTo>
                      <a:pt x="2222" y="190"/>
                    </a:lnTo>
                    <a:lnTo>
                      <a:pt x="2220" y="186"/>
                    </a:lnTo>
                    <a:lnTo>
                      <a:pt x="2218" y="184"/>
                    </a:lnTo>
                    <a:lnTo>
                      <a:pt x="2218" y="182"/>
                    </a:lnTo>
                    <a:lnTo>
                      <a:pt x="2220" y="180"/>
                    </a:lnTo>
                    <a:lnTo>
                      <a:pt x="2226" y="178"/>
                    </a:lnTo>
                    <a:lnTo>
                      <a:pt x="2226" y="178"/>
                    </a:lnTo>
                    <a:lnTo>
                      <a:pt x="2238" y="176"/>
                    </a:lnTo>
                    <a:lnTo>
                      <a:pt x="2244" y="176"/>
                    </a:lnTo>
                    <a:lnTo>
                      <a:pt x="2242" y="178"/>
                    </a:lnTo>
                    <a:lnTo>
                      <a:pt x="2236" y="180"/>
                    </a:lnTo>
                    <a:lnTo>
                      <a:pt x="2236" y="180"/>
                    </a:lnTo>
                    <a:lnTo>
                      <a:pt x="2232" y="182"/>
                    </a:lnTo>
                    <a:lnTo>
                      <a:pt x="2232" y="186"/>
                    </a:lnTo>
                    <a:lnTo>
                      <a:pt x="2236" y="192"/>
                    </a:lnTo>
                    <a:lnTo>
                      <a:pt x="2244" y="198"/>
                    </a:lnTo>
                    <a:lnTo>
                      <a:pt x="2252" y="202"/>
                    </a:lnTo>
                    <a:lnTo>
                      <a:pt x="2252" y="202"/>
                    </a:lnTo>
                    <a:lnTo>
                      <a:pt x="2254" y="202"/>
                    </a:lnTo>
                    <a:lnTo>
                      <a:pt x="2252" y="204"/>
                    </a:lnTo>
                    <a:lnTo>
                      <a:pt x="2248" y="210"/>
                    </a:lnTo>
                    <a:lnTo>
                      <a:pt x="2244" y="216"/>
                    </a:lnTo>
                    <a:lnTo>
                      <a:pt x="2242" y="220"/>
                    </a:lnTo>
                    <a:lnTo>
                      <a:pt x="2244" y="224"/>
                    </a:lnTo>
                    <a:lnTo>
                      <a:pt x="2244" y="224"/>
                    </a:lnTo>
                    <a:lnTo>
                      <a:pt x="2244" y="228"/>
                    </a:lnTo>
                    <a:lnTo>
                      <a:pt x="2244" y="234"/>
                    </a:lnTo>
                    <a:lnTo>
                      <a:pt x="2238" y="242"/>
                    </a:lnTo>
                    <a:lnTo>
                      <a:pt x="2232" y="250"/>
                    </a:lnTo>
                    <a:lnTo>
                      <a:pt x="2230" y="254"/>
                    </a:lnTo>
                    <a:lnTo>
                      <a:pt x="2230" y="256"/>
                    </a:lnTo>
                    <a:lnTo>
                      <a:pt x="2230" y="256"/>
                    </a:lnTo>
                    <a:lnTo>
                      <a:pt x="2232" y="258"/>
                    </a:lnTo>
                    <a:lnTo>
                      <a:pt x="2232" y="260"/>
                    </a:lnTo>
                    <a:lnTo>
                      <a:pt x="2228" y="260"/>
                    </a:lnTo>
                    <a:lnTo>
                      <a:pt x="2226" y="264"/>
                    </a:lnTo>
                    <a:lnTo>
                      <a:pt x="2226" y="266"/>
                    </a:lnTo>
                    <a:lnTo>
                      <a:pt x="2228" y="268"/>
                    </a:lnTo>
                    <a:lnTo>
                      <a:pt x="2228" y="268"/>
                    </a:lnTo>
                    <a:lnTo>
                      <a:pt x="2232" y="276"/>
                    </a:lnTo>
                    <a:lnTo>
                      <a:pt x="2232" y="278"/>
                    </a:lnTo>
                    <a:lnTo>
                      <a:pt x="2232" y="280"/>
                    </a:lnTo>
                    <a:lnTo>
                      <a:pt x="2230" y="282"/>
                    </a:lnTo>
                    <a:lnTo>
                      <a:pt x="2232" y="288"/>
                    </a:lnTo>
                    <a:lnTo>
                      <a:pt x="2232" y="288"/>
                    </a:lnTo>
                    <a:lnTo>
                      <a:pt x="2250" y="304"/>
                    </a:lnTo>
                    <a:lnTo>
                      <a:pt x="2264" y="314"/>
                    </a:lnTo>
                    <a:lnTo>
                      <a:pt x="2278" y="320"/>
                    </a:lnTo>
                    <a:lnTo>
                      <a:pt x="2294" y="330"/>
                    </a:lnTo>
                    <a:lnTo>
                      <a:pt x="2294" y="330"/>
                    </a:lnTo>
                    <a:lnTo>
                      <a:pt x="2312" y="342"/>
                    </a:lnTo>
                    <a:lnTo>
                      <a:pt x="2330" y="352"/>
                    </a:lnTo>
                    <a:lnTo>
                      <a:pt x="2348" y="362"/>
                    </a:lnTo>
                    <a:lnTo>
                      <a:pt x="2362" y="374"/>
                    </a:lnTo>
                    <a:lnTo>
                      <a:pt x="2362" y="374"/>
                    </a:lnTo>
                    <a:lnTo>
                      <a:pt x="2372" y="380"/>
                    </a:lnTo>
                    <a:lnTo>
                      <a:pt x="2374" y="380"/>
                    </a:lnTo>
                    <a:lnTo>
                      <a:pt x="2376" y="378"/>
                    </a:lnTo>
                    <a:lnTo>
                      <a:pt x="2378" y="372"/>
                    </a:lnTo>
                    <a:lnTo>
                      <a:pt x="2376" y="362"/>
                    </a:lnTo>
                    <a:lnTo>
                      <a:pt x="2376" y="362"/>
                    </a:lnTo>
                    <a:lnTo>
                      <a:pt x="2374" y="352"/>
                    </a:lnTo>
                    <a:lnTo>
                      <a:pt x="2370" y="346"/>
                    </a:lnTo>
                    <a:lnTo>
                      <a:pt x="2370" y="342"/>
                    </a:lnTo>
                    <a:lnTo>
                      <a:pt x="2374" y="340"/>
                    </a:lnTo>
                    <a:lnTo>
                      <a:pt x="2374" y="340"/>
                    </a:lnTo>
                    <a:lnTo>
                      <a:pt x="2378" y="338"/>
                    </a:lnTo>
                    <a:lnTo>
                      <a:pt x="2376" y="336"/>
                    </a:lnTo>
                    <a:lnTo>
                      <a:pt x="2372" y="332"/>
                    </a:lnTo>
                    <a:lnTo>
                      <a:pt x="2366" y="324"/>
                    </a:lnTo>
                    <a:lnTo>
                      <a:pt x="2366" y="324"/>
                    </a:lnTo>
                    <a:lnTo>
                      <a:pt x="2364" y="320"/>
                    </a:lnTo>
                    <a:lnTo>
                      <a:pt x="2364" y="318"/>
                    </a:lnTo>
                    <a:lnTo>
                      <a:pt x="2366" y="316"/>
                    </a:lnTo>
                    <a:lnTo>
                      <a:pt x="2370" y="314"/>
                    </a:lnTo>
                    <a:lnTo>
                      <a:pt x="2370" y="312"/>
                    </a:lnTo>
                    <a:lnTo>
                      <a:pt x="2370" y="310"/>
                    </a:lnTo>
                    <a:lnTo>
                      <a:pt x="2368" y="306"/>
                    </a:lnTo>
                    <a:lnTo>
                      <a:pt x="2368" y="306"/>
                    </a:lnTo>
                    <a:lnTo>
                      <a:pt x="2364" y="298"/>
                    </a:lnTo>
                    <a:lnTo>
                      <a:pt x="2362" y="298"/>
                    </a:lnTo>
                    <a:lnTo>
                      <a:pt x="2358" y="298"/>
                    </a:lnTo>
                    <a:lnTo>
                      <a:pt x="2352" y="292"/>
                    </a:lnTo>
                    <a:lnTo>
                      <a:pt x="2352" y="292"/>
                    </a:lnTo>
                    <a:lnTo>
                      <a:pt x="2348" y="284"/>
                    </a:lnTo>
                    <a:lnTo>
                      <a:pt x="2348" y="282"/>
                    </a:lnTo>
                    <a:lnTo>
                      <a:pt x="2350" y="282"/>
                    </a:lnTo>
                    <a:lnTo>
                      <a:pt x="2352" y="284"/>
                    </a:lnTo>
                    <a:lnTo>
                      <a:pt x="2352" y="284"/>
                    </a:lnTo>
                    <a:lnTo>
                      <a:pt x="2352" y="284"/>
                    </a:lnTo>
                    <a:lnTo>
                      <a:pt x="2354" y="284"/>
                    </a:lnTo>
                    <a:lnTo>
                      <a:pt x="2358" y="280"/>
                    </a:lnTo>
                    <a:lnTo>
                      <a:pt x="2358" y="278"/>
                    </a:lnTo>
                    <a:lnTo>
                      <a:pt x="2356" y="276"/>
                    </a:lnTo>
                    <a:lnTo>
                      <a:pt x="2352" y="274"/>
                    </a:lnTo>
                    <a:lnTo>
                      <a:pt x="2344" y="270"/>
                    </a:lnTo>
                    <a:lnTo>
                      <a:pt x="2344" y="270"/>
                    </a:lnTo>
                    <a:lnTo>
                      <a:pt x="2338" y="268"/>
                    </a:lnTo>
                    <a:lnTo>
                      <a:pt x="2334" y="264"/>
                    </a:lnTo>
                    <a:lnTo>
                      <a:pt x="2334" y="262"/>
                    </a:lnTo>
                    <a:lnTo>
                      <a:pt x="2334" y="260"/>
                    </a:lnTo>
                    <a:lnTo>
                      <a:pt x="2334" y="258"/>
                    </a:lnTo>
                    <a:lnTo>
                      <a:pt x="2332" y="256"/>
                    </a:lnTo>
                    <a:lnTo>
                      <a:pt x="2330" y="254"/>
                    </a:lnTo>
                    <a:lnTo>
                      <a:pt x="2324" y="252"/>
                    </a:lnTo>
                    <a:lnTo>
                      <a:pt x="2324" y="252"/>
                    </a:lnTo>
                    <a:lnTo>
                      <a:pt x="2312" y="252"/>
                    </a:lnTo>
                    <a:lnTo>
                      <a:pt x="2310" y="252"/>
                    </a:lnTo>
                    <a:lnTo>
                      <a:pt x="2310" y="254"/>
                    </a:lnTo>
                    <a:lnTo>
                      <a:pt x="2314" y="256"/>
                    </a:lnTo>
                    <a:lnTo>
                      <a:pt x="2314" y="256"/>
                    </a:lnTo>
                    <a:lnTo>
                      <a:pt x="2312" y="258"/>
                    </a:lnTo>
                    <a:lnTo>
                      <a:pt x="2312" y="258"/>
                    </a:lnTo>
                    <a:lnTo>
                      <a:pt x="2308" y="258"/>
                    </a:lnTo>
                    <a:lnTo>
                      <a:pt x="2306" y="256"/>
                    </a:lnTo>
                    <a:lnTo>
                      <a:pt x="2300" y="250"/>
                    </a:lnTo>
                    <a:lnTo>
                      <a:pt x="2298" y="242"/>
                    </a:lnTo>
                    <a:lnTo>
                      <a:pt x="2296" y="236"/>
                    </a:lnTo>
                    <a:lnTo>
                      <a:pt x="2296" y="236"/>
                    </a:lnTo>
                    <a:lnTo>
                      <a:pt x="2294" y="230"/>
                    </a:lnTo>
                    <a:lnTo>
                      <a:pt x="2288" y="226"/>
                    </a:lnTo>
                    <a:lnTo>
                      <a:pt x="2288" y="224"/>
                    </a:lnTo>
                    <a:lnTo>
                      <a:pt x="2288" y="222"/>
                    </a:lnTo>
                    <a:lnTo>
                      <a:pt x="2298" y="222"/>
                    </a:lnTo>
                    <a:lnTo>
                      <a:pt x="2298" y="222"/>
                    </a:lnTo>
                    <a:lnTo>
                      <a:pt x="2308" y="222"/>
                    </a:lnTo>
                    <a:lnTo>
                      <a:pt x="2308" y="220"/>
                    </a:lnTo>
                    <a:lnTo>
                      <a:pt x="2308" y="218"/>
                    </a:lnTo>
                    <a:lnTo>
                      <a:pt x="2306" y="216"/>
                    </a:lnTo>
                    <a:lnTo>
                      <a:pt x="2308" y="214"/>
                    </a:lnTo>
                    <a:lnTo>
                      <a:pt x="2314" y="212"/>
                    </a:lnTo>
                    <a:lnTo>
                      <a:pt x="2314" y="212"/>
                    </a:lnTo>
                    <a:lnTo>
                      <a:pt x="2320" y="214"/>
                    </a:lnTo>
                    <a:lnTo>
                      <a:pt x="2324" y="216"/>
                    </a:lnTo>
                    <a:lnTo>
                      <a:pt x="2326" y="220"/>
                    </a:lnTo>
                    <a:lnTo>
                      <a:pt x="2328" y="222"/>
                    </a:lnTo>
                    <a:lnTo>
                      <a:pt x="2328" y="226"/>
                    </a:lnTo>
                    <a:lnTo>
                      <a:pt x="2330" y="226"/>
                    </a:lnTo>
                    <a:lnTo>
                      <a:pt x="2334" y="216"/>
                    </a:lnTo>
                    <a:lnTo>
                      <a:pt x="2334" y="216"/>
                    </a:lnTo>
                    <a:lnTo>
                      <a:pt x="2336" y="210"/>
                    </a:lnTo>
                    <a:lnTo>
                      <a:pt x="2340" y="208"/>
                    </a:lnTo>
                    <a:lnTo>
                      <a:pt x="2344" y="206"/>
                    </a:lnTo>
                    <a:lnTo>
                      <a:pt x="2350" y="206"/>
                    </a:lnTo>
                    <a:lnTo>
                      <a:pt x="2362" y="208"/>
                    </a:lnTo>
                    <a:lnTo>
                      <a:pt x="2374" y="214"/>
                    </a:lnTo>
                    <a:lnTo>
                      <a:pt x="2374" y="214"/>
                    </a:lnTo>
                    <a:lnTo>
                      <a:pt x="2382" y="214"/>
                    </a:lnTo>
                    <a:lnTo>
                      <a:pt x="2384" y="212"/>
                    </a:lnTo>
                    <a:lnTo>
                      <a:pt x="2388" y="208"/>
                    </a:lnTo>
                    <a:lnTo>
                      <a:pt x="2392" y="206"/>
                    </a:lnTo>
                    <a:lnTo>
                      <a:pt x="2392" y="206"/>
                    </a:lnTo>
                    <a:lnTo>
                      <a:pt x="2400" y="198"/>
                    </a:lnTo>
                    <a:lnTo>
                      <a:pt x="2412" y="188"/>
                    </a:lnTo>
                    <a:lnTo>
                      <a:pt x="2426" y="178"/>
                    </a:lnTo>
                    <a:lnTo>
                      <a:pt x="2432" y="176"/>
                    </a:lnTo>
                    <a:lnTo>
                      <a:pt x="2436" y="176"/>
                    </a:lnTo>
                    <a:lnTo>
                      <a:pt x="2436" y="176"/>
                    </a:lnTo>
                    <a:lnTo>
                      <a:pt x="2440" y="176"/>
                    </a:lnTo>
                    <a:lnTo>
                      <a:pt x="2444" y="176"/>
                    </a:lnTo>
                    <a:lnTo>
                      <a:pt x="2448" y="172"/>
                    </a:lnTo>
                    <a:lnTo>
                      <a:pt x="2448" y="170"/>
                    </a:lnTo>
                    <a:lnTo>
                      <a:pt x="2446" y="168"/>
                    </a:lnTo>
                    <a:lnTo>
                      <a:pt x="2442" y="166"/>
                    </a:lnTo>
                    <a:lnTo>
                      <a:pt x="2434" y="164"/>
                    </a:lnTo>
                    <a:lnTo>
                      <a:pt x="2434" y="164"/>
                    </a:lnTo>
                    <a:lnTo>
                      <a:pt x="2420" y="162"/>
                    </a:lnTo>
                    <a:lnTo>
                      <a:pt x="2412" y="158"/>
                    </a:lnTo>
                    <a:lnTo>
                      <a:pt x="2404" y="156"/>
                    </a:lnTo>
                    <a:lnTo>
                      <a:pt x="2396" y="154"/>
                    </a:lnTo>
                    <a:lnTo>
                      <a:pt x="2396" y="154"/>
                    </a:lnTo>
                    <a:lnTo>
                      <a:pt x="2388" y="152"/>
                    </a:lnTo>
                    <a:lnTo>
                      <a:pt x="2382" y="148"/>
                    </a:lnTo>
                    <a:lnTo>
                      <a:pt x="2376" y="146"/>
                    </a:lnTo>
                    <a:lnTo>
                      <a:pt x="2372" y="148"/>
                    </a:lnTo>
                    <a:lnTo>
                      <a:pt x="2370" y="150"/>
                    </a:lnTo>
                    <a:lnTo>
                      <a:pt x="2370" y="150"/>
                    </a:lnTo>
                    <a:lnTo>
                      <a:pt x="2368" y="150"/>
                    </a:lnTo>
                    <a:lnTo>
                      <a:pt x="2364" y="150"/>
                    </a:lnTo>
                    <a:lnTo>
                      <a:pt x="2362" y="150"/>
                    </a:lnTo>
                    <a:lnTo>
                      <a:pt x="2360" y="148"/>
                    </a:lnTo>
                    <a:lnTo>
                      <a:pt x="2362" y="146"/>
                    </a:lnTo>
                    <a:lnTo>
                      <a:pt x="2364" y="144"/>
                    </a:lnTo>
                    <a:lnTo>
                      <a:pt x="2370" y="142"/>
                    </a:lnTo>
                    <a:lnTo>
                      <a:pt x="2382" y="142"/>
                    </a:lnTo>
                    <a:lnTo>
                      <a:pt x="2382" y="142"/>
                    </a:lnTo>
                    <a:lnTo>
                      <a:pt x="2392" y="140"/>
                    </a:lnTo>
                    <a:lnTo>
                      <a:pt x="2400" y="138"/>
                    </a:lnTo>
                    <a:lnTo>
                      <a:pt x="2404" y="136"/>
                    </a:lnTo>
                    <a:lnTo>
                      <a:pt x="2406" y="134"/>
                    </a:lnTo>
                    <a:lnTo>
                      <a:pt x="2404" y="132"/>
                    </a:lnTo>
                    <a:lnTo>
                      <a:pt x="2404" y="130"/>
                    </a:lnTo>
                    <a:lnTo>
                      <a:pt x="2398" y="128"/>
                    </a:lnTo>
                    <a:lnTo>
                      <a:pt x="2398" y="128"/>
                    </a:lnTo>
                    <a:lnTo>
                      <a:pt x="2394" y="126"/>
                    </a:lnTo>
                    <a:lnTo>
                      <a:pt x="2394" y="124"/>
                    </a:lnTo>
                    <a:lnTo>
                      <a:pt x="2400" y="122"/>
                    </a:lnTo>
                    <a:lnTo>
                      <a:pt x="2408" y="122"/>
                    </a:lnTo>
                    <a:lnTo>
                      <a:pt x="2412" y="122"/>
                    </a:lnTo>
                    <a:lnTo>
                      <a:pt x="2414" y="126"/>
                    </a:lnTo>
                    <a:lnTo>
                      <a:pt x="2414" y="126"/>
                    </a:lnTo>
                    <a:lnTo>
                      <a:pt x="2416" y="132"/>
                    </a:lnTo>
                    <a:lnTo>
                      <a:pt x="2420" y="136"/>
                    </a:lnTo>
                    <a:lnTo>
                      <a:pt x="2424" y="136"/>
                    </a:lnTo>
                    <a:lnTo>
                      <a:pt x="2428" y="136"/>
                    </a:lnTo>
                    <a:lnTo>
                      <a:pt x="2432" y="136"/>
                    </a:lnTo>
                    <a:lnTo>
                      <a:pt x="2434" y="138"/>
                    </a:lnTo>
                    <a:lnTo>
                      <a:pt x="2432" y="140"/>
                    </a:lnTo>
                    <a:lnTo>
                      <a:pt x="2432" y="140"/>
                    </a:lnTo>
                    <a:lnTo>
                      <a:pt x="2432" y="142"/>
                    </a:lnTo>
                    <a:lnTo>
                      <a:pt x="2434" y="142"/>
                    </a:lnTo>
                    <a:lnTo>
                      <a:pt x="2442" y="142"/>
                    </a:lnTo>
                    <a:lnTo>
                      <a:pt x="2454" y="140"/>
                    </a:lnTo>
                    <a:lnTo>
                      <a:pt x="2460" y="140"/>
                    </a:lnTo>
                    <a:lnTo>
                      <a:pt x="2462" y="142"/>
                    </a:lnTo>
                    <a:lnTo>
                      <a:pt x="2462" y="142"/>
                    </a:lnTo>
                    <a:lnTo>
                      <a:pt x="2468" y="148"/>
                    </a:lnTo>
                    <a:lnTo>
                      <a:pt x="2472" y="150"/>
                    </a:lnTo>
                    <a:lnTo>
                      <a:pt x="2476" y="150"/>
                    </a:lnTo>
                    <a:lnTo>
                      <a:pt x="2480" y="148"/>
                    </a:lnTo>
                    <a:lnTo>
                      <a:pt x="2488" y="146"/>
                    </a:lnTo>
                    <a:lnTo>
                      <a:pt x="2494" y="146"/>
                    </a:lnTo>
                    <a:lnTo>
                      <a:pt x="2500" y="148"/>
                    </a:lnTo>
                    <a:lnTo>
                      <a:pt x="2500" y="148"/>
                    </a:lnTo>
                    <a:lnTo>
                      <a:pt x="2516" y="152"/>
                    </a:lnTo>
                    <a:lnTo>
                      <a:pt x="2528" y="152"/>
                    </a:lnTo>
                    <a:lnTo>
                      <a:pt x="2532" y="150"/>
                    </a:lnTo>
                    <a:lnTo>
                      <a:pt x="2534" y="150"/>
                    </a:lnTo>
                    <a:lnTo>
                      <a:pt x="2532" y="146"/>
                    </a:lnTo>
                    <a:lnTo>
                      <a:pt x="2528" y="144"/>
                    </a:lnTo>
                    <a:lnTo>
                      <a:pt x="2528" y="144"/>
                    </a:lnTo>
                    <a:lnTo>
                      <a:pt x="2522" y="140"/>
                    </a:lnTo>
                    <a:lnTo>
                      <a:pt x="2522" y="136"/>
                    </a:lnTo>
                    <a:lnTo>
                      <a:pt x="2522" y="136"/>
                    </a:lnTo>
                    <a:lnTo>
                      <a:pt x="2520" y="134"/>
                    </a:lnTo>
                    <a:lnTo>
                      <a:pt x="2512" y="130"/>
                    </a:lnTo>
                    <a:lnTo>
                      <a:pt x="2512" y="130"/>
                    </a:lnTo>
                    <a:lnTo>
                      <a:pt x="2504" y="128"/>
                    </a:lnTo>
                    <a:lnTo>
                      <a:pt x="2502" y="126"/>
                    </a:lnTo>
                    <a:lnTo>
                      <a:pt x="2510" y="126"/>
                    </a:lnTo>
                    <a:lnTo>
                      <a:pt x="2522" y="126"/>
                    </a:lnTo>
                    <a:lnTo>
                      <a:pt x="2524" y="126"/>
                    </a:lnTo>
                    <a:lnTo>
                      <a:pt x="2522" y="124"/>
                    </a:lnTo>
                    <a:lnTo>
                      <a:pt x="2522" y="124"/>
                    </a:lnTo>
                    <a:lnTo>
                      <a:pt x="2520" y="122"/>
                    </a:lnTo>
                    <a:lnTo>
                      <a:pt x="2520" y="120"/>
                    </a:lnTo>
                    <a:lnTo>
                      <a:pt x="2526" y="118"/>
                    </a:lnTo>
                    <a:lnTo>
                      <a:pt x="2532" y="118"/>
                    </a:lnTo>
                    <a:lnTo>
                      <a:pt x="2532" y="116"/>
                    </a:lnTo>
                    <a:lnTo>
                      <a:pt x="2532" y="116"/>
                    </a:lnTo>
                    <a:lnTo>
                      <a:pt x="2532" y="116"/>
                    </a:lnTo>
                    <a:lnTo>
                      <a:pt x="2530" y="114"/>
                    </a:lnTo>
                    <a:lnTo>
                      <a:pt x="2530" y="114"/>
                    </a:lnTo>
                    <a:lnTo>
                      <a:pt x="2530" y="110"/>
                    </a:lnTo>
                    <a:lnTo>
                      <a:pt x="2530" y="108"/>
                    </a:lnTo>
                    <a:lnTo>
                      <a:pt x="2530" y="106"/>
                    </a:lnTo>
                    <a:lnTo>
                      <a:pt x="2528" y="104"/>
                    </a:lnTo>
                    <a:lnTo>
                      <a:pt x="2522" y="104"/>
                    </a:lnTo>
                    <a:lnTo>
                      <a:pt x="2522" y="104"/>
                    </a:lnTo>
                    <a:lnTo>
                      <a:pt x="2490" y="100"/>
                    </a:lnTo>
                    <a:lnTo>
                      <a:pt x="2458" y="94"/>
                    </a:lnTo>
                    <a:lnTo>
                      <a:pt x="2458" y="94"/>
                    </a:lnTo>
                    <a:lnTo>
                      <a:pt x="2446" y="94"/>
                    </a:lnTo>
                    <a:lnTo>
                      <a:pt x="2442" y="94"/>
                    </a:lnTo>
                    <a:lnTo>
                      <a:pt x="2442" y="96"/>
                    </a:lnTo>
                    <a:lnTo>
                      <a:pt x="2442" y="98"/>
                    </a:lnTo>
                    <a:lnTo>
                      <a:pt x="2450" y="102"/>
                    </a:lnTo>
                    <a:lnTo>
                      <a:pt x="2450" y="102"/>
                    </a:lnTo>
                    <a:lnTo>
                      <a:pt x="2460" y="106"/>
                    </a:lnTo>
                    <a:lnTo>
                      <a:pt x="2468" y="110"/>
                    </a:lnTo>
                    <a:lnTo>
                      <a:pt x="2474" y="114"/>
                    </a:lnTo>
                    <a:lnTo>
                      <a:pt x="2474" y="114"/>
                    </a:lnTo>
                    <a:lnTo>
                      <a:pt x="2466" y="114"/>
                    </a:lnTo>
                    <a:lnTo>
                      <a:pt x="2458" y="112"/>
                    </a:lnTo>
                    <a:lnTo>
                      <a:pt x="2448" y="106"/>
                    </a:lnTo>
                    <a:lnTo>
                      <a:pt x="2448" y="106"/>
                    </a:lnTo>
                    <a:lnTo>
                      <a:pt x="2436" y="102"/>
                    </a:lnTo>
                    <a:lnTo>
                      <a:pt x="2420" y="98"/>
                    </a:lnTo>
                    <a:lnTo>
                      <a:pt x="2400" y="96"/>
                    </a:lnTo>
                    <a:lnTo>
                      <a:pt x="2370" y="90"/>
                    </a:lnTo>
                    <a:lnTo>
                      <a:pt x="2370" y="90"/>
                    </a:lnTo>
                    <a:lnTo>
                      <a:pt x="2340" y="84"/>
                    </a:lnTo>
                    <a:lnTo>
                      <a:pt x="2320" y="80"/>
                    </a:lnTo>
                    <a:lnTo>
                      <a:pt x="2304" y="80"/>
                    </a:lnTo>
                    <a:lnTo>
                      <a:pt x="2290" y="82"/>
                    </a:lnTo>
                    <a:lnTo>
                      <a:pt x="2290" y="82"/>
                    </a:lnTo>
                    <a:lnTo>
                      <a:pt x="2284" y="84"/>
                    </a:lnTo>
                    <a:lnTo>
                      <a:pt x="2276" y="84"/>
                    </a:lnTo>
                    <a:lnTo>
                      <a:pt x="2258" y="80"/>
                    </a:lnTo>
                    <a:lnTo>
                      <a:pt x="2238" y="76"/>
                    </a:lnTo>
                    <a:lnTo>
                      <a:pt x="2216" y="74"/>
                    </a:lnTo>
                    <a:lnTo>
                      <a:pt x="2216" y="74"/>
                    </a:lnTo>
                    <a:lnTo>
                      <a:pt x="2168" y="74"/>
                    </a:lnTo>
                    <a:lnTo>
                      <a:pt x="2128" y="70"/>
                    </a:lnTo>
                    <a:lnTo>
                      <a:pt x="2128" y="70"/>
                    </a:lnTo>
                    <a:lnTo>
                      <a:pt x="2122" y="72"/>
                    </a:lnTo>
                    <a:lnTo>
                      <a:pt x="2122" y="72"/>
                    </a:lnTo>
                    <a:lnTo>
                      <a:pt x="2128" y="76"/>
                    </a:lnTo>
                    <a:lnTo>
                      <a:pt x="2134" y="80"/>
                    </a:lnTo>
                    <a:lnTo>
                      <a:pt x="2136" y="84"/>
                    </a:lnTo>
                    <a:lnTo>
                      <a:pt x="2136" y="86"/>
                    </a:lnTo>
                    <a:lnTo>
                      <a:pt x="2136" y="86"/>
                    </a:lnTo>
                    <a:lnTo>
                      <a:pt x="2130" y="88"/>
                    </a:lnTo>
                    <a:lnTo>
                      <a:pt x="2124" y="86"/>
                    </a:lnTo>
                    <a:lnTo>
                      <a:pt x="2118" y="84"/>
                    </a:lnTo>
                    <a:lnTo>
                      <a:pt x="2110" y="84"/>
                    </a:lnTo>
                    <a:lnTo>
                      <a:pt x="2110" y="84"/>
                    </a:lnTo>
                    <a:lnTo>
                      <a:pt x="2104" y="82"/>
                    </a:lnTo>
                    <a:lnTo>
                      <a:pt x="2102" y="80"/>
                    </a:lnTo>
                    <a:lnTo>
                      <a:pt x="2094" y="72"/>
                    </a:lnTo>
                    <a:lnTo>
                      <a:pt x="2092" y="68"/>
                    </a:lnTo>
                    <a:lnTo>
                      <a:pt x="2090" y="66"/>
                    </a:lnTo>
                    <a:lnTo>
                      <a:pt x="2086" y="68"/>
                    </a:lnTo>
                    <a:lnTo>
                      <a:pt x="2082" y="70"/>
                    </a:lnTo>
                    <a:lnTo>
                      <a:pt x="2082" y="70"/>
                    </a:lnTo>
                    <a:lnTo>
                      <a:pt x="2078" y="74"/>
                    </a:lnTo>
                    <a:lnTo>
                      <a:pt x="2076" y="74"/>
                    </a:lnTo>
                    <a:lnTo>
                      <a:pt x="2068" y="74"/>
                    </a:lnTo>
                    <a:lnTo>
                      <a:pt x="2050" y="74"/>
                    </a:lnTo>
                    <a:lnTo>
                      <a:pt x="2050" y="74"/>
                    </a:lnTo>
                    <a:lnTo>
                      <a:pt x="2034" y="74"/>
                    </a:lnTo>
                    <a:lnTo>
                      <a:pt x="2032" y="72"/>
                    </a:lnTo>
                    <a:lnTo>
                      <a:pt x="2030" y="70"/>
                    </a:lnTo>
                    <a:lnTo>
                      <a:pt x="2030" y="70"/>
                    </a:lnTo>
                    <a:lnTo>
                      <a:pt x="2028" y="68"/>
                    </a:lnTo>
                    <a:lnTo>
                      <a:pt x="2016" y="68"/>
                    </a:lnTo>
                    <a:lnTo>
                      <a:pt x="2016" y="68"/>
                    </a:lnTo>
                    <a:lnTo>
                      <a:pt x="2006" y="70"/>
                    </a:lnTo>
                    <a:lnTo>
                      <a:pt x="2006" y="70"/>
                    </a:lnTo>
                    <a:lnTo>
                      <a:pt x="2006" y="72"/>
                    </a:lnTo>
                    <a:lnTo>
                      <a:pt x="2010" y="72"/>
                    </a:lnTo>
                    <a:lnTo>
                      <a:pt x="2002" y="74"/>
                    </a:lnTo>
                    <a:lnTo>
                      <a:pt x="2002" y="74"/>
                    </a:lnTo>
                    <a:lnTo>
                      <a:pt x="1988" y="74"/>
                    </a:lnTo>
                    <a:lnTo>
                      <a:pt x="1980" y="72"/>
                    </a:lnTo>
                    <a:lnTo>
                      <a:pt x="1970" y="68"/>
                    </a:lnTo>
                    <a:lnTo>
                      <a:pt x="1950" y="66"/>
                    </a:lnTo>
                    <a:lnTo>
                      <a:pt x="1950" y="66"/>
                    </a:lnTo>
                    <a:lnTo>
                      <a:pt x="1934" y="66"/>
                    </a:lnTo>
                    <a:lnTo>
                      <a:pt x="1924" y="62"/>
                    </a:lnTo>
                    <a:lnTo>
                      <a:pt x="1908" y="60"/>
                    </a:lnTo>
                    <a:lnTo>
                      <a:pt x="1876" y="56"/>
                    </a:lnTo>
                    <a:lnTo>
                      <a:pt x="1876" y="56"/>
                    </a:lnTo>
                    <a:lnTo>
                      <a:pt x="1844" y="56"/>
                    </a:lnTo>
                    <a:lnTo>
                      <a:pt x="1836" y="56"/>
                    </a:lnTo>
                    <a:lnTo>
                      <a:pt x="1836" y="58"/>
                    </a:lnTo>
                    <a:lnTo>
                      <a:pt x="1836" y="58"/>
                    </a:lnTo>
                    <a:lnTo>
                      <a:pt x="1836" y="58"/>
                    </a:lnTo>
                    <a:lnTo>
                      <a:pt x="1838" y="60"/>
                    </a:lnTo>
                    <a:lnTo>
                      <a:pt x="1836" y="60"/>
                    </a:lnTo>
                    <a:lnTo>
                      <a:pt x="1832" y="60"/>
                    </a:lnTo>
                    <a:lnTo>
                      <a:pt x="1824" y="60"/>
                    </a:lnTo>
                    <a:lnTo>
                      <a:pt x="1816" y="56"/>
                    </a:lnTo>
                    <a:lnTo>
                      <a:pt x="1816" y="56"/>
                    </a:lnTo>
                    <a:lnTo>
                      <a:pt x="1808" y="50"/>
                    </a:lnTo>
                    <a:lnTo>
                      <a:pt x="1796" y="48"/>
                    </a:lnTo>
                    <a:lnTo>
                      <a:pt x="1780" y="48"/>
                    </a:lnTo>
                    <a:lnTo>
                      <a:pt x="1760" y="50"/>
                    </a:lnTo>
                    <a:lnTo>
                      <a:pt x="1760" y="50"/>
                    </a:lnTo>
                    <a:lnTo>
                      <a:pt x="1752" y="52"/>
                    </a:lnTo>
                    <a:lnTo>
                      <a:pt x="1744" y="52"/>
                    </a:lnTo>
                    <a:lnTo>
                      <a:pt x="1730" y="50"/>
                    </a:lnTo>
                    <a:lnTo>
                      <a:pt x="1718" y="48"/>
                    </a:lnTo>
                    <a:lnTo>
                      <a:pt x="1704" y="46"/>
                    </a:lnTo>
                    <a:lnTo>
                      <a:pt x="1704" y="46"/>
                    </a:lnTo>
                    <a:lnTo>
                      <a:pt x="1690" y="46"/>
                    </a:lnTo>
                    <a:lnTo>
                      <a:pt x="1694" y="44"/>
                    </a:lnTo>
                    <a:lnTo>
                      <a:pt x="1698" y="42"/>
                    </a:lnTo>
                    <a:lnTo>
                      <a:pt x="1698" y="40"/>
                    </a:lnTo>
                    <a:lnTo>
                      <a:pt x="1694" y="40"/>
                    </a:lnTo>
                    <a:lnTo>
                      <a:pt x="1682" y="38"/>
                    </a:lnTo>
                    <a:lnTo>
                      <a:pt x="1682" y="38"/>
                    </a:lnTo>
                    <a:lnTo>
                      <a:pt x="1674" y="38"/>
                    </a:lnTo>
                    <a:lnTo>
                      <a:pt x="1670" y="40"/>
                    </a:lnTo>
                    <a:lnTo>
                      <a:pt x="1668" y="42"/>
                    </a:lnTo>
                    <a:lnTo>
                      <a:pt x="1668" y="44"/>
                    </a:lnTo>
                    <a:lnTo>
                      <a:pt x="1666" y="48"/>
                    </a:lnTo>
                    <a:lnTo>
                      <a:pt x="1664" y="48"/>
                    </a:lnTo>
                    <a:lnTo>
                      <a:pt x="1660" y="48"/>
                    </a:lnTo>
                    <a:lnTo>
                      <a:pt x="1660" y="48"/>
                    </a:lnTo>
                    <a:lnTo>
                      <a:pt x="1656" y="48"/>
                    </a:lnTo>
                    <a:lnTo>
                      <a:pt x="1656" y="46"/>
                    </a:lnTo>
                    <a:lnTo>
                      <a:pt x="1660" y="44"/>
                    </a:lnTo>
                    <a:lnTo>
                      <a:pt x="1664" y="40"/>
                    </a:lnTo>
                    <a:lnTo>
                      <a:pt x="1664" y="40"/>
                    </a:lnTo>
                    <a:lnTo>
                      <a:pt x="1662" y="38"/>
                    </a:lnTo>
                    <a:lnTo>
                      <a:pt x="1662" y="38"/>
                    </a:lnTo>
                    <a:lnTo>
                      <a:pt x="1654" y="38"/>
                    </a:lnTo>
                    <a:lnTo>
                      <a:pt x="1648" y="38"/>
                    </a:lnTo>
                    <a:lnTo>
                      <a:pt x="1642" y="44"/>
                    </a:lnTo>
                    <a:lnTo>
                      <a:pt x="1642" y="44"/>
                    </a:lnTo>
                    <a:lnTo>
                      <a:pt x="1638" y="44"/>
                    </a:lnTo>
                    <a:lnTo>
                      <a:pt x="1632" y="40"/>
                    </a:lnTo>
                    <a:lnTo>
                      <a:pt x="1632" y="40"/>
                    </a:lnTo>
                    <a:lnTo>
                      <a:pt x="1632" y="38"/>
                    </a:lnTo>
                    <a:lnTo>
                      <a:pt x="1636" y="36"/>
                    </a:lnTo>
                    <a:lnTo>
                      <a:pt x="1642" y="36"/>
                    </a:lnTo>
                    <a:lnTo>
                      <a:pt x="1642" y="36"/>
                    </a:lnTo>
                    <a:lnTo>
                      <a:pt x="1654" y="34"/>
                    </a:lnTo>
                    <a:lnTo>
                      <a:pt x="1656" y="34"/>
                    </a:lnTo>
                    <a:lnTo>
                      <a:pt x="1642" y="32"/>
                    </a:lnTo>
                    <a:lnTo>
                      <a:pt x="1642" y="32"/>
                    </a:lnTo>
                    <a:lnTo>
                      <a:pt x="1618" y="32"/>
                    </a:lnTo>
                    <a:lnTo>
                      <a:pt x="1590" y="32"/>
                    </a:lnTo>
                    <a:lnTo>
                      <a:pt x="1590" y="32"/>
                    </a:lnTo>
                    <a:lnTo>
                      <a:pt x="1584" y="32"/>
                    </a:lnTo>
                    <a:lnTo>
                      <a:pt x="1582" y="36"/>
                    </a:lnTo>
                    <a:lnTo>
                      <a:pt x="1582" y="38"/>
                    </a:lnTo>
                    <a:lnTo>
                      <a:pt x="1584" y="42"/>
                    </a:lnTo>
                    <a:lnTo>
                      <a:pt x="1586" y="46"/>
                    </a:lnTo>
                    <a:lnTo>
                      <a:pt x="1584" y="48"/>
                    </a:lnTo>
                    <a:lnTo>
                      <a:pt x="1580" y="50"/>
                    </a:lnTo>
                    <a:lnTo>
                      <a:pt x="1572" y="48"/>
                    </a:lnTo>
                    <a:lnTo>
                      <a:pt x="1572" y="48"/>
                    </a:lnTo>
                    <a:lnTo>
                      <a:pt x="1564" y="48"/>
                    </a:lnTo>
                    <a:lnTo>
                      <a:pt x="1556" y="50"/>
                    </a:lnTo>
                    <a:lnTo>
                      <a:pt x="1544" y="48"/>
                    </a:lnTo>
                    <a:lnTo>
                      <a:pt x="1520" y="42"/>
                    </a:lnTo>
                    <a:lnTo>
                      <a:pt x="1520" y="42"/>
                    </a:lnTo>
                    <a:lnTo>
                      <a:pt x="1514" y="40"/>
                    </a:lnTo>
                    <a:lnTo>
                      <a:pt x="1516" y="42"/>
                    </a:lnTo>
                    <a:lnTo>
                      <a:pt x="1528" y="52"/>
                    </a:lnTo>
                    <a:lnTo>
                      <a:pt x="1542" y="62"/>
                    </a:lnTo>
                    <a:lnTo>
                      <a:pt x="1544" y="64"/>
                    </a:lnTo>
                    <a:lnTo>
                      <a:pt x="1538" y="66"/>
                    </a:lnTo>
                    <a:lnTo>
                      <a:pt x="1538" y="66"/>
                    </a:lnTo>
                    <a:lnTo>
                      <a:pt x="1534" y="66"/>
                    </a:lnTo>
                    <a:lnTo>
                      <a:pt x="1534" y="68"/>
                    </a:lnTo>
                    <a:lnTo>
                      <a:pt x="1534" y="70"/>
                    </a:lnTo>
                    <a:lnTo>
                      <a:pt x="1530" y="68"/>
                    </a:lnTo>
                    <a:lnTo>
                      <a:pt x="1530" y="68"/>
                    </a:lnTo>
                    <a:lnTo>
                      <a:pt x="1510" y="64"/>
                    </a:lnTo>
                    <a:lnTo>
                      <a:pt x="1492" y="56"/>
                    </a:lnTo>
                    <a:lnTo>
                      <a:pt x="1492" y="56"/>
                    </a:lnTo>
                    <a:lnTo>
                      <a:pt x="1484" y="54"/>
                    </a:lnTo>
                    <a:lnTo>
                      <a:pt x="1484" y="54"/>
                    </a:lnTo>
                    <a:lnTo>
                      <a:pt x="1482" y="56"/>
                    </a:lnTo>
                    <a:lnTo>
                      <a:pt x="1474" y="56"/>
                    </a:lnTo>
                    <a:lnTo>
                      <a:pt x="1474" y="56"/>
                    </a:lnTo>
                    <a:lnTo>
                      <a:pt x="1468" y="54"/>
                    </a:lnTo>
                    <a:lnTo>
                      <a:pt x="1470" y="52"/>
                    </a:lnTo>
                    <a:lnTo>
                      <a:pt x="1472" y="50"/>
                    </a:lnTo>
                    <a:lnTo>
                      <a:pt x="1472" y="48"/>
                    </a:lnTo>
                    <a:lnTo>
                      <a:pt x="1468" y="48"/>
                    </a:lnTo>
                    <a:lnTo>
                      <a:pt x="1468" y="48"/>
                    </a:lnTo>
                    <a:lnTo>
                      <a:pt x="1458" y="44"/>
                    </a:lnTo>
                    <a:lnTo>
                      <a:pt x="1454" y="40"/>
                    </a:lnTo>
                    <a:lnTo>
                      <a:pt x="1452" y="38"/>
                    </a:lnTo>
                    <a:lnTo>
                      <a:pt x="1452" y="38"/>
                    </a:lnTo>
                    <a:lnTo>
                      <a:pt x="1448" y="34"/>
                    </a:lnTo>
                    <a:lnTo>
                      <a:pt x="1440" y="32"/>
                    </a:lnTo>
                    <a:lnTo>
                      <a:pt x="1418" y="28"/>
                    </a:lnTo>
                    <a:lnTo>
                      <a:pt x="1418" y="28"/>
                    </a:lnTo>
                    <a:lnTo>
                      <a:pt x="1396" y="20"/>
                    </a:lnTo>
                    <a:lnTo>
                      <a:pt x="1384" y="18"/>
                    </a:lnTo>
                    <a:lnTo>
                      <a:pt x="1380" y="18"/>
                    </a:lnTo>
                    <a:lnTo>
                      <a:pt x="1376" y="20"/>
                    </a:lnTo>
                    <a:lnTo>
                      <a:pt x="1376" y="20"/>
                    </a:lnTo>
                    <a:lnTo>
                      <a:pt x="1370" y="22"/>
                    </a:lnTo>
                    <a:lnTo>
                      <a:pt x="1366" y="22"/>
                    </a:lnTo>
                    <a:lnTo>
                      <a:pt x="1360" y="20"/>
                    </a:lnTo>
                    <a:lnTo>
                      <a:pt x="1356" y="20"/>
                    </a:lnTo>
                    <a:lnTo>
                      <a:pt x="1356" y="20"/>
                    </a:lnTo>
                    <a:lnTo>
                      <a:pt x="1344" y="20"/>
                    </a:lnTo>
                    <a:lnTo>
                      <a:pt x="1338" y="20"/>
                    </a:lnTo>
                    <a:lnTo>
                      <a:pt x="1336" y="22"/>
                    </a:lnTo>
                    <a:lnTo>
                      <a:pt x="1336" y="22"/>
                    </a:lnTo>
                    <a:lnTo>
                      <a:pt x="1332" y="24"/>
                    </a:lnTo>
                    <a:lnTo>
                      <a:pt x="1328" y="26"/>
                    </a:lnTo>
                    <a:lnTo>
                      <a:pt x="1326" y="26"/>
                    </a:lnTo>
                    <a:lnTo>
                      <a:pt x="1326" y="28"/>
                    </a:lnTo>
                    <a:lnTo>
                      <a:pt x="1336" y="32"/>
                    </a:lnTo>
                    <a:lnTo>
                      <a:pt x="1336" y="32"/>
                    </a:lnTo>
                    <a:lnTo>
                      <a:pt x="1344" y="38"/>
                    </a:lnTo>
                    <a:lnTo>
                      <a:pt x="1342" y="38"/>
                    </a:lnTo>
                    <a:lnTo>
                      <a:pt x="1340" y="38"/>
                    </a:lnTo>
                    <a:lnTo>
                      <a:pt x="1312" y="38"/>
                    </a:lnTo>
                    <a:lnTo>
                      <a:pt x="1312" y="38"/>
                    </a:lnTo>
                    <a:lnTo>
                      <a:pt x="1300" y="38"/>
                    </a:lnTo>
                    <a:lnTo>
                      <a:pt x="1300" y="40"/>
                    </a:lnTo>
                    <a:lnTo>
                      <a:pt x="1302" y="42"/>
                    </a:lnTo>
                    <a:lnTo>
                      <a:pt x="1302" y="42"/>
                    </a:lnTo>
                    <a:lnTo>
                      <a:pt x="1300" y="44"/>
                    </a:lnTo>
                    <a:lnTo>
                      <a:pt x="1298" y="44"/>
                    </a:lnTo>
                    <a:lnTo>
                      <a:pt x="1286" y="44"/>
                    </a:lnTo>
                    <a:lnTo>
                      <a:pt x="1274" y="42"/>
                    </a:lnTo>
                    <a:lnTo>
                      <a:pt x="1270" y="40"/>
                    </a:lnTo>
                    <a:lnTo>
                      <a:pt x="1270" y="38"/>
                    </a:lnTo>
                    <a:lnTo>
                      <a:pt x="1270" y="38"/>
                    </a:lnTo>
                    <a:lnTo>
                      <a:pt x="1270" y="38"/>
                    </a:lnTo>
                    <a:lnTo>
                      <a:pt x="1268" y="36"/>
                    </a:lnTo>
                    <a:lnTo>
                      <a:pt x="1266" y="36"/>
                    </a:lnTo>
                    <a:lnTo>
                      <a:pt x="1266" y="36"/>
                    </a:lnTo>
                    <a:lnTo>
                      <a:pt x="1266" y="36"/>
                    </a:lnTo>
                    <a:lnTo>
                      <a:pt x="1266" y="34"/>
                    </a:lnTo>
                    <a:lnTo>
                      <a:pt x="1268" y="32"/>
                    </a:lnTo>
                    <a:lnTo>
                      <a:pt x="1270" y="32"/>
                    </a:lnTo>
                    <a:lnTo>
                      <a:pt x="1268" y="30"/>
                    </a:lnTo>
                    <a:lnTo>
                      <a:pt x="1268" y="30"/>
                    </a:lnTo>
                    <a:lnTo>
                      <a:pt x="1264" y="30"/>
                    </a:lnTo>
                    <a:lnTo>
                      <a:pt x="1258" y="30"/>
                    </a:lnTo>
                    <a:lnTo>
                      <a:pt x="1246" y="32"/>
                    </a:lnTo>
                    <a:lnTo>
                      <a:pt x="1226" y="32"/>
                    </a:lnTo>
                    <a:lnTo>
                      <a:pt x="1226" y="32"/>
                    </a:lnTo>
                    <a:lnTo>
                      <a:pt x="1210" y="34"/>
                    </a:lnTo>
                    <a:lnTo>
                      <a:pt x="1204" y="34"/>
                    </a:lnTo>
                    <a:lnTo>
                      <a:pt x="1200" y="36"/>
                    </a:lnTo>
                    <a:lnTo>
                      <a:pt x="1192" y="38"/>
                    </a:lnTo>
                    <a:lnTo>
                      <a:pt x="1192" y="38"/>
                    </a:lnTo>
                    <a:lnTo>
                      <a:pt x="1184" y="38"/>
                    </a:lnTo>
                    <a:lnTo>
                      <a:pt x="1182" y="36"/>
                    </a:lnTo>
                    <a:lnTo>
                      <a:pt x="1182" y="34"/>
                    </a:lnTo>
                    <a:lnTo>
                      <a:pt x="1180" y="32"/>
                    </a:lnTo>
                    <a:lnTo>
                      <a:pt x="1176" y="30"/>
                    </a:lnTo>
                    <a:lnTo>
                      <a:pt x="1168" y="30"/>
                    </a:lnTo>
                    <a:lnTo>
                      <a:pt x="1168" y="30"/>
                    </a:lnTo>
                    <a:lnTo>
                      <a:pt x="1156" y="32"/>
                    </a:lnTo>
                    <a:lnTo>
                      <a:pt x="1152" y="34"/>
                    </a:lnTo>
                    <a:lnTo>
                      <a:pt x="1150" y="34"/>
                    </a:lnTo>
                    <a:lnTo>
                      <a:pt x="1148" y="34"/>
                    </a:lnTo>
                    <a:lnTo>
                      <a:pt x="1148" y="34"/>
                    </a:lnTo>
                    <a:lnTo>
                      <a:pt x="1144" y="34"/>
                    </a:lnTo>
                    <a:lnTo>
                      <a:pt x="1140" y="34"/>
                    </a:lnTo>
                    <a:lnTo>
                      <a:pt x="1136" y="34"/>
                    </a:lnTo>
                    <a:lnTo>
                      <a:pt x="1132" y="32"/>
                    </a:lnTo>
                    <a:lnTo>
                      <a:pt x="1132" y="32"/>
                    </a:lnTo>
                    <a:lnTo>
                      <a:pt x="1130" y="30"/>
                    </a:lnTo>
                    <a:lnTo>
                      <a:pt x="1126" y="30"/>
                    </a:lnTo>
                    <a:lnTo>
                      <a:pt x="1118" y="30"/>
                    </a:lnTo>
                    <a:lnTo>
                      <a:pt x="1118" y="30"/>
                    </a:lnTo>
                    <a:lnTo>
                      <a:pt x="1114" y="32"/>
                    </a:lnTo>
                    <a:lnTo>
                      <a:pt x="1112" y="34"/>
                    </a:lnTo>
                    <a:lnTo>
                      <a:pt x="1122" y="36"/>
                    </a:lnTo>
                    <a:lnTo>
                      <a:pt x="1122" y="36"/>
                    </a:lnTo>
                    <a:lnTo>
                      <a:pt x="1116" y="38"/>
                    </a:lnTo>
                    <a:lnTo>
                      <a:pt x="1112" y="36"/>
                    </a:lnTo>
                    <a:lnTo>
                      <a:pt x="1108" y="36"/>
                    </a:lnTo>
                    <a:lnTo>
                      <a:pt x="1106" y="38"/>
                    </a:lnTo>
                    <a:lnTo>
                      <a:pt x="1106" y="38"/>
                    </a:lnTo>
                    <a:lnTo>
                      <a:pt x="1102" y="40"/>
                    </a:lnTo>
                    <a:lnTo>
                      <a:pt x="1098" y="42"/>
                    </a:lnTo>
                    <a:lnTo>
                      <a:pt x="1088" y="42"/>
                    </a:lnTo>
                    <a:lnTo>
                      <a:pt x="1088" y="42"/>
                    </a:lnTo>
                    <a:lnTo>
                      <a:pt x="1088" y="42"/>
                    </a:lnTo>
                    <a:lnTo>
                      <a:pt x="1086" y="42"/>
                    </a:lnTo>
                    <a:lnTo>
                      <a:pt x="1080" y="46"/>
                    </a:lnTo>
                    <a:lnTo>
                      <a:pt x="1080" y="46"/>
                    </a:lnTo>
                    <a:lnTo>
                      <a:pt x="1070" y="48"/>
                    </a:lnTo>
                    <a:lnTo>
                      <a:pt x="1068" y="48"/>
                    </a:lnTo>
                    <a:lnTo>
                      <a:pt x="1076" y="44"/>
                    </a:lnTo>
                    <a:lnTo>
                      <a:pt x="1076" y="44"/>
                    </a:lnTo>
                    <a:lnTo>
                      <a:pt x="1082" y="42"/>
                    </a:lnTo>
                    <a:lnTo>
                      <a:pt x="1084" y="40"/>
                    </a:lnTo>
                    <a:lnTo>
                      <a:pt x="1084" y="38"/>
                    </a:lnTo>
                    <a:lnTo>
                      <a:pt x="1086" y="38"/>
                    </a:lnTo>
                    <a:lnTo>
                      <a:pt x="1086" y="38"/>
                    </a:lnTo>
                    <a:lnTo>
                      <a:pt x="1092" y="38"/>
                    </a:lnTo>
                    <a:lnTo>
                      <a:pt x="1094" y="36"/>
                    </a:lnTo>
                    <a:lnTo>
                      <a:pt x="1096" y="34"/>
                    </a:lnTo>
                    <a:lnTo>
                      <a:pt x="1102" y="32"/>
                    </a:lnTo>
                    <a:lnTo>
                      <a:pt x="1102" y="32"/>
                    </a:lnTo>
                    <a:lnTo>
                      <a:pt x="1112" y="26"/>
                    </a:lnTo>
                    <a:lnTo>
                      <a:pt x="1120" y="24"/>
                    </a:lnTo>
                    <a:lnTo>
                      <a:pt x="1120" y="24"/>
                    </a:lnTo>
                    <a:lnTo>
                      <a:pt x="1122" y="22"/>
                    </a:lnTo>
                    <a:lnTo>
                      <a:pt x="1120" y="18"/>
                    </a:lnTo>
                    <a:lnTo>
                      <a:pt x="1118" y="16"/>
                    </a:lnTo>
                    <a:lnTo>
                      <a:pt x="1114" y="16"/>
                    </a:lnTo>
                    <a:lnTo>
                      <a:pt x="1114" y="16"/>
                    </a:lnTo>
                    <a:lnTo>
                      <a:pt x="1106" y="16"/>
                    </a:lnTo>
                    <a:lnTo>
                      <a:pt x="1102" y="16"/>
                    </a:lnTo>
                    <a:lnTo>
                      <a:pt x="1100" y="14"/>
                    </a:lnTo>
                    <a:lnTo>
                      <a:pt x="1100" y="14"/>
                    </a:lnTo>
                    <a:lnTo>
                      <a:pt x="1108" y="14"/>
                    </a:lnTo>
                    <a:lnTo>
                      <a:pt x="1114" y="14"/>
                    </a:lnTo>
                    <a:lnTo>
                      <a:pt x="1116" y="14"/>
                    </a:lnTo>
                    <a:lnTo>
                      <a:pt x="1116" y="14"/>
                    </a:lnTo>
                    <a:lnTo>
                      <a:pt x="1114" y="12"/>
                    </a:lnTo>
                    <a:lnTo>
                      <a:pt x="1106" y="8"/>
                    </a:lnTo>
                    <a:lnTo>
                      <a:pt x="1096" y="6"/>
                    </a:lnTo>
                    <a:lnTo>
                      <a:pt x="1088" y="6"/>
                    </a:lnTo>
                    <a:lnTo>
                      <a:pt x="1088" y="6"/>
                    </a:lnTo>
                    <a:lnTo>
                      <a:pt x="1086" y="8"/>
                    </a:lnTo>
                    <a:lnTo>
                      <a:pt x="1080" y="6"/>
                    </a:lnTo>
                    <a:lnTo>
                      <a:pt x="1058" y="4"/>
                    </a:lnTo>
                    <a:lnTo>
                      <a:pt x="1058" y="4"/>
                    </a:lnTo>
                    <a:lnTo>
                      <a:pt x="1048" y="6"/>
                    </a:lnTo>
                    <a:lnTo>
                      <a:pt x="1046" y="6"/>
                    </a:lnTo>
                    <a:lnTo>
                      <a:pt x="1048" y="8"/>
                    </a:lnTo>
                    <a:lnTo>
                      <a:pt x="1046" y="8"/>
                    </a:lnTo>
                    <a:lnTo>
                      <a:pt x="1046" y="8"/>
                    </a:lnTo>
                    <a:lnTo>
                      <a:pt x="1044" y="8"/>
                    </a:lnTo>
                    <a:lnTo>
                      <a:pt x="1042" y="6"/>
                    </a:lnTo>
                    <a:lnTo>
                      <a:pt x="1038" y="6"/>
                    </a:lnTo>
                    <a:lnTo>
                      <a:pt x="1028" y="6"/>
                    </a:lnTo>
                    <a:lnTo>
                      <a:pt x="1028" y="6"/>
                    </a:lnTo>
                    <a:lnTo>
                      <a:pt x="1018" y="6"/>
                    </a:lnTo>
                    <a:lnTo>
                      <a:pt x="1008" y="4"/>
                    </a:lnTo>
                    <a:lnTo>
                      <a:pt x="998" y="2"/>
                    </a:lnTo>
                    <a:lnTo>
                      <a:pt x="998" y="2"/>
                    </a:lnTo>
                    <a:lnTo>
                      <a:pt x="992" y="2"/>
                    </a:lnTo>
                    <a:lnTo>
                      <a:pt x="988" y="2"/>
                    </a:lnTo>
                    <a:lnTo>
                      <a:pt x="980" y="4"/>
                    </a:lnTo>
                    <a:lnTo>
                      <a:pt x="980" y="4"/>
                    </a:lnTo>
                    <a:lnTo>
                      <a:pt x="976" y="10"/>
                    </a:lnTo>
                    <a:lnTo>
                      <a:pt x="974" y="10"/>
                    </a:lnTo>
                    <a:lnTo>
                      <a:pt x="976" y="6"/>
                    </a:lnTo>
                    <a:lnTo>
                      <a:pt x="976" y="6"/>
                    </a:lnTo>
                    <a:lnTo>
                      <a:pt x="976" y="2"/>
                    </a:lnTo>
                    <a:lnTo>
                      <a:pt x="974" y="2"/>
                    </a:lnTo>
                    <a:lnTo>
                      <a:pt x="966" y="4"/>
                    </a:lnTo>
                    <a:lnTo>
                      <a:pt x="960" y="8"/>
                    </a:lnTo>
                    <a:lnTo>
                      <a:pt x="962" y="4"/>
                    </a:lnTo>
                    <a:lnTo>
                      <a:pt x="962" y="4"/>
                    </a:lnTo>
                    <a:lnTo>
                      <a:pt x="966" y="0"/>
                    </a:lnTo>
                    <a:lnTo>
                      <a:pt x="958" y="0"/>
                    </a:lnTo>
                    <a:lnTo>
                      <a:pt x="958" y="0"/>
                    </a:lnTo>
                    <a:lnTo>
                      <a:pt x="946" y="0"/>
                    </a:lnTo>
                    <a:lnTo>
                      <a:pt x="940" y="4"/>
                    </a:lnTo>
                    <a:lnTo>
                      <a:pt x="940" y="4"/>
                    </a:lnTo>
                    <a:lnTo>
                      <a:pt x="932" y="6"/>
                    </a:lnTo>
                    <a:lnTo>
                      <a:pt x="932" y="8"/>
                    </a:lnTo>
                    <a:lnTo>
                      <a:pt x="932" y="10"/>
                    </a:lnTo>
                    <a:lnTo>
                      <a:pt x="932" y="10"/>
                    </a:lnTo>
                    <a:lnTo>
                      <a:pt x="930" y="10"/>
                    </a:lnTo>
                    <a:lnTo>
                      <a:pt x="928" y="10"/>
                    </a:lnTo>
                    <a:lnTo>
                      <a:pt x="928" y="12"/>
                    </a:lnTo>
                    <a:lnTo>
                      <a:pt x="932" y="14"/>
                    </a:lnTo>
                    <a:lnTo>
                      <a:pt x="932" y="14"/>
                    </a:lnTo>
                    <a:lnTo>
                      <a:pt x="922" y="12"/>
                    </a:lnTo>
                    <a:lnTo>
                      <a:pt x="916" y="10"/>
                    </a:lnTo>
                    <a:lnTo>
                      <a:pt x="908" y="10"/>
                    </a:lnTo>
                    <a:lnTo>
                      <a:pt x="908" y="10"/>
                    </a:lnTo>
                    <a:lnTo>
                      <a:pt x="904" y="10"/>
                    </a:lnTo>
                    <a:lnTo>
                      <a:pt x="904" y="10"/>
                    </a:lnTo>
                    <a:lnTo>
                      <a:pt x="904" y="12"/>
                    </a:lnTo>
                    <a:lnTo>
                      <a:pt x="898" y="14"/>
                    </a:lnTo>
                    <a:lnTo>
                      <a:pt x="898" y="14"/>
                    </a:lnTo>
                    <a:lnTo>
                      <a:pt x="892" y="14"/>
                    </a:lnTo>
                    <a:lnTo>
                      <a:pt x="890" y="14"/>
                    </a:lnTo>
                    <a:lnTo>
                      <a:pt x="890" y="12"/>
                    </a:lnTo>
                    <a:lnTo>
                      <a:pt x="888" y="12"/>
                    </a:lnTo>
                    <a:lnTo>
                      <a:pt x="888" y="12"/>
                    </a:lnTo>
                    <a:lnTo>
                      <a:pt x="888" y="12"/>
                    </a:lnTo>
                    <a:lnTo>
                      <a:pt x="888" y="10"/>
                    </a:lnTo>
                    <a:lnTo>
                      <a:pt x="888" y="10"/>
                    </a:lnTo>
                    <a:lnTo>
                      <a:pt x="882" y="8"/>
                    </a:lnTo>
                    <a:lnTo>
                      <a:pt x="882" y="8"/>
                    </a:lnTo>
                    <a:lnTo>
                      <a:pt x="872" y="8"/>
                    </a:lnTo>
                    <a:lnTo>
                      <a:pt x="870" y="8"/>
                    </a:lnTo>
                    <a:lnTo>
                      <a:pt x="872" y="10"/>
                    </a:lnTo>
                    <a:lnTo>
                      <a:pt x="872" y="10"/>
                    </a:lnTo>
                    <a:lnTo>
                      <a:pt x="874" y="10"/>
                    </a:lnTo>
                    <a:lnTo>
                      <a:pt x="872" y="10"/>
                    </a:lnTo>
                    <a:lnTo>
                      <a:pt x="862" y="10"/>
                    </a:lnTo>
                    <a:lnTo>
                      <a:pt x="862" y="10"/>
                    </a:lnTo>
                    <a:lnTo>
                      <a:pt x="846" y="12"/>
                    </a:lnTo>
                    <a:lnTo>
                      <a:pt x="840" y="14"/>
                    </a:lnTo>
                    <a:lnTo>
                      <a:pt x="838" y="14"/>
                    </a:lnTo>
                    <a:lnTo>
                      <a:pt x="836" y="14"/>
                    </a:lnTo>
                    <a:lnTo>
                      <a:pt x="836" y="14"/>
                    </a:lnTo>
                    <a:lnTo>
                      <a:pt x="832" y="14"/>
                    </a:lnTo>
                    <a:lnTo>
                      <a:pt x="828" y="14"/>
                    </a:lnTo>
                    <a:lnTo>
                      <a:pt x="824" y="14"/>
                    </a:lnTo>
                    <a:lnTo>
                      <a:pt x="818" y="14"/>
                    </a:lnTo>
                    <a:lnTo>
                      <a:pt x="818" y="14"/>
                    </a:lnTo>
                    <a:lnTo>
                      <a:pt x="812" y="14"/>
                    </a:lnTo>
                    <a:lnTo>
                      <a:pt x="810" y="14"/>
                    </a:lnTo>
                    <a:lnTo>
                      <a:pt x="808" y="16"/>
                    </a:lnTo>
                    <a:lnTo>
                      <a:pt x="806" y="16"/>
                    </a:lnTo>
                    <a:lnTo>
                      <a:pt x="806" y="16"/>
                    </a:lnTo>
                    <a:lnTo>
                      <a:pt x="802" y="16"/>
                    </a:lnTo>
                    <a:lnTo>
                      <a:pt x="800" y="18"/>
                    </a:lnTo>
                    <a:lnTo>
                      <a:pt x="796" y="18"/>
                    </a:lnTo>
                    <a:lnTo>
                      <a:pt x="786" y="18"/>
                    </a:lnTo>
                    <a:lnTo>
                      <a:pt x="786" y="18"/>
                    </a:lnTo>
                    <a:lnTo>
                      <a:pt x="780" y="18"/>
                    </a:lnTo>
                    <a:lnTo>
                      <a:pt x="776" y="20"/>
                    </a:lnTo>
                    <a:lnTo>
                      <a:pt x="776" y="20"/>
                    </a:lnTo>
                    <a:lnTo>
                      <a:pt x="774" y="20"/>
                    </a:lnTo>
                    <a:lnTo>
                      <a:pt x="774" y="22"/>
                    </a:lnTo>
                    <a:lnTo>
                      <a:pt x="776" y="22"/>
                    </a:lnTo>
                    <a:lnTo>
                      <a:pt x="776" y="24"/>
                    </a:lnTo>
                    <a:lnTo>
                      <a:pt x="776" y="24"/>
                    </a:lnTo>
                    <a:lnTo>
                      <a:pt x="780" y="26"/>
                    </a:lnTo>
                    <a:lnTo>
                      <a:pt x="786" y="28"/>
                    </a:lnTo>
                    <a:lnTo>
                      <a:pt x="790" y="28"/>
                    </a:lnTo>
                    <a:lnTo>
                      <a:pt x="790" y="28"/>
                    </a:lnTo>
                    <a:lnTo>
                      <a:pt x="786" y="30"/>
                    </a:lnTo>
                    <a:lnTo>
                      <a:pt x="786" y="32"/>
                    </a:lnTo>
                    <a:lnTo>
                      <a:pt x="784" y="34"/>
                    </a:lnTo>
                    <a:lnTo>
                      <a:pt x="784" y="32"/>
                    </a:lnTo>
                    <a:lnTo>
                      <a:pt x="784" y="32"/>
                    </a:lnTo>
                    <a:lnTo>
                      <a:pt x="784" y="28"/>
                    </a:lnTo>
                    <a:lnTo>
                      <a:pt x="784" y="28"/>
                    </a:lnTo>
                    <a:lnTo>
                      <a:pt x="778" y="30"/>
                    </a:lnTo>
                    <a:lnTo>
                      <a:pt x="768" y="30"/>
                    </a:lnTo>
                    <a:lnTo>
                      <a:pt x="768" y="30"/>
                    </a:lnTo>
                    <a:lnTo>
                      <a:pt x="746" y="32"/>
                    </a:lnTo>
                    <a:lnTo>
                      <a:pt x="728" y="34"/>
                    </a:lnTo>
                    <a:lnTo>
                      <a:pt x="728" y="34"/>
                    </a:lnTo>
                    <a:lnTo>
                      <a:pt x="724" y="34"/>
                    </a:lnTo>
                    <a:lnTo>
                      <a:pt x="718" y="36"/>
                    </a:lnTo>
                    <a:lnTo>
                      <a:pt x="718" y="38"/>
                    </a:lnTo>
                    <a:lnTo>
                      <a:pt x="718" y="40"/>
                    </a:lnTo>
                    <a:lnTo>
                      <a:pt x="732" y="46"/>
                    </a:lnTo>
                    <a:lnTo>
                      <a:pt x="732" y="46"/>
                    </a:lnTo>
                    <a:lnTo>
                      <a:pt x="746" y="52"/>
                    </a:lnTo>
                    <a:lnTo>
                      <a:pt x="752" y="52"/>
                    </a:lnTo>
                    <a:lnTo>
                      <a:pt x="758" y="50"/>
                    </a:lnTo>
                    <a:lnTo>
                      <a:pt x="764" y="54"/>
                    </a:lnTo>
                    <a:lnTo>
                      <a:pt x="764" y="54"/>
                    </a:lnTo>
                    <a:lnTo>
                      <a:pt x="772" y="56"/>
                    </a:lnTo>
                    <a:lnTo>
                      <a:pt x="780" y="58"/>
                    </a:lnTo>
                    <a:lnTo>
                      <a:pt x="784" y="58"/>
                    </a:lnTo>
                    <a:lnTo>
                      <a:pt x="786" y="60"/>
                    </a:lnTo>
                    <a:lnTo>
                      <a:pt x="786" y="62"/>
                    </a:lnTo>
                    <a:lnTo>
                      <a:pt x="786" y="62"/>
                    </a:lnTo>
                    <a:lnTo>
                      <a:pt x="790" y="66"/>
                    </a:lnTo>
                    <a:lnTo>
                      <a:pt x="796" y="70"/>
                    </a:lnTo>
                    <a:lnTo>
                      <a:pt x="814" y="74"/>
                    </a:lnTo>
                    <a:lnTo>
                      <a:pt x="814" y="74"/>
                    </a:lnTo>
                    <a:lnTo>
                      <a:pt x="820" y="78"/>
                    </a:lnTo>
                    <a:lnTo>
                      <a:pt x="822" y="80"/>
                    </a:lnTo>
                    <a:lnTo>
                      <a:pt x="820" y="80"/>
                    </a:lnTo>
                    <a:lnTo>
                      <a:pt x="814" y="80"/>
                    </a:lnTo>
                    <a:lnTo>
                      <a:pt x="806" y="78"/>
                    </a:lnTo>
                    <a:lnTo>
                      <a:pt x="806" y="78"/>
                    </a:lnTo>
                    <a:lnTo>
                      <a:pt x="800" y="74"/>
                    </a:lnTo>
                    <a:lnTo>
                      <a:pt x="796" y="76"/>
                    </a:lnTo>
                    <a:lnTo>
                      <a:pt x="796" y="78"/>
                    </a:lnTo>
                    <a:lnTo>
                      <a:pt x="796" y="78"/>
                    </a:lnTo>
                    <a:lnTo>
                      <a:pt x="796" y="76"/>
                    </a:lnTo>
                    <a:lnTo>
                      <a:pt x="792" y="74"/>
                    </a:lnTo>
                    <a:lnTo>
                      <a:pt x="786" y="72"/>
                    </a:lnTo>
                    <a:lnTo>
                      <a:pt x="786" y="72"/>
                    </a:lnTo>
                    <a:lnTo>
                      <a:pt x="782" y="70"/>
                    </a:lnTo>
                    <a:lnTo>
                      <a:pt x="780" y="68"/>
                    </a:lnTo>
                    <a:lnTo>
                      <a:pt x="782" y="64"/>
                    </a:lnTo>
                    <a:lnTo>
                      <a:pt x="782" y="62"/>
                    </a:lnTo>
                    <a:lnTo>
                      <a:pt x="782" y="62"/>
                    </a:lnTo>
                    <a:lnTo>
                      <a:pt x="770" y="60"/>
                    </a:lnTo>
                    <a:lnTo>
                      <a:pt x="770" y="60"/>
                    </a:lnTo>
                    <a:lnTo>
                      <a:pt x="758" y="60"/>
                    </a:lnTo>
                    <a:lnTo>
                      <a:pt x="748" y="58"/>
                    </a:lnTo>
                    <a:lnTo>
                      <a:pt x="740" y="56"/>
                    </a:lnTo>
                    <a:lnTo>
                      <a:pt x="734" y="54"/>
                    </a:lnTo>
                    <a:lnTo>
                      <a:pt x="734" y="54"/>
                    </a:lnTo>
                    <a:lnTo>
                      <a:pt x="722" y="52"/>
                    </a:lnTo>
                    <a:lnTo>
                      <a:pt x="708" y="48"/>
                    </a:lnTo>
                    <a:lnTo>
                      <a:pt x="708" y="48"/>
                    </a:lnTo>
                    <a:lnTo>
                      <a:pt x="694" y="46"/>
                    </a:lnTo>
                    <a:lnTo>
                      <a:pt x="690" y="46"/>
                    </a:lnTo>
                    <a:lnTo>
                      <a:pt x="688" y="46"/>
                    </a:lnTo>
                    <a:lnTo>
                      <a:pt x="690" y="48"/>
                    </a:lnTo>
                    <a:lnTo>
                      <a:pt x="690" y="48"/>
                    </a:lnTo>
                    <a:lnTo>
                      <a:pt x="690" y="50"/>
                    </a:lnTo>
                    <a:lnTo>
                      <a:pt x="688" y="50"/>
                    </a:lnTo>
                    <a:lnTo>
                      <a:pt x="680" y="48"/>
                    </a:lnTo>
                    <a:lnTo>
                      <a:pt x="680" y="48"/>
                    </a:lnTo>
                    <a:lnTo>
                      <a:pt x="676" y="48"/>
                    </a:lnTo>
                    <a:lnTo>
                      <a:pt x="672" y="50"/>
                    </a:lnTo>
                    <a:lnTo>
                      <a:pt x="670" y="52"/>
                    </a:lnTo>
                    <a:lnTo>
                      <a:pt x="674" y="54"/>
                    </a:lnTo>
                    <a:lnTo>
                      <a:pt x="674" y="54"/>
                    </a:lnTo>
                    <a:lnTo>
                      <a:pt x="680" y="56"/>
                    </a:lnTo>
                    <a:lnTo>
                      <a:pt x="682" y="58"/>
                    </a:lnTo>
                    <a:lnTo>
                      <a:pt x="684" y="60"/>
                    </a:lnTo>
                    <a:lnTo>
                      <a:pt x="690" y="60"/>
                    </a:lnTo>
                    <a:lnTo>
                      <a:pt x="690" y="60"/>
                    </a:lnTo>
                    <a:lnTo>
                      <a:pt x="694" y="60"/>
                    </a:lnTo>
                    <a:lnTo>
                      <a:pt x="700" y="62"/>
                    </a:lnTo>
                    <a:lnTo>
                      <a:pt x="712" y="66"/>
                    </a:lnTo>
                    <a:lnTo>
                      <a:pt x="712" y="66"/>
                    </a:lnTo>
                    <a:lnTo>
                      <a:pt x="710" y="66"/>
                    </a:lnTo>
                    <a:lnTo>
                      <a:pt x="706" y="66"/>
                    </a:lnTo>
                    <a:lnTo>
                      <a:pt x="698" y="64"/>
                    </a:lnTo>
                    <a:lnTo>
                      <a:pt x="698" y="64"/>
                    </a:lnTo>
                    <a:lnTo>
                      <a:pt x="692" y="62"/>
                    </a:lnTo>
                    <a:lnTo>
                      <a:pt x="688" y="62"/>
                    </a:lnTo>
                    <a:lnTo>
                      <a:pt x="686" y="62"/>
                    </a:lnTo>
                    <a:lnTo>
                      <a:pt x="682" y="62"/>
                    </a:lnTo>
                    <a:lnTo>
                      <a:pt x="682" y="62"/>
                    </a:lnTo>
                    <a:lnTo>
                      <a:pt x="680" y="60"/>
                    </a:lnTo>
                    <a:lnTo>
                      <a:pt x="678" y="62"/>
                    </a:lnTo>
                    <a:lnTo>
                      <a:pt x="676" y="62"/>
                    </a:lnTo>
                    <a:lnTo>
                      <a:pt x="674" y="62"/>
                    </a:lnTo>
                    <a:lnTo>
                      <a:pt x="674" y="62"/>
                    </a:lnTo>
                    <a:lnTo>
                      <a:pt x="672" y="60"/>
                    </a:lnTo>
                    <a:lnTo>
                      <a:pt x="670" y="60"/>
                    </a:lnTo>
                    <a:lnTo>
                      <a:pt x="666" y="58"/>
                    </a:lnTo>
                    <a:lnTo>
                      <a:pt x="658" y="50"/>
                    </a:lnTo>
                    <a:lnTo>
                      <a:pt x="658" y="50"/>
                    </a:lnTo>
                    <a:lnTo>
                      <a:pt x="646" y="40"/>
                    </a:lnTo>
                    <a:lnTo>
                      <a:pt x="638" y="36"/>
                    </a:lnTo>
                    <a:lnTo>
                      <a:pt x="630" y="32"/>
                    </a:lnTo>
                    <a:lnTo>
                      <a:pt x="626" y="32"/>
                    </a:lnTo>
                    <a:lnTo>
                      <a:pt x="626" y="32"/>
                    </a:lnTo>
                    <a:lnTo>
                      <a:pt x="626" y="34"/>
                    </a:lnTo>
                    <a:lnTo>
                      <a:pt x="628" y="34"/>
                    </a:lnTo>
                    <a:lnTo>
                      <a:pt x="634" y="38"/>
                    </a:lnTo>
                    <a:lnTo>
                      <a:pt x="638" y="42"/>
                    </a:lnTo>
                    <a:lnTo>
                      <a:pt x="638" y="44"/>
                    </a:lnTo>
                    <a:lnTo>
                      <a:pt x="638" y="46"/>
                    </a:lnTo>
                    <a:lnTo>
                      <a:pt x="638" y="46"/>
                    </a:lnTo>
                    <a:lnTo>
                      <a:pt x="634" y="48"/>
                    </a:lnTo>
                    <a:lnTo>
                      <a:pt x="634" y="50"/>
                    </a:lnTo>
                    <a:lnTo>
                      <a:pt x="636" y="54"/>
                    </a:lnTo>
                    <a:lnTo>
                      <a:pt x="636" y="56"/>
                    </a:lnTo>
                    <a:lnTo>
                      <a:pt x="636" y="56"/>
                    </a:lnTo>
                    <a:lnTo>
                      <a:pt x="636" y="58"/>
                    </a:lnTo>
                    <a:lnTo>
                      <a:pt x="638" y="60"/>
                    </a:lnTo>
                    <a:lnTo>
                      <a:pt x="640" y="60"/>
                    </a:lnTo>
                    <a:lnTo>
                      <a:pt x="646" y="62"/>
                    </a:lnTo>
                    <a:lnTo>
                      <a:pt x="646" y="62"/>
                    </a:lnTo>
                    <a:lnTo>
                      <a:pt x="650" y="64"/>
                    </a:lnTo>
                    <a:lnTo>
                      <a:pt x="654" y="66"/>
                    </a:lnTo>
                    <a:lnTo>
                      <a:pt x="658" y="68"/>
                    </a:lnTo>
                    <a:lnTo>
                      <a:pt x="660" y="74"/>
                    </a:lnTo>
                    <a:lnTo>
                      <a:pt x="660" y="74"/>
                    </a:lnTo>
                    <a:lnTo>
                      <a:pt x="660" y="76"/>
                    </a:lnTo>
                    <a:lnTo>
                      <a:pt x="662" y="80"/>
                    </a:lnTo>
                    <a:lnTo>
                      <a:pt x="666" y="82"/>
                    </a:lnTo>
                    <a:lnTo>
                      <a:pt x="672" y="84"/>
                    </a:lnTo>
                    <a:lnTo>
                      <a:pt x="676" y="86"/>
                    </a:lnTo>
                    <a:lnTo>
                      <a:pt x="676" y="86"/>
                    </a:lnTo>
                    <a:lnTo>
                      <a:pt x="678" y="90"/>
                    </a:lnTo>
                    <a:lnTo>
                      <a:pt x="682" y="90"/>
                    </a:lnTo>
                    <a:lnTo>
                      <a:pt x="690" y="88"/>
                    </a:lnTo>
                    <a:lnTo>
                      <a:pt x="690" y="88"/>
                    </a:lnTo>
                    <a:lnTo>
                      <a:pt x="694" y="86"/>
                    </a:lnTo>
                    <a:lnTo>
                      <a:pt x="700" y="86"/>
                    </a:lnTo>
                    <a:lnTo>
                      <a:pt x="706" y="88"/>
                    </a:lnTo>
                    <a:lnTo>
                      <a:pt x="712" y="92"/>
                    </a:lnTo>
                    <a:lnTo>
                      <a:pt x="712" y="92"/>
                    </a:lnTo>
                    <a:lnTo>
                      <a:pt x="720" y="96"/>
                    </a:lnTo>
                    <a:lnTo>
                      <a:pt x="720" y="98"/>
                    </a:lnTo>
                    <a:lnTo>
                      <a:pt x="716" y="98"/>
                    </a:lnTo>
                    <a:lnTo>
                      <a:pt x="716" y="98"/>
                    </a:lnTo>
                    <a:lnTo>
                      <a:pt x="714" y="100"/>
                    </a:lnTo>
                    <a:lnTo>
                      <a:pt x="714" y="102"/>
                    </a:lnTo>
                    <a:lnTo>
                      <a:pt x="726" y="106"/>
                    </a:lnTo>
                    <a:lnTo>
                      <a:pt x="726" y="106"/>
                    </a:lnTo>
                    <a:lnTo>
                      <a:pt x="718" y="106"/>
                    </a:lnTo>
                    <a:lnTo>
                      <a:pt x="714" y="104"/>
                    </a:lnTo>
                    <a:lnTo>
                      <a:pt x="712" y="102"/>
                    </a:lnTo>
                    <a:lnTo>
                      <a:pt x="710" y="100"/>
                    </a:lnTo>
                    <a:lnTo>
                      <a:pt x="708" y="94"/>
                    </a:lnTo>
                    <a:lnTo>
                      <a:pt x="704" y="94"/>
                    </a:lnTo>
                    <a:lnTo>
                      <a:pt x="698" y="92"/>
                    </a:lnTo>
                    <a:lnTo>
                      <a:pt x="698" y="92"/>
                    </a:lnTo>
                    <a:lnTo>
                      <a:pt x="690" y="94"/>
                    </a:lnTo>
                    <a:lnTo>
                      <a:pt x="686" y="96"/>
                    </a:lnTo>
                    <a:lnTo>
                      <a:pt x="686" y="96"/>
                    </a:lnTo>
                    <a:lnTo>
                      <a:pt x="684" y="96"/>
                    </a:lnTo>
                    <a:lnTo>
                      <a:pt x="684" y="98"/>
                    </a:lnTo>
                    <a:lnTo>
                      <a:pt x="686" y="102"/>
                    </a:lnTo>
                    <a:lnTo>
                      <a:pt x="690" y="104"/>
                    </a:lnTo>
                    <a:lnTo>
                      <a:pt x="690" y="104"/>
                    </a:lnTo>
                    <a:lnTo>
                      <a:pt x="698" y="108"/>
                    </a:lnTo>
                    <a:lnTo>
                      <a:pt x="696" y="112"/>
                    </a:lnTo>
                    <a:lnTo>
                      <a:pt x="696" y="112"/>
                    </a:lnTo>
                    <a:lnTo>
                      <a:pt x="692" y="120"/>
                    </a:lnTo>
                    <a:lnTo>
                      <a:pt x="690" y="122"/>
                    </a:lnTo>
                    <a:lnTo>
                      <a:pt x="684" y="126"/>
                    </a:lnTo>
                    <a:lnTo>
                      <a:pt x="684" y="126"/>
                    </a:lnTo>
                    <a:lnTo>
                      <a:pt x="676" y="132"/>
                    </a:lnTo>
                    <a:lnTo>
                      <a:pt x="674" y="132"/>
                    </a:lnTo>
                    <a:lnTo>
                      <a:pt x="670" y="130"/>
                    </a:lnTo>
                    <a:lnTo>
                      <a:pt x="670" y="130"/>
                    </a:lnTo>
                    <a:lnTo>
                      <a:pt x="664" y="130"/>
                    </a:lnTo>
                    <a:lnTo>
                      <a:pt x="658" y="130"/>
                    </a:lnTo>
                    <a:lnTo>
                      <a:pt x="654" y="130"/>
                    </a:lnTo>
                    <a:lnTo>
                      <a:pt x="654" y="130"/>
                    </a:lnTo>
                    <a:lnTo>
                      <a:pt x="658" y="128"/>
                    </a:lnTo>
                    <a:lnTo>
                      <a:pt x="662" y="126"/>
                    </a:lnTo>
                    <a:lnTo>
                      <a:pt x="662" y="126"/>
                    </a:lnTo>
                    <a:lnTo>
                      <a:pt x="664" y="126"/>
                    </a:lnTo>
                    <a:lnTo>
                      <a:pt x="664" y="124"/>
                    </a:lnTo>
                    <a:lnTo>
                      <a:pt x="664" y="122"/>
                    </a:lnTo>
                    <a:lnTo>
                      <a:pt x="668" y="122"/>
                    </a:lnTo>
                    <a:lnTo>
                      <a:pt x="668" y="122"/>
                    </a:lnTo>
                    <a:lnTo>
                      <a:pt x="670" y="120"/>
                    </a:lnTo>
                    <a:lnTo>
                      <a:pt x="670" y="118"/>
                    </a:lnTo>
                    <a:lnTo>
                      <a:pt x="670" y="116"/>
                    </a:lnTo>
                    <a:lnTo>
                      <a:pt x="672" y="116"/>
                    </a:lnTo>
                    <a:lnTo>
                      <a:pt x="672" y="116"/>
                    </a:lnTo>
                    <a:lnTo>
                      <a:pt x="676" y="114"/>
                    </a:lnTo>
                    <a:lnTo>
                      <a:pt x="678" y="112"/>
                    </a:lnTo>
                    <a:lnTo>
                      <a:pt x="678" y="108"/>
                    </a:lnTo>
                    <a:lnTo>
                      <a:pt x="680" y="106"/>
                    </a:lnTo>
                    <a:lnTo>
                      <a:pt x="680" y="106"/>
                    </a:lnTo>
                    <a:lnTo>
                      <a:pt x="680" y="104"/>
                    </a:lnTo>
                    <a:lnTo>
                      <a:pt x="678" y="100"/>
                    </a:lnTo>
                    <a:lnTo>
                      <a:pt x="672" y="98"/>
                    </a:lnTo>
                    <a:lnTo>
                      <a:pt x="662" y="96"/>
                    </a:lnTo>
                    <a:lnTo>
                      <a:pt x="662" y="96"/>
                    </a:lnTo>
                    <a:lnTo>
                      <a:pt x="654" y="92"/>
                    </a:lnTo>
                    <a:lnTo>
                      <a:pt x="652" y="88"/>
                    </a:lnTo>
                    <a:lnTo>
                      <a:pt x="648" y="84"/>
                    </a:lnTo>
                    <a:lnTo>
                      <a:pt x="644" y="82"/>
                    </a:lnTo>
                    <a:lnTo>
                      <a:pt x="636" y="78"/>
                    </a:lnTo>
                    <a:lnTo>
                      <a:pt x="636" y="78"/>
                    </a:lnTo>
                    <a:lnTo>
                      <a:pt x="632" y="78"/>
                    </a:lnTo>
                    <a:lnTo>
                      <a:pt x="632" y="76"/>
                    </a:lnTo>
                    <a:lnTo>
                      <a:pt x="632" y="74"/>
                    </a:lnTo>
                    <a:lnTo>
                      <a:pt x="628" y="68"/>
                    </a:lnTo>
                    <a:lnTo>
                      <a:pt x="628" y="68"/>
                    </a:lnTo>
                    <a:lnTo>
                      <a:pt x="620" y="64"/>
                    </a:lnTo>
                    <a:lnTo>
                      <a:pt x="614" y="60"/>
                    </a:lnTo>
                    <a:lnTo>
                      <a:pt x="608" y="58"/>
                    </a:lnTo>
                    <a:lnTo>
                      <a:pt x="606" y="56"/>
                    </a:lnTo>
                    <a:lnTo>
                      <a:pt x="606" y="54"/>
                    </a:lnTo>
                    <a:lnTo>
                      <a:pt x="606" y="54"/>
                    </a:lnTo>
                    <a:lnTo>
                      <a:pt x="606" y="52"/>
                    </a:lnTo>
                    <a:lnTo>
                      <a:pt x="606" y="50"/>
                    </a:lnTo>
                    <a:lnTo>
                      <a:pt x="600" y="44"/>
                    </a:lnTo>
                    <a:lnTo>
                      <a:pt x="590" y="38"/>
                    </a:lnTo>
                    <a:lnTo>
                      <a:pt x="586" y="38"/>
                    </a:lnTo>
                    <a:lnTo>
                      <a:pt x="584" y="38"/>
                    </a:lnTo>
                    <a:lnTo>
                      <a:pt x="584" y="38"/>
                    </a:lnTo>
                    <a:lnTo>
                      <a:pt x="578" y="38"/>
                    </a:lnTo>
                    <a:lnTo>
                      <a:pt x="574" y="36"/>
                    </a:lnTo>
                    <a:lnTo>
                      <a:pt x="570" y="36"/>
                    </a:lnTo>
                    <a:lnTo>
                      <a:pt x="566" y="36"/>
                    </a:lnTo>
                    <a:lnTo>
                      <a:pt x="566" y="36"/>
                    </a:lnTo>
                    <a:lnTo>
                      <a:pt x="562" y="36"/>
                    </a:lnTo>
                    <a:lnTo>
                      <a:pt x="556" y="36"/>
                    </a:lnTo>
                    <a:lnTo>
                      <a:pt x="554" y="36"/>
                    </a:lnTo>
                    <a:lnTo>
                      <a:pt x="552" y="38"/>
                    </a:lnTo>
                    <a:lnTo>
                      <a:pt x="556" y="44"/>
                    </a:lnTo>
                    <a:lnTo>
                      <a:pt x="556" y="44"/>
                    </a:lnTo>
                    <a:lnTo>
                      <a:pt x="560" y="52"/>
                    </a:lnTo>
                    <a:lnTo>
                      <a:pt x="558" y="54"/>
                    </a:lnTo>
                    <a:lnTo>
                      <a:pt x="558" y="56"/>
                    </a:lnTo>
                    <a:lnTo>
                      <a:pt x="554" y="56"/>
                    </a:lnTo>
                    <a:lnTo>
                      <a:pt x="552" y="58"/>
                    </a:lnTo>
                    <a:lnTo>
                      <a:pt x="550" y="60"/>
                    </a:lnTo>
                    <a:lnTo>
                      <a:pt x="550" y="60"/>
                    </a:lnTo>
                    <a:lnTo>
                      <a:pt x="550" y="64"/>
                    </a:lnTo>
                    <a:lnTo>
                      <a:pt x="552" y="62"/>
                    </a:lnTo>
                    <a:lnTo>
                      <a:pt x="556" y="66"/>
                    </a:lnTo>
                    <a:lnTo>
                      <a:pt x="556" y="66"/>
                    </a:lnTo>
                    <a:lnTo>
                      <a:pt x="560" y="70"/>
                    </a:lnTo>
                    <a:lnTo>
                      <a:pt x="560" y="72"/>
                    </a:lnTo>
                    <a:lnTo>
                      <a:pt x="558" y="72"/>
                    </a:lnTo>
                    <a:lnTo>
                      <a:pt x="562" y="76"/>
                    </a:lnTo>
                    <a:lnTo>
                      <a:pt x="562" y="76"/>
                    </a:lnTo>
                    <a:lnTo>
                      <a:pt x="566" y="80"/>
                    </a:lnTo>
                    <a:lnTo>
                      <a:pt x="566" y="80"/>
                    </a:lnTo>
                    <a:lnTo>
                      <a:pt x="566" y="78"/>
                    </a:lnTo>
                    <a:lnTo>
                      <a:pt x="572" y="80"/>
                    </a:lnTo>
                    <a:lnTo>
                      <a:pt x="572" y="80"/>
                    </a:lnTo>
                    <a:lnTo>
                      <a:pt x="582" y="82"/>
                    </a:lnTo>
                    <a:lnTo>
                      <a:pt x="586" y="82"/>
                    </a:lnTo>
                    <a:lnTo>
                      <a:pt x="588" y="82"/>
                    </a:lnTo>
                    <a:lnTo>
                      <a:pt x="592" y="86"/>
                    </a:lnTo>
                    <a:lnTo>
                      <a:pt x="592" y="86"/>
                    </a:lnTo>
                    <a:lnTo>
                      <a:pt x="598" y="90"/>
                    </a:lnTo>
                    <a:lnTo>
                      <a:pt x="604" y="92"/>
                    </a:lnTo>
                    <a:lnTo>
                      <a:pt x="608" y="90"/>
                    </a:lnTo>
                    <a:lnTo>
                      <a:pt x="608" y="90"/>
                    </a:lnTo>
                    <a:lnTo>
                      <a:pt x="610" y="96"/>
                    </a:lnTo>
                    <a:lnTo>
                      <a:pt x="610" y="98"/>
                    </a:lnTo>
                    <a:lnTo>
                      <a:pt x="608" y="100"/>
                    </a:lnTo>
                    <a:lnTo>
                      <a:pt x="608" y="98"/>
                    </a:lnTo>
                    <a:lnTo>
                      <a:pt x="608" y="98"/>
                    </a:lnTo>
                    <a:lnTo>
                      <a:pt x="602" y="98"/>
                    </a:lnTo>
                    <a:lnTo>
                      <a:pt x="592" y="98"/>
                    </a:lnTo>
                    <a:lnTo>
                      <a:pt x="580" y="96"/>
                    </a:lnTo>
                    <a:lnTo>
                      <a:pt x="574" y="94"/>
                    </a:lnTo>
                    <a:lnTo>
                      <a:pt x="574" y="94"/>
                    </a:lnTo>
                    <a:lnTo>
                      <a:pt x="568" y="92"/>
                    </a:lnTo>
                    <a:lnTo>
                      <a:pt x="556" y="90"/>
                    </a:lnTo>
                    <a:lnTo>
                      <a:pt x="542" y="88"/>
                    </a:lnTo>
                    <a:lnTo>
                      <a:pt x="534" y="88"/>
                    </a:lnTo>
                    <a:lnTo>
                      <a:pt x="534" y="88"/>
                    </a:lnTo>
                    <a:lnTo>
                      <a:pt x="530" y="88"/>
                    </a:lnTo>
                    <a:lnTo>
                      <a:pt x="518" y="86"/>
                    </a:lnTo>
                    <a:lnTo>
                      <a:pt x="518" y="86"/>
                    </a:lnTo>
                    <a:lnTo>
                      <a:pt x="500" y="86"/>
                    </a:lnTo>
                    <a:lnTo>
                      <a:pt x="484" y="84"/>
                    </a:lnTo>
                    <a:lnTo>
                      <a:pt x="484" y="84"/>
                    </a:lnTo>
                    <a:lnTo>
                      <a:pt x="472" y="84"/>
                    </a:lnTo>
                    <a:lnTo>
                      <a:pt x="464" y="86"/>
                    </a:lnTo>
                    <a:lnTo>
                      <a:pt x="464" y="86"/>
                    </a:lnTo>
                    <a:lnTo>
                      <a:pt x="464" y="88"/>
                    </a:lnTo>
                    <a:lnTo>
                      <a:pt x="466" y="88"/>
                    </a:lnTo>
                    <a:lnTo>
                      <a:pt x="478" y="92"/>
                    </a:lnTo>
                    <a:lnTo>
                      <a:pt x="478" y="92"/>
                    </a:lnTo>
                    <a:lnTo>
                      <a:pt x="482" y="92"/>
                    </a:lnTo>
                    <a:lnTo>
                      <a:pt x="482" y="94"/>
                    </a:lnTo>
                    <a:lnTo>
                      <a:pt x="474" y="96"/>
                    </a:lnTo>
                    <a:lnTo>
                      <a:pt x="474" y="96"/>
                    </a:lnTo>
                    <a:lnTo>
                      <a:pt x="468" y="96"/>
                    </a:lnTo>
                    <a:lnTo>
                      <a:pt x="468" y="98"/>
                    </a:lnTo>
                    <a:lnTo>
                      <a:pt x="470" y="100"/>
                    </a:lnTo>
                    <a:lnTo>
                      <a:pt x="470" y="102"/>
                    </a:lnTo>
                    <a:lnTo>
                      <a:pt x="470" y="102"/>
                    </a:lnTo>
                    <a:lnTo>
                      <a:pt x="468" y="100"/>
                    </a:lnTo>
                    <a:lnTo>
                      <a:pt x="466" y="100"/>
                    </a:lnTo>
                    <a:lnTo>
                      <a:pt x="464" y="98"/>
                    </a:lnTo>
                    <a:lnTo>
                      <a:pt x="464" y="98"/>
                    </a:lnTo>
                    <a:lnTo>
                      <a:pt x="464" y="98"/>
                    </a:lnTo>
                    <a:lnTo>
                      <a:pt x="464" y="96"/>
                    </a:lnTo>
                    <a:lnTo>
                      <a:pt x="462" y="96"/>
                    </a:lnTo>
                    <a:lnTo>
                      <a:pt x="462" y="94"/>
                    </a:lnTo>
                    <a:lnTo>
                      <a:pt x="466" y="94"/>
                    </a:lnTo>
                    <a:lnTo>
                      <a:pt x="466" y="94"/>
                    </a:lnTo>
                    <a:lnTo>
                      <a:pt x="462" y="92"/>
                    </a:lnTo>
                    <a:lnTo>
                      <a:pt x="458" y="92"/>
                    </a:lnTo>
                    <a:lnTo>
                      <a:pt x="454" y="94"/>
                    </a:lnTo>
                    <a:lnTo>
                      <a:pt x="454" y="94"/>
                    </a:lnTo>
                    <a:lnTo>
                      <a:pt x="448" y="96"/>
                    </a:lnTo>
                    <a:lnTo>
                      <a:pt x="438" y="98"/>
                    </a:lnTo>
                    <a:lnTo>
                      <a:pt x="438" y="98"/>
                    </a:lnTo>
                    <a:lnTo>
                      <a:pt x="434" y="100"/>
                    </a:lnTo>
                    <a:lnTo>
                      <a:pt x="428" y="98"/>
                    </a:lnTo>
                    <a:lnTo>
                      <a:pt x="422" y="96"/>
                    </a:lnTo>
                    <a:lnTo>
                      <a:pt x="412" y="96"/>
                    </a:lnTo>
                    <a:lnTo>
                      <a:pt x="412" y="96"/>
                    </a:lnTo>
                    <a:lnTo>
                      <a:pt x="402" y="98"/>
                    </a:lnTo>
                    <a:lnTo>
                      <a:pt x="400" y="100"/>
                    </a:lnTo>
                    <a:lnTo>
                      <a:pt x="400" y="102"/>
                    </a:lnTo>
                    <a:lnTo>
                      <a:pt x="396" y="100"/>
                    </a:lnTo>
                    <a:lnTo>
                      <a:pt x="396" y="100"/>
                    </a:lnTo>
                    <a:lnTo>
                      <a:pt x="392" y="100"/>
                    </a:lnTo>
                    <a:lnTo>
                      <a:pt x="388" y="102"/>
                    </a:lnTo>
                    <a:lnTo>
                      <a:pt x="384" y="102"/>
                    </a:lnTo>
                    <a:lnTo>
                      <a:pt x="386" y="102"/>
                    </a:lnTo>
                    <a:lnTo>
                      <a:pt x="386" y="102"/>
                    </a:lnTo>
                    <a:lnTo>
                      <a:pt x="388" y="100"/>
                    </a:lnTo>
                    <a:lnTo>
                      <a:pt x="386" y="100"/>
                    </a:lnTo>
                    <a:lnTo>
                      <a:pt x="386" y="98"/>
                    </a:lnTo>
                    <a:lnTo>
                      <a:pt x="386" y="98"/>
                    </a:lnTo>
                    <a:lnTo>
                      <a:pt x="386" y="96"/>
                    </a:lnTo>
                    <a:lnTo>
                      <a:pt x="388" y="96"/>
                    </a:lnTo>
                    <a:lnTo>
                      <a:pt x="390" y="98"/>
                    </a:lnTo>
                    <a:lnTo>
                      <a:pt x="392" y="96"/>
                    </a:lnTo>
                    <a:lnTo>
                      <a:pt x="392" y="96"/>
                    </a:lnTo>
                    <a:lnTo>
                      <a:pt x="390" y="96"/>
                    </a:lnTo>
                    <a:lnTo>
                      <a:pt x="388" y="94"/>
                    </a:lnTo>
                    <a:lnTo>
                      <a:pt x="374" y="96"/>
                    </a:lnTo>
                    <a:lnTo>
                      <a:pt x="374" y="96"/>
                    </a:lnTo>
                    <a:lnTo>
                      <a:pt x="368" y="98"/>
                    </a:lnTo>
                    <a:lnTo>
                      <a:pt x="368" y="100"/>
                    </a:lnTo>
                    <a:lnTo>
                      <a:pt x="368" y="102"/>
                    </a:lnTo>
                    <a:lnTo>
                      <a:pt x="366" y="104"/>
                    </a:lnTo>
                    <a:lnTo>
                      <a:pt x="366" y="104"/>
                    </a:lnTo>
                    <a:lnTo>
                      <a:pt x="364" y="106"/>
                    </a:lnTo>
                    <a:lnTo>
                      <a:pt x="364" y="104"/>
                    </a:lnTo>
                    <a:lnTo>
                      <a:pt x="364" y="102"/>
                    </a:lnTo>
                    <a:lnTo>
                      <a:pt x="366" y="100"/>
                    </a:lnTo>
                    <a:lnTo>
                      <a:pt x="366" y="100"/>
                    </a:lnTo>
                    <a:lnTo>
                      <a:pt x="364" y="98"/>
                    </a:lnTo>
                    <a:lnTo>
                      <a:pt x="360" y="98"/>
                    </a:lnTo>
                    <a:lnTo>
                      <a:pt x="354" y="98"/>
                    </a:lnTo>
                    <a:lnTo>
                      <a:pt x="348" y="100"/>
                    </a:lnTo>
                    <a:lnTo>
                      <a:pt x="344" y="100"/>
                    </a:lnTo>
                    <a:lnTo>
                      <a:pt x="344" y="100"/>
                    </a:lnTo>
                    <a:lnTo>
                      <a:pt x="340" y="98"/>
                    </a:lnTo>
                    <a:lnTo>
                      <a:pt x="334" y="100"/>
                    </a:lnTo>
                    <a:lnTo>
                      <a:pt x="320" y="106"/>
                    </a:lnTo>
                    <a:lnTo>
                      <a:pt x="320" y="106"/>
                    </a:lnTo>
                    <a:lnTo>
                      <a:pt x="314" y="106"/>
                    </a:lnTo>
                    <a:lnTo>
                      <a:pt x="310" y="106"/>
                    </a:lnTo>
                    <a:lnTo>
                      <a:pt x="308" y="106"/>
                    </a:lnTo>
                    <a:lnTo>
                      <a:pt x="304" y="106"/>
                    </a:lnTo>
                    <a:lnTo>
                      <a:pt x="304" y="106"/>
                    </a:lnTo>
                    <a:lnTo>
                      <a:pt x="302" y="108"/>
                    </a:lnTo>
                    <a:lnTo>
                      <a:pt x="300" y="106"/>
                    </a:lnTo>
                    <a:lnTo>
                      <a:pt x="300" y="106"/>
                    </a:lnTo>
                    <a:lnTo>
                      <a:pt x="302" y="110"/>
                    </a:lnTo>
                    <a:lnTo>
                      <a:pt x="302" y="110"/>
                    </a:lnTo>
                    <a:lnTo>
                      <a:pt x="304" y="116"/>
                    </a:lnTo>
                    <a:lnTo>
                      <a:pt x="304" y="116"/>
                    </a:lnTo>
                    <a:lnTo>
                      <a:pt x="302" y="118"/>
                    </a:lnTo>
                    <a:lnTo>
                      <a:pt x="302" y="118"/>
                    </a:lnTo>
                    <a:lnTo>
                      <a:pt x="300" y="122"/>
                    </a:lnTo>
                    <a:lnTo>
                      <a:pt x="300" y="122"/>
                    </a:lnTo>
                    <a:lnTo>
                      <a:pt x="298" y="120"/>
                    </a:lnTo>
                    <a:lnTo>
                      <a:pt x="296" y="122"/>
                    </a:lnTo>
                    <a:lnTo>
                      <a:pt x="296" y="122"/>
                    </a:lnTo>
                    <a:lnTo>
                      <a:pt x="292" y="122"/>
                    </a:lnTo>
                    <a:lnTo>
                      <a:pt x="290" y="122"/>
                    </a:lnTo>
                    <a:lnTo>
                      <a:pt x="288" y="122"/>
                    </a:lnTo>
                    <a:lnTo>
                      <a:pt x="286" y="122"/>
                    </a:lnTo>
                    <a:lnTo>
                      <a:pt x="286" y="122"/>
                    </a:lnTo>
                    <a:lnTo>
                      <a:pt x="284" y="122"/>
                    </a:lnTo>
                    <a:lnTo>
                      <a:pt x="282" y="122"/>
                    </a:lnTo>
                    <a:lnTo>
                      <a:pt x="280" y="122"/>
                    </a:lnTo>
                    <a:lnTo>
                      <a:pt x="278" y="122"/>
                    </a:lnTo>
                    <a:lnTo>
                      <a:pt x="278" y="122"/>
                    </a:lnTo>
                    <a:lnTo>
                      <a:pt x="274" y="122"/>
                    </a:lnTo>
                    <a:lnTo>
                      <a:pt x="272" y="120"/>
                    </a:lnTo>
                    <a:lnTo>
                      <a:pt x="268" y="118"/>
                    </a:lnTo>
                    <a:lnTo>
                      <a:pt x="264" y="118"/>
                    </a:lnTo>
                    <a:lnTo>
                      <a:pt x="264" y="118"/>
                    </a:lnTo>
                    <a:lnTo>
                      <a:pt x="260" y="116"/>
                    </a:lnTo>
                    <a:lnTo>
                      <a:pt x="256" y="114"/>
                    </a:lnTo>
                    <a:lnTo>
                      <a:pt x="256" y="112"/>
                    </a:lnTo>
                    <a:lnTo>
                      <a:pt x="260" y="110"/>
                    </a:lnTo>
                    <a:lnTo>
                      <a:pt x="260" y="110"/>
                    </a:lnTo>
                    <a:lnTo>
                      <a:pt x="266" y="110"/>
                    </a:lnTo>
                    <a:lnTo>
                      <a:pt x="266" y="110"/>
                    </a:lnTo>
                    <a:lnTo>
                      <a:pt x="258" y="104"/>
                    </a:lnTo>
                    <a:lnTo>
                      <a:pt x="258" y="104"/>
                    </a:lnTo>
                    <a:lnTo>
                      <a:pt x="256" y="102"/>
                    </a:lnTo>
                    <a:lnTo>
                      <a:pt x="256" y="102"/>
                    </a:lnTo>
                    <a:lnTo>
                      <a:pt x="256" y="100"/>
                    </a:lnTo>
                    <a:lnTo>
                      <a:pt x="252" y="100"/>
                    </a:lnTo>
                    <a:lnTo>
                      <a:pt x="252" y="100"/>
                    </a:lnTo>
                    <a:lnTo>
                      <a:pt x="232" y="94"/>
                    </a:lnTo>
                    <a:lnTo>
                      <a:pt x="224" y="94"/>
                    </a:lnTo>
                    <a:lnTo>
                      <a:pt x="224" y="94"/>
                    </a:lnTo>
                    <a:lnTo>
                      <a:pt x="224" y="94"/>
                    </a:lnTo>
                    <a:lnTo>
                      <a:pt x="228" y="96"/>
                    </a:lnTo>
                    <a:lnTo>
                      <a:pt x="232" y="100"/>
                    </a:lnTo>
                    <a:lnTo>
                      <a:pt x="236" y="106"/>
                    </a:lnTo>
                    <a:lnTo>
                      <a:pt x="236" y="106"/>
                    </a:lnTo>
                    <a:lnTo>
                      <a:pt x="240" y="112"/>
                    </a:lnTo>
                    <a:lnTo>
                      <a:pt x="240" y="116"/>
                    </a:lnTo>
                    <a:lnTo>
                      <a:pt x="240" y="116"/>
                    </a:lnTo>
                    <a:lnTo>
                      <a:pt x="244" y="118"/>
                    </a:lnTo>
                    <a:lnTo>
                      <a:pt x="244" y="118"/>
                    </a:lnTo>
                    <a:lnTo>
                      <a:pt x="250" y="118"/>
                    </a:lnTo>
                    <a:lnTo>
                      <a:pt x="250" y="122"/>
                    </a:lnTo>
                    <a:lnTo>
                      <a:pt x="250" y="122"/>
                    </a:lnTo>
                    <a:lnTo>
                      <a:pt x="250" y="130"/>
                    </a:lnTo>
                    <a:lnTo>
                      <a:pt x="250" y="132"/>
                    </a:lnTo>
                    <a:lnTo>
                      <a:pt x="248" y="132"/>
                    </a:lnTo>
                    <a:lnTo>
                      <a:pt x="248" y="132"/>
                    </a:lnTo>
                    <a:lnTo>
                      <a:pt x="244" y="130"/>
                    </a:lnTo>
                    <a:lnTo>
                      <a:pt x="240" y="132"/>
                    </a:lnTo>
                    <a:lnTo>
                      <a:pt x="238" y="134"/>
                    </a:lnTo>
                    <a:lnTo>
                      <a:pt x="240" y="132"/>
                    </a:lnTo>
                    <a:lnTo>
                      <a:pt x="240" y="132"/>
                    </a:lnTo>
                    <a:lnTo>
                      <a:pt x="240" y="128"/>
                    </a:lnTo>
                    <a:lnTo>
                      <a:pt x="238" y="128"/>
                    </a:lnTo>
                    <a:lnTo>
                      <a:pt x="226" y="128"/>
                    </a:lnTo>
                    <a:lnTo>
                      <a:pt x="226" y="128"/>
                    </a:lnTo>
                    <a:lnTo>
                      <a:pt x="224" y="128"/>
                    </a:lnTo>
                    <a:lnTo>
                      <a:pt x="222" y="126"/>
                    </a:lnTo>
                    <a:lnTo>
                      <a:pt x="218" y="126"/>
                    </a:lnTo>
                    <a:lnTo>
                      <a:pt x="208" y="128"/>
                    </a:lnTo>
                    <a:lnTo>
                      <a:pt x="208" y="128"/>
                    </a:lnTo>
                    <a:lnTo>
                      <a:pt x="198" y="130"/>
                    </a:lnTo>
                    <a:lnTo>
                      <a:pt x="192" y="134"/>
                    </a:lnTo>
                    <a:lnTo>
                      <a:pt x="192" y="134"/>
                    </a:lnTo>
                    <a:lnTo>
                      <a:pt x="188" y="136"/>
                    </a:lnTo>
                    <a:lnTo>
                      <a:pt x="186" y="138"/>
                    </a:lnTo>
                    <a:lnTo>
                      <a:pt x="184" y="138"/>
                    </a:lnTo>
                    <a:lnTo>
                      <a:pt x="184" y="138"/>
                    </a:lnTo>
                    <a:lnTo>
                      <a:pt x="184" y="138"/>
                    </a:lnTo>
                    <a:lnTo>
                      <a:pt x="184" y="140"/>
                    </a:lnTo>
                    <a:lnTo>
                      <a:pt x="186" y="142"/>
                    </a:lnTo>
                    <a:lnTo>
                      <a:pt x="196" y="146"/>
                    </a:lnTo>
                    <a:lnTo>
                      <a:pt x="204" y="148"/>
                    </a:lnTo>
                    <a:lnTo>
                      <a:pt x="208" y="150"/>
                    </a:lnTo>
                    <a:lnTo>
                      <a:pt x="208" y="152"/>
                    </a:lnTo>
                    <a:lnTo>
                      <a:pt x="208" y="152"/>
                    </a:lnTo>
                    <a:lnTo>
                      <a:pt x="206" y="152"/>
                    </a:lnTo>
                    <a:lnTo>
                      <a:pt x="204" y="152"/>
                    </a:lnTo>
                    <a:lnTo>
                      <a:pt x="200" y="152"/>
                    </a:lnTo>
                    <a:lnTo>
                      <a:pt x="196" y="152"/>
                    </a:lnTo>
                    <a:lnTo>
                      <a:pt x="196" y="152"/>
                    </a:lnTo>
                    <a:lnTo>
                      <a:pt x="190" y="154"/>
                    </a:lnTo>
                    <a:lnTo>
                      <a:pt x="184" y="152"/>
                    </a:lnTo>
                    <a:lnTo>
                      <a:pt x="178" y="150"/>
                    </a:lnTo>
                    <a:lnTo>
                      <a:pt x="166" y="152"/>
                    </a:lnTo>
                    <a:lnTo>
                      <a:pt x="166" y="152"/>
                    </a:lnTo>
                    <a:lnTo>
                      <a:pt x="164" y="152"/>
                    </a:lnTo>
                    <a:lnTo>
                      <a:pt x="166" y="152"/>
                    </a:lnTo>
                    <a:lnTo>
                      <a:pt x="166" y="150"/>
                    </a:lnTo>
                    <a:lnTo>
                      <a:pt x="162" y="148"/>
                    </a:lnTo>
                    <a:lnTo>
                      <a:pt x="162" y="148"/>
                    </a:lnTo>
                    <a:lnTo>
                      <a:pt x="152" y="148"/>
                    </a:lnTo>
                    <a:lnTo>
                      <a:pt x="150" y="148"/>
                    </a:lnTo>
                    <a:lnTo>
                      <a:pt x="148" y="148"/>
                    </a:lnTo>
                    <a:lnTo>
                      <a:pt x="148" y="148"/>
                    </a:lnTo>
                    <a:lnTo>
                      <a:pt x="144" y="152"/>
                    </a:lnTo>
                    <a:lnTo>
                      <a:pt x="144" y="152"/>
                    </a:lnTo>
                    <a:lnTo>
                      <a:pt x="144" y="152"/>
                    </a:lnTo>
                    <a:lnTo>
                      <a:pt x="144" y="152"/>
                    </a:lnTo>
                    <a:lnTo>
                      <a:pt x="146" y="154"/>
                    </a:lnTo>
                    <a:lnTo>
                      <a:pt x="146" y="156"/>
                    </a:lnTo>
                    <a:lnTo>
                      <a:pt x="150" y="158"/>
                    </a:lnTo>
                    <a:lnTo>
                      <a:pt x="158" y="158"/>
                    </a:lnTo>
                    <a:lnTo>
                      <a:pt x="158" y="158"/>
                    </a:lnTo>
                    <a:lnTo>
                      <a:pt x="164" y="158"/>
                    </a:lnTo>
                    <a:lnTo>
                      <a:pt x="170" y="160"/>
                    </a:lnTo>
                    <a:lnTo>
                      <a:pt x="170" y="162"/>
                    </a:lnTo>
                    <a:lnTo>
                      <a:pt x="170" y="162"/>
                    </a:lnTo>
                    <a:lnTo>
                      <a:pt x="170" y="162"/>
                    </a:lnTo>
                    <a:lnTo>
                      <a:pt x="168" y="164"/>
                    </a:lnTo>
                    <a:lnTo>
                      <a:pt x="166" y="166"/>
                    </a:lnTo>
                    <a:lnTo>
                      <a:pt x="166" y="166"/>
                    </a:lnTo>
                    <a:lnTo>
                      <a:pt x="164" y="166"/>
                    </a:lnTo>
                    <a:lnTo>
                      <a:pt x="164" y="166"/>
                    </a:lnTo>
                    <a:lnTo>
                      <a:pt x="158" y="164"/>
                    </a:lnTo>
                    <a:lnTo>
                      <a:pt x="150" y="164"/>
                    </a:lnTo>
                    <a:lnTo>
                      <a:pt x="142" y="164"/>
                    </a:lnTo>
                    <a:lnTo>
                      <a:pt x="138" y="162"/>
                    </a:lnTo>
                    <a:lnTo>
                      <a:pt x="138" y="162"/>
                    </a:lnTo>
                    <a:lnTo>
                      <a:pt x="136" y="160"/>
                    </a:lnTo>
                    <a:lnTo>
                      <a:pt x="132" y="160"/>
                    </a:lnTo>
                    <a:lnTo>
                      <a:pt x="122" y="158"/>
                    </a:lnTo>
                    <a:lnTo>
                      <a:pt x="122" y="158"/>
                    </a:lnTo>
                    <a:lnTo>
                      <a:pt x="116" y="158"/>
                    </a:lnTo>
                    <a:lnTo>
                      <a:pt x="116" y="156"/>
                    </a:lnTo>
                    <a:lnTo>
                      <a:pt x="118" y="156"/>
                    </a:lnTo>
                    <a:lnTo>
                      <a:pt x="120" y="156"/>
                    </a:lnTo>
                    <a:lnTo>
                      <a:pt x="118" y="154"/>
                    </a:lnTo>
                    <a:lnTo>
                      <a:pt x="118" y="154"/>
                    </a:lnTo>
                    <a:lnTo>
                      <a:pt x="116" y="152"/>
                    </a:lnTo>
                    <a:lnTo>
                      <a:pt x="116" y="150"/>
                    </a:lnTo>
                    <a:lnTo>
                      <a:pt x="116" y="150"/>
                    </a:lnTo>
                    <a:lnTo>
                      <a:pt x="112" y="150"/>
                    </a:lnTo>
                    <a:lnTo>
                      <a:pt x="112" y="150"/>
                    </a:lnTo>
                    <a:lnTo>
                      <a:pt x="110" y="148"/>
                    </a:lnTo>
                    <a:lnTo>
                      <a:pt x="110" y="148"/>
                    </a:lnTo>
                    <a:lnTo>
                      <a:pt x="110" y="146"/>
                    </a:lnTo>
                    <a:lnTo>
                      <a:pt x="110" y="144"/>
                    </a:lnTo>
                    <a:lnTo>
                      <a:pt x="110" y="144"/>
                    </a:lnTo>
                    <a:lnTo>
                      <a:pt x="110" y="142"/>
                    </a:lnTo>
                    <a:lnTo>
                      <a:pt x="110" y="142"/>
                    </a:lnTo>
                    <a:lnTo>
                      <a:pt x="110" y="140"/>
                    </a:lnTo>
                    <a:lnTo>
                      <a:pt x="110" y="138"/>
                    </a:lnTo>
                    <a:lnTo>
                      <a:pt x="110" y="138"/>
                    </a:lnTo>
                    <a:lnTo>
                      <a:pt x="110" y="136"/>
                    </a:lnTo>
                    <a:lnTo>
                      <a:pt x="108" y="136"/>
                    </a:lnTo>
                    <a:lnTo>
                      <a:pt x="106" y="136"/>
                    </a:lnTo>
                    <a:lnTo>
                      <a:pt x="102" y="136"/>
                    </a:lnTo>
                    <a:lnTo>
                      <a:pt x="102" y="136"/>
                    </a:lnTo>
                    <a:lnTo>
                      <a:pt x="98" y="134"/>
                    </a:lnTo>
                    <a:lnTo>
                      <a:pt x="94" y="134"/>
                    </a:lnTo>
                    <a:lnTo>
                      <a:pt x="90" y="134"/>
                    </a:lnTo>
                    <a:lnTo>
                      <a:pt x="84" y="132"/>
                    </a:lnTo>
                    <a:lnTo>
                      <a:pt x="84" y="132"/>
                    </a:lnTo>
                    <a:lnTo>
                      <a:pt x="80" y="130"/>
                    </a:lnTo>
                    <a:lnTo>
                      <a:pt x="82" y="130"/>
                    </a:lnTo>
                    <a:lnTo>
                      <a:pt x="84" y="128"/>
                    </a:lnTo>
                    <a:lnTo>
                      <a:pt x="78" y="128"/>
                    </a:lnTo>
                    <a:lnTo>
                      <a:pt x="78" y="128"/>
                    </a:lnTo>
                    <a:lnTo>
                      <a:pt x="74" y="126"/>
                    </a:lnTo>
                    <a:lnTo>
                      <a:pt x="74" y="126"/>
                    </a:lnTo>
                    <a:lnTo>
                      <a:pt x="74" y="126"/>
                    </a:lnTo>
                    <a:lnTo>
                      <a:pt x="72" y="124"/>
                    </a:lnTo>
                    <a:lnTo>
                      <a:pt x="66" y="124"/>
                    </a:lnTo>
                    <a:lnTo>
                      <a:pt x="60" y="122"/>
                    </a:lnTo>
                    <a:lnTo>
                      <a:pt x="58" y="122"/>
                    </a:lnTo>
                    <a:lnTo>
                      <a:pt x="56" y="120"/>
                    </a:lnTo>
                    <a:lnTo>
                      <a:pt x="56" y="120"/>
                    </a:lnTo>
                    <a:lnTo>
                      <a:pt x="56" y="118"/>
                    </a:lnTo>
                    <a:lnTo>
                      <a:pt x="58" y="120"/>
                    </a:lnTo>
                    <a:lnTo>
                      <a:pt x="60" y="120"/>
                    </a:lnTo>
                    <a:lnTo>
                      <a:pt x="64" y="120"/>
                    </a:lnTo>
                    <a:lnTo>
                      <a:pt x="64" y="120"/>
                    </a:lnTo>
                    <a:lnTo>
                      <a:pt x="68" y="120"/>
                    </a:lnTo>
                    <a:lnTo>
                      <a:pt x="72" y="120"/>
                    </a:lnTo>
                    <a:lnTo>
                      <a:pt x="74" y="122"/>
                    </a:lnTo>
                    <a:lnTo>
                      <a:pt x="76" y="122"/>
                    </a:lnTo>
                    <a:lnTo>
                      <a:pt x="76" y="122"/>
                    </a:lnTo>
                    <a:lnTo>
                      <a:pt x="78" y="120"/>
                    </a:lnTo>
                    <a:lnTo>
                      <a:pt x="80" y="122"/>
                    </a:lnTo>
                    <a:lnTo>
                      <a:pt x="80" y="122"/>
                    </a:lnTo>
                    <a:lnTo>
                      <a:pt x="82" y="122"/>
                    </a:lnTo>
                    <a:lnTo>
                      <a:pt x="82" y="122"/>
                    </a:lnTo>
                    <a:lnTo>
                      <a:pt x="86" y="122"/>
                    </a:lnTo>
                    <a:lnTo>
                      <a:pt x="88" y="124"/>
                    </a:lnTo>
                    <a:lnTo>
                      <a:pt x="90" y="124"/>
                    </a:lnTo>
                    <a:lnTo>
                      <a:pt x="92" y="124"/>
                    </a:lnTo>
                    <a:lnTo>
                      <a:pt x="92" y="124"/>
                    </a:lnTo>
                    <a:lnTo>
                      <a:pt x="96" y="122"/>
                    </a:lnTo>
                    <a:lnTo>
                      <a:pt x="98" y="126"/>
                    </a:lnTo>
                    <a:lnTo>
                      <a:pt x="102" y="126"/>
                    </a:lnTo>
                    <a:lnTo>
                      <a:pt x="108" y="128"/>
                    </a:lnTo>
                    <a:lnTo>
                      <a:pt x="118" y="130"/>
                    </a:lnTo>
                    <a:lnTo>
                      <a:pt x="134" y="130"/>
                    </a:lnTo>
                    <a:lnTo>
                      <a:pt x="134" y="130"/>
                    </a:lnTo>
                    <a:lnTo>
                      <a:pt x="156" y="132"/>
                    </a:lnTo>
                    <a:lnTo>
                      <a:pt x="168" y="134"/>
                    </a:lnTo>
                    <a:lnTo>
                      <a:pt x="178" y="134"/>
                    </a:lnTo>
                    <a:lnTo>
                      <a:pt x="178" y="134"/>
                    </a:lnTo>
                    <a:lnTo>
                      <a:pt x="186" y="132"/>
                    </a:lnTo>
                    <a:lnTo>
                      <a:pt x="192" y="128"/>
                    </a:lnTo>
                    <a:lnTo>
                      <a:pt x="198" y="124"/>
                    </a:lnTo>
                    <a:lnTo>
                      <a:pt x="198" y="124"/>
                    </a:lnTo>
                    <a:lnTo>
                      <a:pt x="200" y="122"/>
                    </a:lnTo>
                    <a:lnTo>
                      <a:pt x="200" y="122"/>
                    </a:lnTo>
                    <a:lnTo>
                      <a:pt x="200" y="120"/>
                    </a:lnTo>
                    <a:lnTo>
                      <a:pt x="200" y="120"/>
                    </a:lnTo>
                    <a:lnTo>
                      <a:pt x="200" y="120"/>
                    </a:lnTo>
                    <a:lnTo>
                      <a:pt x="200" y="120"/>
                    </a:lnTo>
                    <a:lnTo>
                      <a:pt x="200" y="118"/>
                    </a:lnTo>
                    <a:lnTo>
                      <a:pt x="196" y="114"/>
                    </a:lnTo>
                    <a:lnTo>
                      <a:pt x="190" y="110"/>
                    </a:lnTo>
                    <a:lnTo>
                      <a:pt x="190" y="110"/>
                    </a:lnTo>
                    <a:lnTo>
                      <a:pt x="186" y="110"/>
                    </a:lnTo>
                    <a:lnTo>
                      <a:pt x="184" y="108"/>
                    </a:lnTo>
                    <a:lnTo>
                      <a:pt x="182" y="108"/>
                    </a:lnTo>
                    <a:lnTo>
                      <a:pt x="182" y="108"/>
                    </a:lnTo>
                    <a:lnTo>
                      <a:pt x="178" y="106"/>
                    </a:lnTo>
                    <a:lnTo>
                      <a:pt x="170" y="104"/>
                    </a:lnTo>
                    <a:lnTo>
                      <a:pt x="162" y="102"/>
                    </a:lnTo>
                    <a:lnTo>
                      <a:pt x="154" y="102"/>
                    </a:lnTo>
                    <a:lnTo>
                      <a:pt x="154" y="102"/>
                    </a:lnTo>
                    <a:lnTo>
                      <a:pt x="150" y="102"/>
                    </a:lnTo>
                    <a:lnTo>
                      <a:pt x="144" y="102"/>
                    </a:lnTo>
                    <a:lnTo>
                      <a:pt x="132" y="98"/>
                    </a:lnTo>
                    <a:lnTo>
                      <a:pt x="122" y="96"/>
                    </a:lnTo>
                    <a:lnTo>
                      <a:pt x="116" y="94"/>
                    </a:lnTo>
                    <a:lnTo>
                      <a:pt x="114" y="96"/>
                    </a:lnTo>
                    <a:lnTo>
                      <a:pt x="114" y="96"/>
                    </a:lnTo>
                    <a:lnTo>
                      <a:pt x="110" y="96"/>
                    </a:lnTo>
                    <a:lnTo>
                      <a:pt x="106" y="96"/>
                    </a:lnTo>
                    <a:lnTo>
                      <a:pt x="94" y="92"/>
                    </a:lnTo>
                    <a:lnTo>
                      <a:pt x="84" y="90"/>
                    </a:lnTo>
                    <a:lnTo>
                      <a:pt x="74" y="90"/>
                    </a:lnTo>
                    <a:lnTo>
                      <a:pt x="74" y="90"/>
                    </a:lnTo>
                    <a:lnTo>
                      <a:pt x="56" y="90"/>
                    </a:lnTo>
                    <a:lnTo>
                      <a:pt x="56" y="90"/>
                    </a:lnTo>
                    <a:lnTo>
                      <a:pt x="52" y="92"/>
                    </a:lnTo>
                    <a:lnTo>
                      <a:pt x="48" y="90"/>
                    </a:lnTo>
                    <a:lnTo>
                      <a:pt x="48" y="90"/>
                    </a:lnTo>
                    <a:lnTo>
                      <a:pt x="40" y="90"/>
                    </a:lnTo>
                    <a:lnTo>
                      <a:pt x="32" y="88"/>
                    </a:lnTo>
                    <a:lnTo>
                      <a:pt x="32" y="88"/>
                    </a:lnTo>
                    <a:lnTo>
                      <a:pt x="36" y="88"/>
                    </a:lnTo>
                    <a:lnTo>
                      <a:pt x="42" y="88"/>
                    </a:lnTo>
                    <a:lnTo>
                      <a:pt x="44" y="86"/>
                    </a:lnTo>
                    <a:lnTo>
                      <a:pt x="44" y="86"/>
                    </a:lnTo>
                    <a:lnTo>
                      <a:pt x="34" y="84"/>
                    </a:lnTo>
                    <a:lnTo>
                      <a:pt x="30" y="84"/>
                    </a:lnTo>
                    <a:lnTo>
                      <a:pt x="28" y="84"/>
                    </a:lnTo>
                    <a:lnTo>
                      <a:pt x="28" y="86"/>
                    </a:lnTo>
                    <a:lnTo>
                      <a:pt x="28" y="86"/>
                    </a:lnTo>
                    <a:lnTo>
                      <a:pt x="28" y="88"/>
                    </a:lnTo>
                    <a:lnTo>
                      <a:pt x="24" y="86"/>
                    </a:lnTo>
                    <a:lnTo>
                      <a:pt x="20" y="86"/>
                    </a:lnTo>
                    <a:lnTo>
                      <a:pt x="14" y="86"/>
                    </a:lnTo>
                    <a:lnTo>
                      <a:pt x="14" y="86"/>
                    </a:lnTo>
                    <a:lnTo>
                      <a:pt x="14" y="90"/>
                    </a:lnTo>
                    <a:lnTo>
                      <a:pt x="12" y="90"/>
                    </a:lnTo>
                    <a:lnTo>
                      <a:pt x="10" y="90"/>
                    </a:lnTo>
                    <a:lnTo>
                      <a:pt x="8" y="90"/>
                    </a:lnTo>
                    <a:lnTo>
                      <a:pt x="8" y="90"/>
                    </a:lnTo>
                    <a:lnTo>
                      <a:pt x="4" y="96"/>
                    </a:lnTo>
                    <a:lnTo>
                      <a:pt x="2" y="100"/>
                    </a:lnTo>
                    <a:lnTo>
                      <a:pt x="0" y="104"/>
                    </a:lnTo>
                    <a:lnTo>
                      <a:pt x="0" y="104"/>
                    </a:lnTo>
                    <a:lnTo>
                      <a:pt x="4" y="108"/>
                    </a:lnTo>
                    <a:lnTo>
                      <a:pt x="6" y="108"/>
                    </a:lnTo>
                    <a:lnTo>
                      <a:pt x="8" y="108"/>
                    </a:lnTo>
                    <a:lnTo>
                      <a:pt x="12" y="112"/>
                    </a:lnTo>
                    <a:lnTo>
                      <a:pt x="12" y="112"/>
                    </a:lnTo>
                    <a:lnTo>
                      <a:pt x="16" y="116"/>
                    </a:lnTo>
                    <a:lnTo>
                      <a:pt x="16" y="118"/>
                    </a:lnTo>
                    <a:lnTo>
                      <a:pt x="16" y="122"/>
                    </a:lnTo>
                    <a:lnTo>
                      <a:pt x="16" y="124"/>
                    </a:lnTo>
                    <a:lnTo>
                      <a:pt x="16" y="126"/>
                    </a:lnTo>
                    <a:lnTo>
                      <a:pt x="24" y="132"/>
                    </a:lnTo>
                    <a:lnTo>
                      <a:pt x="24" y="132"/>
                    </a:lnTo>
                    <a:lnTo>
                      <a:pt x="32" y="138"/>
                    </a:lnTo>
                    <a:lnTo>
                      <a:pt x="34" y="142"/>
                    </a:lnTo>
                    <a:lnTo>
                      <a:pt x="34" y="144"/>
                    </a:lnTo>
                    <a:lnTo>
                      <a:pt x="32" y="144"/>
                    </a:lnTo>
                    <a:lnTo>
                      <a:pt x="32" y="144"/>
                    </a:lnTo>
                    <a:lnTo>
                      <a:pt x="30" y="146"/>
                    </a:lnTo>
                    <a:lnTo>
                      <a:pt x="32" y="148"/>
                    </a:lnTo>
                    <a:lnTo>
                      <a:pt x="34" y="152"/>
                    </a:lnTo>
                    <a:lnTo>
                      <a:pt x="38" y="154"/>
                    </a:lnTo>
                    <a:lnTo>
                      <a:pt x="38" y="154"/>
                    </a:lnTo>
                    <a:lnTo>
                      <a:pt x="40" y="156"/>
                    </a:lnTo>
                    <a:lnTo>
                      <a:pt x="36" y="158"/>
                    </a:lnTo>
                    <a:lnTo>
                      <a:pt x="36" y="160"/>
                    </a:lnTo>
                    <a:lnTo>
                      <a:pt x="38" y="162"/>
                    </a:lnTo>
                    <a:lnTo>
                      <a:pt x="38" y="162"/>
                    </a:lnTo>
                    <a:lnTo>
                      <a:pt x="46" y="166"/>
                    </a:lnTo>
                    <a:lnTo>
                      <a:pt x="48" y="168"/>
                    </a:lnTo>
                    <a:lnTo>
                      <a:pt x="48" y="170"/>
                    </a:lnTo>
                    <a:lnTo>
                      <a:pt x="46" y="172"/>
                    </a:lnTo>
                    <a:lnTo>
                      <a:pt x="44" y="172"/>
                    </a:lnTo>
                    <a:lnTo>
                      <a:pt x="44" y="174"/>
                    </a:lnTo>
                    <a:lnTo>
                      <a:pt x="54" y="178"/>
                    </a:lnTo>
                    <a:lnTo>
                      <a:pt x="54" y="178"/>
                    </a:lnTo>
                    <a:lnTo>
                      <a:pt x="62" y="182"/>
                    </a:lnTo>
                    <a:lnTo>
                      <a:pt x="62" y="186"/>
                    </a:lnTo>
                    <a:lnTo>
                      <a:pt x="60" y="190"/>
                    </a:lnTo>
                    <a:lnTo>
                      <a:pt x="56" y="194"/>
                    </a:lnTo>
                    <a:lnTo>
                      <a:pt x="56" y="194"/>
                    </a:lnTo>
                    <a:lnTo>
                      <a:pt x="54" y="196"/>
                    </a:lnTo>
                    <a:lnTo>
                      <a:pt x="54" y="198"/>
                    </a:lnTo>
                    <a:lnTo>
                      <a:pt x="54" y="200"/>
                    </a:lnTo>
                    <a:lnTo>
                      <a:pt x="52" y="200"/>
                    </a:lnTo>
                    <a:lnTo>
                      <a:pt x="52" y="200"/>
                    </a:lnTo>
                    <a:lnTo>
                      <a:pt x="48" y="200"/>
                    </a:lnTo>
                    <a:lnTo>
                      <a:pt x="46" y="204"/>
                    </a:lnTo>
                    <a:lnTo>
                      <a:pt x="42" y="208"/>
                    </a:lnTo>
                    <a:lnTo>
                      <a:pt x="34" y="212"/>
                    </a:lnTo>
                    <a:lnTo>
                      <a:pt x="34" y="212"/>
                    </a:lnTo>
                    <a:lnTo>
                      <a:pt x="26" y="218"/>
                    </a:lnTo>
                    <a:lnTo>
                      <a:pt x="22" y="220"/>
                    </a:lnTo>
                    <a:lnTo>
                      <a:pt x="22" y="224"/>
                    </a:lnTo>
                    <a:lnTo>
                      <a:pt x="22" y="224"/>
                    </a:lnTo>
                    <a:lnTo>
                      <a:pt x="28" y="222"/>
                    </a:lnTo>
                    <a:lnTo>
                      <a:pt x="30" y="222"/>
                    </a:lnTo>
                    <a:lnTo>
                      <a:pt x="28" y="224"/>
                    </a:lnTo>
                    <a:lnTo>
                      <a:pt x="28" y="224"/>
                    </a:lnTo>
                    <a:lnTo>
                      <a:pt x="26" y="224"/>
                    </a:lnTo>
                    <a:lnTo>
                      <a:pt x="30" y="226"/>
                    </a:lnTo>
                    <a:lnTo>
                      <a:pt x="38" y="226"/>
                    </a:lnTo>
                    <a:lnTo>
                      <a:pt x="38" y="226"/>
                    </a:lnTo>
                    <a:lnTo>
                      <a:pt x="42" y="226"/>
                    </a:lnTo>
                    <a:lnTo>
                      <a:pt x="44" y="228"/>
                    </a:lnTo>
                    <a:lnTo>
                      <a:pt x="48" y="230"/>
                    </a:lnTo>
                    <a:lnTo>
                      <a:pt x="52" y="230"/>
                    </a:lnTo>
                    <a:lnTo>
                      <a:pt x="52" y="230"/>
                    </a:lnTo>
                    <a:lnTo>
                      <a:pt x="56" y="230"/>
                    </a:lnTo>
                    <a:lnTo>
                      <a:pt x="58" y="230"/>
                    </a:lnTo>
                    <a:lnTo>
                      <a:pt x="64" y="230"/>
                    </a:lnTo>
                    <a:lnTo>
                      <a:pt x="64" y="230"/>
                    </a:lnTo>
                    <a:lnTo>
                      <a:pt x="64" y="232"/>
                    </a:lnTo>
                    <a:lnTo>
                      <a:pt x="64" y="234"/>
                    </a:lnTo>
                    <a:lnTo>
                      <a:pt x="62" y="236"/>
                    </a:lnTo>
                    <a:lnTo>
                      <a:pt x="58" y="236"/>
                    </a:lnTo>
                    <a:lnTo>
                      <a:pt x="58" y="236"/>
                    </a:lnTo>
                    <a:lnTo>
                      <a:pt x="48" y="234"/>
                    </a:lnTo>
                    <a:lnTo>
                      <a:pt x="46" y="234"/>
                    </a:lnTo>
                    <a:lnTo>
                      <a:pt x="44" y="236"/>
                    </a:lnTo>
                    <a:lnTo>
                      <a:pt x="44" y="236"/>
                    </a:lnTo>
                    <a:lnTo>
                      <a:pt x="42" y="240"/>
                    </a:lnTo>
                    <a:lnTo>
                      <a:pt x="38" y="238"/>
                    </a:lnTo>
                    <a:lnTo>
                      <a:pt x="36" y="238"/>
                    </a:lnTo>
                    <a:lnTo>
                      <a:pt x="34" y="240"/>
                    </a:lnTo>
                    <a:lnTo>
                      <a:pt x="34" y="240"/>
                    </a:lnTo>
                    <a:lnTo>
                      <a:pt x="34" y="242"/>
                    </a:lnTo>
                    <a:lnTo>
                      <a:pt x="32" y="242"/>
                    </a:lnTo>
                    <a:lnTo>
                      <a:pt x="30" y="240"/>
                    </a:lnTo>
                    <a:lnTo>
                      <a:pt x="28" y="240"/>
                    </a:lnTo>
                    <a:lnTo>
                      <a:pt x="28" y="240"/>
                    </a:lnTo>
                    <a:lnTo>
                      <a:pt x="28" y="240"/>
                    </a:lnTo>
                    <a:lnTo>
                      <a:pt x="28" y="242"/>
                    </a:lnTo>
                    <a:lnTo>
                      <a:pt x="30" y="242"/>
                    </a:lnTo>
                    <a:lnTo>
                      <a:pt x="28" y="244"/>
                    </a:lnTo>
                    <a:lnTo>
                      <a:pt x="28" y="244"/>
                    </a:lnTo>
                    <a:lnTo>
                      <a:pt x="32" y="246"/>
                    </a:lnTo>
                    <a:lnTo>
                      <a:pt x="32" y="248"/>
                    </a:lnTo>
                    <a:lnTo>
                      <a:pt x="30" y="252"/>
                    </a:lnTo>
                    <a:lnTo>
                      <a:pt x="30" y="266"/>
                    </a:lnTo>
                    <a:lnTo>
                      <a:pt x="30" y="266"/>
                    </a:lnTo>
                    <a:lnTo>
                      <a:pt x="28" y="270"/>
                    </a:lnTo>
                    <a:lnTo>
                      <a:pt x="30" y="270"/>
                    </a:lnTo>
                    <a:lnTo>
                      <a:pt x="32" y="270"/>
                    </a:lnTo>
                    <a:lnTo>
                      <a:pt x="32" y="274"/>
                    </a:lnTo>
                    <a:lnTo>
                      <a:pt x="32" y="274"/>
                    </a:lnTo>
                    <a:lnTo>
                      <a:pt x="30" y="278"/>
                    </a:lnTo>
                    <a:lnTo>
                      <a:pt x="32" y="278"/>
                    </a:lnTo>
                    <a:lnTo>
                      <a:pt x="34" y="280"/>
                    </a:lnTo>
                    <a:lnTo>
                      <a:pt x="36" y="286"/>
                    </a:lnTo>
                    <a:lnTo>
                      <a:pt x="36" y="286"/>
                    </a:lnTo>
                    <a:lnTo>
                      <a:pt x="40" y="288"/>
                    </a:lnTo>
                    <a:lnTo>
                      <a:pt x="48" y="288"/>
                    </a:lnTo>
                    <a:lnTo>
                      <a:pt x="56" y="288"/>
                    </a:lnTo>
                    <a:lnTo>
                      <a:pt x="58" y="290"/>
                    </a:lnTo>
                    <a:lnTo>
                      <a:pt x="58" y="290"/>
                    </a:lnTo>
                    <a:lnTo>
                      <a:pt x="58" y="290"/>
                    </a:lnTo>
                    <a:lnTo>
                      <a:pt x="60" y="292"/>
                    </a:lnTo>
                    <a:lnTo>
                      <a:pt x="60" y="292"/>
                    </a:lnTo>
                    <a:lnTo>
                      <a:pt x="64" y="290"/>
                    </a:lnTo>
                    <a:lnTo>
                      <a:pt x="72" y="284"/>
                    </a:lnTo>
                    <a:lnTo>
                      <a:pt x="72" y="284"/>
                    </a:lnTo>
                    <a:lnTo>
                      <a:pt x="74" y="284"/>
                    </a:lnTo>
                    <a:lnTo>
                      <a:pt x="78" y="286"/>
                    </a:lnTo>
                    <a:lnTo>
                      <a:pt x="82" y="288"/>
                    </a:lnTo>
                    <a:lnTo>
                      <a:pt x="82" y="288"/>
                    </a:lnTo>
                    <a:lnTo>
                      <a:pt x="86" y="290"/>
                    </a:lnTo>
                    <a:lnTo>
                      <a:pt x="86" y="292"/>
                    </a:lnTo>
                    <a:lnTo>
                      <a:pt x="84" y="294"/>
                    </a:lnTo>
                    <a:lnTo>
                      <a:pt x="84" y="296"/>
                    </a:lnTo>
                    <a:lnTo>
                      <a:pt x="88" y="300"/>
                    </a:lnTo>
                    <a:lnTo>
                      <a:pt x="88" y="300"/>
                    </a:lnTo>
                    <a:lnTo>
                      <a:pt x="92" y="302"/>
                    </a:lnTo>
                    <a:lnTo>
                      <a:pt x="92" y="306"/>
                    </a:lnTo>
                    <a:lnTo>
                      <a:pt x="92" y="306"/>
                    </a:lnTo>
                    <a:lnTo>
                      <a:pt x="92" y="306"/>
                    </a:lnTo>
                    <a:lnTo>
                      <a:pt x="94" y="308"/>
                    </a:lnTo>
                    <a:lnTo>
                      <a:pt x="108" y="314"/>
                    </a:lnTo>
                    <a:lnTo>
                      <a:pt x="108" y="314"/>
                    </a:lnTo>
                    <a:lnTo>
                      <a:pt x="112" y="314"/>
                    </a:lnTo>
                    <a:lnTo>
                      <a:pt x="116" y="314"/>
                    </a:lnTo>
                    <a:lnTo>
                      <a:pt x="116" y="314"/>
                    </a:lnTo>
                    <a:lnTo>
                      <a:pt x="120" y="316"/>
                    </a:lnTo>
                    <a:lnTo>
                      <a:pt x="120" y="318"/>
                    </a:lnTo>
                    <a:lnTo>
                      <a:pt x="118" y="318"/>
                    </a:lnTo>
                    <a:lnTo>
                      <a:pt x="122" y="320"/>
                    </a:lnTo>
                    <a:lnTo>
                      <a:pt x="122" y="320"/>
                    </a:lnTo>
                    <a:lnTo>
                      <a:pt x="126" y="320"/>
                    </a:lnTo>
                    <a:lnTo>
                      <a:pt x="130" y="320"/>
                    </a:lnTo>
                    <a:lnTo>
                      <a:pt x="130" y="320"/>
                    </a:lnTo>
                    <a:lnTo>
                      <a:pt x="134" y="324"/>
                    </a:lnTo>
                    <a:lnTo>
                      <a:pt x="136" y="324"/>
                    </a:lnTo>
                    <a:lnTo>
                      <a:pt x="140" y="326"/>
                    </a:lnTo>
                    <a:lnTo>
                      <a:pt x="140" y="326"/>
                    </a:lnTo>
                    <a:lnTo>
                      <a:pt x="142" y="328"/>
                    </a:lnTo>
                    <a:lnTo>
                      <a:pt x="144" y="330"/>
                    </a:lnTo>
                    <a:lnTo>
                      <a:pt x="142" y="334"/>
                    </a:lnTo>
                    <a:lnTo>
                      <a:pt x="136" y="336"/>
                    </a:lnTo>
                    <a:lnTo>
                      <a:pt x="136" y="336"/>
                    </a:lnTo>
                    <a:lnTo>
                      <a:pt x="128" y="338"/>
                    </a:lnTo>
                    <a:lnTo>
                      <a:pt x="124" y="338"/>
                    </a:lnTo>
                    <a:lnTo>
                      <a:pt x="120" y="336"/>
                    </a:lnTo>
                    <a:lnTo>
                      <a:pt x="120" y="336"/>
                    </a:lnTo>
                    <a:lnTo>
                      <a:pt x="116" y="334"/>
                    </a:lnTo>
                    <a:lnTo>
                      <a:pt x="114" y="334"/>
                    </a:lnTo>
                    <a:lnTo>
                      <a:pt x="112" y="336"/>
                    </a:lnTo>
                    <a:lnTo>
                      <a:pt x="112" y="338"/>
                    </a:lnTo>
                    <a:lnTo>
                      <a:pt x="112" y="342"/>
                    </a:lnTo>
                    <a:lnTo>
                      <a:pt x="122" y="354"/>
                    </a:lnTo>
                    <a:lnTo>
                      <a:pt x="122" y="354"/>
                    </a:lnTo>
                    <a:lnTo>
                      <a:pt x="124" y="354"/>
                    </a:lnTo>
                    <a:lnTo>
                      <a:pt x="126" y="352"/>
                    </a:lnTo>
                    <a:lnTo>
                      <a:pt x="130" y="352"/>
                    </a:lnTo>
                    <a:lnTo>
                      <a:pt x="142" y="352"/>
                    </a:lnTo>
                    <a:lnTo>
                      <a:pt x="142" y="352"/>
                    </a:lnTo>
                    <a:lnTo>
                      <a:pt x="156" y="352"/>
                    </a:lnTo>
                    <a:lnTo>
                      <a:pt x="160" y="354"/>
                    </a:lnTo>
                    <a:lnTo>
                      <a:pt x="160" y="356"/>
                    </a:lnTo>
                    <a:lnTo>
                      <a:pt x="164" y="358"/>
                    </a:lnTo>
                    <a:lnTo>
                      <a:pt x="164" y="358"/>
                    </a:lnTo>
                    <a:lnTo>
                      <a:pt x="168" y="358"/>
                    </a:lnTo>
                    <a:lnTo>
                      <a:pt x="168" y="362"/>
                    </a:lnTo>
                    <a:lnTo>
                      <a:pt x="166" y="368"/>
                    </a:lnTo>
                    <a:lnTo>
                      <a:pt x="164" y="372"/>
                    </a:lnTo>
                    <a:lnTo>
                      <a:pt x="166" y="372"/>
                    </a:lnTo>
                    <a:lnTo>
                      <a:pt x="170" y="372"/>
                    </a:lnTo>
                    <a:lnTo>
                      <a:pt x="170" y="372"/>
                    </a:lnTo>
                    <a:lnTo>
                      <a:pt x="182" y="372"/>
                    </a:lnTo>
                    <a:lnTo>
                      <a:pt x="182" y="374"/>
                    </a:lnTo>
                    <a:lnTo>
                      <a:pt x="188" y="378"/>
                    </a:lnTo>
                    <a:lnTo>
                      <a:pt x="188" y="378"/>
                    </a:lnTo>
                    <a:lnTo>
                      <a:pt x="192" y="380"/>
                    </a:lnTo>
                    <a:lnTo>
                      <a:pt x="194" y="384"/>
                    </a:lnTo>
                    <a:lnTo>
                      <a:pt x="194" y="386"/>
                    </a:lnTo>
                    <a:lnTo>
                      <a:pt x="194" y="388"/>
                    </a:lnTo>
                    <a:lnTo>
                      <a:pt x="192" y="392"/>
                    </a:lnTo>
                    <a:lnTo>
                      <a:pt x="192" y="392"/>
                    </a:lnTo>
                    <a:lnTo>
                      <a:pt x="196" y="394"/>
                    </a:lnTo>
                    <a:lnTo>
                      <a:pt x="196" y="394"/>
                    </a:lnTo>
                    <a:lnTo>
                      <a:pt x="206" y="398"/>
                    </a:lnTo>
                    <a:lnTo>
                      <a:pt x="208" y="402"/>
                    </a:lnTo>
                    <a:lnTo>
                      <a:pt x="212" y="402"/>
                    </a:lnTo>
                    <a:lnTo>
                      <a:pt x="220" y="398"/>
                    </a:lnTo>
                    <a:lnTo>
                      <a:pt x="220" y="398"/>
                    </a:lnTo>
                    <a:lnTo>
                      <a:pt x="226" y="396"/>
                    </a:lnTo>
                    <a:lnTo>
                      <a:pt x="228" y="396"/>
                    </a:lnTo>
                    <a:lnTo>
                      <a:pt x="234" y="398"/>
                    </a:lnTo>
                    <a:lnTo>
                      <a:pt x="242" y="404"/>
                    </a:lnTo>
                    <a:lnTo>
                      <a:pt x="246" y="406"/>
                    </a:lnTo>
                    <a:lnTo>
                      <a:pt x="252" y="406"/>
                    </a:lnTo>
                    <a:lnTo>
                      <a:pt x="252" y="406"/>
                    </a:lnTo>
                    <a:lnTo>
                      <a:pt x="260" y="406"/>
                    </a:lnTo>
                    <a:lnTo>
                      <a:pt x="264" y="408"/>
                    </a:lnTo>
                    <a:lnTo>
                      <a:pt x="268" y="410"/>
                    </a:lnTo>
                    <a:lnTo>
                      <a:pt x="278" y="410"/>
                    </a:lnTo>
                    <a:lnTo>
                      <a:pt x="278" y="410"/>
                    </a:lnTo>
                    <a:lnTo>
                      <a:pt x="284" y="412"/>
                    </a:lnTo>
                    <a:lnTo>
                      <a:pt x="284" y="412"/>
                    </a:lnTo>
                    <a:lnTo>
                      <a:pt x="280" y="418"/>
                    </a:lnTo>
                    <a:lnTo>
                      <a:pt x="276" y="422"/>
                    </a:lnTo>
                    <a:lnTo>
                      <a:pt x="274" y="422"/>
                    </a:lnTo>
                    <a:lnTo>
                      <a:pt x="278" y="424"/>
                    </a:lnTo>
                    <a:lnTo>
                      <a:pt x="278" y="424"/>
                    </a:lnTo>
                    <a:lnTo>
                      <a:pt x="280" y="424"/>
                    </a:lnTo>
                    <a:lnTo>
                      <a:pt x="280" y="426"/>
                    </a:lnTo>
                    <a:lnTo>
                      <a:pt x="278" y="430"/>
                    </a:lnTo>
                    <a:lnTo>
                      <a:pt x="278" y="432"/>
                    </a:lnTo>
                    <a:lnTo>
                      <a:pt x="280" y="432"/>
                    </a:lnTo>
                    <a:lnTo>
                      <a:pt x="280" y="432"/>
                    </a:lnTo>
                    <a:lnTo>
                      <a:pt x="284" y="436"/>
                    </a:lnTo>
                    <a:lnTo>
                      <a:pt x="286" y="438"/>
                    </a:lnTo>
                    <a:lnTo>
                      <a:pt x="286" y="440"/>
                    </a:lnTo>
                    <a:lnTo>
                      <a:pt x="284" y="444"/>
                    </a:lnTo>
                    <a:lnTo>
                      <a:pt x="280" y="448"/>
                    </a:lnTo>
                    <a:lnTo>
                      <a:pt x="274" y="452"/>
                    </a:lnTo>
                    <a:lnTo>
                      <a:pt x="274" y="452"/>
                    </a:lnTo>
                    <a:lnTo>
                      <a:pt x="270" y="454"/>
                    </a:lnTo>
                    <a:lnTo>
                      <a:pt x="264" y="458"/>
                    </a:lnTo>
                    <a:lnTo>
                      <a:pt x="262" y="462"/>
                    </a:lnTo>
                    <a:lnTo>
                      <a:pt x="262" y="470"/>
                    </a:lnTo>
                    <a:lnTo>
                      <a:pt x="262" y="470"/>
                    </a:lnTo>
                    <a:lnTo>
                      <a:pt x="282" y="466"/>
                    </a:lnTo>
                    <a:lnTo>
                      <a:pt x="284" y="466"/>
                    </a:lnTo>
                    <a:lnTo>
                      <a:pt x="284" y="468"/>
                    </a:lnTo>
                    <a:lnTo>
                      <a:pt x="280" y="472"/>
                    </a:lnTo>
                    <a:lnTo>
                      <a:pt x="280" y="472"/>
                    </a:lnTo>
                    <a:lnTo>
                      <a:pt x="274" y="476"/>
                    </a:lnTo>
                    <a:lnTo>
                      <a:pt x="268" y="478"/>
                    </a:lnTo>
                    <a:lnTo>
                      <a:pt x="262" y="478"/>
                    </a:lnTo>
                    <a:lnTo>
                      <a:pt x="260" y="478"/>
                    </a:lnTo>
                    <a:lnTo>
                      <a:pt x="268" y="484"/>
                    </a:lnTo>
                    <a:lnTo>
                      <a:pt x="268" y="484"/>
                    </a:lnTo>
                    <a:lnTo>
                      <a:pt x="274" y="492"/>
                    </a:lnTo>
                    <a:lnTo>
                      <a:pt x="274" y="492"/>
                    </a:lnTo>
                    <a:lnTo>
                      <a:pt x="272" y="492"/>
                    </a:lnTo>
                    <a:lnTo>
                      <a:pt x="266" y="492"/>
                    </a:lnTo>
                    <a:lnTo>
                      <a:pt x="264" y="494"/>
                    </a:lnTo>
                    <a:lnTo>
                      <a:pt x="262" y="498"/>
                    </a:lnTo>
                    <a:lnTo>
                      <a:pt x="262" y="498"/>
                    </a:lnTo>
                    <a:lnTo>
                      <a:pt x="258" y="502"/>
                    </a:lnTo>
                    <a:lnTo>
                      <a:pt x="256" y="506"/>
                    </a:lnTo>
                    <a:lnTo>
                      <a:pt x="252" y="506"/>
                    </a:lnTo>
                    <a:lnTo>
                      <a:pt x="248" y="506"/>
                    </a:lnTo>
                    <a:lnTo>
                      <a:pt x="250" y="510"/>
                    </a:lnTo>
                    <a:lnTo>
                      <a:pt x="250" y="510"/>
                    </a:lnTo>
                    <a:lnTo>
                      <a:pt x="252" y="512"/>
                    </a:lnTo>
                    <a:lnTo>
                      <a:pt x="256" y="514"/>
                    </a:lnTo>
                    <a:lnTo>
                      <a:pt x="268" y="518"/>
                    </a:lnTo>
                    <a:lnTo>
                      <a:pt x="282" y="524"/>
                    </a:lnTo>
                    <a:lnTo>
                      <a:pt x="290" y="528"/>
                    </a:lnTo>
                    <a:lnTo>
                      <a:pt x="298" y="534"/>
                    </a:lnTo>
                    <a:lnTo>
                      <a:pt x="298" y="534"/>
                    </a:lnTo>
                    <a:lnTo>
                      <a:pt x="300" y="534"/>
                    </a:lnTo>
                    <a:lnTo>
                      <a:pt x="304" y="532"/>
                    </a:lnTo>
                    <a:lnTo>
                      <a:pt x="312" y="532"/>
                    </a:lnTo>
                    <a:lnTo>
                      <a:pt x="322" y="536"/>
                    </a:lnTo>
                    <a:lnTo>
                      <a:pt x="322" y="536"/>
                    </a:lnTo>
                    <a:lnTo>
                      <a:pt x="338" y="540"/>
                    </a:lnTo>
                    <a:lnTo>
                      <a:pt x="352" y="542"/>
                    </a:lnTo>
                    <a:lnTo>
                      <a:pt x="364" y="544"/>
                    </a:lnTo>
                    <a:lnTo>
                      <a:pt x="370" y="546"/>
                    </a:lnTo>
                    <a:lnTo>
                      <a:pt x="376" y="550"/>
                    </a:lnTo>
                    <a:lnTo>
                      <a:pt x="376" y="550"/>
                    </a:lnTo>
                    <a:lnTo>
                      <a:pt x="386" y="556"/>
                    </a:lnTo>
                    <a:lnTo>
                      <a:pt x="392" y="556"/>
                    </a:lnTo>
                    <a:lnTo>
                      <a:pt x="400" y="554"/>
                    </a:lnTo>
                    <a:lnTo>
                      <a:pt x="406" y="554"/>
                    </a:lnTo>
                    <a:lnTo>
                      <a:pt x="414" y="556"/>
                    </a:lnTo>
                    <a:lnTo>
                      <a:pt x="414" y="556"/>
                    </a:lnTo>
                    <a:lnTo>
                      <a:pt x="422" y="560"/>
                    </a:lnTo>
                    <a:lnTo>
                      <a:pt x="426" y="564"/>
                    </a:lnTo>
                    <a:lnTo>
                      <a:pt x="432" y="570"/>
                    </a:lnTo>
                    <a:lnTo>
                      <a:pt x="448" y="578"/>
                    </a:lnTo>
                    <a:lnTo>
                      <a:pt x="448" y="578"/>
                    </a:lnTo>
                    <a:lnTo>
                      <a:pt x="462" y="584"/>
                    </a:lnTo>
                    <a:lnTo>
                      <a:pt x="470" y="584"/>
                    </a:lnTo>
                    <a:lnTo>
                      <a:pt x="478" y="580"/>
                    </a:lnTo>
                    <a:lnTo>
                      <a:pt x="484" y="576"/>
                    </a:lnTo>
                    <a:lnTo>
                      <a:pt x="484" y="576"/>
                    </a:lnTo>
                    <a:lnTo>
                      <a:pt x="472" y="566"/>
                    </a:lnTo>
                    <a:lnTo>
                      <a:pt x="464" y="556"/>
                    </a:lnTo>
                    <a:lnTo>
                      <a:pt x="460" y="546"/>
                    </a:lnTo>
                    <a:lnTo>
                      <a:pt x="456" y="536"/>
                    </a:lnTo>
                    <a:lnTo>
                      <a:pt x="456" y="536"/>
                    </a:lnTo>
                    <a:lnTo>
                      <a:pt x="454" y="532"/>
                    </a:lnTo>
                    <a:lnTo>
                      <a:pt x="450" y="528"/>
                    </a:lnTo>
                    <a:lnTo>
                      <a:pt x="440" y="522"/>
                    </a:lnTo>
                    <a:lnTo>
                      <a:pt x="434" y="518"/>
                    </a:lnTo>
                    <a:lnTo>
                      <a:pt x="436" y="518"/>
                    </a:lnTo>
                    <a:lnTo>
                      <a:pt x="440" y="516"/>
                    </a:lnTo>
                    <a:lnTo>
                      <a:pt x="440" y="516"/>
                    </a:lnTo>
                    <a:lnTo>
                      <a:pt x="444" y="514"/>
                    </a:lnTo>
                    <a:lnTo>
                      <a:pt x="444" y="512"/>
                    </a:lnTo>
                    <a:lnTo>
                      <a:pt x="440" y="510"/>
                    </a:lnTo>
                    <a:lnTo>
                      <a:pt x="440" y="508"/>
                    </a:lnTo>
                    <a:lnTo>
                      <a:pt x="440" y="508"/>
                    </a:lnTo>
                    <a:lnTo>
                      <a:pt x="440" y="508"/>
                    </a:lnTo>
                    <a:lnTo>
                      <a:pt x="444" y="506"/>
                    </a:lnTo>
                    <a:lnTo>
                      <a:pt x="444" y="504"/>
                    </a:lnTo>
                    <a:lnTo>
                      <a:pt x="444" y="496"/>
                    </a:lnTo>
                    <a:lnTo>
                      <a:pt x="442" y="490"/>
                    </a:lnTo>
                    <a:lnTo>
                      <a:pt x="444" y="490"/>
                    </a:lnTo>
                    <a:lnTo>
                      <a:pt x="448" y="492"/>
                    </a:lnTo>
                    <a:lnTo>
                      <a:pt x="448" y="492"/>
                    </a:lnTo>
                    <a:lnTo>
                      <a:pt x="452" y="494"/>
                    </a:lnTo>
                    <a:lnTo>
                      <a:pt x="458" y="492"/>
                    </a:lnTo>
                    <a:lnTo>
                      <a:pt x="460" y="488"/>
                    </a:lnTo>
                    <a:lnTo>
                      <a:pt x="462" y="484"/>
                    </a:lnTo>
                    <a:lnTo>
                      <a:pt x="462" y="484"/>
                    </a:lnTo>
                    <a:lnTo>
                      <a:pt x="462" y="480"/>
                    </a:lnTo>
                    <a:lnTo>
                      <a:pt x="466" y="482"/>
                    </a:lnTo>
                    <a:lnTo>
                      <a:pt x="470" y="482"/>
                    </a:lnTo>
                    <a:lnTo>
                      <a:pt x="474" y="480"/>
                    </a:lnTo>
                    <a:lnTo>
                      <a:pt x="474" y="480"/>
                    </a:lnTo>
                    <a:lnTo>
                      <a:pt x="474" y="478"/>
                    </a:lnTo>
                    <a:lnTo>
                      <a:pt x="470" y="476"/>
                    </a:lnTo>
                    <a:lnTo>
                      <a:pt x="470" y="476"/>
                    </a:lnTo>
                    <a:lnTo>
                      <a:pt x="468" y="474"/>
                    </a:lnTo>
                    <a:lnTo>
                      <a:pt x="468" y="472"/>
                    </a:lnTo>
                    <a:lnTo>
                      <a:pt x="472" y="470"/>
                    </a:lnTo>
                    <a:lnTo>
                      <a:pt x="472" y="468"/>
                    </a:lnTo>
                    <a:lnTo>
                      <a:pt x="472" y="466"/>
                    </a:lnTo>
                    <a:lnTo>
                      <a:pt x="470" y="462"/>
                    </a:lnTo>
                    <a:lnTo>
                      <a:pt x="462" y="458"/>
                    </a:lnTo>
                    <a:lnTo>
                      <a:pt x="462" y="458"/>
                    </a:lnTo>
                    <a:lnTo>
                      <a:pt x="454" y="452"/>
                    </a:lnTo>
                    <a:lnTo>
                      <a:pt x="448" y="452"/>
                    </a:lnTo>
                    <a:lnTo>
                      <a:pt x="446" y="452"/>
                    </a:lnTo>
                    <a:lnTo>
                      <a:pt x="442" y="448"/>
                    </a:lnTo>
                    <a:lnTo>
                      <a:pt x="442" y="448"/>
                    </a:lnTo>
                    <a:lnTo>
                      <a:pt x="440" y="448"/>
                    </a:lnTo>
                    <a:lnTo>
                      <a:pt x="438" y="448"/>
                    </a:lnTo>
                    <a:lnTo>
                      <a:pt x="434" y="450"/>
                    </a:lnTo>
                    <a:lnTo>
                      <a:pt x="432" y="450"/>
                    </a:lnTo>
                    <a:lnTo>
                      <a:pt x="430" y="450"/>
                    </a:lnTo>
                    <a:lnTo>
                      <a:pt x="428" y="448"/>
                    </a:lnTo>
                    <a:lnTo>
                      <a:pt x="426" y="444"/>
                    </a:lnTo>
                    <a:lnTo>
                      <a:pt x="426" y="444"/>
                    </a:lnTo>
                    <a:lnTo>
                      <a:pt x="426" y="440"/>
                    </a:lnTo>
                    <a:lnTo>
                      <a:pt x="424" y="440"/>
                    </a:lnTo>
                    <a:lnTo>
                      <a:pt x="418" y="438"/>
                    </a:lnTo>
                    <a:lnTo>
                      <a:pt x="418" y="436"/>
                    </a:lnTo>
                    <a:lnTo>
                      <a:pt x="416" y="434"/>
                    </a:lnTo>
                    <a:lnTo>
                      <a:pt x="420" y="426"/>
                    </a:lnTo>
                    <a:lnTo>
                      <a:pt x="420" y="426"/>
                    </a:lnTo>
                    <a:lnTo>
                      <a:pt x="424" y="416"/>
                    </a:lnTo>
                    <a:lnTo>
                      <a:pt x="424" y="414"/>
                    </a:lnTo>
                    <a:lnTo>
                      <a:pt x="422" y="410"/>
                    </a:lnTo>
                    <a:lnTo>
                      <a:pt x="422" y="406"/>
                    </a:lnTo>
                    <a:lnTo>
                      <a:pt x="422" y="406"/>
                    </a:lnTo>
                    <a:lnTo>
                      <a:pt x="424" y="400"/>
                    </a:lnTo>
                    <a:lnTo>
                      <a:pt x="426" y="394"/>
                    </a:lnTo>
                    <a:lnTo>
                      <a:pt x="428" y="392"/>
                    </a:lnTo>
                    <a:lnTo>
                      <a:pt x="430" y="396"/>
                    </a:lnTo>
                    <a:lnTo>
                      <a:pt x="430" y="396"/>
                    </a:lnTo>
                    <a:lnTo>
                      <a:pt x="436" y="406"/>
                    </a:lnTo>
                    <a:lnTo>
                      <a:pt x="440" y="410"/>
                    </a:lnTo>
                    <a:lnTo>
                      <a:pt x="446" y="408"/>
                    </a:lnTo>
                    <a:lnTo>
                      <a:pt x="446" y="408"/>
                    </a:lnTo>
                    <a:lnTo>
                      <a:pt x="448" y="406"/>
                    </a:lnTo>
                    <a:lnTo>
                      <a:pt x="448" y="402"/>
                    </a:lnTo>
                    <a:lnTo>
                      <a:pt x="444" y="398"/>
                    </a:lnTo>
                    <a:lnTo>
                      <a:pt x="438" y="392"/>
                    </a:lnTo>
                    <a:lnTo>
                      <a:pt x="438" y="392"/>
                    </a:lnTo>
                    <a:lnTo>
                      <a:pt x="442" y="392"/>
                    </a:lnTo>
                    <a:lnTo>
                      <a:pt x="446" y="394"/>
                    </a:lnTo>
                    <a:lnTo>
                      <a:pt x="448" y="394"/>
                    </a:lnTo>
                    <a:lnTo>
                      <a:pt x="450" y="390"/>
                    </a:lnTo>
                    <a:lnTo>
                      <a:pt x="450" y="390"/>
                    </a:lnTo>
                    <a:lnTo>
                      <a:pt x="454" y="386"/>
                    </a:lnTo>
                    <a:lnTo>
                      <a:pt x="458" y="382"/>
                    </a:lnTo>
                    <a:lnTo>
                      <a:pt x="462" y="378"/>
                    </a:lnTo>
                    <a:lnTo>
                      <a:pt x="462" y="374"/>
                    </a:lnTo>
                    <a:lnTo>
                      <a:pt x="462" y="374"/>
                    </a:lnTo>
                    <a:lnTo>
                      <a:pt x="462" y="370"/>
                    </a:lnTo>
                    <a:lnTo>
                      <a:pt x="466" y="368"/>
                    </a:lnTo>
                    <a:lnTo>
                      <a:pt x="470" y="370"/>
                    </a:lnTo>
                    <a:lnTo>
                      <a:pt x="472" y="372"/>
                    </a:lnTo>
                    <a:lnTo>
                      <a:pt x="472" y="372"/>
                    </a:lnTo>
                    <a:lnTo>
                      <a:pt x="476" y="376"/>
                    </a:lnTo>
                    <a:lnTo>
                      <a:pt x="478" y="376"/>
                    </a:lnTo>
                    <a:lnTo>
                      <a:pt x="484" y="374"/>
                    </a:lnTo>
                    <a:lnTo>
                      <a:pt x="488" y="370"/>
                    </a:lnTo>
                    <a:lnTo>
                      <a:pt x="492" y="370"/>
                    </a:lnTo>
                    <a:lnTo>
                      <a:pt x="494" y="372"/>
                    </a:lnTo>
                    <a:lnTo>
                      <a:pt x="494" y="372"/>
                    </a:lnTo>
                    <a:lnTo>
                      <a:pt x="500" y="374"/>
                    </a:lnTo>
                    <a:lnTo>
                      <a:pt x="502" y="374"/>
                    </a:lnTo>
                    <a:lnTo>
                      <a:pt x="508" y="372"/>
                    </a:lnTo>
                    <a:lnTo>
                      <a:pt x="510" y="372"/>
                    </a:lnTo>
                    <a:lnTo>
                      <a:pt x="514" y="372"/>
                    </a:lnTo>
                    <a:lnTo>
                      <a:pt x="520" y="376"/>
                    </a:lnTo>
                    <a:lnTo>
                      <a:pt x="528" y="382"/>
                    </a:lnTo>
                    <a:lnTo>
                      <a:pt x="528" y="382"/>
                    </a:lnTo>
                    <a:lnTo>
                      <a:pt x="530" y="384"/>
                    </a:lnTo>
                    <a:lnTo>
                      <a:pt x="532" y="384"/>
                    </a:lnTo>
                    <a:lnTo>
                      <a:pt x="534" y="380"/>
                    </a:lnTo>
                    <a:lnTo>
                      <a:pt x="534" y="378"/>
                    </a:lnTo>
                    <a:lnTo>
                      <a:pt x="536" y="378"/>
                    </a:lnTo>
                    <a:lnTo>
                      <a:pt x="542" y="380"/>
                    </a:lnTo>
                    <a:lnTo>
                      <a:pt x="550" y="384"/>
                    </a:lnTo>
                    <a:lnTo>
                      <a:pt x="550" y="384"/>
                    </a:lnTo>
                    <a:lnTo>
                      <a:pt x="558" y="388"/>
                    </a:lnTo>
                    <a:lnTo>
                      <a:pt x="562" y="390"/>
                    </a:lnTo>
                    <a:lnTo>
                      <a:pt x="564" y="386"/>
                    </a:lnTo>
                    <a:lnTo>
                      <a:pt x="564" y="382"/>
                    </a:lnTo>
                    <a:lnTo>
                      <a:pt x="564" y="382"/>
                    </a:lnTo>
                    <a:lnTo>
                      <a:pt x="566" y="380"/>
                    </a:lnTo>
                    <a:lnTo>
                      <a:pt x="568" y="382"/>
                    </a:lnTo>
                    <a:lnTo>
                      <a:pt x="572" y="382"/>
                    </a:lnTo>
                    <a:lnTo>
                      <a:pt x="578" y="382"/>
                    </a:lnTo>
                    <a:lnTo>
                      <a:pt x="578" y="382"/>
                    </a:lnTo>
                    <a:lnTo>
                      <a:pt x="584" y="380"/>
                    </a:lnTo>
                    <a:lnTo>
                      <a:pt x="586" y="384"/>
                    </a:lnTo>
                    <a:lnTo>
                      <a:pt x="588" y="386"/>
                    </a:lnTo>
                    <a:lnTo>
                      <a:pt x="594" y="384"/>
                    </a:lnTo>
                    <a:lnTo>
                      <a:pt x="594" y="384"/>
                    </a:lnTo>
                    <a:lnTo>
                      <a:pt x="610" y="380"/>
                    </a:lnTo>
                    <a:lnTo>
                      <a:pt x="616" y="378"/>
                    </a:lnTo>
                    <a:lnTo>
                      <a:pt x="618" y="380"/>
                    </a:lnTo>
                    <a:lnTo>
                      <a:pt x="618" y="382"/>
                    </a:lnTo>
                    <a:lnTo>
                      <a:pt x="618" y="382"/>
                    </a:lnTo>
                    <a:lnTo>
                      <a:pt x="614" y="386"/>
                    </a:lnTo>
                    <a:lnTo>
                      <a:pt x="614" y="390"/>
                    </a:lnTo>
                    <a:lnTo>
                      <a:pt x="616" y="392"/>
                    </a:lnTo>
                    <a:lnTo>
                      <a:pt x="620" y="392"/>
                    </a:lnTo>
                    <a:lnTo>
                      <a:pt x="626" y="390"/>
                    </a:lnTo>
                    <a:lnTo>
                      <a:pt x="630" y="388"/>
                    </a:lnTo>
                    <a:lnTo>
                      <a:pt x="632" y="384"/>
                    </a:lnTo>
                    <a:lnTo>
                      <a:pt x="632" y="384"/>
                    </a:lnTo>
                    <a:lnTo>
                      <a:pt x="646" y="390"/>
                    </a:lnTo>
                    <a:lnTo>
                      <a:pt x="656" y="392"/>
                    </a:lnTo>
                    <a:lnTo>
                      <a:pt x="662" y="392"/>
                    </a:lnTo>
                    <a:lnTo>
                      <a:pt x="666" y="390"/>
                    </a:lnTo>
                    <a:lnTo>
                      <a:pt x="668" y="388"/>
                    </a:lnTo>
                    <a:lnTo>
                      <a:pt x="668" y="382"/>
                    </a:lnTo>
                    <a:lnTo>
                      <a:pt x="668" y="382"/>
                    </a:lnTo>
                    <a:lnTo>
                      <a:pt x="668" y="378"/>
                    </a:lnTo>
                    <a:lnTo>
                      <a:pt x="666" y="376"/>
                    </a:lnTo>
                    <a:lnTo>
                      <a:pt x="662" y="374"/>
                    </a:lnTo>
                    <a:lnTo>
                      <a:pt x="658" y="374"/>
                    </a:lnTo>
                    <a:lnTo>
                      <a:pt x="646" y="374"/>
                    </a:lnTo>
                    <a:lnTo>
                      <a:pt x="630" y="370"/>
                    </a:lnTo>
                    <a:lnTo>
                      <a:pt x="630" y="370"/>
                    </a:lnTo>
                    <a:lnTo>
                      <a:pt x="624" y="368"/>
                    </a:lnTo>
                    <a:lnTo>
                      <a:pt x="624" y="368"/>
                    </a:lnTo>
                    <a:lnTo>
                      <a:pt x="624" y="366"/>
                    </a:lnTo>
                    <a:lnTo>
                      <a:pt x="634" y="360"/>
                    </a:lnTo>
                    <a:lnTo>
                      <a:pt x="644" y="356"/>
                    </a:lnTo>
                    <a:lnTo>
                      <a:pt x="644" y="356"/>
                    </a:lnTo>
                    <a:lnTo>
                      <a:pt x="644" y="354"/>
                    </a:lnTo>
                    <a:lnTo>
                      <a:pt x="638" y="354"/>
                    </a:lnTo>
                    <a:lnTo>
                      <a:pt x="638" y="354"/>
                    </a:lnTo>
                    <a:lnTo>
                      <a:pt x="630" y="352"/>
                    </a:lnTo>
                    <a:lnTo>
                      <a:pt x="630" y="350"/>
                    </a:lnTo>
                    <a:lnTo>
                      <a:pt x="630" y="350"/>
                    </a:lnTo>
                    <a:lnTo>
                      <a:pt x="632" y="348"/>
                    </a:lnTo>
                    <a:lnTo>
                      <a:pt x="628" y="346"/>
                    </a:lnTo>
                    <a:lnTo>
                      <a:pt x="628" y="346"/>
                    </a:lnTo>
                    <a:lnTo>
                      <a:pt x="624" y="344"/>
                    </a:lnTo>
                    <a:lnTo>
                      <a:pt x="624" y="342"/>
                    </a:lnTo>
                    <a:lnTo>
                      <a:pt x="630" y="336"/>
                    </a:lnTo>
                    <a:lnTo>
                      <a:pt x="630" y="336"/>
                    </a:lnTo>
                    <a:lnTo>
                      <a:pt x="634" y="334"/>
                    </a:lnTo>
                    <a:lnTo>
                      <a:pt x="642" y="332"/>
                    </a:lnTo>
                    <a:lnTo>
                      <a:pt x="662" y="330"/>
                    </a:lnTo>
                    <a:lnTo>
                      <a:pt x="662" y="330"/>
                    </a:lnTo>
                    <a:lnTo>
                      <a:pt x="682" y="330"/>
                    </a:lnTo>
                    <a:lnTo>
                      <a:pt x="698" y="330"/>
                    </a:lnTo>
                    <a:lnTo>
                      <a:pt x="704" y="328"/>
                    </a:lnTo>
                    <a:lnTo>
                      <a:pt x="706" y="326"/>
                    </a:lnTo>
                    <a:lnTo>
                      <a:pt x="706" y="326"/>
                    </a:lnTo>
                    <a:lnTo>
                      <a:pt x="710" y="324"/>
                    </a:lnTo>
                    <a:lnTo>
                      <a:pt x="718" y="324"/>
                    </a:lnTo>
                    <a:lnTo>
                      <a:pt x="744" y="322"/>
                    </a:lnTo>
                    <a:lnTo>
                      <a:pt x="744" y="322"/>
                    </a:lnTo>
                    <a:lnTo>
                      <a:pt x="750" y="320"/>
                    </a:lnTo>
                    <a:lnTo>
                      <a:pt x="754" y="318"/>
                    </a:lnTo>
                    <a:lnTo>
                      <a:pt x="758" y="314"/>
                    </a:lnTo>
                    <a:lnTo>
                      <a:pt x="764" y="310"/>
                    </a:lnTo>
                    <a:lnTo>
                      <a:pt x="766" y="310"/>
                    </a:lnTo>
                    <a:lnTo>
                      <a:pt x="772" y="310"/>
                    </a:lnTo>
                    <a:lnTo>
                      <a:pt x="772" y="310"/>
                    </a:lnTo>
                    <a:lnTo>
                      <a:pt x="780" y="310"/>
                    </a:lnTo>
                    <a:lnTo>
                      <a:pt x="786" y="308"/>
                    </a:lnTo>
                    <a:lnTo>
                      <a:pt x="790" y="308"/>
                    </a:lnTo>
                    <a:lnTo>
                      <a:pt x="790" y="312"/>
                    </a:lnTo>
                    <a:lnTo>
                      <a:pt x="790" y="312"/>
                    </a:lnTo>
                    <a:lnTo>
                      <a:pt x="792" y="318"/>
                    </a:lnTo>
                    <a:lnTo>
                      <a:pt x="794" y="320"/>
                    </a:lnTo>
                    <a:lnTo>
                      <a:pt x="796" y="320"/>
                    </a:lnTo>
                    <a:lnTo>
                      <a:pt x="794" y="324"/>
                    </a:lnTo>
                    <a:lnTo>
                      <a:pt x="794" y="324"/>
                    </a:lnTo>
                    <a:lnTo>
                      <a:pt x="794" y="324"/>
                    </a:lnTo>
                    <a:lnTo>
                      <a:pt x="794" y="326"/>
                    </a:lnTo>
                    <a:lnTo>
                      <a:pt x="798" y="330"/>
                    </a:lnTo>
                    <a:lnTo>
                      <a:pt x="804" y="330"/>
                    </a:lnTo>
                    <a:lnTo>
                      <a:pt x="808" y="330"/>
                    </a:lnTo>
                    <a:lnTo>
                      <a:pt x="808" y="330"/>
                    </a:lnTo>
                    <a:lnTo>
                      <a:pt x="810" y="328"/>
                    </a:lnTo>
                    <a:lnTo>
                      <a:pt x="812" y="328"/>
                    </a:lnTo>
                    <a:lnTo>
                      <a:pt x="814" y="330"/>
                    </a:lnTo>
                    <a:lnTo>
                      <a:pt x="818" y="332"/>
                    </a:lnTo>
                    <a:lnTo>
                      <a:pt x="820" y="332"/>
                    </a:lnTo>
                    <a:lnTo>
                      <a:pt x="822" y="330"/>
                    </a:lnTo>
                    <a:lnTo>
                      <a:pt x="822" y="330"/>
                    </a:lnTo>
                    <a:lnTo>
                      <a:pt x="824" y="328"/>
                    </a:lnTo>
                    <a:lnTo>
                      <a:pt x="828" y="330"/>
                    </a:lnTo>
                    <a:lnTo>
                      <a:pt x="832" y="330"/>
                    </a:lnTo>
                    <a:lnTo>
                      <a:pt x="838" y="330"/>
                    </a:lnTo>
                    <a:lnTo>
                      <a:pt x="838" y="330"/>
                    </a:lnTo>
                    <a:lnTo>
                      <a:pt x="836" y="340"/>
                    </a:lnTo>
                    <a:lnTo>
                      <a:pt x="838" y="342"/>
                    </a:lnTo>
                    <a:lnTo>
                      <a:pt x="838" y="342"/>
                    </a:lnTo>
                    <a:lnTo>
                      <a:pt x="844" y="340"/>
                    </a:lnTo>
                    <a:lnTo>
                      <a:pt x="848" y="340"/>
                    </a:lnTo>
                    <a:lnTo>
                      <a:pt x="854" y="340"/>
                    </a:lnTo>
                    <a:lnTo>
                      <a:pt x="854" y="340"/>
                    </a:lnTo>
                    <a:lnTo>
                      <a:pt x="860" y="340"/>
                    </a:lnTo>
                    <a:lnTo>
                      <a:pt x="860" y="338"/>
                    </a:lnTo>
                    <a:lnTo>
                      <a:pt x="858" y="334"/>
                    </a:lnTo>
                    <a:lnTo>
                      <a:pt x="858" y="334"/>
                    </a:lnTo>
                    <a:lnTo>
                      <a:pt x="860" y="332"/>
                    </a:lnTo>
                    <a:lnTo>
                      <a:pt x="860" y="332"/>
                    </a:lnTo>
                    <a:lnTo>
                      <a:pt x="866" y="332"/>
                    </a:lnTo>
                    <a:lnTo>
                      <a:pt x="868" y="330"/>
                    </a:lnTo>
                    <a:lnTo>
                      <a:pt x="872" y="328"/>
                    </a:lnTo>
                    <a:lnTo>
                      <a:pt x="876" y="328"/>
                    </a:lnTo>
                    <a:lnTo>
                      <a:pt x="876" y="328"/>
                    </a:lnTo>
                    <a:lnTo>
                      <a:pt x="886" y="328"/>
                    </a:lnTo>
                    <a:lnTo>
                      <a:pt x="886" y="330"/>
                    </a:lnTo>
                    <a:lnTo>
                      <a:pt x="878" y="334"/>
                    </a:lnTo>
                    <a:lnTo>
                      <a:pt x="878" y="334"/>
                    </a:lnTo>
                    <a:lnTo>
                      <a:pt x="902" y="342"/>
                    </a:lnTo>
                    <a:lnTo>
                      <a:pt x="922" y="350"/>
                    </a:lnTo>
                    <a:lnTo>
                      <a:pt x="936" y="358"/>
                    </a:lnTo>
                    <a:lnTo>
                      <a:pt x="948" y="364"/>
                    </a:lnTo>
                    <a:lnTo>
                      <a:pt x="964" y="380"/>
                    </a:lnTo>
                    <a:lnTo>
                      <a:pt x="978" y="392"/>
                    </a:lnTo>
                    <a:lnTo>
                      <a:pt x="978" y="392"/>
                    </a:lnTo>
                    <a:lnTo>
                      <a:pt x="984" y="396"/>
                    </a:lnTo>
                    <a:lnTo>
                      <a:pt x="988" y="396"/>
                    </a:lnTo>
                    <a:lnTo>
                      <a:pt x="990" y="394"/>
                    </a:lnTo>
                    <a:lnTo>
                      <a:pt x="992" y="390"/>
                    </a:lnTo>
                    <a:lnTo>
                      <a:pt x="994" y="386"/>
                    </a:lnTo>
                    <a:lnTo>
                      <a:pt x="996" y="386"/>
                    </a:lnTo>
                    <a:lnTo>
                      <a:pt x="1000" y="392"/>
                    </a:lnTo>
                    <a:lnTo>
                      <a:pt x="1000" y="392"/>
                    </a:lnTo>
                    <a:lnTo>
                      <a:pt x="1004" y="396"/>
                    </a:lnTo>
                    <a:lnTo>
                      <a:pt x="1008" y="398"/>
                    </a:lnTo>
                    <a:lnTo>
                      <a:pt x="1014" y="396"/>
                    </a:lnTo>
                    <a:lnTo>
                      <a:pt x="1022" y="396"/>
                    </a:lnTo>
                    <a:lnTo>
                      <a:pt x="1034" y="392"/>
                    </a:lnTo>
                    <a:lnTo>
                      <a:pt x="1040" y="392"/>
                    </a:lnTo>
                    <a:lnTo>
                      <a:pt x="1044" y="396"/>
                    </a:lnTo>
                    <a:lnTo>
                      <a:pt x="1044" y="396"/>
                    </a:lnTo>
                    <a:lnTo>
                      <a:pt x="1048" y="402"/>
                    </a:lnTo>
                    <a:lnTo>
                      <a:pt x="1052" y="402"/>
                    </a:lnTo>
                    <a:lnTo>
                      <a:pt x="1056" y="404"/>
                    </a:lnTo>
                    <a:lnTo>
                      <a:pt x="1062" y="410"/>
                    </a:lnTo>
                    <a:lnTo>
                      <a:pt x="1062" y="410"/>
                    </a:lnTo>
                    <a:lnTo>
                      <a:pt x="1064" y="412"/>
                    </a:lnTo>
                    <a:lnTo>
                      <a:pt x="1066" y="414"/>
                    </a:lnTo>
                    <a:lnTo>
                      <a:pt x="1070" y="412"/>
                    </a:lnTo>
                    <a:lnTo>
                      <a:pt x="1074" y="412"/>
                    </a:lnTo>
                    <a:lnTo>
                      <a:pt x="1076" y="412"/>
                    </a:lnTo>
                    <a:lnTo>
                      <a:pt x="1080" y="416"/>
                    </a:lnTo>
                    <a:lnTo>
                      <a:pt x="1080" y="416"/>
                    </a:lnTo>
                    <a:lnTo>
                      <a:pt x="1084" y="418"/>
                    </a:lnTo>
                    <a:lnTo>
                      <a:pt x="1088" y="418"/>
                    </a:lnTo>
                    <a:lnTo>
                      <a:pt x="1092" y="418"/>
                    </a:lnTo>
                    <a:lnTo>
                      <a:pt x="1094" y="416"/>
                    </a:lnTo>
                    <a:lnTo>
                      <a:pt x="1094" y="416"/>
                    </a:lnTo>
                    <a:lnTo>
                      <a:pt x="1096" y="414"/>
                    </a:lnTo>
                    <a:lnTo>
                      <a:pt x="1098" y="412"/>
                    </a:lnTo>
                    <a:lnTo>
                      <a:pt x="1106" y="412"/>
                    </a:lnTo>
                    <a:lnTo>
                      <a:pt x="1106" y="412"/>
                    </a:lnTo>
                    <a:lnTo>
                      <a:pt x="1110" y="412"/>
                    </a:lnTo>
                    <a:lnTo>
                      <a:pt x="1112" y="412"/>
                    </a:lnTo>
                    <a:lnTo>
                      <a:pt x="1116" y="410"/>
                    </a:lnTo>
                    <a:lnTo>
                      <a:pt x="1124" y="410"/>
                    </a:lnTo>
                    <a:lnTo>
                      <a:pt x="1124" y="410"/>
                    </a:lnTo>
                    <a:lnTo>
                      <a:pt x="1130" y="412"/>
                    </a:lnTo>
                    <a:lnTo>
                      <a:pt x="1134" y="416"/>
                    </a:lnTo>
                    <a:lnTo>
                      <a:pt x="1138" y="420"/>
                    </a:lnTo>
                    <a:lnTo>
                      <a:pt x="1142" y="422"/>
                    </a:lnTo>
                    <a:lnTo>
                      <a:pt x="1142" y="422"/>
                    </a:lnTo>
                    <a:lnTo>
                      <a:pt x="1144" y="422"/>
                    </a:lnTo>
                    <a:lnTo>
                      <a:pt x="1144" y="424"/>
                    </a:lnTo>
                    <a:lnTo>
                      <a:pt x="1146" y="426"/>
                    </a:lnTo>
                    <a:lnTo>
                      <a:pt x="1154" y="426"/>
                    </a:lnTo>
                    <a:lnTo>
                      <a:pt x="1154" y="426"/>
                    </a:lnTo>
                    <a:lnTo>
                      <a:pt x="1158" y="426"/>
                    </a:lnTo>
                    <a:lnTo>
                      <a:pt x="1160" y="426"/>
                    </a:lnTo>
                    <a:lnTo>
                      <a:pt x="1160" y="426"/>
                    </a:lnTo>
                    <a:lnTo>
                      <a:pt x="1162" y="424"/>
                    </a:lnTo>
                    <a:lnTo>
                      <a:pt x="1162" y="420"/>
                    </a:lnTo>
                    <a:lnTo>
                      <a:pt x="1164" y="418"/>
                    </a:lnTo>
                    <a:lnTo>
                      <a:pt x="1168" y="416"/>
                    </a:lnTo>
                    <a:lnTo>
                      <a:pt x="1168" y="416"/>
                    </a:lnTo>
                    <a:lnTo>
                      <a:pt x="1172" y="414"/>
                    </a:lnTo>
                    <a:lnTo>
                      <a:pt x="1176" y="410"/>
                    </a:lnTo>
                    <a:lnTo>
                      <a:pt x="1178" y="408"/>
                    </a:lnTo>
                    <a:lnTo>
                      <a:pt x="1182" y="410"/>
                    </a:lnTo>
                    <a:lnTo>
                      <a:pt x="1182" y="410"/>
                    </a:lnTo>
                    <a:lnTo>
                      <a:pt x="1184" y="410"/>
                    </a:lnTo>
                    <a:lnTo>
                      <a:pt x="1184" y="410"/>
                    </a:lnTo>
                    <a:lnTo>
                      <a:pt x="1184" y="406"/>
                    </a:lnTo>
                    <a:lnTo>
                      <a:pt x="1186" y="402"/>
                    </a:lnTo>
                    <a:lnTo>
                      <a:pt x="1186" y="402"/>
                    </a:lnTo>
                    <a:lnTo>
                      <a:pt x="1188" y="402"/>
                    </a:lnTo>
                    <a:lnTo>
                      <a:pt x="1188" y="402"/>
                    </a:lnTo>
                    <a:lnTo>
                      <a:pt x="1192" y="402"/>
                    </a:lnTo>
                    <a:lnTo>
                      <a:pt x="1196" y="400"/>
                    </a:lnTo>
                    <a:lnTo>
                      <a:pt x="1200" y="398"/>
                    </a:lnTo>
                    <a:lnTo>
                      <a:pt x="1204" y="398"/>
                    </a:lnTo>
                    <a:lnTo>
                      <a:pt x="1204" y="398"/>
                    </a:lnTo>
                    <a:lnTo>
                      <a:pt x="1206" y="398"/>
                    </a:lnTo>
                    <a:lnTo>
                      <a:pt x="1210" y="394"/>
                    </a:lnTo>
                    <a:lnTo>
                      <a:pt x="1214" y="392"/>
                    </a:lnTo>
                    <a:lnTo>
                      <a:pt x="1216" y="390"/>
                    </a:lnTo>
                    <a:lnTo>
                      <a:pt x="1218" y="392"/>
                    </a:lnTo>
                    <a:lnTo>
                      <a:pt x="1218" y="392"/>
                    </a:lnTo>
                    <a:lnTo>
                      <a:pt x="1220" y="392"/>
                    </a:lnTo>
                    <a:lnTo>
                      <a:pt x="1222" y="392"/>
                    </a:lnTo>
                    <a:lnTo>
                      <a:pt x="1226" y="390"/>
                    </a:lnTo>
                    <a:lnTo>
                      <a:pt x="1230" y="388"/>
                    </a:lnTo>
                    <a:lnTo>
                      <a:pt x="1234" y="388"/>
                    </a:lnTo>
                    <a:lnTo>
                      <a:pt x="1236" y="388"/>
                    </a:lnTo>
                    <a:lnTo>
                      <a:pt x="1236" y="388"/>
                    </a:lnTo>
                    <a:lnTo>
                      <a:pt x="1238" y="392"/>
                    </a:lnTo>
                    <a:lnTo>
                      <a:pt x="1240" y="392"/>
                    </a:lnTo>
                    <a:lnTo>
                      <a:pt x="1246" y="392"/>
                    </a:lnTo>
                    <a:lnTo>
                      <a:pt x="1250" y="392"/>
                    </a:lnTo>
                    <a:lnTo>
                      <a:pt x="1254" y="394"/>
                    </a:lnTo>
                    <a:lnTo>
                      <a:pt x="1256" y="398"/>
                    </a:lnTo>
                    <a:lnTo>
                      <a:pt x="1256" y="398"/>
                    </a:lnTo>
                    <a:lnTo>
                      <a:pt x="1262" y="404"/>
                    </a:lnTo>
                    <a:lnTo>
                      <a:pt x="1264" y="404"/>
                    </a:lnTo>
                    <a:lnTo>
                      <a:pt x="1268" y="404"/>
                    </a:lnTo>
                    <a:lnTo>
                      <a:pt x="1272" y="404"/>
                    </a:lnTo>
                    <a:lnTo>
                      <a:pt x="1272" y="404"/>
                    </a:lnTo>
                    <a:lnTo>
                      <a:pt x="1276" y="406"/>
                    </a:lnTo>
                    <a:lnTo>
                      <a:pt x="1280" y="408"/>
                    </a:lnTo>
                    <a:lnTo>
                      <a:pt x="1286" y="408"/>
                    </a:lnTo>
                    <a:lnTo>
                      <a:pt x="1296" y="410"/>
                    </a:lnTo>
                    <a:lnTo>
                      <a:pt x="1296" y="410"/>
                    </a:lnTo>
                    <a:lnTo>
                      <a:pt x="1308" y="410"/>
                    </a:lnTo>
                    <a:lnTo>
                      <a:pt x="1314" y="408"/>
                    </a:lnTo>
                    <a:lnTo>
                      <a:pt x="1318" y="408"/>
                    </a:lnTo>
                    <a:lnTo>
                      <a:pt x="1320" y="408"/>
                    </a:lnTo>
                    <a:lnTo>
                      <a:pt x="1320" y="408"/>
                    </a:lnTo>
                    <a:lnTo>
                      <a:pt x="1324" y="408"/>
                    </a:lnTo>
                    <a:lnTo>
                      <a:pt x="1326" y="404"/>
                    </a:lnTo>
                    <a:lnTo>
                      <a:pt x="1328" y="402"/>
                    </a:lnTo>
                    <a:lnTo>
                      <a:pt x="1328" y="400"/>
                    </a:lnTo>
                    <a:lnTo>
                      <a:pt x="1326" y="398"/>
                    </a:lnTo>
                    <a:lnTo>
                      <a:pt x="1322" y="394"/>
                    </a:lnTo>
                    <a:lnTo>
                      <a:pt x="1322" y="394"/>
                    </a:lnTo>
                    <a:lnTo>
                      <a:pt x="1310" y="388"/>
                    </a:lnTo>
                    <a:lnTo>
                      <a:pt x="1308" y="386"/>
                    </a:lnTo>
                    <a:lnTo>
                      <a:pt x="1308" y="386"/>
                    </a:lnTo>
                    <a:lnTo>
                      <a:pt x="1312" y="384"/>
                    </a:lnTo>
                    <a:lnTo>
                      <a:pt x="1316" y="378"/>
                    </a:lnTo>
                    <a:lnTo>
                      <a:pt x="1316" y="378"/>
                    </a:lnTo>
                    <a:lnTo>
                      <a:pt x="1316" y="372"/>
                    </a:lnTo>
                    <a:lnTo>
                      <a:pt x="1314" y="368"/>
                    </a:lnTo>
                    <a:lnTo>
                      <a:pt x="1312" y="364"/>
                    </a:lnTo>
                    <a:lnTo>
                      <a:pt x="1312" y="360"/>
                    </a:lnTo>
                    <a:lnTo>
                      <a:pt x="1314" y="358"/>
                    </a:lnTo>
                    <a:lnTo>
                      <a:pt x="1314" y="358"/>
                    </a:lnTo>
                    <a:lnTo>
                      <a:pt x="1326" y="362"/>
                    </a:lnTo>
                    <a:lnTo>
                      <a:pt x="1336" y="364"/>
                    </a:lnTo>
                    <a:lnTo>
                      <a:pt x="1352" y="368"/>
                    </a:lnTo>
                    <a:lnTo>
                      <a:pt x="1352" y="368"/>
                    </a:lnTo>
                    <a:lnTo>
                      <a:pt x="1362" y="372"/>
                    </a:lnTo>
                    <a:lnTo>
                      <a:pt x="1368" y="376"/>
                    </a:lnTo>
                    <a:lnTo>
                      <a:pt x="1378" y="390"/>
                    </a:lnTo>
                    <a:lnTo>
                      <a:pt x="1382" y="396"/>
                    </a:lnTo>
                    <a:lnTo>
                      <a:pt x="1388" y="402"/>
                    </a:lnTo>
                    <a:lnTo>
                      <a:pt x="1398" y="404"/>
                    </a:lnTo>
                    <a:lnTo>
                      <a:pt x="1410" y="404"/>
                    </a:lnTo>
                    <a:lnTo>
                      <a:pt x="1410" y="404"/>
                    </a:lnTo>
                    <a:lnTo>
                      <a:pt x="1434" y="400"/>
                    </a:lnTo>
                    <a:lnTo>
                      <a:pt x="1442" y="402"/>
                    </a:lnTo>
                    <a:lnTo>
                      <a:pt x="1446" y="402"/>
                    </a:lnTo>
                    <a:lnTo>
                      <a:pt x="1454" y="402"/>
                    </a:lnTo>
                    <a:lnTo>
                      <a:pt x="1454" y="402"/>
                    </a:lnTo>
                    <a:lnTo>
                      <a:pt x="1466" y="402"/>
                    </a:lnTo>
                    <a:lnTo>
                      <a:pt x="1472" y="404"/>
                    </a:lnTo>
                    <a:lnTo>
                      <a:pt x="1474" y="408"/>
                    </a:lnTo>
                    <a:lnTo>
                      <a:pt x="1478" y="410"/>
                    </a:lnTo>
                    <a:lnTo>
                      <a:pt x="1480" y="414"/>
                    </a:lnTo>
                    <a:lnTo>
                      <a:pt x="1486" y="416"/>
                    </a:lnTo>
                    <a:lnTo>
                      <a:pt x="1494" y="416"/>
                    </a:lnTo>
                    <a:lnTo>
                      <a:pt x="1506" y="414"/>
                    </a:lnTo>
                    <a:lnTo>
                      <a:pt x="1506" y="414"/>
                    </a:lnTo>
                    <a:lnTo>
                      <a:pt x="1524" y="414"/>
                    </a:lnTo>
                    <a:lnTo>
                      <a:pt x="1540" y="414"/>
                    </a:lnTo>
                    <a:lnTo>
                      <a:pt x="1554" y="414"/>
                    </a:lnTo>
                    <a:lnTo>
                      <a:pt x="1572" y="410"/>
                    </a:lnTo>
                    <a:lnTo>
                      <a:pt x="1572" y="410"/>
                    </a:lnTo>
                    <a:lnTo>
                      <a:pt x="1588" y="404"/>
                    </a:lnTo>
                    <a:lnTo>
                      <a:pt x="1600" y="402"/>
                    </a:lnTo>
                    <a:lnTo>
                      <a:pt x="1614" y="402"/>
                    </a:lnTo>
                    <a:lnTo>
                      <a:pt x="1632" y="406"/>
                    </a:lnTo>
                    <a:lnTo>
                      <a:pt x="1632" y="406"/>
                    </a:lnTo>
                    <a:lnTo>
                      <a:pt x="1656" y="412"/>
                    </a:lnTo>
                    <a:lnTo>
                      <a:pt x="1656" y="412"/>
                    </a:lnTo>
                    <a:lnTo>
                      <a:pt x="1672" y="414"/>
                    </a:lnTo>
                    <a:lnTo>
                      <a:pt x="1682" y="414"/>
                    </a:lnTo>
                    <a:lnTo>
                      <a:pt x="1690" y="410"/>
                    </a:lnTo>
                    <a:lnTo>
                      <a:pt x="1694" y="406"/>
                    </a:lnTo>
                    <a:lnTo>
                      <a:pt x="1696" y="398"/>
                    </a:lnTo>
                    <a:lnTo>
                      <a:pt x="1698" y="392"/>
                    </a:lnTo>
                    <a:lnTo>
                      <a:pt x="1700" y="380"/>
                    </a:lnTo>
                    <a:lnTo>
                      <a:pt x="1700" y="380"/>
                    </a:lnTo>
                    <a:lnTo>
                      <a:pt x="1704" y="370"/>
                    </a:lnTo>
                    <a:lnTo>
                      <a:pt x="1708" y="364"/>
                    </a:lnTo>
                    <a:lnTo>
                      <a:pt x="1708" y="360"/>
                    </a:lnTo>
                    <a:lnTo>
                      <a:pt x="1708" y="358"/>
                    </a:lnTo>
                    <a:lnTo>
                      <a:pt x="1704" y="356"/>
                    </a:lnTo>
                    <a:lnTo>
                      <a:pt x="1696" y="356"/>
                    </a:lnTo>
                    <a:lnTo>
                      <a:pt x="1696" y="356"/>
                    </a:lnTo>
                    <a:lnTo>
                      <a:pt x="1686" y="356"/>
                    </a:lnTo>
                    <a:lnTo>
                      <a:pt x="1684" y="354"/>
                    </a:lnTo>
                    <a:lnTo>
                      <a:pt x="1682" y="352"/>
                    </a:lnTo>
                    <a:lnTo>
                      <a:pt x="1684" y="350"/>
                    </a:lnTo>
                    <a:lnTo>
                      <a:pt x="1686" y="348"/>
                    </a:lnTo>
                    <a:lnTo>
                      <a:pt x="1692" y="346"/>
                    </a:lnTo>
                    <a:lnTo>
                      <a:pt x="1700" y="346"/>
                    </a:lnTo>
                    <a:lnTo>
                      <a:pt x="1700" y="346"/>
                    </a:lnTo>
                    <a:lnTo>
                      <a:pt x="1710" y="344"/>
                    </a:lnTo>
                    <a:lnTo>
                      <a:pt x="1716" y="342"/>
                    </a:lnTo>
                    <a:lnTo>
                      <a:pt x="1724" y="338"/>
                    </a:lnTo>
                    <a:lnTo>
                      <a:pt x="1742" y="338"/>
                    </a:lnTo>
                    <a:lnTo>
                      <a:pt x="1742" y="338"/>
                    </a:lnTo>
                    <a:lnTo>
                      <a:pt x="1756" y="338"/>
                    </a:lnTo>
                    <a:lnTo>
                      <a:pt x="1768" y="340"/>
                    </a:lnTo>
                    <a:lnTo>
                      <a:pt x="1782" y="344"/>
                    </a:lnTo>
                    <a:lnTo>
                      <a:pt x="1794" y="348"/>
                    </a:lnTo>
                    <a:lnTo>
                      <a:pt x="1808" y="354"/>
                    </a:lnTo>
                    <a:lnTo>
                      <a:pt x="1820" y="362"/>
                    </a:lnTo>
                    <a:lnTo>
                      <a:pt x="1834" y="372"/>
                    </a:lnTo>
                    <a:lnTo>
                      <a:pt x="1848" y="384"/>
                    </a:lnTo>
                    <a:lnTo>
                      <a:pt x="1848" y="384"/>
                    </a:lnTo>
                    <a:lnTo>
                      <a:pt x="1862" y="394"/>
                    </a:lnTo>
                    <a:lnTo>
                      <a:pt x="1874" y="402"/>
                    </a:lnTo>
                    <a:lnTo>
                      <a:pt x="1884" y="408"/>
                    </a:lnTo>
                    <a:lnTo>
                      <a:pt x="1896" y="412"/>
                    </a:lnTo>
                    <a:lnTo>
                      <a:pt x="1916" y="418"/>
                    </a:lnTo>
                    <a:lnTo>
                      <a:pt x="1926" y="422"/>
                    </a:lnTo>
                    <a:lnTo>
                      <a:pt x="1936" y="428"/>
                    </a:lnTo>
                    <a:lnTo>
                      <a:pt x="1936" y="428"/>
                    </a:lnTo>
                    <a:lnTo>
                      <a:pt x="1948" y="434"/>
                    </a:lnTo>
                    <a:lnTo>
                      <a:pt x="1956" y="438"/>
                    </a:lnTo>
                    <a:lnTo>
                      <a:pt x="1964" y="440"/>
                    </a:lnTo>
                    <a:lnTo>
                      <a:pt x="1970" y="440"/>
                    </a:lnTo>
                    <a:lnTo>
                      <a:pt x="1976" y="440"/>
                    </a:lnTo>
                    <a:lnTo>
                      <a:pt x="1980" y="436"/>
                    </a:lnTo>
                    <a:lnTo>
                      <a:pt x="1992" y="430"/>
                    </a:lnTo>
                    <a:lnTo>
                      <a:pt x="1992" y="430"/>
                    </a:lnTo>
                    <a:lnTo>
                      <a:pt x="1998" y="426"/>
                    </a:lnTo>
                    <a:lnTo>
                      <a:pt x="2006" y="426"/>
                    </a:lnTo>
                    <a:lnTo>
                      <a:pt x="2012" y="428"/>
                    </a:lnTo>
                    <a:lnTo>
                      <a:pt x="2016" y="430"/>
                    </a:lnTo>
                    <a:lnTo>
                      <a:pt x="2022" y="434"/>
                    </a:lnTo>
                    <a:lnTo>
                      <a:pt x="2024" y="440"/>
                    </a:lnTo>
                    <a:lnTo>
                      <a:pt x="2024" y="444"/>
                    </a:lnTo>
                    <a:lnTo>
                      <a:pt x="2020" y="450"/>
                    </a:lnTo>
                    <a:lnTo>
                      <a:pt x="2020" y="450"/>
                    </a:lnTo>
                    <a:lnTo>
                      <a:pt x="2018" y="454"/>
                    </a:lnTo>
                    <a:lnTo>
                      <a:pt x="2020" y="458"/>
                    </a:lnTo>
                    <a:lnTo>
                      <a:pt x="2026" y="464"/>
                    </a:lnTo>
                    <a:lnTo>
                      <a:pt x="2030" y="466"/>
                    </a:lnTo>
                    <a:lnTo>
                      <a:pt x="2032" y="470"/>
                    </a:lnTo>
                    <a:lnTo>
                      <a:pt x="2030" y="474"/>
                    </a:lnTo>
                    <a:lnTo>
                      <a:pt x="2024" y="480"/>
                    </a:lnTo>
                    <a:lnTo>
                      <a:pt x="2024" y="480"/>
                    </a:lnTo>
                    <a:lnTo>
                      <a:pt x="2022" y="482"/>
                    </a:lnTo>
                    <a:lnTo>
                      <a:pt x="2020" y="484"/>
                    </a:lnTo>
                    <a:lnTo>
                      <a:pt x="2020" y="490"/>
                    </a:lnTo>
                    <a:lnTo>
                      <a:pt x="2020" y="492"/>
                    </a:lnTo>
                    <a:lnTo>
                      <a:pt x="2018" y="496"/>
                    </a:lnTo>
                    <a:lnTo>
                      <a:pt x="2012" y="500"/>
                    </a:lnTo>
                    <a:lnTo>
                      <a:pt x="2004" y="508"/>
                    </a:lnTo>
                    <a:lnTo>
                      <a:pt x="2004" y="508"/>
                    </a:lnTo>
                    <a:lnTo>
                      <a:pt x="2000" y="510"/>
                    </a:lnTo>
                    <a:lnTo>
                      <a:pt x="2000" y="512"/>
                    </a:lnTo>
                    <a:lnTo>
                      <a:pt x="2006" y="518"/>
                    </a:lnTo>
                    <a:lnTo>
                      <a:pt x="2016" y="524"/>
                    </a:lnTo>
                    <a:lnTo>
                      <a:pt x="2020" y="530"/>
                    </a:lnTo>
                    <a:lnTo>
                      <a:pt x="2022" y="536"/>
                    </a:lnTo>
                    <a:lnTo>
                      <a:pt x="2022" y="536"/>
                    </a:lnTo>
                    <a:lnTo>
                      <a:pt x="2024" y="546"/>
                    </a:lnTo>
                    <a:lnTo>
                      <a:pt x="2028" y="552"/>
                    </a:lnTo>
                    <a:lnTo>
                      <a:pt x="2032" y="556"/>
                    </a:lnTo>
                    <a:lnTo>
                      <a:pt x="2032" y="55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1" name="Slovakia">
                <a:extLst>
                  <a:ext uri="{FF2B5EF4-FFF2-40B4-BE49-F238E27FC236}">
                    <a16:creationId xmlns:a16="http://schemas.microsoft.com/office/drawing/2014/main" id="{6087C980-47F0-4A9D-B55F-5CD94A0A860D}"/>
                  </a:ext>
                </a:extLst>
              </p:cNvPr>
              <p:cNvSpPr>
                <a:spLocks/>
              </p:cNvSpPr>
              <p:nvPr/>
            </p:nvSpPr>
            <p:spPr bwMode="auto">
              <a:xfrm>
                <a:off x="4479067" y="883478"/>
                <a:ext cx="129499" cy="58293"/>
              </a:xfrm>
              <a:custGeom>
                <a:avLst/>
                <a:gdLst/>
                <a:ahLst/>
                <a:cxnLst>
                  <a:cxn ang="0">
                    <a:pos x="26" y="2"/>
                  </a:cxn>
                  <a:cxn ang="0">
                    <a:pos x="36" y="4"/>
                  </a:cxn>
                  <a:cxn ang="0">
                    <a:pos x="38" y="0"/>
                  </a:cxn>
                  <a:cxn ang="0">
                    <a:pos x="42" y="4"/>
                  </a:cxn>
                  <a:cxn ang="0">
                    <a:pos x="48" y="6"/>
                  </a:cxn>
                  <a:cxn ang="0">
                    <a:pos x="52" y="4"/>
                  </a:cxn>
                  <a:cxn ang="0">
                    <a:pos x="56" y="6"/>
                  </a:cxn>
                  <a:cxn ang="0">
                    <a:pos x="60" y="8"/>
                  </a:cxn>
                  <a:cxn ang="0">
                    <a:pos x="62" y="6"/>
                  </a:cxn>
                  <a:cxn ang="0">
                    <a:pos x="66" y="2"/>
                  </a:cxn>
                  <a:cxn ang="0">
                    <a:pos x="70" y="4"/>
                  </a:cxn>
                  <a:cxn ang="0">
                    <a:pos x="82" y="10"/>
                  </a:cxn>
                  <a:cxn ang="0">
                    <a:pos x="90" y="10"/>
                  </a:cxn>
                  <a:cxn ang="0">
                    <a:pos x="90" y="16"/>
                  </a:cxn>
                  <a:cxn ang="0">
                    <a:pos x="88" y="20"/>
                  </a:cxn>
                  <a:cxn ang="0">
                    <a:pos x="88" y="22"/>
                  </a:cxn>
                  <a:cxn ang="0">
                    <a:pos x="88" y="24"/>
                  </a:cxn>
                  <a:cxn ang="0">
                    <a:pos x="72" y="22"/>
                  </a:cxn>
                  <a:cxn ang="0">
                    <a:pos x="66" y="20"/>
                  </a:cxn>
                  <a:cxn ang="0">
                    <a:pos x="62" y="24"/>
                  </a:cxn>
                  <a:cxn ang="0">
                    <a:pos x="58" y="24"/>
                  </a:cxn>
                  <a:cxn ang="0">
                    <a:pos x="50" y="26"/>
                  </a:cxn>
                  <a:cxn ang="0">
                    <a:pos x="44" y="30"/>
                  </a:cxn>
                  <a:cxn ang="0">
                    <a:pos x="26" y="34"/>
                  </a:cxn>
                  <a:cxn ang="0">
                    <a:pos x="24" y="34"/>
                  </a:cxn>
                  <a:cxn ang="0">
                    <a:pos x="24" y="38"/>
                  </a:cxn>
                  <a:cxn ang="0">
                    <a:pos x="22" y="40"/>
                  </a:cxn>
                  <a:cxn ang="0">
                    <a:pos x="12" y="40"/>
                  </a:cxn>
                  <a:cxn ang="0">
                    <a:pos x="6" y="40"/>
                  </a:cxn>
                  <a:cxn ang="0">
                    <a:pos x="0" y="38"/>
                  </a:cxn>
                  <a:cxn ang="0">
                    <a:pos x="0" y="28"/>
                  </a:cxn>
                  <a:cxn ang="0">
                    <a:pos x="2" y="26"/>
                  </a:cxn>
                  <a:cxn ang="0">
                    <a:pos x="10" y="20"/>
                  </a:cxn>
                  <a:cxn ang="0">
                    <a:pos x="18" y="16"/>
                  </a:cxn>
                  <a:cxn ang="0">
                    <a:pos x="20" y="8"/>
                  </a:cxn>
                  <a:cxn ang="0">
                    <a:pos x="26" y="2"/>
                  </a:cxn>
                </a:cxnLst>
                <a:rect l="0" t="0" r="r" b="b"/>
                <a:pathLst>
                  <a:path w="90" h="40">
                    <a:moveTo>
                      <a:pt x="26" y="2"/>
                    </a:moveTo>
                    <a:lnTo>
                      <a:pt x="26" y="2"/>
                    </a:lnTo>
                    <a:lnTo>
                      <a:pt x="34" y="6"/>
                    </a:lnTo>
                    <a:lnTo>
                      <a:pt x="36" y="4"/>
                    </a:lnTo>
                    <a:lnTo>
                      <a:pt x="36" y="4"/>
                    </a:lnTo>
                    <a:lnTo>
                      <a:pt x="38" y="0"/>
                    </a:lnTo>
                    <a:lnTo>
                      <a:pt x="42" y="4"/>
                    </a:lnTo>
                    <a:lnTo>
                      <a:pt x="42" y="4"/>
                    </a:lnTo>
                    <a:lnTo>
                      <a:pt x="46" y="6"/>
                    </a:lnTo>
                    <a:lnTo>
                      <a:pt x="48" y="6"/>
                    </a:lnTo>
                    <a:lnTo>
                      <a:pt x="50" y="4"/>
                    </a:lnTo>
                    <a:lnTo>
                      <a:pt x="52" y="4"/>
                    </a:lnTo>
                    <a:lnTo>
                      <a:pt x="52" y="4"/>
                    </a:lnTo>
                    <a:lnTo>
                      <a:pt x="56" y="6"/>
                    </a:lnTo>
                    <a:lnTo>
                      <a:pt x="60" y="8"/>
                    </a:lnTo>
                    <a:lnTo>
                      <a:pt x="60" y="8"/>
                    </a:lnTo>
                    <a:lnTo>
                      <a:pt x="62" y="6"/>
                    </a:lnTo>
                    <a:lnTo>
                      <a:pt x="62" y="6"/>
                    </a:lnTo>
                    <a:lnTo>
                      <a:pt x="62" y="4"/>
                    </a:lnTo>
                    <a:lnTo>
                      <a:pt x="66" y="2"/>
                    </a:lnTo>
                    <a:lnTo>
                      <a:pt x="66" y="2"/>
                    </a:lnTo>
                    <a:lnTo>
                      <a:pt x="70" y="4"/>
                    </a:lnTo>
                    <a:lnTo>
                      <a:pt x="76" y="6"/>
                    </a:lnTo>
                    <a:lnTo>
                      <a:pt x="82" y="10"/>
                    </a:lnTo>
                    <a:lnTo>
                      <a:pt x="90" y="10"/>
                    </a:lnTo>
                    <a:lnTo>
                      <a:pt x="90" y="10"/>
                    </a:lnTo>
                    <a:lnTo>
                      <a:pt x="90" y="12"/>
                    </a:lnTo>
                    <a:lnTo>
                      <a:pt x="90" y="16"/>
                    </a:lnTo>
                    <a:lnTo>
                      <a:pt x="90" y="16"/>
                    </a:lnTo>
                    <a:lnTo>
                      <a:pt x="88" y="20"/>
                    </a:lnTo>
                    <a:lnTo>
                      <a:pt x="88" y="22"/>
                    </a:lnTo>
                    <a:lnTo>
                      <a:pt x="88" y="22"/>
                    </a:lnTo>
                    <a:lnTo>
                      <a:pt x="88" y="24"/>
                    </a:lnTo>
                    <a:lnTo>
                      <a:pt x="88" y="24"/>
                    </a:lnTo>
                    <a:lnTo>
                      <a:pt x="80" y="26"/>
                    </a:lnTo>
                    <a:lnTo>
                      <a:pt x="72" y="22"/>
                    </a:lnTo>
                    <a:lnTo>
                      <a:pt x="72" y="22"/>
                    </a:lnTo>
                    <a:lnTo>
                      <a:pt x="66" y="20"/>
                    </a:lnTo>
                    <a:lnTo>
                      <a:pt x="64" y="22"/>
                    </a:lnTo>
                    <a:lnTo>
                      <a:pt x="62" y="24"/>
                    </a:lnTo>
                    <a:lnTo>
                      <a:pt x="58" y="24"/>
                    </a:lnTo>
                    <a:lnTo>
                      <a:pt x="58" y="24"/>
                    </a:lnTo>
                    <a:lnTo>
                      <a:pt x="54" y="24"/>
                    </a:lnTo>
                    <a:lnTo>
                      <a:pt x="50" y="26"/>
                    </a:lnTo>
                    <a:lnTo>
                      <a:pt x="44" y="30"/>
                    </a:lnTo>
                    <a:lnTo>
                      <a:pt x="44" y="30"/>
                    </a:lnTo>
                    <a:lnTo>
                      <a:pt x="36" y="32"/>
                    </a:lnTo>
                    <a:lnTo>
                      <a:pt x="26" y="34"/>
                    </a:lnTo>
                    <a:lnTo>
                      <a:pt x="26" y="34"/>
                    </a:lnTo>
                    <a:lnTo>
                      <a:pt x="24" y="34"/>
                    </a:lnTo>
                    <a:lnTo>
                      <a:pt x="22" y="36"/>
                    </a:lnTo>
                    <a:lnTo>
                      <a:pt x="24" y="38"/>
                    </a:lnTo>
                    <a:lnTo>
                      <a:pt x="24" y="38"/>
                    </a:lnTo>
                    <a:lnTo>
                      <a:pt x="22" y="40"/>
                    </a:lnTo>
                    <a:lnTo>
                      <a:pt x="20" y="40"/>
                    </a:lnTo>
                    <a:lnTo>
                      <a:pt x="12" y="40"/>
                    </a:lnTo>
                    <a:lnTo>
                      <a:pt x="12" y="40"/>
                    </a:lnTo>
                    <a:lnTo>
                      <a:pt x="6" y="40"/>
                    </a:lnTo>
                    <a:lnTo>
                      <a:pt x="0" y="38"/>
                    </a:lnTo>
                    <a:lnTo>
                      <a:pt x="0" y="38"/>
                    </a:lnTo>
                    <a:lnTo>
                      <a:pt x="0" y="32"/>
                    </a:lnTo>
                    <a:lnTo>
                      <a:pt x="0" y="28"/>
                    </a:lnTo>
                    <a:lnTo>
                      <a:pt x="0" y="28"/>
                    </a:lnTo>
                    <a:lnTo>
                      <a:pt x="2" y="26"/>
                    </a:lnTo>
                    <a:lnTo>
                      <a:pt x="6" y="22"/>
                    </a:lnTo>
                    <a:lnTo>
                      <a:pt x="10" y="20"/>
                    </a:lnTo>
                    <a:lnTo>
                      <a:pt x="10" y="20"/>
                    </a:lnTo>
                    <a:lnTo>
                      <a:pt x="18" y="16"/>
                    </a:lnTo>
                    <a:lnTo>
                      <a:pt x="18" y="12"/>
                    </a:lnTo>
                    <a:lnTo>
                      <a:pt x="20" y="8"/>
                    </a:lnTo>
                    <a:lnTo>
                      <a:pt x="26" y="2"/>
                    </a:lnTo>
                    <a:lnTo>
                      <a:pt x="26"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2" name="South Africa">
                <a:extLst>
                  <a:ext uri="{FF2B5EF4-FFF2-40B4-BE49-F238E27FC236}">
                    <a16:creationId xmlns:a16="http://schemas.microsoft.com/office/drawing/2014/main" id="{CE90348E-98EF-433D-98B1-FCC832C8560D}"/>
                  </a:ext>
                </a:extLst>
              </p:cNvPr>
              <p:cNvSpPr>
                <a:spLocks/>
              </p:cNvSpPr>
              <p:nvPr/>
            </p:nvSpPr>
            <p:spPr bwMode="auto">
              <a:xfrm>
                <a:off x="4490577" y="3445446"/>
                <a:ext cx="492089" cy="445940"/>
              </a:xfrm>
              <a:custGeom>
                <a:avLst/>
                <a:gdLst/>
                <a:ahLst/>
                <a:cxnLst>
                  <a:cxn ang="0">
                    <a:pos x="292" y="0"/>
                  </a:cxn>
                  <a:cxn ang="0">
                    <a:pos x="312" y="4"/>
                  </a:cxn>
                  <a:cxn ang="0">
                    <a:pos x="326" y="6"/>
                  </a:cxn>
                  <a:cxn ang="0">
                    <a:pos x="332" y="44"/>
                  </a:cxn>
                  <a:cxn ang="0">
                    <a:pos x="326" y="74"/>
                  </a:cxn>
                  <a:cxn ang="0">
                    <a:pos x="310" y="84"/>
                  </a:cxn>
                  <a:cxn ang="0">
                    <a:pos x="300" y="102"/>
                  </a:cxn>
                  <a:cxn ang="0">
                    <a:pos x="308" y="118"/>
                  </a:cxn>
                  <a:cxn ang="0">
                    <a:pos x="328" y="122"/>
                  </a:cxn>
                  <a:cxn ang="0">
                    <a:pos x="328" y="112"/>
                  </a:cxn>
                  <a:cxn ang="0">
                    <a:pos x="336" y="134"/>
                  </a:cxn>
                  <a:cxn ang="0">
                    <a:pos x="318" y="158"/>
                  </a:cxn>
                  <a:cxn ang="0">
                    <a:pos x="294" y="188"/>
                  </a:cxn>
                  <a:cxn ang="0">
                    <a:pos x="266" y="222"/>
                  </a:cxn>
                  <a:cxn ang="0">
                    <a:pos x="246" y="246"/>
                  </a:cxn>
                  <a:cxn ang="0">
                    <a:pos x="226" y="270"/>
                  </a:cxn>
                  <a:cxn ang="0">
                    <a:pos x="196" y="284"/>
                  </a:cxn>
                  <a:cxn ang="0">
                    <a:pos x="184" y="290"/>
                  </a:cxn>
                  <a:cxn ang="0">
                    <a:pos x="174" y="294"/>
                  </a:cxn>
                  <a:cxn ang="0">
                    <a:pos x="164" y="298"/>
                  </a:cxn>
                  <a:cxn ang="0">
                    <a:pos x="142" y="294"/>
                  </a:cxn>
                  <a:cxn ang="0">
                    <a:pos x="128" y="292"/>
                  </a:cxn>
                  <a:cxn ang="0">
                    <a:pos x="116" y="298"/>
                  </a:cxn>
                  <a:cxn ang="0">
                    <a:pos x="104" y="300"/>
                  </a:cxn>
                  <a:cxn ang="0">
                    <a:pos x="86" y="304"/>
                  </a:cxn>
                  <a:cxn ang="0">
                    <a:pos x="68" y="304"/>
                  </a:cxn>
                  <a:cxn ang="0">
                    <a:pos x="50" y="294"/>
                  </a:cxn>
                  <a:cxn ang="0">
                    <a:pos x="52" y="304"/>
                  </a:cxn>
                  <a:cxn ang="0">
                    <a:pos x="42" y="296"/>
                  </a:cxn>
                  <a:cxn ang="0">
                    <a:pos x="38" y="282"/>
                  </a:cxn>
                  <a:cxn ang="0">
                    <a:pos x="36" y="270"/>
                  </a:cxn>
                  <a:cxn ang="0">
                    <a:pos x="40" y="256"/>
                  </a:cxn>
                  <a:cxn ang="0">
                    <a:pos x="40" y="236"/>
                  </a:cxn>
                  <a:cxn ang="0">
                    <a:pos x="30" y="222"/>
                  </a:cxn>
                  <a:cxn ang="0">
                    <a:pos x="16" y="198"/>
                  </a:cxn>
                  <a:cxn ang="0">
                    <a:pos x="10" y="160"/>
                  </a:cxn>
                  <a:cxn ang="0">
                    <a:pos x="12" y="144"/>
                  </a:cxn>
                  <a:cxn ang="0">
                    <a:pos x="28" y="142"/>
                  </a:cxn>
                  <a:cxn ang="0">
                    <a:pos x="38" y="158"/>
                  </a:cxn>
                  <a:cxn ang="0">
                    <a:pos x="56" y="156"/>
                  </a:cxn>
                  <a:cxn ang="0">
                    <a:pos x="72" y="146"/>
                  </a:cxn>
                  <a:cxn ang="0">
                    <a:pos x="90" y="72"/>
                  </a:cxn>
                  <a:cxn ang="0">
                    <a:pos x="106" y="94"/>
                  </a:cxn>
                  <a:cxn ang="0">
                    <a:pos x="102" y="112"/>
                  </a:cxn>
                  <a:cxn ang="0">
                    <a:pos x="118" y="112"/>
                  </a:cxn>
                  <a:cxn ang="0">
                    <a:pos x="126" y="106"/>
                  </a:cxn>
                  <a:cxn ang="0">
                    <a:pos x="130" y="106"/>
                  </a:cxn>
                  <a:cxn ang="0">
                    <a:pos x="142" y="94"/>
                  </a:cxn>
                  <a:cxn ang="0">
                    <a:pos x="142" y="86"/>
                  </a:cxn>
                  <a:cxn ang="0">
                    <a:pos x="164" y="78"/>
                  </a:cxn>
                  <a:cxn ang="0">
                    <a:pos x="174" y="84"/>
                  </a:cxn>
                  <a:cxn ang="0">
                    <a:pos x="192" y="82"/>
                  </a:cxn>
                  <a:cxn ang="0">
                    <a:pos x="212" y="62"/>
                  </a:cxn>
                  <a:cxn ang="0">
                    <a:pos x="230" y="46"/>
                  </a:cxn>
                  <a:cxn ang="0">
                    <a:pos x="246" y="24"/>
                  </a:cxn>
                  <a:cxn ang="0">
                    <a:pos x="268" y="8"/>
                  </a:cxn>
                  <a:cxn ang="0">
                    <a:pos x="278" y="4"/>
                  </a:cxn>
                </a:cxnLst>
                <a:rect l="0" t="0" r="r" b="b"/>
                <a:pathLst>
                  <a:path w="342" h="306">
                    <a:moveTo>
                      <a:pt x="282" y="2"/>
                    </a:moveTo>
                    <a:lnTo>
                      <a:pt x="282" y="2"/>
                    </a:lnTo>
                    <a:lnTo>
                      <a:pt x="286" y="0"/>
                    </a:lnTo>
                    <a:lnTo>
                      <a:pt x="292" y="0"/>
                    </a:lnTo>
                    <a:lnTo>
                      <a:pt x="298" y="2"/>
                    </a:lnTo>
                    <a:lnTo>
                      <a:pt x="306" y="4"/>
                    </a:lnTo>
                    <a:lnTo>
                      <a:pt x="312" y="4"/>
                    </a:lnTo>
                    <a:lnTo>
                      <a:pt x="312" y="4"/>
                    </a:lnTo>
                    <a:lnTo>
                      <a:pt x="320" y="4"/>
                    </a:lnTo>
                    <a:lnTo>
                      <a:pt x="324" y="6"/>
                    </a:lnTo>
                    <a:lnTo>
                      <a:pt x="326" y="6"/>
                    </a:lnTo>
                    <a:lnTo>
                      <a:pt x="326" y="6"/>
                    </a:lnTo>
                    <a:lnTo>
                      <a:pt x="332" y="18"/>
                    </a:lnTo>
                    <a:lnTo>
                      <a:pt x="332" y="22"/>
                    </a:lnTo>
                    <a:lnTo>
                      <a:pt x="330" y="30"/>
                    </a:lnTo>
                    <a:lnTo>
                      <a:pt x="332" y="44"/>
                    </a:lnTo>
                    <a:lnTo>
                      <a:pt x="332" y="44"/>
                    </a:lnTo>
                    <a:lnTo>
                      <a:pt x="332" y="58"/>
                    </a:lnTo>
                    <a:lnTo>
                      <a:pt x="330" y="66"/>
                    </a:lnTo>
                    <a:lnTo>
                      <a:pt x="326" y="74"/>
                    </a:lnTo>
                    <a:lnTo>
                      <a:pt x="322" y="88"/>
                    </a:lnTo>
                    <a:lnTo>
                      <a:pt x="322" y="88"/>
                    </a:lnTo>
                    <a:lnTo>
                      <a:pt x="314" y="84"/>
                    </a:lnTo>
                    <a:lnTo>
                      <a:pt x="310" y="84"/>
                    </a:lnTo>
                    <a:lnTo>
                      <a:pt x="308" y="88"/>
                    </a:lnTo>
                    <a:lnTo>
                      <a:pt x="304" y="94"/>
                    </a:lnTo>
                    <a:lnTo>
                      <a:pt x="304" y="94"/>
                    </a:lnTo>
                    <a:lnTo>
                      <a:pt x="300" y="102"/>
                    </a:lnTo>
                    <a:lnTo>
                      <a:pt x="300" y="108"/>
                    </a:lnTo>
                    <a:lnTo>
                      <a:pt x="300" y="112"/>
                    </a:lnTo>
                    <a:lnTo>
                      <a:pt x="308" y="118"/>
                    </a:lnTo>
                    <a:lnTo>
                      <a:pt x="308" y="118"/>
                    </a:lnTo>
                    <a:lnTo>
                      <a:pt x="316" y="122"/>
                    </a:lnTo>
                    <a:lnTo>
                      <a:pt x="320" y="124"/>
                    </a:lnTo>
                    <a:lnTo>
                      <a:pt x="324" y="124"/>
                    </a:lnTo>
                    <a:lnTo>
                      <a:pt x="328" y="122"/>
                    </a:lnTo>
                    <a:lnTo>
                      <a:pt x="328" y="122"/>
                    </a:lnTo>
                    <a:lnTo>
                      <a:pt x="330" y="120"/>
                    </a:lnTo>
                    <a:lnTo>
                      <a:pt x="330" y="116"/>
                    </a:lnTo>
                    <a:lnTo>
                      <a:pt x="328" y="112"/>
                    </a:lnTo>
                    <a:lnTo>
                      <a:pt x="330" y="110"/>
                    </a:lnTo>
                    <a:lnTo>
                      <a:pt x="342" y="110"/>
                    </a:lnTo>
                    <a:lnTo>
                      <a:pt x="342" y="110"/>
                    </a:lnTo>
                    <a:lnTo>
                      <a:pt x="336" y="134"/>
                    </a:lnTo>
                    <a:lnTo>
                      <a:pt x="332" y="148"/>
                    </a:lnTo>
                    <a:lnTo>
                      <a:pt x="328" y="154"/>
                    </a:lnTo>
                    <a:lnTo>
                      <a:pt x="326" y="156"/>
                    </a:lnTo>
                    <a:lnTo>
                      <a:pt x="318" y="158"/>
                    </a:lnTo>
                    <a:lnTo>
                      <a:pt x="318" y="158"/>
                    </a:lnTo>
                    <a:lnTo>
                      <a:pt x="312" y="160"/>
                    </a:lnTo>
                    <a:lnTo>
                      <a:pt x="306" y="168"/>
                    </a:lnTo>
                    <a:lnTo>
                      <a:pt x="294" y="188"/>
                    </a:lnTo>
                    <a:lnTo>
                      <a:pt x="282" y="210"/>
                    </a:lnTo>
                    <a:lnTo>
                      <a:pt x="274" y="218"/>
                    </a:lnTo>
                    <a:lnTo>
                      <a:pt x="266" y="222"/>
                    </a:lnTo>
                    <a:lnTo>
                      <a:pt x="266" y="222"/>
                    </a:lnTo>
                    <a:lnTo>
                      <a:pt x="262" y="224"/>
                    </a:lnTo>
                    <a:lnTo>
                      <a:pt x="260" y="226"/>
                    </a:lnTo>
                    <a:lnTo>
                      <a:pt x="252" y="236"/>
                    </a:lnTo>
                    <a:lnTo>
                      <a:pt x="246" y="246"/>
                    </a:lnTo>
                    <a:lnTo>
                      <a:pt x="240" y="252"/>
                    </a:lnTo>
                    <a:lnTo>
                      <a:pt x="240" y="252"/>
                    </a:lnTo>
                    <a:lnTo>
                      <a:pt x="234" y="260"/>
                    </a:lnTo>
                    <a:lnTo>
                      <a:pt x="226" y="270"/>
                    </a:lnTo>
                    <a:lnTo>
                      <a:pt x="222" y="274"/>
                    </a:lnTo>
                    <a:lnTo>
                      <a:pt x="214" y="278"/>
                    </a:lnTo>
                    <a:lnTo>
                      <a:pt x="206" y="282"/>
                    </a:lnTo>
                    <a:lnTo>
                      <a:pt x="196" y="284"/>
                    </a:lnTo>
                    <a:lnTo>
                      <a:pt x="196" y="284"/>
                    </a:lnTo>
                    <a:lnTo>
                      <a:pt x="192" y="284"/>
                    </a:lnTo>
                    <a:lnTo>
                      <a:pt x="188" y="286"/>
                    </a:lnTo>
                    <a:lnTo>
                      <a:pt x="184" y="290"/>
                    </a:lnTo>
                    <a:lnTo>
                      <a:pt x="180" y="294"/>
                    </a:lnTo>
                    <a:lnTo>
                      <a:pt x="178" y="294"/>
                    </a:lnTo>
                    <a:lnTo>
                      <a:pt x="174" y="294"/>
                    </a:lnTo>
                    <a:lnTo>
                      <a:pt x="174" y="294"/>
                    </a:lnTo>
                    <a:lnTo>
                      <a:pt x="170" y="292"/>
                    </a:lnTo>
                    <a:lnTo>
                      <a:pt x="168" y="294"/>
                    </a:lnTo>
                    <a:lnTo>
                      <a:pt x="166" y="296"/>
                    </a:lnTo>
                    <a:lnTo>
                      <a:pt x="164" y="298"/>
                    </a:lnTo>
                    <a:lnTo>
                      <a:pt x="158" y="296"/>
                    </a:lnTo>
                    <a:lnTo>
                      <a:pt x="158" y="296"/>
                    </a:lnTo>
                    <a:lnTo>
                      <a:pt x="148" y="294"/>
                    </a:lnTo>
                    <a:lnTo>
                      <a:pt x="142" y="294"/>
                    </a:lnTo>
                    <a:lnTo>
                      <a:pt x="136" y="294"/>
                    </a:lnTo>
                    <a:lnTo>
                      <a:pt x="136" y="294"/>
                    </a:lnTo>
                    <a:lnTo>
                      <a:pt x="132" y="294"/>
                    </a:lnTo>
                    <a:lnTo>
                      <a:pt x="128" y="292"/>
                    </a:lnTo>
                    <a:lnTo>
                      <a:pt x="122" y="292"/>
                    </a:lnTo>
                    <a:lnTo>
                      <a:pt x="118" y="294"/>
                    </a:lnTo>
                    <a:lnTo>
                      <a:pt x="118" y="294"/>
                    </a:lnTo>
                    <a:lnTo>
                      <a:pt x="116" y="298"/>
                    </a:lnTo>
                    <a:lnTo>
                      <a:pt x="112" y="300"/>
                    </a:lnTo>
                    <a:lnTo>
                      <a:pt x="108" y="300"/>
                    </a:lnTo>
                    <a:lnTo>
                      <a:pt x="104" y="300"/>
                    </a:lnTo>
                    <a:lnTo>
                      <a:pt x="104" y="300"/>
                    </a:lnTo>
                    <a:lnTo>
                      <a:pt x="100" y="302"/>
                    </a:lnTo>
                    <a:lnTo>
                      <a:pt x="98" y="300"/>
                    </a:lnTo>
                    <a:lnTo>
                      <a:pt x="94" y="300"/>
                    </a:lnTo>
                    <a:lnTo>
                      <a:pt x="86" y="304"/>
                    </a:lnTo>
                    <a:lnTo>
                      <a:pt x="86" y="304"/>
                    </a:lnTo>
                    <a:lnTo>
                      <a:pt x="80" y="306"/>
                    </a:lnTo>
                    <a:lnTo>
                      <a:pt x="74" y="306"/>
                    </a:lnTo>
                    <a:lnTo>
                      <a:pt x="68" y="304"/>
                    </a:lnTo>
                    <a:lnTo>
                      <a:pt x="64" y="302"/>
                    </a:lnTo>
                    <a:lnTo>
                      <a:pt x="56" y="296"/>
                    </a:lnTo>
                    <a:lnTo>
                      <a:pt x="54" y="294"/>
                    </a:lnTo>
                    <a:lnTo>
                      <a:pt x="50" y="294"/>
                    </a:lnTo>
                    <a:lnTo>
                      <a:pt x="50" y="294"/>
                    </a:lnTo>
                    <a:lnTo>
                      <a:pt x="48" y="296"/>
                    </a:lnTo>
                    <a:lnTo>
                      <a:pt x="50" y="300"/>
                    </a:lnTo>
                    <a:lnTo>
                      <a:pt x="52" y="304"/>
                    </a:lnTo>
                    <a:lnTo>
                      <a:pt x="52" y="304"/>
                    </a:lnTo>
                    <a:lnTo>
                      <a:pt x="46" y="300"/>
                    </a:lnTo>
                    <a:lnTo>
                      <a:pt x="44" y="298"/>
                    </a:lnTo>
                    <a:lnTo>
                      <a:pt x="42" y="296"/>
                    </a:lnTo>
                    <a:lnTo>
                      <a:pt x="42" y="294"/>
                    </a:lnTo>
                    <a:lnTo>
                      <a:pt x="42" y="288"/>
                    </a:lnTo>
                    <a:lnTo>
                      <a:pt x="42" y="284"/>
                    </a:lnTo>
                    <a:lnTo>
                      <a:pt x="38" y="282"/>
                    </a:lnTo>
                    <a:lnTo>
                      <a:pt x="38" y="282"/>
                    </a:lnTo>
                    <a:lnTo>
                      <a:pt x="36" y="278"/>
                    </a:lnTo>
                    <a:lnTo>
                      <a:pt x="36" y="274"/>
                    </a:lnTo>
                    <a:lnTo>
                      <a:pt x="36" y="270"/>
                    </a:lnTo>
                    <a:lnTo>
                      <a:pt x="32" y="264"/>
                    </a:lnTo>
                    <a:lnTo>
                      <a:pt x="32" y="264"/>
                    </a:lnTo>
                    <a:lnTo>
                      <a:pt x="38" y="260"/>
                    </a:lnTo>
                    <a:lnTo>
                      <a:pt x="40" y="256"/>
                    </a:lnTo>
                    <a:lnTo>
                      <a:pt x="38" y="250"/>
                    </a:lnTo>
                    <a:lnTo>
                      <a:pt x="38" y="250"/>
                    </a:lnTo>
                    <a:lnTo>
                      <a:pt x="38" y="244"/>
                    </a:lnTo>
                    <a:lnTo>
                      <a:pt x="40" y="236"/>
                    </a:lnTo>
                    <a:lnTo>
                      <a:pt x="40" y="234"/>
                    </a:lnTo>
                    <a:lnTo>
                      <a:pt x="38" y="230"/>
                    </a:lnTo>
                    <a:lnTo>
                      <a:pt x="36" y="226"/>
                    </a:lnTo>
                    <a:lnTo>
                      <a:pt x="30" y="222"/>
                    </a:lnTo>
                    <a:lnTo>
                      <a:pt x="30" y="222"/>
                    </a:lnTo>
                    <a:lnTo>
                      <a:pt x="24" y="216"/>
                    </a:lnTo>
                    <a:lnTo>
                      <a:pt x="20" y="206"/>
                    </a:lnTo>
                    <a:lnTo>
                      <a:pt x="16" y="198"/>
                    </a:lnTo>
                    <a:lnTo>
                      <a:pt x="14" y="186"/>
                    </a:lnTo>
                    <a:lnTo>
                      <a:pt x="12" y="170"/>
                    </a:lnTo>
                    <a:lnTo>
                      <a:pt x="10" y="162"/>
                    </a:lnTo>
                    <a:lnTo>
                      <a:pt x="10" y="160"/>
                    </a:lnTo>
                    <a:lnTo>
                      <a:pt x="10" y="160"/>
                    </a:lnTo>
                    <a:lnTo>
                      <a:pt x="0" y="152"/>
                    </a:lnTo>
                    <a:lnTo>
                      <a:pt x="0" y="152"/>
                    </a:lnTo>
                    <a:lnTo>
                      <a:pt x="12" y="144"/>
                    </a:lnTo>
                    <a:lnTo>
                      <a:pt x="18" y="142"/>
                    </a:lnTo>
                    <a:lnTo>
                      <a:pt x="24" y="140"/>
                    </a:lnTo>
                    <a:lnTo>
                      <a:pt x="24" y="140"/>
                    </a:lnTo>
                    <a:lnTo>
                      <a:pt x="28" y="142"/>
                    </a:lnTo>
                    <a:lnTo>
                      <a:pt x="28" y="144"/>
                    </a:lnTo>
                    <a:lnTo>
                      <a:pt x="30" y="150"/>
                    </a:lnTo>
                    <a:lnTo>
                      <a:pt x="34" y="156"/>
                    </a:lnTo>
                    <a:lnTo>
                      <a:pt x="38" y="158"/>
                    </a:lnTo>
                    <a:lnTo>
                      <a:pt x="42" y="158"/>
                    </a:lnTo>
                    <a:lnTo>
                      <a:pt x="42" y="158"/>
                    </a:lnTo>
                    <a:lnTo>
                      <a:pt x="50" y="158"/>
                    </a:lnTo>
                    <a:lnTo>
                      <a:pt x="56" y="156"/>
                    </a:lnTo>
                    <a:lnTo>
                      <a:pt x="60" y="154"/>
                    </a:lnTo>
                    <a:lnTo>
                      <a:pt x="64" y="152"/>
                    </a:lnTo>
                    <a:lnTo>
                      <a:pt x="68" y="148"/>
                    </a:lnTo>
                    <a:lnTo>
                      <a:pt x="72" y="146"/>
                    </a:lnTo>
                    <a:lnTo>
                      <a:pt x="76" y="146"/>
                    </a:lnTo>
                    <a:lnTo>
                      <a:pt x="80" y="68"/>
                    </a:lnTo>
                    <a:lnTo>
                      <a:pt x="80" y="68"/>
                    </a:lnTo>
                    <a:lnTo>
                      <a:pt x="90" y="72"/>
                    </a:lnTo>
                    <a:lnTo>
                      <a:pt x="96" y="76"/>
                    </a:lnTo>
                    <a:lnTo>
                      <a:pt x="100" y="80"/>
                    </a:lnTo>
                    <a:lnTo>
                      <a:pt x="104" y="86"/>
                    </a:lnTo>
                    <a:lnTo>
                      <a:pt x="106" y="94"/>
                    </a:lnTo>
                    <a:lnTo>
                      <a:pt x="106" y="100"/>
                    </a:lnTo>
                    <a:lnTo>
                      <a:pt x="106" y="100"/>
                    </a:lnTo>
                    <a:lnTo>
                      <a:pt x="102" y="110"/>
                    </a:lnTo>
                    <a:lnTo>
                      <a:pt x="102" y="112"/>
                    </a:lnTo>
                    <a:lnTo>
                      <a:pt x="108" y="112"/>
                    </a:lnTo>
                    <a:lnTo>
                      <a:pt x="108" y="112"/>
                    </a:lnTo>
                    <a:lnTo>
                      <a:pt x="114" y="112"/>
                    </a:lnTo>
                    <a:lnTo>
                      <a:pt x="118" y="112"/>
                    </a:lnTo>
                    <a:lnTo>
                      <a:pt x="122" y="112"/>
                    </a:lnTo>
                    <a:lnTo>
                      <a:pt x="122" y="110"/>
                    </a:lnTo>
                    <a:lnTo>
                      <a:pt x="122" y="110"/>
                    </a:lnTo>
                    <a:lnTo>
                      <a:pt x="126" y="106"/>
                    </a:lnTo>
                    <a:lnTo>
                      <a:pt x="128" y="108"/>
                    </a:lnTo>
                    <a:lnTo>
                      <a:pt x="128" y="108"/>
                    </a:lnTo>
                    <a:lnTo>
                      <a:pt x="130" y="106"/>
                    </a:lnTo>
                    <a:lnTo>
                      <a:pt x="130" y="106"/>
                    </a:lnTo>
                    <a:lnTo>
                      <a:pt x="134" y="100"/>
                    </a:lnTo>
                    <a:lnTo>
                      <a:pt x="138" y="96"/>
                    </a:lnTo>
                    <a:lnTo>
                      <a:pt x="142" y="94"/>
                    </a:lnTo>
                    <a:lnTo>
                      <a:pt x="142" y="94"/>
                    </a:lnTo>
                    <a:lnTo>
                      <a:pt x="142" y="92"/>
                    </a:lnTo>
                    <a:lnTo>
                      <a:pt x="142" y="92"/>
                    </a:lnTo>
                    <a:lnTo>
                      <a:pt x="140" y="90"/>
                    </a:lnTo>
                    <a:lnTo>
                      <a:pt x="142" y="86"/>
                    </a:lnTo>
                    <a:lnTo>
                      <a:pt x="146" y="82"/>
                    </a:lnTo>
                    <a:lnTo>
                      <a:pt x="154" y="78"/>
                    </a:lnTo>
                    <a:lnTo>
                      <a:pt x="164" y="78"/>
                    </a:lnTo>
                    <a:lnTo>
                      <a:pt x="164" y="78"/>
                    </a:lnTo>
                    <a:lnTo>
                      <a:pt x="168" y="78"/>
                    </a:lnTo>
                    <a:lnTo>
                      <a:pt x="168" y="80"/>
                    </a:lnTo>
                    <a:lnTo>
                      <a:pt x="168" y="82"/>
                    </a:lnTo>
                    <a:lnTo>
                      <a:pt x="174" y="84"/>
                    </a:lnTo>
                    <a:lnTo>
                      <a:pt x="174" y="84"/>
                    </a:lnTo>
                    <a:lnTo>
                      <a:pt x="180" y="86"/>
                    </a:lnTo>
                    <a:lnTo>
                      <a:pt x="184" y="86"/>
                    </a:lnTo>
                    <a:lnTo>
                      <a:pt x="192" y="82"/>
                    </a:lnTo>
                    <a:lnTo>
                      <a:pt x="198" y="80"/>
                    </a:lnTo>
                    <a:lnTo>
                      <a:pt x="206" y="78"/>
                    </a:lnTo>
                    <a:lnTo>
                      <a:pt x="206" y="78"/>
                    </a:lnTo>
                    <a:lnTo>
                      <a:pt x="212" y="62"/>
                    </a:lnTo>
                    <a:lnTo>
                      <a:pt x="218" y="56"/>
                    </a:lnTo>
                    <a:lnTo>
                      <a:pt x="224" y="52"/>
                    </a:lnTo>
                    <a:lnTo>
                      <a:pt x="230" y="46"/>
                    </a:lnTo>
                    <a:lnTo>
                      <a:pt x="230" y="46"/>
                    </a:lnTo>
                    <a:lnTo>
                      <a:pt x="238" y="32"/>
                    </a:lnTo>
                    <a:lnTo>
                      <a:pt x="242" y="26"/>
                    </a:lnTo>
                    <a:lnTo>
                      <a:pt x="246" y="24"/>
                    </a:lnTo>
                    <a:lnTo>
                      <a:pt x="246" y="24"/>
                    </a:lnTo>
                    <a:lnTo>
                      <a:pt x="256" y="18"/>
                    </a:lnTo>
                    <a:lnTo>
                      <a:pt x="260" y="14"/>
                    </a:lnTo>
                    <a:lnTo>
                      <a:pt x="262" y="10"/>
                    </a:lnTo>
                    <a:lnTo>
                      <a:pt x="268" y="8"/>
                    </a:lnTo>
                    <a:lnTo>
                      <a:pt x="268" y="8"/>
                    </a:lnTo>
                    <a:lnTo>
                      <a:pt x="274" y="8"/>
                    </a:lnTo>
                    <a:lnTo>
                      <a:pt x="276" y="6"/>
                    </a:lnTo>
                    <a:lnTo>
                      <a:pt x="278" y="4"/>
                    </a:lnTo>
                    <a:lnTo>
                      <a:pt x="282" y="2"/>
                    </a:lnTo>
                    <a:lnTo>
                      <a:pt x="282" y="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3" name="South Korea">
                <a:extLst>
                  <a:ext uri="{FF2B5EF4-FFF2-40B4-BE49-F238E27FC236}">
                    <a16:creationId xmlns:a16="http://schemas.microsoft.com/office/drawing/2014/main" id="{A73979F7-52EB-404F-B00D-C80D7A4AB594}"/>
                  </a:ext>
                </a:extLst>
              </p:cNvPr>
              <p:cNvSpPr>
                <a:spLocks/>
              </p:cNvSpPr>
              <p:nvPr/>
            </p:nvSpPr>
            <p:spPr bwMode="auto">
              <a:xfrm>
                <a:off x="7538077" y="1212833"/>
                <a:ext cx="120864" cy="157392"/>
              </a:xfrm>
              <a:custGeom>
                <a:avLst/>
                <a:gdLst/>
                <a:ahLst/>
                <a:cxnLst>
                  <a:cxn ang="0">
                    <a:pos x="0" y="26"/>
                  </a:cxn>
                  <a:cxn ang="0">
                    <a:pos x="6" y="28"/>
                  </a:cxn>
                  <a:cxn ang="0">
                    <a:pos x="10" y="32"/>
                  </a:cxn>
                  <a:cxn ang="0">
                    <a:pos x="8" y="34"/>
                  </a:cxn>
                  <a:cxn ang="0">
                    <a:pos x="8" y="36"/>
                  </a:cxn>
                  <a:cxn ang="0">
                    <a:pos x="16" y="42"/>
                  </a:cxn>
                  <a:cxn ang="0">
                    <a:pos x="12" y="40"/>
                  </a:cxn>
                  <a:cxn ang="0">
                    <a:pos x="8" y="40"/>
                  </a:cxn>
                  <a:cxn ang="0">
                    <a:pos x="4" y="40"/>
                  </a:cxn>
                  <a:cxn ang="0">
                    <a:pos x="2" y="44"/>
                  </a:cxn>
                  <a:cxn ang="0">
                    <a:pos x="2" y="48"/>
                  </a:cxn>
                  <a:cxn ang="0">
                    <a:pos x="8" y="48"/>
                  </a:cxn>
                  <a:cxn ang="0">
                    <a:pos x="14" y="56"/>
                  </a:cxn>
                  <a:cxn ang="0">
                    <a:pos x="16" y="60"/>
                  </a:cxn>
                  <a:cxn ang="0">
                    <a:pos x="18" y="64"/>
                  </a:cxn>
                  <a:cxn ang="0">
                    <a:pos x="20" y="64"/>
                  </a:cxn>
                  <a:cxn ang="0">
                    <a:pos x="22" y="68"/>
                  </a:cxn>
                  <a:cxn ang="0">
                    <a:pos x="24" y="70"/>
                  </a:cxn>
                  <a:cxn ang="0">
                    <a:pos x="20" y="76"/>
                  </a:cxn>
                  <a:cxn ang="0">
                    <a:pos x="24" y="76"/>
                  </a:cxn>
                  <a:cxn ang="0">
                    <a:pos x="20" y="80"/>
                  </a:cxn>
                  <a:cxn ang="0">
                    <a:pos x="20" y="90"/>
                  </a:cxn>
                  <a:cxn ang="0">
                    <a:pos x="24" y="92"/>
                  </a:cxn>
                  <a:cxn ang="0">
                    <a:pos x="24" y="98"/>
                  </a:cxn>
                  <a:cxn ang="0">
                    <a:pos x="26" y="98"/>
                  </a:cxn>
                  <a:cxn ang="0">
                    <a:pos x="28" y="100"/>
                  </a:cxn>
                  <a:cxn ang="0">
                    <a:pos x="28" y="106"/>
                  </a:cxn>
                  <a:cxn ang="0">
                    <a:pos x="30" y="108"/>
                  </a:cxn>
                  <a:cxn ang="0">
                    <a:pos x="36" y="104"/>
                  </a:cxn>
                  <a:cxn ang="0">
                    <a:pos x="42" y="102"/>
                  </a:cxn>
                  <a:cxn ang="0">
                    <a:pos x="48" y="98"/>
                  </a:cxn>
                  <a:cxn ang="0">
                    <a:pos x="46" y="100"/>
                  </a:cxn>
                  <a:cxn ang="0">
                    <a:pos x="52" y="100"/>
                  </a:cxn>
                  <a:cxn ang="0">
                    <a:pos x="52" y="98"/>
                  </a:cxn>
                  <a:cxn ang="0">
                    <a:pos x="52" y="98"/>
                  </a:cxn>
                  <a:cxn ang="0">
                    <a:pos x="58" y="98"/>
                  </a:cxn>
                  <a:cxn ang="0">
                    <a:pos x="58" y="94"/>
                  </a:cxn>
                  <a:cxn ang="0">
                    <a:pos x="62" y="92"/>
                  </a:cxn>
                  <a:cxn ang="0">
                    <a:pos x="64" y="96"/>
                  </a:cxn>
                  <a:cxn ang="0">
                    <a:pos x="68" y="96"/>
                  </a:cxn>
                  <a:cxn ang="0">
                    <a:pos x="70" y="98"/>
                  </a:cxn>
                  <a:cxn ang="0">
                    <a:pos x="74" y="96"/>
                  </a:cxn>
                  <a:cxn ang="0">
                    <a:pos x="68" y="96"/>
                  </a:cxn>
                  <a:cxn ang="0">
                    <a:pos x="68" y="94"/>
                  </a:cxn>
                  <a:cxn ang="0">
                    <a:pos x="70" y="92"/>
                  </a:cxn>
                  <a:cxn ang="0">
                    <a:pos x="78" y="90"/>
                  </a:cxn>
                  <a:cxn ang="0">
                    <a:pos x="82" y="82"/>
                  </a:cxn>
                  <a:cxn ang="0">
                    <a:pos x="84" y="76"/>
                  </a:cxn>
                  <a:cxn ang="0">
                    <a:pos x="80" y="64"/>
                  </a:cxn>
                  <a:cxn ang="0">
                    <a:pos x="78" y="62"/>
                  </a:cxn>
                  <a:cxn ang="0">
                    <a:pos x="76" y="58"/>
                  </a:cxn>
                  <a:cxn ang="0">
                    <a:pos x="74" y="46"/>
                  </a:cxn>
                  <a:cxn ang="0">
                    <a:pos x="56" y="20"/>
                  </a:cxn>
                  <a:cxn ang="0">
                    <a:pos x="44" y="12"/>
                  </a:cxn>
                  <a:cxn ang="0">
                    <a:pos x="28" y="2"/>
                  </a:cxn>
                  <a:cxn ang="0">
                    <a:pos x="20" y="6"/>
                  </a:cxn>
                  <a:cxn ang="0">
                    <a:pos x="8" y="12"/>
                  </a:cxn>
                </a:cxnLst>
                <a:rect l="0" t="0" r="r" b="b"/>
                <a:pathLst>
                  <a:path w="84" h="108">
                    <a:moveTo>
                      <a:pt x="0" y="22"/>
                    </a:moveTo>
                    <a:lnTo>
                      <a:pt x="0" y="22"/>
                    </a:lnTo>
                    <a:lnTo>
                      <a:pt x="0" y="26"/>
                    </a:lnTo>
                    <a:lnTo>
                      <a:pt x="4" y="28"/>
                    </a:lnTo>
                    <a:lnTo>
                      <a:pt x="4" y="28"/>
                    </a:lnTo>
                    <a:lnTo>
                      <a:pt x="6" y="28"/>
                    </a:lnTo>
                    <a:lnTo>
                      <a:pt x="6" y="30"/>
                    </a:lnTo>
                    <a:lnTo>
                      <a:pt x="8" y="32"/>
                    </a:lnTo>
                    <a:lnTo>
                      <a:pt x="10" y="32"/>
                    </a:lnTo>
                    <a:lnTo>
                      <a:pt x="10" y="32"/>
                    </a:lnTo>
                    <a:lnTo>
                      <a:pt x="10" y="32"/>
                    </a:lnTo>
                    <a:lnTo>
                      <a:pt x="8" y="34"/>
                    </a:lnTo>
                    <a:lnTo>
                      <a:pt x="6" y="36"/>
                    </a:lnTo>
                    <a:lnTo>
                      <a:pt x="8" y="36"/>
                    </a:lnTo>
                    <a:lnTo>
                      <a:pt x="8" y="36"/>
                    </a:lnTo>
                    <a:lnTo>
                      <a:pt x="16" y="40"/>
                    </a:lnTo>
                    <a:lnTo>
                      <a:pt x="18" y="40"/>
                    </a:lnTo>
                    <a:lnTo>
                      <a:pt x="16" y="42"/>
                    </a:lnTo>
                    <a:lnTo>
                      <a:pt x="16" y="42"/>
                    </a:lnTo>
                    <a:lnTo>
                      <a:pt x="14" y="42"/>
                    </a:lnTo>
                    <a:lnTo>
                      <a:pt x="12" y="40"/>
                    </a:lnTo>
                    <a:lnTo>
                      <a:pt x="10" y="40"/>
                    </a:lnTo>
                    <a:lnTo>
                      <a:pt x="8" y="40"/>
                    </a:lnTo>
                    <a:lnTo>
                      <a:pt x="8" y="40"/>
                    </a:lnTo>
                    <a:lnTo>
                      <a:pt x="8" y="40"/>
                    </a:lnTo>
                    <a:lnTo>
                      <a:pt x="4" y="40"/>
                    </a:lnTo>
                    <a:lnTo>
                      <a:pt x="4" y="40"/>
                    </a:lnTo>
                    <a:lnTo>
                      <a:pt x="2" y="42"/>
                    </a:lnTo>
                    <a:lnTo>
                      <a:pt x="2" y="42"/>
                    </a:lnTo>
                    <a:lnTo>
                      <a:pt x="2" y="44"/>
                    </a:lnTo>
                    <a:lnTo>
                      <a:pt x="2" y="46"/>
                    </a:lnTo>
                    <a:lnTo>
                      <a:pt x="2" y="46"/>
                    </a:lnTo>
                    <a:lnTo>
                      <a:pt x="2" y="48"/>
                    </a:lnTo>
                    <a:lnTo>
                      <a:pt x="2" y="48"/>
                    </a:lnTo>
                    <a:lnTo>
                      <a:pt x="6" y="48"/>
                    </a:lnTo>
                    <a:lnTo>
                      <a:pt x="8" y="48"/>
                    </a:lnTo>
                    <a:lnTo>
                      <a:pt x="8" y="48"/>
                    </a:lnTo>
                    <a:lnTo>
                      <a:pt x="14" y="56"/>
                    </a:lnTo>
                    <a:lnTo>
                      <a:pt x="14" y="56"/>
                    </a:lnTo>
                    <a:lnTo>
                      <a:pt x="14" y="58"/>
                    </a:lnTo>
                    <a:lnTo>
                      <a:pt x="16" y="60"/>
                    </a:lnTo>
                    <a:lnTo>
                      <a:pt x="16" y="60"/>
                    </a:lnTo>
                    <a:lnTo>
                      <a:pt x="18" y="60"/>
                    </a:lnTo>
                    <a:lnTo>
                      <a:pt x="18" y="62"/>
                    </a:lnTo>
                    <a:lnTo>
                      <a:pt x="18" y="64"/>
                    </a:lnTo>
                    <a:lnTo>
                      <a:pt x="20" y="64"/>
                    </a:lnTo>
                    <a:lnTo>
                      <a:pt x="20" y="64"/>
                    </a:lnTo>
                    <a:lnTo>
                      <a:pt x="20" y="64"/>
                    </a:lnTo>
                    <a:lnTo>
                      <a:pt x="20" y="64"/>
                    </a:lnTo>
                    <a:lnTo>
                      <a:pt x="18" y="66"/>
                    </a:lnTo>
                    <a:lnTo>
                      <a:pt x="22" y="68"/>
                    </a:lnTo>
                    <a:lnTo>
                      <a:pt x="22" y="68"/>
                    </a:lnTo>
                    <a:lnTo>
                      <a:pt x="24" y="70"/>
                    </a:lnTo>
                    <a:lnTo>
                      <a:pt x="24" y="70"/>
                    </a:lnTo>
                    <a:lnTo>
                      <a:pt x="20" y="72"/>
                    </a:lnTo>
                    <a:lnTo>
                      <a:pt x="20" y="72"/>
                    </a:lnTo>
                    <a:lnTo>
                      <a:pt x="20" y="76"/>
                    </a:lnTo>
                    <a:lnTo>
                      <a:pt x="22" y="76"/>
                    </a:lnTo>
                    <a:lnTo>
                      <a:pt x="22" y="76"/>
                    </a:lnTo>
                    <a:lnTo>
                      <a:pt x="24" y="76"/>
                    </a:lnTo>
                    <a:lnTo>
                      <a:pt x="22" y="76"/>
                    </a:lnTo>
                    <a:lnTo>
                      <a:pt x="22" y="78"/>
                    </a:lnTo>
                    <a:lnTo>
                      <a:pt x="20" y="80"/>
                    </a:lnTo>
                    <a:lnTo>
                      <a:pt x="20" y="80"/>
                    </a:lnTo>
                    <a:lnTo>
                      <a:pt x="20" y="86"/>
                    </a:lnTo>
                    <a:lnTo>
                      <a:pt x="20" y="90"/>
                    </a:lnTo>
                    <a:lnTo>
                      <a:pt x="22" y="92"/>
                    </a:lnTo>
                    <a:lnTo>
                      <a:pt x="22" y="92"/>
                    </a:lnTo>
                    <a:lnTo>
                      <a:pt x="24" y="92"/>
                    </a:lnTo>
                    <a:lnTo>
                      <a:pt x="24" y="94"/>
                    </a:lnTo>
                    <a:lnTo>
                      <a:pt x="24" y="94"/>
                    </a:lnTo>
                    <a:lnTo>
                      <a:pt x="24" y="98"/>
                    </a:lnTo>
                    <a:lnTo>
                      <a:pt x="26" y="98"/>
                    </a:lnTo>
                    <a:lnTo>
                      <a:pt x="26" y="98"/>
                    </a:lnTo>
                    <a:lnTo>
                      <a:pt x="26" y="98"/>
                    </a:lnTo>
                    <a:lnTo>
                      <a:pt x="26" y="100"/>
                    </a:lnTo>
                    <a:lnTo>
                      <a:pt x="28" y="100"/>
                    </a:lnTo>
                    <a:lnTo>
                      <a:pt x="28" y="100"/>
                    </a:lnTo>
                    <a:lnTo>
                      <a:pt x="28" y="100"/>
                    </a:lnTo>
                    <a:lnTo>
                      <a:pt x="28" y="102"/>
                    </a:lnTo>
                    <a:lnTo>
                      <a:pt x="28" y="106"/>
                    </a:lnTo>
                    <a:lnTo>
                      <a:pt x="28" y="106"/>
                    </a:lnTo>
                    <a:lnTo>
                      <a:pt x="28" y="108"/>
                    </a:lnTo>
                    <a:lnTo>
                      <a:pt x="30" y="108"/>
                    </a:lnTo>
                    <a:lnTo>
                      <a:pt x="32" y="108"/>
                    </a:lnTo>
                    <a:lnTo>
                      <a:pt x="36" y="104"/>
                    </a:lnTo>
                    <a:lnTo>
                      <a:pt x="36" y="104"/>
                    </a:lnTo>
                    <a:lnTo>
                      <a:pt x="38" y="104"/>
                    </a:lnTo>
                    <a:lnTo>
                      <a:pt x="40" y="104"/>
                    </a:lnTo>
                    <a:lnTo>
                      <a:pt x="42" y="102"/>
                    </a:lnTo>
                    <a:lnTo>
                      <a:pt x="42" y="102"/>
                    </a:lnTo>
                    <a:lnTo>
                      <a:pt x="46" y="98"/>
                    </a:lnTo>
                    <a:lnTo>
                      <a:pt x="48" y="98"/>
                    </a:lnTo>
                    <a:lnTo>
                      <a:pt x="48" y="98"/>
                    </a:lnTo>
                    <a:lnTo>
                      <a:pt x="48" y="100"/>
                    </a:lnTo>
                    <a:lnTo>
                      <a:pt x="46" y="100"/>
                    </a:lnTo>
                    <a:lnTo>
                      <a:pt x="48" y="100"/>
                    </a:lnTo>
                    <a:lnTo>
                      <a:pt x="48" y="100"/>
                    </a:lnTo>
                    <a:lnTo>
                      <a:pt x="52" y="100"/>
                    </a:lnTo>
                    <a:lnTo>
                      <a:pt x="52" y="98"/>
                    </a:lnTo>
                    <a:lnTo>
                      <a:pt x="52" y="98"/>
                    </a:lnTo>
                    <a:lnTo>
                      <a:pt x="52" y="98"/>
                    </a:lnTo>
                    <a:lnTo>
                      <a:pt x="52" y="96"/>
                    </a:lnTo>
                    <a:lnTo>
                      <a:pt x="52" y="98"/>
                    </a:lnTo>
                    <a:lnTo>
                      <a:pt x="52" y="98"/>
                    </a:lnTo>
                    <a:lnTo>
                      <a:pt x="56" y="98"/>
                    </a:lnTo>
                    <a:lnTo>
                      <a:pt x="58" y="98"/>
                    </a:lnTo>
                    <a:lnTo>
                      <a:pt x="58" y="98"/>
                    </a:lnTo>
                    <a:lnTo>
                      <a:pt x="58" y="98"/>
                    </a:lnTo>
                    <a:lnTo>
                      <a:pt x="56" y="96"/>
                    </a:lnTo>
                    <a:lnTo>
                      <a:pt x="58" y="94"/>
                    </a:lnTo>
                    <a:lnTo>
                      <a:pt x="58" y="94"/>
                    </a:lnTo>
                    <a:lnTo>
                      <a:pt x="62" y="92"/>
                    </a:lnTo>
                    <a:lnTo>
                      <a:pt x="62" y="92"/>
                    </a:lnTo>
                    <a:lnTo>
                      <a:pt x="62" y="94"/>
                    </a:lnTo>
                    <a:lnTo>
                      <a:pt x="62" y="94"/>
                    </a:lnTo>
                    <a:lnTo>
                      <a:pt x="64" y="96"/>
                    </a:lnTo>
                    <a:lnTo>
                      <a:pt x="66" y="96"/>
                    </a:lnTo>
                    <a:lnTo>
                      <a:pt x="66" y="96"/>
                    </a:lnTo>
                    <a:lnTo>
                      <a:pt x="68" y="96"/>
                    </a:lnTo>
                    <a:lnTo>
                      <a:pt x="68" y="98"/>
                    </a:lnTo>
                    <a:lnTo>
                      <a:pt x="68" y="98"/>
                    </a:lnTo>
                    <a:lnTo>
                      <a:pt x="70" y="98"/>
                    </a:lnTo>
                    <a:lnTo>
                      <a:pt x="70" y="98"/>
                    </a:lnTo>
                    <a:lnTo>
                      <a:pt x="74" y="96"/>
                    </a:lnTo>
                    <a:lnTo>
                      <a:pt x="74" y="96"/>
                    </a:lnTo>
                    <a:lnTo>
                      <a:pt x="72" y="96"/>
                    </a:lnTo>
                    <a:lnTo>
                      <a:pt x="72" y="96"/>
                    </a:lnTo>
                    <a:lnTo>
                      <a:pt x="68" y="96"/>
                    </a:lnTo>
                    <a:lnTo>
                      <a:pt x="66" y="94"/>
                    </a:lnTo>
                    <a:lnTo>
                      <a:pt x="66" y="94"/>
                    </a:lnTo>
                    <a:lnTo>
                      <a:pt x="68" y="94"/>
                    </a:lnTo>
                    <a:lnTo>
                      <a:pt x="70" y="94"/>
                    </a:lnTo>
                    <a:lnTo>
                      <a:pt x="70" y="92"/>
                    </a:lnTo>
                    <a:lnTo>
                      <a:pt x="70" y="92"/>
                    </a:lnTo>
                    <a:lnTo>
                      <a:pt x="72" y="94"/>
                    </a:lnTo>
                    <a:lnTo>
                      <a:pt x="74" y="92"/>
                    </a:lnTo>
                    <a:lnTo>
                      <a:pt x="78" y="90"/>
                    </a:lnTo>
                    <a:lnTo>
                      <a:pt x="80" y="86"/>
                    </a:lnTo>
                    <a:lnTo>
                      <a:pt x="80" y="86"/>
                    </a:lnTo>
                    <a:lnTo>
                      <a:pt x="82" y="82"/>
                    </a:lnTo>
                    <a:lnTo>
                      <a:pt x="82" y="82"/>
                    </a:lnTo>
                    <a:lnTo>
                      <a:pt x="84" y="76"/>
                    </a:lnTo>
                    <a:lnTo>
                      <a:pt x="84" y="76"/>
                    </a:lnTo>
                    <a:lnTo>
                      <a:pt x="82" y="64"/>
                    </a:lnTo>
                    <a:lnTo>
                      <a:pt x="82" y="64"/>
                    </a:lnTo>
                    <a:lnTo>
                      <a:pt x="80" y="64"/>
                    </a:lnTo>
                    <a:lnTo>
                      <a:pt x="80" y="64"/>
                    </a:lnTo>
                    <a:lnTo>
                      <a:pt x="80" y="64"/>
                    </a:lnTo>
                    <a:lnTo>
                      <a:pt x="78" y="62"/>
                    </a:lnTo>
                    <a:lnTo>
                      <a:pt x="76" y="62"/>
                    </a:lnTo>
                    <a:lnTo>
                      <a:pt x="76" y="58"/>
                    </a:lnTo>
                    <a:lnTo>
                      <a:pt x="76" y="58"/>
                    </a:lnTo>
                    <a:lnTo>
                      <a:pt x="76" y="52"/>
                    </a:lnTo>
                    <a:lnTo>
                      <a:pt x="74" y="46"/>
                    </a:lnTo>
                    <a:lnTo>
                      <a:pt x="74" y="46"/>
                    </a:lnTo>
                    <a:lnTo>
                      <a:pt x="66" y="32"/>
                    </a:lnTo>
                    <a:lnTo>
                      <a:pt x="56" y="20"/>
                    </a:lnTo>
                    <a:lnTo>
                      <a:pt x="56" y="20"/>
                    </a:lnTo>
                    <a:lnTo>
                      <a:pt x="50" y="16"/>
                    </a:lnTo>
                    <a:lnTo>
                      <a:pt x="44" y="12"/>
                    </a:lnTo>
                    <a:lnTo>
                      <a:pt x="44" y="12"/>
                    </a:lnTo>
                    <a:lnTo>
                      <a:pt x="30" y="0"/>
                    </a:lnTo>
                    <a:lnTo>
                      <a:pt x="30" y="0"/>
                    </a:lnTo>
                    <a:lnTo>
                      <a:pt x="28" y="2"/>
                    </a:lnTo>
                    <a:lnTo>
                      <a:pt x="28" y="4"/>
                    </a:lnTo>
                    <a:lnTo>
                      <a:pt x="26" y="6"/>
                    </a:lnTo>
                    <a:lnTo>
                      <a:pt x="20" y="6"/>
                    </a:lnTo>
                    <a:lnTo>
                      <a:pt x="20" y="6"/>
                    </a:lnTo>
                    <a:lnTo>
                      <a:pt x="12" y="8"/>
                    </a:lnTo>
                    <a:lnTo>
                      <a:pt x="8" y="12"/>
                    </a:lnTo>
                    <a:lnTo>
                      <a:pt x="0" y="22"/>
                    </a:lnTo>
                    <a:lnTo>
                      <a:pt x="0" y="2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4" name="Spain">
                <a:extLst>
                  <a:ext uri="{FF2B5EF4-FFF2-40B4-BE49-F238E27FC236}">
                    <a16:creationId xmlns:a16="http://schemas.microsoft.com/office/drawing/2014/main" id="{5CF79F6B-7F8C-40B0-8995-1994C25D0AD4}"/>
                  </a:ext>
                </a:extLst>
              </p:cNvPr>
              <p:cNvSpPr>
                <a:spLocks/>
              </p:cNvSpPr>
              <p:nvPr/>
            </p:nvSpPr>
            <p:spPr bwMode="auto">
              <a:xfrm>
                <a:off x="3782662" y="1070015"/>
                <a:ext cx="497844" cy="239000"/>
              </a:xfrm>
              <a:custGeom>
                <a:avLst/>
                <a:gdLst/>
                <a:ahLst/>
                <a:cxnLst/>
                <a:rect l="l" t="t" r="r" b="b"/>
                <a:pathLst>
                  <a:path w="457728" h="216958">
                    <a:moveTo>
                      <a:pt x="452437" y="15875"/>
                    </a:moveTo>
                    <a:lnTo>
                      <a:pt x="452437" y="21167"/>
                    </a:lnTo>
                    <a:lnTo>
                      <a:pt x="455082" y="31750"/>
                    </a:lnTo>
                    <a:lnTo>
                      <a:pt x="457728" y="42333"/>
                    </a:lnTo>
                    <a:lnTo>
                      <a:pt x="455082" y="50271"/>
                    </a:lnTo>
                    <a:lnTo>
                      <a:pt x="452437" y="63500"/>
                    </a:lnTo>
                    <a:lnTo>
                      <a:pt x="449791" y="63500"/>
                    </a:lnTo>
                    <a:lnTo>
                      <a:pt x="449791" y="60854"/>
                    </a:lnTo>
                    <a:lnTo>
                      <a:pt x="447145" y="58208"/>
                    </a:lnTo>
                    <a:lnTo>
                      <a:pt x="444499" y="58208"/>
                    </a:lnTo>
                    <a:lnTo>
                      <a:pt x="439208" y="55563"/>
                    </a:lnTo>
                    <a:lnTo>
                      <a:pt x="439208" y="52917"/>
                    </a:lnTo>
                    <a:lnTo>
                      <a:pt x="439208" y="50271"/>
                    </a:lnTo>
                    <a:lnTo>
                      <a:pt x="436562" y="50271"/>
                    </a:lnTo>
                    <a:lnTo>
                      <a:pt x="436562" y="47625"/>
                    </a:lnTo>
                    <a:lnTo>
                      <a:pt x="436562" y="44979"/>
                    </a:lnTo>
                    <a:lnTo>
                      <a:pt x="436562" y="42333"/>
                    </a:lnTo>
                    <a:lnTo>
                      <a:pt x="433916" y="39688"/>
                    </a:lnTo>
                    <a:lnTo>
                      <a:pt x="433916" y="37042"/>
                    </a:lnTo>
                    <a:lnTo>
                      <a:pt x="433916" y="34396"/>
                    </a:lnTo>
                    <a:lnTo>
                      <a:pt x="433916" y="31750"/>
                    </a:lnTo>
                    <a:lnTo>
                      <a:pt x="433916" y="29104"/>
                    </a:lnTo>
                    <a:lnTo>
                      <a:pt x="433916" y="26458"/>
                    </a:lnTo>
                    <a:lnTo>
                      <a:pt x="436562" y="26458"/>
                    </a:lnTo>
                    <a:lnTo>
                      <a:pt x="439208" y="26458"/>
                    </a:lnTo>
                    <a:lnTo>
                      <a:pt x="439208" y="23813"/>
                    </a:lnTo>
                    <a:lnTo>
                      <a:pt x="441853" y="21167"/>
                    </a:lnTo>
                    <a:lnTo>
                      <a:pt x="444499" y="21167"/>
                    </a:lnTo>
                    <a:lnTo>
                      <a:pt x="447145" y="21167"/>
                    </a:lnTo>
                    <a:lnTo>
                      <a:pt x="449791" y="18521"/>
                    </a:lnTo>
                    <a:close/>
                    <a:moveTo>
                      <a:pt x="23812" y="0"/>
                    </a:moveTo>
                    <a:lnTo>
                      <a:pt x="29104" y="0"/>
                    </a:lnTo>
                    <a:lnTo>
                      <a:pt x="31750" y="0"/>
                    </a:lnTo>
                    <a:lnTo>
                      <a:pt x="34396" y="0"/>
                    </a:lnTo>
                    <a:lnTo>
                      <a:pt x="39687" y="2646"/>
                    </a:lnTo>
                    <a:lnTo>
                      <a:pt x="47625" y="5292"/>
                    </a:lnTo>
                    <a:lnTo>
                      <a:pt x="60854" y="5292"/>
                    </a:lnTo>
                    <a:lnTo>
                      <a:pt x="71437" y="2646"/>
                    </a:lnTo>
                    <a:lnTo>
                      <a:pt x="76729" y="2646"/>
                    </a:lnTo>
                    <a:lnTo>
                      <a:pt x="79375" y="2646"/>
                    </a:lnTo>
                    <a:lnTo>
                      <a:pt x="82021" y="2646"/>
                    </a:lnTo>
                    <a:lnTo>
                      <a:pt x="111125" y="5292"/>
                    </a:lnTo>
                    <a:lnTo>
                      <a:pt x="121708" y="5292"/>
                    </a:lnTo>
                    <a:lnTo>
                      <a:pt x="127000" y="2646"/>
                    </a:lnTo>
                    <a:lnTo>
                      <a:pt x="129646" y="2646"/>
                    </a:lnTo>
                    <a:lnTo>
                      <a:pt x="137583" y="7937"/>
                    </a:lnTo>
                    <a:lnTo>
                      <a:pt x="140229" y="7937"/>
                    </a:lnTo>
                    <a:lnTo>
                      <a:pt x="142875" y="5292"/>
                    </a:lnTo>
                    <a:lnTo>
                      <a:pt x="145521" y="5292"/>
                    </a:lnTo>
                    <a:lnTo>
                      <a:pt x="158750" y="7937"/>
                    </a:lnTo>
                    <a:lnTo>
                      <a:pt x="164042" y="7937"/>
                    </a:lnTo>
                    <a:lnTo>
                      <a:pt x="171979" y="5292"/>
                    </a:lnTo>
                    <a:lnTo>
                      <a:pt x="174625" y="5292"/>
                    </a:lnTo>
                    <a:lnTo>
                      <a:pt x="179917" y="5292"/>
                    </a:lnTo>
                    <a:lnTo>
                      <a:pt x="182563" y="5292"/>
                    </a:lnTo>
                    <a:lnTo>
                      <a:pt x="185209" y="7937"/>
                    </a:lnTo>
                    <a:lnTo>
                      <a:pt x="187854" y="7937"/>
                    </a:lnTo>
                    <a:lnTo>
                      <a:pt x="190500" y="7937"/>
                    </a:lnTo>
                    <a:lnTo>
                      <a:pt x="190500" y="10583"/>
                    </a:lnTo>
                    <a:lnTo>
                      <a:pt x="190500" y="13229"/>
                    </a:lnTo>
                    <a:lnTo>
                      <a:pt x="195792" y="13229"/>
                    </a:lnTo>
                    <a:lnTo>
                      <a:pt x="198438" y="13229"/>
                    </a:lnTo>
                    <a:lnTo>
                      <a:pt x="201084" y="15875"/>
                    </a:lnTo>
                    <a:lnTo>
                      <a:pt x="203729" y="18521"/>
                    </a:lnTo>
                    <a:lnTo>
                      <a:pt x="209021" y="18521"/>
                    </a:lnTo>
                    <a:lnTo>
                      <a:pt x="214313" y="18521"/>
                    </a:lnTo>
                    <a:lnTo>
                      <a:pt x="222250" y="23813"/>
                    </a:lnTo>
                    <a:lnTo>
                      <a:pt x="230188" y="26458"/>
                    </a:lnTo>
                    <a:lnTo>
                      <a:pt x="235479" y="29104"/>
                    </a:lnTo>
                    <a:lnTo>
                      <a:pt x="240771" y="29104"/>
                    </a:lnTo>
                    <a:lnTo>
                      <a:pt x="243417" y="23813"/>
                    </a:lnTo>
                    <a:lnTo>
                      <a:pt x="246063" y="23813"/>
                    </a:lnTo>
                    <a:lnTo>
                      <a:pt x="251354" y="26458"/>
                    </a:lnTo>
                    <a:lnTo>
                      <a:pt x="256646" y="29104"/>
                    </a:lnTo>
                    <a:lnTo>
                      <a:pt x="259292" y="29104"/>
                    </a:lnTo>
                    <a:lnTo>
                      <a:pt x="259292" y="31750"/>
                    </a:lnTo>
                    <a:lnTo>
                      <a:pt x="261938" y="31750"/>
                    </a:lnTo>
                    <a:lnTo>
                      <a:pt x="264584" y="31750"/>
                    </a:lnTo>
                    <a:lnTo>
                      <a:pt x="267229" y="31750"/>
                    </a:lnTo>
                    <a:lnTo>
                      <a:pt x="272521" y="29104"/>
                    </a:lnTo>
                    <a:lnTo>
                      <a:pt x="275167" y="29104"/>
                    </a:lnTo>
                    <a:lnTo>
                      <a:pt x="280459" y="31750"/>
                    </a:lnTo>
                    <a:lnTo>
                      <a:pt x="283104" y="31750"/>
                    </a:lnTo>
                    <a:lnTo>
                      <a:pt x="285750" y="29104"/>
                    </a:lnTo>
                    <a:lnTo>
                      <a:pt x="288396" y="29104"/>
                    </a:lnTo>
                    <a:lnTo>
                      <a:pt x="296334" y="29104"/>
                    </a:lnTo>
                    <a:lnTo>
                      <a:pt x="301625" y="26458"/>
                    </a:lnTo>
                    <a:lnTo>
                      <a:pt x="304271" y="29104"/>
                    </a:lnTo>
                    <a:lnTo>
                      <a:pt x="309563" y="31750"/>
                    </a:lnTo>
                    <a:lnTo>
                      <a:pt x="306917" y="34396"/>
                    </a:lnTo>
                    <a:lnTo>
                      <a:pt x="304271" y="34396"/>
                    </a:lnTo>
                    <a:lnTo>
                      <a:pt x="304271" y="37042"/>
                    </a:lnTo>
                    <a:lnTo>
                      <a:pt x="306917" y="37042"/>
                    </a:lnTo>
                    <a:lnTo>
                      <a:pt x="304271" y="39688"/>
                    </a:lnTo>
                    <a:lnTo>
                      <a:pt x="304271" y="44979"/>
                    </a:lnTo>
                    <a:lnTo>
                      <a:pt x="304271" y="50271"/>
                    </a:lnTo>
                    <a:lnTo>
                      <a:pt x="301625" y="50271"/>
                    </a:lnTo>
                    <a:lnTo>
                      <a:pt x="298979" y="52917"/>
                    </a:lnTo>
                    <a:lnTo>
                      <a:pt x="291042" y="55563"/>
                    </a:lnTo>
                    <a:lnTo>
                      <a:pt x="283104" y="60854"/>
                    </a:lnTo>
                    <a:lnTo>
                      <a:pt x="280459" y="63500"/>
                    </a:lnTo>
                    <a:lnTo>
                      <a:pt x="275167" y="63500"/>
                    </a:lnTo>
                    <a:lnTo>
                      <a:pt x="259292" y="71438"/>
                    </a:lnTo>
                    <a:lnTo>
                      <a:pt x="246063" y="76729"/>
                    </a:lnTo>
                    <a:lnTo>
                      <a:pt x="246063" y="79375"/>
                    </a:lnTo>
                    <a:lnTo>
                      <a:pt x="246063" y="84667"/>
                    </a:lnTo>
                    <a:lnTo>
                      <a:pt x="243417" y="87312"/>
                    </a:lnTo>
                    <a:lnTo>
                      <a:pt x="240771" y="84667"/>
                    </a:lnTo>
                    <a:lnTo>
                      <a:pt x="238125" y="89958"/>
                    </a:lnTo>
                    <a:lnTo>
                      <a:pt x="227542" y="100542"/>
                    </a:lnTo>
                    <a:lnTo>
                      <a:pt x="222250" y="103187"/>
                    </a:lnTo>
                    <a:lnTo>
                      <a:pt x="216959" y="108479"/>
                    </a:lnTo>
                    <a:lnTo>
                      <a:pt x="214313" y="113771"/>
                    </a:lnTo>
                    <a:lnTo>
                      <a:pt x="214313" y="119062"/>
                    </a:lnTo>
                    <a:lnTo>
                      <a:pt x="216959" y="127000"/>
                    </a:lnTo>
                    <a:lnTo>
                      <a:pt x="222250" y="129646"/>
                    </a:lnTo>
                    <a:lnTo>
                      <a:pt x="224896" y="132292"/>
                    </a:lnTo>
                    <a:lnTo>
                      <a:pt x="227542" y="132292"/>
                    </a:lnTo>
                    <a:lnTo>
                      <a:pt x="227542" y="134937"/>
                    </a:lnTo>
                    <a:lnTo>
                      <a:pt x="222250" y="137583"/>
                    </a:lnTo>
                    <a:lnTo>
                      <a:pt x="219604" y="142875"/>
                    </a:lnTo>
                    <a:lnTo>
                      <a:pt x="219604" y="145521"/>
                    </a:lnTo>
                    <a:lnTo>
                      <a:pt x="216959" y="148167"/>
                    </a:lnTo>
                    <a:lnTo>
                      <a:pt x="216959" y="150812"/>
                    </a:lnTo>
                    <a:lnTo>
                      <a:pt x="216959" y="153458"/>
                    </a:lnTo>
                    <a:lnTo>
                      <a:pt x="214313" y="153458"/>
                    </a:lnTo>
                    <a:lnTo>
                      <a:pt x="214313" y="156104"/>
                    </a:lnTo>
                    <a:lnTo>
                      <a:pt x="214313" y="161396"/>
                    </a:lnTo>
                    <a:lnTo>
                      <a:pt x="214313" y="164042"/>
                    </a:lnTo>
                    <a:lnTo>
                      <a:pt x="211667" y="166687"/>
                    </a:lnTo>
                    <a:lnTo>
                      <a:pt x="206375" y="166687"/>
                    </a:lnTo>
                    <a:lnTo>
                      <a:pt x="201084" y="169333"/>
                    </a:lnTo>
                    <a:lnTo>
                      <a:pt x="198438" y="171979"/>
                    </a:lnTo>
                    <a:lnTo>
                      <a:pt x="193146" y="174625"/>
                    </a:lnTo>
                    <a:lnTo>
                      <a:pt x="185209" y="179917"/>
                    </a:lnTo>
                    <a:lnTo>
                      <a:pt x="182563" y="190500"/>
                    </a:lnTo>
                    <a:lnTo>
                      <a:pt x="179917" y="193146"/>
                    </a:lnTo>
                    <a:lnTo>
                      <a:pt x="177271" y="193146"/>
                    </a:lnTo>
                    <a:lnTo>
                      <a:pt x="174625" y="193146"/>
                    </a:lnTo>
                    <a:lnTo>
                      <a:pt x="169333" y="195792"/>
                    </a:lnTo>
                    <a:lnTo>
                      <a:pt x="156104" y="195792"/>
                    </a:lnTo>
                    <a:lnTo>
                      <a:pt x="148167" y="198437"/>
                    </a:lnTo>
                    <a:lnTo>
                      <a:pt x="140229" y="201083"/>
                    </a:lnTo>
                    <a:lnTo>
                      <a:pt x="132292" y="203729"/>
                    </a:lnTo>
                    <a:lnTo>
                      <a:pt x="127000" y="203729"/>
                    </a:lnTo>
                    <a:lnTo>
                      <a:pt x="121708" y="203729"/>
                    </a:lnTo>
                    <a:lnTo>
                      <a:pt x="108479" y="209021"/>
                    </a:lnTo>
                    <a:lnTo>
                      <a:pt x="100542" y="214312"/>
                    </a:lnTo>
                    <a:lnTo>
                      <a:pt x="95250" y="216958"/>
                    </a:lnTo>
                    <a:lnTo>
                      <a:pt x="89958" y="216958"/>
                    </a:lnTo>
                    <a:lnTo>
                      <a:pt x="87313" y="216958"/>
                    </a:lnTo>
                    <a:lnTo>
                      <a:pt x="84667" y="214312"/>
                    </a:lnTo>
                    <a:lnTo>
                      <a:pt x="79375" y="214312"/>
                    </a:lnTo>
                    <a:lnTo>
                      <a:pt x="76729" y="209021"/>
                    </a:lnTo>
                    <a:lnTo>
                      <a:pt x="79375" y="206375"/>
                    </a:lnTo>
                    <a:lnTo>
                      <a:pt x="79375" y="203729"/>
                    </a:lnTo>
                    <a:lnTo>
                      <a:pt x="76729" y="203729"/>
                    </a:lnTo>
                    <a:lnTo>
                      <a:pt x="74083" y="201083"/>
                    </a:lnTo>
                    <a:lnTo>
                      <a:pt x="76729" y="198437"/>
                    </a:lnTo>
                    <a:lnTo>
                      <a:pt x="74083" y="198437"/>
                    </a:lnTo>
                    <a:lnTo>
                      <a:pt x="68792" y="195792"/>
                    </a:lnTo>
                    <a:lnTo>
                      <a:pt x="63500" y="193146"/>
                    </a:lnTo>
                    <a:lnTo>
                      <a:pt x="58208" y="190500"/>
                    </a:lnTo>
                    <a:lnTo>
                      <a:pt x="55562" y="190500"/>
                    </a:lnTo>
                    <a:lnTo>
                      <a:pt x="55562" y="187854"/>
                    </a:lnTo>
                    <a:lnTo>
                      <a:pt x="47625" y="187854"/>
                    </a:lnTo>
                    <a:lnTo>
                      <a:pt x="39687" y="187854"/>
                    </a:lnTo>
                    <a:lnTo>
                      <a:pt x="34396" y="187854"/>
                    </a:lnTo>
                    <a:lnTo>
                      <a:pt x="31750" y="185208"/>
                    </a:lnTo>
                    <a:lnTo>
                      <a:pt x="29104" y="182562"/>
                    </a:lnTo>
                    <a:lnTo>
                      <a:pt x="29104" y="179917"/>
                    </a:lnTo>
                    <a:lnTo>
                      <a:pt x="31750" y="174625"/>
                    </a:lnTo>
                    <a:lnTo>
                      <a:pt x="37042" y="166687"/>
                    </a:lnTo>
                    <a:lnTo>
                      <a:pt x="39687" y="161396"/>
                    </a:lnTo>
                    <a:lnTo>
                      <a:pt x="39687" y="158750"/>
                    </a:lnTo>
                    <a:lnTo>
                      <a:pt x="37042" y="153458"/>
                    </a:lnTo>
                    <a:lnTo>
                      <a:pt x="34396" y="150812"/>
                    </a:lnTo>
                    <a:lnTo>
                      <a:pt x="34396" y="145521"/>
                    </a:lnTo>
                    <a:lnTo>
                      <a:pt x="39687" y="140229"/>
                    </a:lnTo>
                    <a:lnTo>
                      <a:pt x="42333" y="134937"/>
                    </a:lnTo>
                    <a:lnTo>
                      <a:pt x="39687" y="129646"/>
                    </a:lnTo>
                    <a:lnTo>
                      <a:pt x="34396" y="116417"/>
                    </a:lnTo>
                    <a:lnTo>
                      <a:pt x="31750" y="113771"/>
                    </a:lnTo>
                    <a:lnTo>
                      <a:pt x="34396" y="113771"/>
                    </a:lnTo>
                    <a:lnTo>
                      <a:pt x="42333" y="113771"/>
                    </a:lnTo>
                    <a:lnTo>
                      <a:pt x="44979" y="111125"/>
                    </a:lnTo>
                    <a:lnTo>
                      <a:pt x="44979" y="108479"/>
                    </a:lnTo>
                    <a:lnTo>
                      <a:pt x="47625" y="100542"/>
                    </a:lnTo>
                    <a:lnTo>
                      <a:pt x="47625" y="95250"/>
                    </a:lnTo>
                    <a:lnTo>
                      <a:pt x="44979" y="95250"/>
                    </a:lnTo>
                    <a:lnTo>
                      <a:pt x="44979" y="92604"/>
                    </a:lnTo>
                    <a:lnTo>
                      <a:pt x="47625" y="89958"/>
                    </a:lnTo>
                    <a:lnTo>
                      <a:pt x="47625" y="87312"/>
                    </a:lnTo>
                    <a:lnTo>
                      <a:pt x="47625" y="82021"/>
                    </a:lnTo>
                    <a:lnTo>
                      <a:pt x="44979" y="76729"/>
                    </a:lnTo>
                    <a:lnTo>
                      <a:pt x="47625" y="76729"/>
                    </a:lnTo>
                    <a:lnTo>
                      <a:pt x="50271" y="74083"/>
                    </a:lnTo>
                    <a:lnTo>
                      <a:pt x="52917" y="68792"/>
                    </a:lnTo>
                    <a:lnTo>
                      <a:pt x="55562" y="63500"/>
                    </a:lnTo>
                    <a:lnTo>
                      <a:pt x="60854" y="60854"/>
                    </a:lnTo>
                    <a:lnTo>
                      <a:pt x="60854" y="58208"/>
                    </a:lnTo>
                    <a:lnTo>
                      <a:pt x="58208" y="58208"/>
                    </a:lnTo>
                    <a:lnTo>
                      <a:pt x="58208" y="55563"/>
                    </a:lnTo>
                    <a:lnTo>
                      <a:pt x="55562" y="52917"/>
                    </a:lnTo>
                    <a:lnTo>
                      <a:pt x="52917" y="50271"/>
                    </a:lnTo>
                    <a:lnTo>
                      <a:pt x="47625" y="52917"/>
                    </a:lnTo>
                    <a:lnTo>
                      <a:pt x="44979" y="52917"/>
                    </a:lnTo>
                    <a:lnTo>
                      <a:pt x="42333" y="52917"/>
                    </a:lnTo>
                    <a:lnTo>
                      <a:pt x="37042" y="50271"/>
                    </a:lnTo>
                    <a:lnTo>
                      <a:pt x="29104" y="52917"/>
                    </a:lnTo>
                    <a:lnTo>
                      <a:pt x="26458" y="52917"/>
                    </a:lnTo>
                    <a:lnTo>
                      <a:pt x="26458" y="50271"/>
                    </a:lnTo>
                    <a:lnTo>
                      <a:pt x="26458" y="47625"/>
                    </a:lnTo>
                    <a:lnTo>
                      <a:pt x="26458" y="44979"/>
                    </a:lnTo>
                    <a:lnTo>
                      <a:pt x="18521" y="44979"/>
                    </a:lnTo>
                    <a:lnTo>
                      <a:pt x="13229" y="44979"/>
                    </a:lnTo>
                    <a:lnTo>
                      <a:pt x="7937" y="47625"/>
                    </a:lnTo>
                    <a:lnTo>
                      <a:pt x="5292" y="42333"/>
                    </a:lnTo>
                    <a:lnTo>
                      <a:pt x="7937" y="39688"/>
                    </a:lnTo>
                    <a:lnTo>
                      <a:pt x="13229" y="37042"/>
                    </a:lnTo>
                    <a:lnTo>
                      <a:pt x="10583" y="37042"/>
                    </a:lnTo>
                    <a:lnTo>
                      <a:pt x="7937" y="37042"/>
                    </a:lnTo>
                    <a:lnTo>
                      <a:pt x="7937" y="34396"/>
                    </a:lnTo>
                    <a:lnTo>
                      <a:pt x="7937" y="29104"/>
                    </a:lnTo>
                    <a:lnTo>
                      <a:pt x="5292" y="26458"/>
                    </a:lnTo>
                    <a:lnTo>
                      <a:pt x="2646" y="26458"/>
                    </a:lnTo>
                    <a:lnTo>
                      <a:pt x="5292" y="23813"/>
                    </a:lnTo>
                    <a:lnTo>
                      <a:pt x="5292" y="21167"/>
                    </a:lnTo>
                    <a:lnTo>
                      <a:pt x="2646" y="18521"/>
                    </a:lnTo>
                    <a:lnTo>
                      <a:pt x="0" y="18521"/>
                    </a:lnTo>
                    <a:lnTo>
                      <a:pt x="0" y="15875"/>
                    </a:lnTo>
                    <a:lnTo>
                      <a:pt x="0" y="13229"/>
                    </a:lnTo>
                    <a:lnTo>
                      <a:pt x="7937" y="10583"/>
                    </a:lnTo>
                    <a:lnTo>
                      <a:pt x="10583" y="7937"/>
                    </a:lnTo>
                    <a:lnTo>
                      <a:pt x="15875" y="7937"/>
                    </a:lnTo>
                    <a:lnTo>
                      <a:pt x="18521" y="7937"/>
                    </a:lnTo>
                    <a:lnTo>
                      <a:pt x="23812" y="5292"/>
                    </a:lnTo>
                    <a:lnTo>
                      <a:pt x="21167"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5" name="Sweden">
                <a:extLst>
                  <a:ext uri="{FF2B5EF4-FFF2-40B4-BE49-F238E27FC236}">
                    <a16:creationId xmlns:a16="http://schemas.microsoft.com/office/drawing/2014/main" id="{930C28D8-DE3D-422B-95E1-601628D5BDBA}"/>
                  </a:ext>
                </a:extLst>
              </p:cNvPr>
              <p:cNvSpPr>
                <a:spLocks/>
              </p:cNvSpPr>
              <p:nvPr/>
            </p:nvSpPr>
            <p:spPr bwMode="auto">
              <a:xfrm>
                <a:off x="4283383" y="420053"/>
                <a:ext cx="279138" cy="314780"/>
              </a:xfrm>
              <a:custGeom>
                <a:avLst/>
                <a:gdLst/>
                <a:ahLst/>
                <a:cxnLst>
                  <a:cxn ang="0">
                    <a:pos x="152" y="8"/>
                  </a:cxn>
                  <a:cxn ang="0">
                    <a:pos x="176" y="18"/>
                  </a:cxn>
                  <a:cxn ang="0">
                    <a:pos x="180" y="24"/>
                  </a:cxn>
                  <a:cxn ang="0">
                    <a:pos x="190" y="36"/>
                  </a:cxn>
                  <a:cxn ang="0">
                    <a:pos x="194" y="46"/>
                  </a:cxn>
                  <a:cxn ang="0">
                    <a:pos x="188" y="50"/>
                  </a:cxn>
                  <a:cxn ang="0">
                    <a:pos x="174" y="48"/>
                  </a:cxn>
                  <a:cxn ang="0">
                    <a:pos x="166" y="52"/>
                  </a:cxn>
                  <a:cxn ang="0">
                    <a:pos x="160" y="58"/>
                  </a:cxn>
                  <a:cxn ang="0">
                    <a:pos x="150" y="74"/>
                  </a:cxn>
                  <a:cxn ang="0">
                    <a:pos x="138" y="80"/>
                  </a:cxn>
                  <a:cxn ang="0">
                    <a:pos x="130" y="84"/>
                  </a:cxn>
                  <a:cxn ang="0">
                    <a:pos x="116" y="86"/>
                  </a:cxn>
                  <a:cxn ang="0">
                    <a:pos x="108" y="90"/>
                  </a:cxn>
                  <a:cxn ang="0">
                    <a:pos x="102" y="92"/>
                  </a:cxn>
                  <a:cxn ang="0">
                    <a:pos x="100" y="108"/>
                  </a:cxn>
                  <a:cxn ang="0">
                    <a:pos x="104" y="126"/>
                  </a:cxn>
                  <a:cxn ang="0">
                    <a:pos x="114" y="126"/>
                  </a:cxn>
                  <a:cxn ang="0">
                    <a:pos x="128" y="134"/>
                  </a:cxn>
                  <a:cxn ang="0">
                    <a:pos x="124" y="140"/>
                  </a:cxn>
                  <a:cxn ang="0">
                    <a:pos x="108" y="138"/>
                  </a:cxn>
                  <a:cxn ang="0">
                    <a:pos x="130" y="140"/>
                  </a:cxn>
                  <a:cxn ang="0">
                    <a:pos x="118" y="150"/>
                  </a:cxn>
                  <a:cxn ang="0">
                    <a:pos x="110" y="148"/>
                  </a:cxn>
                  <a:cxn ang="0">
                    <a:pos x="94" y="152"/>
                  </a:cxn>
                  <a:cxn ang="0">
                    <a:pos x="102" y="158"/>
                  </a:cxn>
                  <a:cxn ang="0">
                    <a:pos x="100" y="164"/>
                  </a:cxn>
                  <a:cxn ang="0">
                    <a:pos x="100" y="176"/>
                  </a:cxn>
                  <a:cxn ang="0">
                    <a:pos x="96" y="192"/>
                  </a:cxn>
                  <a:cxn ang="0">
                    <a:pos x="84" y="202"/>
                  </a:cxn>
                  <a:cxn ang="0">
                    <a:pos x="72" y="202"/>
                  </a:cxn>
                  <a:cxn ang="0">
                    <a:pos x="66" y="210"/>
                  </a:cxn>
                  <a:cxn ang="0">
                    <a:pos x="66" y="214"/>
                  </a:cxn>
                  <a:cxn ang="0">
                    <a:pos x="44" y="216"/>
                  </a:cxn>
                  <a:cxn ang="0">
                    <a:pos x="32" y="200"/>
                  </a:cxn>
                  <a:cxn ang="0">
                    <a:pos x="36" y="196"/>
                  </a:cxn>
                  <a:cxn ang="0">
                    <a:pos x="28" y="188"/>
                  </a:cxn>
                  <a:cxn ang="0">
                    <a:pos x="18" y="174"/>
                  </a:cxn>
                  <a:cxn ang="0">
                    <a:pos x="14" y="168"/>
                  </a:cxn>
                  <a:cxn ang="0">
                    <a:pos x="10" y="164"/>
                  </a:cxn>
                  <a:cxn ang="0">
                    <a:pos x="4" y="156"/>
                  </a:cxn>
                  <a:cxn ang="0">
                    <a:pos x="6" y="152"/>
                  </a:cxn>
                  <a:cxn ang="0">
                    <a:pos x="6" y="144"/>
                  </a:cxn>
                  <a:cxn ang="0">
                    <a:pos x="10" y="136"/>
                  </a:cxn>
                  <a:cxn ang="0">
                    <a:pos x="16" y="116"/>
                  </a:cxn>
                  <a:cxn ang="0">
                    <a:pos x="20" y="108"/>
                  </a:cxn>
                  <a:cxn ang="0">
                    <a:pos x="14" y="96"/>
                  </a:cxn>
                  <a:cxn ang="0">
                    <a:pos x="12" y="80"/>
                  </a:cxn>
                  <a:cxn ang="0">
                    <a:pos x="26" y="68"/>
                  </a:cxn>
                  <a:cxn ang="0">
                    <a:pos x="44" y="60"/>
                  </a:cxn>
                  <a:cxn ang="0">
                    <a:pos x="48" y="44"/>
                  </a:cxn>
                  <a:cxn ang="0">
                    <a:pos x="56" y="36"/>
                  </a:cxn>
                  <a:cxn ang="0">
                    <a:pos x="64" y="30"/>
                  </a:cxn>
                  <a:cxn ang="0">
                    <a:pos x="90" y="10"/>
                  </a:cxn>
                  <a:cxn ang="0">
                    <a:pos x="108" y="10"/>
                  </a:cxn>
                  <a:cxn ang="0">
                    <a:pos x="134" y="0"/>
                  </a:cxn>
                </a:cxnLst>
                <a:rect l="0" t="0" r="r" b="b"/>
                <a:pathLst>
                  <a:path w="194" h="216">
                    <a:moveTo>
                      <a:pt x="134" y="0"/>
                    </a:moveTo>
                    <a:lnTo>
                      <a:pt x="134" y="0"/>
                    </a:lnTo>
                    <a:lnTo>
                      <a:pt x="138" y="4"/>
                    </a:lnTo>
                    <a:lnTo>
                      <a:pt x="142" y="6"/>
                    </a:lnTo>
                    <a:lnTo>
                      <a:pt x="152" y="8"/>
                    </a:lnTo>
                    <a:lnTo>
                      <a:pt x="162" y="8"/>
                    </a:lnTo>
                    <a:lnTo>
                      <a:pt x="170" y="12"/>
                    </a:lnTo>
                    <a:lnTo>
                      <a:pt x="170" y="12"/>
                    </a:lnTo>
                    <a:lnTo>
                      <a:pt x="176" y="16"/>
                    </a:lnTo>
                    <a:lnTo>
                      <a:pt x="176" y="18"/>
                    </a:lnTo>
                    <a:lnTo>
                      <a:pt x="176" y="20"/>
                    </a:lnTo>
                    <a:lnTo>
                      <a:pt x="178" y="22"/>
                    </a:lnTo>
                    <a:lnTo>
                      <a:pt x="178" y="22"/>
                    </a:lnTo>
                    <a:lnTo>
                      <a:pt x="180" y="22"/>
                    </a:lnTo>
                    <a:lnTo>
                      <a:pt x="180" y="24"/>
                    </a:lnTo>
                    <a:lnTo>
                      <a:pt x="180" y="26"/>
                    </a:lnTo>
                    <a:lnTo>
                      <a:pt x="184" y="30"/>
                    </a:lnTo>
                    <a:lnTo>
                      <a:pt x="184" y="30"/>
                    </a:lnTo>
                    <a:lnTo>
                      <a:pt x="188" y="34"/>
                    </a:lnTo>
                    <a:lnTo>
                      <a:pt x="190" y="36"/>
                    </a:lnTo>
                    <a:lnTo>
                      <a:pt x="190" y="40"/>
                    </a:lnTo>
                    <a:lnTo>
                      <a:pt x="190" y="44"/>
                    </a:lnTo>
                    <a:lnTo>
                      <a:pt x="190" y="44"/>
                    </a:lnTo>
                    <a:lnTo>
                      <a:pt x="194" y="46"/>
                    </a:lnTo>
                    <a:lnTo>
                      <a:pt x="194" y="46"/>
                    </a:lnTo>
                    <a:lnTo>
                      <a:pt x="192" y="50"/>
                    </a:lnTo>
                    <a:lnTo>
                      <a:pt x="190" y="50"/>
                    </a:lnTo>
                    <a:lnTo>
                      <a:pt x="188" y="48"/>
                    </a:lnTo>
                    <a:lnTo>
                      <a:pt x="188" y="50"/>
                    </a:lnTo>
                    <a:lnTo>
                      <a:pt x="188" y="50"/>
                    </a:lnTo>
                    <a:lnTo>
                      <a:pt x="186" y="52"/>
                    </a:lnTo>
                    <a:lnTo>
                      <a:pt x="182" y="50"/>
                    </a:lnTo>
                    <a:lnTo>
                      <a:pt x="180" y="48"/>
                    </a:lnTo>
                    <a:lnTo>
                      <a:pt x="174" y="48"/>
                    </a:lnTo>
                    <a:lnTo>
                      <a:pt x="174" y="48"/>
                    </a:lnTo>
                    <a:lnTo>
                      <a:pt x="170" y="48"/>
                    </a:lnTo>
                    <a:lnTo>
                      <a:pt x="168" y="50"/>
                    </a:lnTo>
                    <a:lnTo>
                      <a:pt x="168" y="50"/>
                    </a:lnTo>
                    <a:lnTo>
                      <a:pt x="168" y="52"/>
                    </a:lnTo>
                    <a:lnTo>
                      <a:pt x="166" y="52"/>
                    </a:lnTo>
                    <a:lnTo>
                      <a:pt x="164" y="52"/>
                    </a:lnTo>
                    <a:lnTo>
                      <a:pt x="160" y="54"/>
                    </a:lnTo>
                    <a:lnTo>
                      <a:pt x="160" y="54"/>
                    </a:lnTo>
                    <a:lnTo>
                      <a:pt x="158" y="56"/>
                    </a:lnTo>
                    <a:lnTo>
                      <a:pt x="160" y="58"/>
                    </a:lnTo>
                    <a:lnTo>
                      <a:pt x="162" y="60"/>
                    </a:lnTo>
                    <a:lnTo>
                      <a:pt x="160" y="64"/>
                    </a:lnTo>
                    <a:lnTo>
                      <a:pt x="160" y="64"/>
                    </a:lnTo>
                    <a:lnTo>
                      <a:pt x="154" y="70"/>
                    </a:lnTo>
                    <a:lnTo>
                      <a:pt x="150" y="74"/>
                    </a:lnTo>
                    <a:lnTo>
                      <a:pt x="150" y="74"/>
                    </a:lnTo>
                    <a:lnTo>
                      <a:pt x="148" y="78"/>
                    </a:lnTo>
                    <a:lnTo>
                      <a:pt x="144" y="78"/>
                    </a:lnTo>
                    <a:lnTo>
                      <a:pt x="142" y="78"/>
                    </a:lnTo>
                    <a:lnTo>
                      <a:pt x="138" y="80"/>
                    </a:lnTo>
                    <a:lnTo>
                      <a:pt x="138" y="80"/>
                    </a:lnTo>
                    <a:lnTo>
                      <a:pt x="136" y="82"/>
                    </a:lnTo>
                    <a:lnTo>
                      <a:pt x="134" y="82"/>
                    </a:lnTo>
                    <a:lnTo>
                      <a:pt x="132" y="82"/>
                    </a:lnTo>
                    <a:lnTo>
                      <a:pt x="130" y="84"/>
                    </a:lnTo>
                    <a:lnTo>
                      <a:pt x="130" y="84"/>
                    </a:lnTo>
                    <a:lnTo>
                      <a:pt x="126" y="86"/>
                    </a:lnTo>
                    <a:lnTo>
                      <a:pt x="122" y="86"/>
                    </a:lnTo>
                    <a:lnTo>
                      <a:pt x="120" y="84"/>
                    </a:lnTo>
                    <a:lnTo>
                      <a:pt x="116" y="86"/>
                    </a:lnTo>
                    <a:lnTo>
                      <a:pt x="116" y="86"/>
                    </a:lnTo>
                    <a:lnTo>
                      <a:pt x="112" y="88"/>
                    </a:lnTo>
                    <a:lnTo>
                      <a:pt x="112" y="88"/>
                    </a:lnTo>
                    <a:lnTo>
                      <a:pt x="110" y="88"/>
                    </a:lnTo>
                    <a:lnTo>
                      <a:pt x="108" y="90"/>
                    </a:lnTo>
                    <a:lnTo>
                      <a:pt x="108" y="90"/>
                    </a:lnTo>
                    <a:lnTo>
                      <a:pt x="106" y="92"/>
                    </a:lnTo>
                    <a:lnTo>
                      <a:pt x="104" y="90"/>
                    </a:lnTo>
                    <a:lnTo>
                      <a:pt x="102" y="90"/>
                    </a:lnTo>
                    <a:lnTo>
                      <a:pt x="102" y="92"/>
                    </a:lnTo>
                    <a:lnTo>
                      <a:pt x="102" y="92"/>
                    </a:lnTo>
                    <a:lnTo>
                      <a:pt x="102" y="98"/>
                    </a:lnTo>
                    <a:lnTo>
                      <a:pt x="102" y="102"/>
                    </a:lnTo>
                    <a:lnTo>
                      <a:pt x="100" y="104"/>
                    </a:lnTo>
                    <a:lnTo>
                      <a:pt x="100" y="108"/>
                    </a:lnTo>
                    <a:lnTo>
                      <a:pt x="100" y="108"/>
                    </a:lnTo>
                    <a:lnTo>
                      <a:pt x="100" y="112"/>
                    </a:lnTo>
                    <a:lnTo>
                      <a:pt x="98" y="116"/>
                    </a:lnTo>
                    <a:lnTo>
                      <a:pt x="100" y="120"/>
                    </a:lnTo>
                    <a:lnTo>
                      <a:pt x="104" y="126"/>
                    </a:lnTo>
                    <a:lnTo>
                      <a:pt x="104" y="126"/>
                    </a:lnTo>
                    <a:lnTo>
                      <a:pt x="110" y="128"/>
                    </a:lnTo>
                    <a:lnTo>
                      <a:pt x="112" y="128"/>
                    </a:lnTo>
                    <a:lnTo>
                      <a:pt x="112" y="126"/>
                    </a:lnTo>
                    <a:lnTo>
                      <a:pt x="114" y="126"/>
                    </a:lnTo>
                    <a:lnTo>
                      <a:pt x="114" y="126"/>
                    </a:lnTo>
                    <a:lnTo>
                      <a:pt x="118" y="128"/>
                    </a:lnTo>
                    <a:lnTo>
                      <a:pt x="124" y="132"/>
                    </a:lnTo>
                    <a:lnTo>
                      <a:pt x="124" y="132"/>
                    </a:lnTo>
                    <a:lnTo>
                      <a:pt x="128" y="134"/>
                    </a:lnTo>
                    <a:lnTo>
                      <a:pt x="132" y="136"/>
                    </a:lnTo>
                    <a:lnTo>
                      <a:pt x="132" y="136"/>
                    </a:lnTo>
                    <a:lnTo>
                      <a:pt x="130" y="138"/>
                    </a:lnTo>
                    <a:lnTo>
                      <a:pt x="130" y="138"/>
                    </a:lnTo>
                    <a:lnTo>
                      <a:pt x="124" y="140"/>
                    </a:lnTo>
                    <a:lnTo>
                      <a:pt x="122" y="140"/>
                    </a:lnTo>
                    <a:lnTo>
                      <a:pt x="120" y="140"/>
                    </a:lnTo>
                    <a:lnTo>
                      <a:pt x="120" y="140"/>
                    </a:lnTo>
                    <a:lnTo>
                      <a:pt x="114" y="138"/>
                    </a:lnTo>
                    <a:lnTo>
                      <a:pt x="108" y="138"/>
                    </a:lnTo>
                    <a:lnTo>
                      <a:pt x="108" y="138"/>
                    </a:lnTo>
                    <a:lnTo>
                      <a:pt x="116" y="140"/>
                    </a:lnTo>
                    <a:lnTo>
                      <a:pt x="120" y="142"/>
                    </a:lnTo>
                    <a:lnTo>
                      <a:pt x="122" y="142"/>
                    </a:lnTo>
                    <a:lnTo>
                      <a:pt x="130" y="140"/>
                    </a:lnTo>
                    <a:lnTo>
                      <a:pt x="130" y="140"/>
                    </a:lnTo>
                    <a:lnTo>
                      <a:pt x="126" y="148"/>
                    </a:lnTo>
                    <a:lnTo>
                      <a:pt x="122" y="150"/>
                    </a:lnTo>
                    <a:lnTo>
                      <a:pt x="120" y="148"/>
                    </a:lnTo>
                    <a:lnTo>
                      <a:pt x="118" y="150"/>
                    </a:lnTo>
                    <a:lnTo>
                      <a:pt x="118" y="150"/>
                    </a:lnTo>
                    <a:lnTo>
                      <a:pt x="116" y="152"/>
                    </a:lnTo>
                    <a:lnTo>
                      <a:pt x="116" y="152"/>
                    </a:lnTo>
                    <a:lnTo>
                      <a:pt x="110" y="148"/>
                    </a:lnTo>
                    <a:lnTo>
                      <a:pt x="110" y="148"/>
                    </a:lnTo>
                    <a:lnTo>
                      <a:pt x="112" y="150"/>
                    </a:lnTo>
                    <a:lnTo>
                      <a:pt x="110" y="152"/>
                    </a:lnTo>
                    <a:lnTo>
                      <a:pt x="106" y="154"/>
                    </a:lnTo>
                    <a:lnTo>
                      <a:pt x="100" y="152"/>
                    </a:lnTo>
                    <a:lnTo>
                      <a:pt x="94" y="152"/>
                    </a:lnTo>
                    <a:lnTo>
                      <a:pt x="94" y="152"/>
                    </a:lnTo>
                    <a:lnTo>
                      <a:pt x="102" y="156"/>
                    </a:lnTo>
                    <a:lnTo>
                      <a:pt x="104" y="156"/>
                    </a:lnTo>
                    <a:lnTo>
                      <a:pt x="102" y="158"/>
                    </a:lnTo>
                    <a:lnTo>
                      <a:pt x="102" y="158"/>
                    </a:lnTo>
                    <a:lnTo>
                      <a:pt x="102" y="160"/>
                    </a:lnTo>
                    <a:lnTo>
                      <a:pt x="102" y="160"/>
                    </a:lnTo>
                    <a:lnTo>
                      <a:pt x="102" y="162"/>
                    </a:lnTo>
                    <a:lnTo>
                      <a:pt x="100" y="164"/>
                    </a:lnTo>
                    <a:lnTo>
                      <a:pt x="100" y="164"/>
                    </a:lnTo>
                    <a:lnTo>
                      <a:pt x="98" y="168"/>
                    </a:lnTo>
                    <a:lnTo>
                      <a:pt x="100" y="170"/>
                    </a:lnTo>
                    <a:lnTo>
                      <a:pt x="100" y="174"/>
                    </a:lnTo>
                    <a:lnTo>
                      <a:pt x="100" y="176"/>
                    </a:lnTo>
                    <a:lnTo>
                      <a:pt x="100" y="176"/>
                    </a:lnTo>
                    <a:lnTo>
                      <a:pt x="98" y="180"/>
                    </a:lnTo>
                    <a:lnTo>
                      <a:pt x="98" y="184"/>
                    </a:lnTo>
                    <a:lnTo>
                      <a:pt x="98" y="188"/>
                    </a:lnTo>
                    <a:lnTo>
                      <a:pt x="96" y="192"/>
                    </a:lnTo>
                    <a:lnTo>
                      <a:pt x="96" y="192"/>
                    </a:lnTo>
                    <a:lnTo>
                      <a:pt x="96" y="198"/>
                    </a:lnTo>
                    <a:lnTo>
                      <a:pt x="94" y="200"/>
                    </a:lnTo>
                    <a:lnTo>
                      <a:pt x="88" y="202"/>
                    </a:lnTo>
                    <a:lnTo>
                      <a:pt x="88" y="202"/>
                    </a:lnTo>
                    <a:lnTo>
                      <a:pt x="84" y="202"/>
                    </a:lnTo>
                    <a:lnTo>
                      <a:pt x="80" y="200"/>
                    </a:lnTo>
                    <a:lnTo>
                      <a:pt x="76" y="200"/>
                    </a:lnTo>
                    <a:lnTo>
                      <a:pt x="74" y="202"/>
                    </a:lnTo>
                    <a:lnTo>
                      <a:pt x="74" y="202"/>
                    </a:lnTo>
                    <a:lnTo>
                      <a:pt x="72" y="202"/>
                    </a:lnTo>
                    <a:lnTo>
                      <a:pt x="72" y="202"/>
                    </a:lnTo>
                    <a:lnTo>
                      <a:pt x="70" y="202"/>
                    </a:lnTo>
                    <a:lnTo>
                      <a:pt x="68" y="206"/>
                    </a:lnTo>
                    <a:lnTo>
                      <a:pt x="68" y="206"/>
                    </a:lnTo>
                    <a:lnTo>
                      <a:pt x="66" y="210"/>
                    </a:lnTo>
                    <a:lnTo>
                      <a:pt x="68" y="210"/>
                    </a:lnTo>
                    <a:lnTo>
                      <a:pt x="68" y="212"/>
                    </a:lnTo>
                    <a:lnTo>
                      <a:pt x="68" y="214"/>
                    </a:lnTo>
                    <a:lnTo>
                      <a:pt x="68" y="214"/>
                    </a:lnTo>
                    <a:lnTo>
                      <a:pt x="66" y="214"/>
                    </a:lnTo>
                    <a:lnTo>
                      <a:pt x="60" y="214"/>
                    </a:lnTo>
                    <a:lnTo>
                      <a:pt x="56" y="212"/>
                    </a:lnTo>
                    <a:lnTo>
                      <a:pt x="50" y="214"/>
                    </a:lnTo>
                    <a:lnTo>
                      <a:pt x="50" y="214"/>
                    </a:lnTo>
                    <a:lnTo>
                      <a:pt x="44" y="216"/>
                    </a:lnTo>
                    <a:lnTo>
                      <a:pt x="42" y="214"/>
                    </a:lnTo>
                    <a:lnTo>
                      <a:pt x="40" y="210"/>
                    </a:lnTo>
                    <a:lnTo>
                      <a:pt x="36" y="206"/>
                    </a:lnTo>
                    <a:lnTo>
                      <a:pt x="36" y="206"/>
                    </a:lnTo>
                    <a:lnTo>
                      <a:pt x="32" y="200"/>
                    </a:lnTo>
                    <a:lnTo>
                      <a:pt x="30" y="198"/>
                    </a:lnTo>
                    <a:lnTo>
                      <a:pt x="30" y="198"/>
                    </a:lnTo>
                    <a:lnTo>
                      <a:pt x="34" y="198"/>
                    </a:lnTo>
                    <a:lnTo>
                      <a:pt x="36" y="198"/>
                    </a:lnTo>
                    <a:lnTo>
                      <a:pt x="36" y="196"/>
                    </a:lnTo>
                    <a:lnTo>
                      <a:pt x="34" y="194"/>
                    </a:lnTo>
                    <a:lnTo>
                      <a:pt x="34" y="194"/>
                    </a:lnTo>
                    <a:lnTo>
                      <a:pt x="32" y="192"/>
                    </a:lnTo>
                    <a:lnTo>
                      <a:pt x="28" y="188"/>
                    </a:lnTo>
                    <a:lnTo>
                      <a:pt x="28" y="188"/>
                    </a:lnTo>
                    <a:lnTo>
                      <a:pt x="24" y="186"/>
                    </a:lnTo>
                    <a:lnTo>
                      <a:pt x="22" y="182"/>
                    </a:lnTo>
                    <a:lnTo>
                      <a:pt x="20" y="174"/>
                    </a:lnTo>
                    <a:lnTo>
                      <a:pt x="20" y="174"/>
                    </a:lnTo>
                    <a:lnTo>
                      <a:pt x="18" y="174"/>
                    </a:lnTo>
                    <a:lnTo>
                      <a:pt x="18" y="174"/>
                    </a:lnTo>
                    <a:lnTo>
                      <a:pt x="16" y="174"/>
                    </a:lnTo>
                    <a:lnTo>
                      <a:pt x="16" y="172"/>
                    </a:lnTo>
                    <a:lnTo>
                      <a:pt x="16" y="172"/>
                    </a:lnTo>
                    <a:lnTo>
                      <a:pt x="14" y="168"/>
                    </a:lnTo>
                    <a:lnTo>
                      <a:pt x="12" y="170"/>
                    </a:lnTo>
                    <a:lnTo>
                      <a:pt x="12" y="170"/>
                    </a:lnTo>
                    <a:lnTo>
                      <a:pt x="12" y="166"/>
                    </a:lnTo>
                    <a:lnTo>
                      <a:pt x="12" y="166"/>
                    </a:lnTo>
                    <a:lnTo>
                      <a:pt x="10" y="164"/>
                    </a:lnTo>
                    <a:lnTo>
                      <a:pt x="10" y="164"/>
                    </a:lnTo>
                    <a:lnTo>
                      <a:pt x="8" y="164"/>
                    </a:lnTo>
                    <a:lnTo>
                      <a:pt x="6" y="160"/>
                    </a:lnTo>
                    <a:lnTo>
                      <a:pt x="6" y="160"/>
                    </a:lnTo>
                    <a:lnTo>
                      <a:pt x="4" y="156"/>
                    </a:lnTo>
                    <a:lnTo>
                      <a:pt x="2" y="154"/>
                    </a:lnTo>
                    <a:lnTo>
                      <a:pt x="0" y="152"/>
                    </a:lnTo>
                    <a:lnTo>
                      <a:pt x="4" y="152"/>
                    </a:lnTo>
                    <a:lnTo>
                      <a:pt x="4" y="152"/>
                    </a:lnTo>
                    <a:lnTo>
                      <a:pt x="6" y="152"/>
                    </a:lnTo>
                    <a:lnTo>
                      <a:pt x="8" y="152"/>
                    </a:lnTo>
                    <a:lnTo>
                      <a:pt x="10" y="150"/>
                    </a:lnTo>
                    <a:lnTo>
                      <a:pt x="8" y="146"/>
                    </a:lnTo>
                    <a:lnTo>
                      <a:pt x="8" y="146"/>
                    </a:lnTo>
                    <a:lnTo>
                      <a:pt x="6" y="144"/>
                    </a:lnTo>
                    <a:lnTo>
                      <a:pt x="8" y="142"/>
                    </a:lnTo>
                    <a:lnTo>
                      <a:pt x="8" y="140"/>
                    </a:lnTo>
                    <a:lnTo>
                      <a:pt x="8" y="138"/>
                    </a:lnTo>
                    <a:lnTo>
                      <a:pt x="8" y="138"/>
                    </a:lnTo>
                    <a:lnTo>
                      <a:pt x="10" y="136"/>
                    </a:lnTo>
                    <a:lnTo>
                      <a:pt x="14" y="132"/>
                    </a:lnTo>
                    <a:lnTo>
                      <a:pt x="16" y="130"/>
                    </a:lnTo>
                    <a:lnTo>
                      <a:pt x="18" y="126"/>
                    </a:lnTo>
                    <a:lnTo>
                      <a:pt x="18" y="122"/>
                    </a:lnTo>
                    <a:lnTo>
                      <a:pt x="16" y="116"/>
                    </a:lnTo>
                    <a:lnTo>
                      <a:pt x="16" y="116"/>
                    </a:lnTo>
                    <a:lnTo>
                      <a:pt x="20" y="114"/>
                    </a:lnTo>
                    <a:lnTo>
                      <a:pt x="22" y="110"/>
                    </a:lnTo>
                    <a:lnTo>
                      <a:pt x="22" y="110"/>
                    </a:lnTo>
                    <a:lnTo>
                      <a:pt x="20" y="108"/>
                    </a:lnTo>
                    <a:lnTo>
                      <a:pt x="18" y="106"/>
                    </a:lnTo>
                    <a:lnTo>
                      <a:pt x="16" y="104"/>
                    </a:lnTo>
                    <a:lnTo>
                      <a:pt x="16" y="100"/>
                    </a:lnTo>
                    <a:lnTo>
                      <a:pt x="16" y="100"/>
                    </a:lnTo>
                    <a:lnTo>
                      <a:pt x="14" y="96"/>
                    </a:lnTo>
                    <a:lnTo>
                      <a:pt x="14" y="92"/>
                    </a:lnTo>
                    <a:lnTo>
                      <a:pt x="14" y="86"/>
                    </a:lnTo>
                    <a:lnTo>
                      <a:pt x="14" y="86"/>
                    </a:lnTo>
                    <a:lnTo>
                      <a:pt x="14" y="82"/>
                    </a:lnTo>
                    <a:lnTo>
                      <a:pt x="12" y="80"/>
                    </a:lnTo>
                    <a:lnTo>
                      <a:pt x="12" y="78"/>
                    </a:lnTo>
                    <a:lnTo>
                      <a:pt x="12" y="78"/>
                    </a:lnTo>
                    <a:lnTo>
                      <a:pt x="18" y="76"/>
                    </a:lnTo>
                    <a:lnTo>
                      <a:pt x="22" y="72"/>
                    </a:lnTo>
                    <a:lnTo>
                      <a:pt x="26" y="68"/>
                    </a:lnTo>
                    <a:lnTo>
                      <a:pt x="34" y="66"/>
                    </a:lnTo>
                    <a:lnTo>
                      <a:pt x="34" y="66"/>
                    </a:lnTo>
                    <a:lnTo>
                      <a:pt x="42" y="64"/>
                    </a:lnTo>
                    <a:lnTo>
                      <a:pt x="44" y="62"/>
                    </a:lnTo>
                    <a:lnTo>
                      <a:pt x="44" y="60"/>
                    </a:lnTo>
                    <a:lnTo>
                      <a:pt x="44" y="56"/>
                    </a:lnTo>
                    <a:lnTo>
                      <a:pt x="46" y="52"/>
                    </a:lnTo>
                    <a:lnTo>
                      <a:pt x="46" y="52"/>
                    </a:lnTo>
                    <a:lnTo>
                      <a:pt x="48" y="48"/>
                    </a:lnTo>
                    <a:lnTo>
                      <a:pt x="48" y="44"/>
                    </a:lnTo>
                    <a:lnTo>
                      <a:pt x="48" y="40"/>
                    </a:lnTo>
                    <a:lnTo>
                      <a:pt x="50" y="38"/>
                    </a:lnTo>
                    <a:lnTo>
                      <a:pt x="50" y="38"/>
                    </a:lnTo>
                    <a:lnTo>
                      <a:pt x="52" y="36"/>
                    </a:lnTo>
                    <a:lnTo>
                      <a:pt x="56" y="36"/>
                    </a:lnTo>
                    <a:lnTo>
                      <a:pt x="58" y="36"/>
                    </a:lnTo>
                    <a:lnTo>
                      <a:pt x="62" y="36"/>
                    </a:lnTo>
                    <a:lnTo>
                      <a:pt x="62" y="36"/>
                    </a:lnTo>
                    <a:lnTo>
                      <a:pt x="64" y="34"/>
                    </a:lnTo>
                    <a:lnTo>
                      <a:pt x="64" y="30"/>
                    </a:lnTo>
                    <a:lnTo>
                      <a:pt x="66" y="26"/>
                    </a:lnTo>
                    <a:lnTo>
                      <a:pt x="72" y="20"/>
                    </a:lnTo>
                    <a:lnTo>
                      <a:pt x="72" y="20"/>
                    </a:lnTo>
                    <a:lnTo>
                      <a:pt x="80" y="16"/>
                    </a:lnTo>
                    <a:lnTo>
                      <a:pt x="90" y="10"/>
                    </a:lnTo>
                    <a:lnTo>
                      <a:pt x="90" y="10"/>
                    </a:lnTo>
                    <a:lnTo>
                      <a:pt x="100" y="6"/>
                    </a:lnTo>
                    <a:lnTo>
                      <a:pt x="102" y="6"/>
                    </a:lnTo>
                    <a:lnTo>
                      <a:pt x="104" y="8"/>
                    </a:lnTo>
                    <a:lnTo>
                      <a:pt x="108" y="10"/>
                    </a:lnTo>
                    <a:lnTo>
                      <a:pt x="110" y="10"/>
                    </a:lnTo>
                    <a:lnTo>
                      <a:pt x="114" y="10"/>
                    </a:lnTo>
                    <a:lnTo>
                      <a:pt x="114" y="10"/>
                    </a:lnTo>
                    <a:lnTo>
                      <a:pt x="122" y="6"/>
                    </a:lnTo>
                    <a:lnTo>
                      <a:pt x="134" y="0"/>
                    </a:lnTo>
                    <a:lnTo>
                      <a:pt x="134"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6" name="Switzerland">
                <a:extLst>
                  <a:ext uri="{FF2B5EF4-FFF2-40B4-BE49-F238E27FC236}">
                    <a16:creationId xmlns:a16="http://schemas.microsoft.com/office/drawing/2014/main" id="{D4243847-D153-48CF-90DE-211547EF451F}"/>
                  </a:ext>
                </a:extLst>
              </p:cNvPr>
              <p:cNvSpPr>
                <a:spLocks/>
              </p:cNvSpPr>
              <p:nvPr/>
            </p:nvSpPr>
            <p:spPr bwMode="auto">
              <a:xfrm>
                <a:off x="4179785" y="947602"/>
                <a:ext cx="115109" cy="52463"/>
              </a:xfrm>
              <a:custGeom>
                <a:avLst/>
                <a:gdLst/>
                <a:ahLst/>
                <a:cxnLst>
                  <a:cxn ang="0">
                    <a:pos x="20" y="36"/>
                  </a:cxn>
                  <a:cxn ang="0">
                    <a:pos x="18" y="32"/>
                  </a:cxn>
                  <a:cxn ang="0">
                    <a:pos x="16" y="28"/>
                  </a:cxn>
                  <a:cxn ang="0">
                    <a:pos x="14" y="26"/>
                  </a:cxn>
                  <a:cxn ang="0">
                    <a:pos x="10" y="26"/>
                  </a:cxn>
                  <a:cxn ang="0">
                    <a:pos x="6" y="28"/>
                  </a:cxn>
                  <a:cxn ang="0">
                    <a:pos x="2" y="32"/>
                  </a:cxn>
                  <a:cxn ang="0">
                    <a:pos x="0" y="30"/>
                  </a:cxn>
                  <a:cxn ang="0">
                    <a:pos x="4" y="14"/>
                  </a:cxn>
                  <a:cxn ang="0">
                    <a:pos x="6" y="12"/>
                  </a:cxn>
                  <a:cxn ang="0">
                    <a:pos x="14" y="8"/>
                  </a:cxn>
                  <a:cxn ang="0">
                    <a:pos x="16" y="6"/>
                  </a:cxn>
                  <a:cxn ang="0">
                    <a:pos x="16" y="4"/>
                  </a:cxn>
                  <a:cxn ang="0">
                    <a:pos x="14" y="4"/>
                  </a:cxn>
                  <a:cxn ang="0">
                    <a:pos x="18" y="2"/>
                  </a:cxn>
                  <a:cxn ang="0">
                    <a:pos x="22" y="2"/>
                  </a:cxn>
                  <a:cxn ang="0">
                    <a:pos x="26" y="0"/>
                  </a:cxn>
                  <a:cxn ang="0">
                    <a:pos x="28" y="0"/>
                  </a:cxn>
                  <a:cxn ang="0">
                    <a:pos x="38" y="2"/>
                  </a:cxn>
                  <a:cxn ang="0">
                    <a:pos x="44" y="2"/>
                  </a:cxn>
                  <a:cxn ang="0">
                    <a:pos x="44" y="0"/>
                  </a:cxn>
                  <a:cxn ang="0">
                    <a:pos x="44" y="0"/>
                  </a:cxn>
                  <a:cxn ang="0">
                    <a:pos x="62" y="4"/>
                  </a:cxn>
                  <a:cxn ang="0">
                    <a:pos x="66" y="6"/>
                  </a:cxn>
                  <a:cxn ang="0">
                    <a:pos x="64" y="10"/>
                  </a:cxn>
                  <a:cxn ang="0">
                    <a:pos x="66" y="12"/>
                  </a:cxn>
                  <a:cxn ang="0">
                    <a:pos x="70" y="14"/>
                  </a:cxn>
                  <a:cxn ang="0">
                    <a:pos x="74" y="16"/>
                  </a:cxn>
                  <a:cxn ang="0">
                    <a:pos x="78" y="14"/>
                  </a:cxn>
                  <a:cxn ang="0">
                    <a:pos x="80" y="20"/>
                  </a:cxn>
                  <a:cxn ang="0">
                    <a:pos x="80" y="22"/>
                  </a:cxn>
                  <a:cxn ang="0">
                    <a:pos x="76" y="22"/>
                  </a:cxn>
                  <a:cxn ang="0">
                    <a:pos x="74" y="22"/>
                  </a:cxn>
                  <a:cxn ang="0">
                    <a:pos x="76" y="26"/>
                  </a:cxn>
                  <a:cxn ang="0">
                    <a:pos x="76" y="28"/>
                  </a:cxn>
                  <a:cxn ang="0">
                    <a:pos x="74" y="28"/>
                  </a:cxn>
                  <a:cxn ang="0">
                    <a:pos x="70" y="26"/>
                  </a:cxn>
                  <a:cxn ang="0">
                    <a:pos x="68" y="26"/>
                  </a:cxn>
                  <a:cxn ang="0">
                    <a:pos x="66" y="24"/>
                  </a:cxn>
                  <a:cxn ang="0">
                    <a:pos x="64" y="26"/>
                  </a:cxn>
                  <a:cxn ang="0">
                    <a:pos x="60" y="30"/>
                  </a:cxn>
                  <a:cxn ang="0">
                    <a:pos x="58" y="34"/>
                  </a:cxn>
                  <a:cxn ang="0">
                    <a:pos x="56" y="34"/>
                  </a:cxn>
                  <a:cxn ang="0">
                    <a:pos x="50" y="32"/>
                  </a:cxn>
                  <a:cxn ang="0">
                    <a:pos x="48" y="28"/>
                  </a:cxn>
                  <a:cxn ang="0">
                    <a:pos x="48" y="26"/>
                  </a:cxn>
                  <a:cxn ang="0">
                    <a:pos x="44" y="26"/>
                  </a:cxn>
                  <a:cxn ang="0">
                    <a:pos x="36" y="34"/>
                  </a:cxn>
                  <a:cxn ang="0">
                    <a:pos x="34" y="36"/>
                  </a:cxn>
                  <a:cxn ang="0">
                    <a:pos x="30" y="34"/>
                  </a:cxn>
                  <a:cxn ang="0">
                    <a:pos x="20" y="36"/>
                  </a:cxn>
                </a:cxnLst>
                <a:rect l="0" t="0" r="r" b="b"/>
                <a:pathLst>
                  <a:path w="80" h="36">
                    <a:moveTo>
                      <a:pt x="20" y="36"/>
                    </a:moveTo>
                    <a:lnTo>
                      <a:pt x="20" y="36"/>
                    </a:lnTo>
                    <a:lnTo>
                      <a:pt x="18" y="34"/>
                    </a:lnTo>
                    <a:lnTo>
                      <a:pt x="18" y="32"/>
                    </a:lnTo>
                    <a:lnTo>
                      <a:pt x="18" y="32"/>
                    </a:lnTo>
                    <a:lnTo>
                      <a:pt x="16" y="28"/>
                    </a:lnTo>
                    <a:lnTo>
                      <a:pt x="14" y="26"/>
                    </a:lnTo>
                    <a:lnTo>
                      <a:pt x="14" y="26"/>
                    </a:lnTo>
                    <a:lnTo>
                      <a:pt x="12" y="26"/>
                    </a:lnTo>
                    <a:lnTo>
                      <a:pt x="10" y="26"/>
                    </a:lnTo>
                    <a:lnTo>
                      <a:pt x="6" y="28"/>
                    </a:lnTo>
                    <a:lnTo>
                      <a:pt x="6" y="28"/>
                    </a:lnTo>
                    <a:lnTo>
                      <a:pt x="2" y="30"/>
                    </a:lnTo>
                    <a:lnTo>
                      <a:pt x="2" y="32"/>
                    </a:lnTo>
                    <a:lnTo>
                      <a:pt x="0" y="30"/>
                    </a:lnTo>
                    <a:lnTo>
                      <a:pt x="0" y="30"/>
                    </a:lnTo>
                    <a:lnTo>
                      <a:pt x="2" y="22"/>
                    </a:lnTo>
                    <a:lnTo>
                      <a:pt x="4" y="14"/>
                    </a:lnTo>
                    <a:lnTo>
                      <a:pt x="4" y="14"/>
                    </a:lnTo>
                    <a:lnTo>
                      <a:pt x="6" y="12"/>
                    </a:lnTo>
                    <a:lnTo>
                      <a:pt x="8" y="12"/>
                    </a:lnTo>
                    <a:lnTo>
                      <a:pt x="14" y="8"/>
                    </a:lnTo>
                    <a:lnTo>
                      <a:pt x="14" y="8"/>
                    </a:lnTo>
                    <a:lnTo>
                      <a:pt x="16" y="6"/>
                    </a:lnTo>
                    <a:lnTo>
                      <a:pt x="16" y="6"/>
                    </a:lnTo>
                    <a:lnTo>
                      <a:pt x="16" y="4"/>
                    </a:lnTo>
                    <a:lnTo>
                      <a:pt x="16" y="4"/>
                    </a:lnTo>
                    <a:lnTo>
                      <a:pt x="14" y="4"/>
                    </a:lnTo>
                    <a:lnTo>
                      <a:pt x="16" y="2"/>
                    </a:lnTo>
                    <a:lnTo>
                      <a:pt x="18" y="2"/>
                    </a:lnTo>
                    <a:lnTo>
                      <a:pt x="22" y="2"/>
                    </a:lnTo>
                    <a:lnTo>
                      <a:pt x="22" y="2"/>
                    </a:lnTo>
                    <a:lnTo>
                      <a:pt x="24" y="2"/>
                    </a:lnTo>
                    <a:lnTo>
                      <a:pt x="26" y="0"/>
                    </a:lnTo>
                    <a:lnTo>
                      <a:pt x="26" y="0"/>
                    </a:lnTo>
                    <a:lnTo>
                      <a:pt x="28" y="0"/>
                    </a:lnTo>
                    <a:lnTo>
                      <a:pt x="28" y="0"/>
                    </a:lnTo>
                    <a:lnTo>
                      <a:pt x="38" y="2"/>
                    </a:lnTo>
                    <a:lnTo>
                      <a:pt x="42" y="2"/>
                    </a:lnTo>
                    <a:lnTo>
                      <a:pt x="44" y="2"/>
                    </a:lnTo>
                    <a:lnTo>
                      <a:pt x="44" y="0"/>
                    </a:lnTo>
                    <a:lnTo>
                      <a:pt x="44" y="0"/>
                    </a:lnTo>
                    <a:lnTo>
                      <a:pt x="44" y="0"/>
                    </a:lnTo>
                    <a:lnTo>
                      <a:pt x="44" y="0"/>
                    </a:lnTo>
                    <a:lnTo>
                      <a:pt x="48" y="0"/>
                    </a:lnTo>
                    <a:lnTo>
                      <a:pt x="62" y="4"/>
                    </a:lnTo>
                    <a:lnTo>
                      <a:pt x="62" y="4"/>
                    </a:lnTo>
                    <a:lnTo>
                      <a:pt x="66" y="6"/>
                    </a:lnTo>
                    <a:lnTo>
                      <a:pt x="64" y="8"/>
                    </a:lnTo>
                    <a:lnTo>
                      <a:pt x="64" y="10"/>
                    </a:lnTo>
                    <a:lnTo>
                      <a:pt x="66" y="12"/>
                    </a:lnTo>
                    <a:lnTo>
                      <a:pt x="66" y="12"/>
                    </a:lnTo>
                    <a:lnTo>
                      <a:pt x="70" y="12"/>
                    </a:lnTo>
                    <a:lnTo>
                      <a:pt x="70" y="14"/>
                    </a:lnTo>
                    <a:lnTo>
                      <a:pt x="72" y="16"/>
                    </a:lnTo>
                    <a:lnTo>
                      <a:pt x="74" y="16"/>
                    </a:lnTo>
                    <a:lnTo>
                      <a:pt x="74" y="16"/>
                    </a:lnTo>
                    <a:lnTo>
                      <a:pt x="78" y="14"/>
                    </a:lnTo>
                    <a:lnTo>
                      <a:pt x="78" y="16"/>
                    </a:lnTo>
                    <a:lnTo>
                      <a:pt x="80" y="20"/>
                    </a:lnTo>
                    <a:lnTo>
                      <a:pt x="80" y="20"/>
                    </a:lnTo>
                    <a:lnTo>
                      <a:pt x="80" y="22"/>
                    </a:lnTo>
                    <a:lnTo>
                      <a:pt x="76" y="22"/>
                    </a:lnTo>
                    <a:lnTo>
                      <a:pt x="76" y="22"/>
                    </a:lnTo>
                    <a:lnTo>
                      <a:pt x="74" y="22"/>
                    </a:lnTo>
                    <a:lnTo>
                      <a:pt x="74" y="22"/>
                    </a:lnTo>
                    <a:lnTo>
                      <a:pt x="76" y="26"/>
                    </a:lnTo>
                    <a:lnTo>
                      <a:pt x="76" y="26"/>
                    </a:lnTo>
                    <a:lnTo>
                      <a:pt x="76" y="28"/>
                    </a:lnTo>
                    <a:lnTo>
                      <a:pt x="76" y="28"/>
                    </a:lnTo>
                    <a:lnTo>
                      <a:pt x="74" y="28"/>
                    </a:lnTo>
                    <a:lnTo>
                      <a:pt x="74" y="28"/>
                    </a:lnTo>
                    <a:lnTo>
                      <a:pt x="72" y="26"/>
                    </a:lnTo>
                    <a:lnTo>
                      <a:pt x="70" y="26"/>
                    </a:lnTo>
                    <a:lnTo>
                      <a:pt x="70" y="26"/>
                    </a:lnTo>
                    <a:lnTo>
                      <a:pt x="68" y="26"/>
                    </a:lnTo>
                    <a:lnTo>
                      <a:pt x="66" y="24"/>
                    </a:lnTo>
                    <a:lnTo>
                      <a:pt x="66" y="24"/>
                    </a:lnTo>
                    <a:lnTo>
                      <a:pt x="64" y="24"/>
                    </a:lnTo>
                    <a:lnTo>
                      <a:pt x="64" y="26"/>
                    </a:lnTo>
                    <a:lnTo>
                      <a:pt x="62" y="28"/>
                    </a:lnTo>
                    <a:lnTo>
                      <a:pt x="60" y="30"/>
                    </a:lnTo>
                    <a:lnTo>
                      <a:pt x="60" y="30"/>
                    </a:lnTo>
                    <a:lnTo>
                      <a:pt x="58" y="34"/>
                    </a:lnTo>
                    <a:lnTo>
                      <a:pt x="58" y="34"/>
                    </a:lnTo>
                    <a:lnTo>
                      <a:pt x="56" y="34"/>
                    </a:lnTo>
                    <a:lnTo>
                      <a:pt x="56" y="34"/>
                    </a:lnTo>
                    <a:lnTo>
                      <a:pt x="50" y="32"/>
                    </a:lnTo>
                    <a:lnTo>
                      <a:pt x="48" y="30"/>
                    </a:lnTo>
                    <a:lnTo>
                      <a:pt x="48" y="28"/>
                    </a:lnTo>
                    <a:lnTo>
                      <a:pt x="48" y="28"/>
                    </a:lnTo>
                    <a:lnTo>
                      <a:pt x="48" y="26"/>
                    </a:lnTo>
                    <a:lnTo>
                      <a:pt x="44" y="26"/>
                    </a:lnTo>
                    <a:lnTo>
                      <a:pt x="44" y="26"/>
                    </a:lnTo>
                    <a:lnTo>
                      <a:pt x="40" y="30"/>
                    </a:lnTo>
                    <a:lnTo>
                      <a:pt x="36" y="34"/>
                    </a:lnTo>
                    <a:lnTo>
                      <a:pt x="36" y="34"/>
                    </a:lnTo>
                    <a:lnTo>
                      <a:pt x="34" y="36"/>
                    </a:lnTo>
                    <a:lnTo>
                      <a:pt x="30" y="34"/>
                    </a:lnTo>
                    <a:lnTo>
                      <a:pt x="30" y="34"/>
                    </a:lnTo>
                    <a:lnTo>
                      <a:pt x="24" y="34"/>
                    </a:lnTo>
                    <a:lnTo>
                      <a:pt x="20" y="36"/>
                    </a:lnTo>
                    <a:lnTo>
                      <a:pt x="20" y="3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7" name="Taiwan">
                <a:extLst>
                  <a:ext uri="{FF2B5EF4-FFF2-40B4-BE49-F238E27FC236}">
                    <a16:creationId xmlns:a16="http://schemas.microsoft.com/office/drawing/2014/main" id="{9C83FBEF-CE29-407C-A464-B50205CF3704}"/>
                  </a:ext>
                </a:extLst>
              </p:cNvPr>
              <p:cNvSpPr>
                <a:spLocks/>
              </p:cNvSpPr>
              <p:nvPr/>
            </p:nvSpPr>
            <p:spPr bwMode="auto">
              <a:xfrm>
                <a:off x="7555343" y="1687920"/>
                <a:ext cx="46044" cy="113672"/>
              </a:xfrm>
              <a:custGeom>
                <a:avLst/>
                <a:gdLst/>
                <a:ahLst/>
                <a:cxnLst>
                  <a:cxn ang="0">
                    <a:pos x="14" y="4"/>
                  </a:cxn>
                  <a:cxn ang="0">
                    <a:pos x="14" y="4"/>
                  </a:cxn>
                  <a:cxn ang="0">
                    <a:pos x="12" y="4"/>
                  </a:cxn>
                  <a:cxn ang="0">
                    <a:pos x="10" y="6"/>
                  </a:cxn>
                  <a:cxn ang="0">
                    <a:pos x="10" y="8"/>
                  </a:cxn>
                  <a:cxn ang="0">
                    <a:pos x="10" y="10"/>
                  </a:cxn>
                  <a:cxn ang="0">
                    <a:pos x="10" y="10"/>
                  </a:cxn>
                  <a:cxn ang="0">
                    <a:pos x="6" y="20"/>
                  </a:cxn>
                  <a:cxn ang="0">
                    <a:pos x="2" y="30"/>
                  </a:cxn>
                  <a:cxn ang="0">
                    <a:pos x="2" y="30"/>
                  </a:cxn>
                  <a:cxn ang="0">
                    <a:pos x="0" y="36"/>
                  </a:cxn>
                  <a:cxn ang="0">
                    <a:pos x="0" y="42"/>
                  </a:cxn>
                  <a:cxn ang="0">
                    <a:pos x="2" y="44"/>
                  </a:cxn>
                  <a:cxn ang="0">
                    <a:pos x="4" y="50"/>
                  </a:cxn>
                  <a:cxn ang="0">
                    <a:pos x="4" y="50"/>
                  </a:cxn>
                  <a:cxn ang="0">
                    <a:pos x="4" y="54"/>
                  </a:cxn>
                  <a:cxn ang="0">
                    <a:pos x="6" y="56"/>
                  </a:cxn>
                  <a:cxn ang="0">
                    <a:pos x="10" y="58"/>
                  </a:cxn>
                  <a:cxn ang="0">
                    <a:pos x="10" y="58"/>
                  </a:cxn>
                  <a:cxn ang="0">
                    <a:pos x="14" y="66"/>
                  </a:cxn>
                  <a:cxn ang="0">
                    <a:pos x="20" y="68"/>
                  </a:cxn>
                  <a:cxn ang="0">
                    <a:pos x="20" y="68"/>
                  </a:cxn>
                  <a:cxn ang="0">
                    <a:pos x="24" y="72"/>
                  </a:cxn>
                  <a:cxn ang="0">
                    <a:pos x="24" y="76"/>
                  </a:cxn>
                  <a:cxn ang="0">
                    <a:pos x="24" y="76"/>
                  </a:cxn>
                  <a:cxn ang="0">
                    <a:pos x="24" y="76"/>
                  </a:cxn>
                  <a:cxn ang="0">
                    <a:pos x="26" y="78"/>
                  </a:cxn>
                  <a:cxn ang="0">
                    <a:pos x="30" y="76"/>
                  </a:cxn>
                  <a:cxn ang="0">
                    <a:pos x="30" y="76"/>
                  </a:cxn>
                  <a:cxn ang="0">
                    <a:pos x="28" y="70"/>
                  </a:cxn>
                  <a:cxn ang="0">
                    <a:pos x="28" y="64"/>
                  </a:cxn>
                  <a:cxn ang="0">
                    <a:pos x="28" y="64"/>
                  </a:cxn>
                  <a:cxn ang="0">
                    <a:pos x="30" y="62"/>
                  </a:cxn>
                  <a:cxn ang="0">
                    <a:pos x="32" y="60"/>
                  </a:cxn>
                  <a:cxn ang="0">
                    <a:pos x="32" y="56"/>
                  </a:cxn>
                  <a:cxn ang="0">
                    <a:pos x="32" y="52"/>
                  </a:cxn>
                  <a:cxn ang="0">
                    <a:pos x="32" y="52"/>
                  </a:cxn>
                  <a:cxn ang="0">
                    <a:pos x="32" y="42"/>
                  </a:cxn>
                  <a:cxn ang="0">
                    <a:pos x="32" y="38"/>
                  </a:cxn>
                  <a:cxn ang="0">
                    <a:pos x="30" y="34"/>
                  </a:cxn>
                  <a:cxn ang="0">
                    <a:pos x="30" y="34"/>
                  </a:cxn>
                  <a:cxn ang="0">
                    <a:pos x="28" y="30"/>
                  </a:cxn>
                  <a:cxn ang="0">
                    <a:pos x="28" y="28"/>
                  </a:cxn>
                  <a:cxn ang="0">
                    <a:pos x="28" y="28"/>
                  </a:cxn>
                  <a:cxn ang="0">
                    <a:pos x="30" y="22"/>
                  </a:cxn>
                  <a:cxn ang="0">
                    <a:pos x="28" y="14"/>
                  </a:cxn>
                  <a:cxn ang="0">
                    <a:pos x="28" y="14"/>
                  </a:cxn>
                  <a:cxn ang="0">
                    <a:pos x="28" y="10"/>
                  </a:cxn>
                  <a:cxn ang="0">
                    <a:pos x="28" y="8"/>
                  </a:cxn>
                  <a:cxn ang="0">
                    <a:pos x="28" y="8"/>
                  </a:cxn>
                  <a:cxn ang="0">
                    <a:pos x="28" y="8"/>
                  </a:cxn>
                  <a:cxn ang="0">
                    <a:pos x="30" y="6"/>
                  </a:cxn>
                  <a:cxn ang="0">
                    <a:pos x="30" y="4"/>
                  </a:cxn>
                  <a:cxn ang="0">
                    <a:pos x="22" y="0"/>
                  </a:cxn>
                  <a:cxn ang="0">
                    <a:pos x="22" y="0"/>
                  </a:cxn>
                  <a:cxn ang="0">
                    <a:pos x="20" y="0"/>
                  </a:cxn>
                  <a:cxn ang="0">
                    <a:pos x="18" y="2"/>
                  </a:cxn>
                  <a:cxn ang="0">
                    <a:pos x="16" y="2"/>
                  </a:cxn>
                  <a:cxn ang="0">
                    <a:pos x="14" y="4"/>
                  </a:cxn>
                  <a:cxn ang="0">
                    <a:pos x="14" y="4"/>
                  </a:cxn>
                </a:cxnLst>
                <a:rect l="0" t="0" r="r" b="b"/>
                <a:pathLst>
                  <a:path w="32" h="78">
                    <a:moveTo>
                      <a:pt x="14" y="4"/>
                    </a:moveTo>
                    <a:lnTo>
                      <a:pt x="14" y="4"/>
                    </a:lnTo>
                    <a:lnTo>
                      <a:pt x="12" y="4"/>
                    </a:lnTo>
                    <a:lnTo>
                      <a:pt x="10" y="6"/>
                    </a:lnTo>
                    <a:lnTo>
                      <a:pt x="10" y="8"/>
                    </a:lnTo>
                    <a:lnTo>
                      <a:pt x="10" y="10"/>
                    </a:lnTo>
                    <a:lnTo>
                      <a:pt x="10" y="10"/>
                    </a:lnTo>
                    <a:lnTo>
                      <a:pt x="6" y="20"/>
                    </a:lnTo>
                    <a:lnTo>
                      <a:pt x="2" y="30"/>
                    </a:lnTo>
                    <a:lnTo>
                      <a:pt x="2" y="30"/>
                    </a:lnTo>
                    <a:lnTo>
                      <a:pt x="0" y="36"/>
                    </a:lnTo>
                    <a:lnTo>
                      <a:pt x="0" y="42"/>
                    </a:lnTo>
                    <a:lnTo>
                      <a:pt x="2" y="44"/>
                    </a:lnTo>
                    <a:lnTo>
                      <a:pt x="4" y="50"/>
                    </a:lnTo>
                    <a:lnTo>
                      <a:pt x="4" y="50"/>
                    </a:lnTo>
                    <a:lnTo>
                      <a:pt x="4" y="54"/>
                    </a:lnTo>
                    <a:lnTo>
                      <a:pt x="6" y="56"/>
                    </a:lnTo>
                    <a:lnTo>
                      <a:pt x="10" y="58"/>
                    </a:lnTo>
                    <a:lnTo>
                      <a:pt x="10" y="58"/>
                    </a:lnTo>
                    <a:lnTo>
                      <a:pt x="14" y="66"/>
                    </a:lnTo>
                    <a:lnTo>
                      <a:pt x="20" y="68"/>
                    </a:lnTo>
                    <a:lnTo>
                      <a:pt x="20" y="68"/>
                    </a:lnTo>
                    <a:lnTo>
                      <a:pt x="24" y="72"/>
                    </a:lnTo>
                    <a:lnTo>
                      <a:pt x="24" y="76"/>
                    </a:lnTo>
                    <a:lnTo>
                      <a:pt x="24" y="76"/>
                    </a:lnTo>
                    <a:lnTo>
                      <a:pt x="24" y="76"/>
                    </a:lnTo>
                    <a:lnTo>
                      <a:pt x="26" y="78"/>
                    </a:lnTo>
                    <a:lnTo>
                      <a:pt x="30" y="76"/>
                    </a:lnTo>
                    <a:lnTo>
                      <a:pt x="30" y="76"/>
                    </a:lnTo>
                    <a:lnTo>
                      <a:pt x="28" y="70"/>
                    </a:lnTo>
                    <a:lnTo>
                      <a:pt x="28" y="64"/>
                    </a:lnTo>
                    <a:lnTo>
                      <a:pt x="28" y="64"/>
                    </a:lnTo>
                    <a:lnTo>
                      <a:pt x="30" y="62"/>
                    </a:lnTo>
                    <a:lnTo>
                      <a:pt x="32" y="60"/>
                    </a:lnTo>
                    <a:lnTo>
                      <a:pt x="32" y="56"/>
                    </a:lnTo>
                    <a:lnTo>
                      <a:pt x="32" y="52"/>
                    </a:lnTo>
                    <a:lnTo>
                      <a:pt x="32" y="52"/>
                    </a:lnTo>
                    <a:lnTo>
                      <a:pt x="32" y="42"/>
                    </a:lnTo>
                    <a:lnTo>
                      <a:pt x="32" y="38"/>
                    </a:lnTo>
                    <a:lnTo>
                      <a:pt x="30" y="34"/>
                    </a:lnTo>
                    <a:lnTo>
                      <a:pt x="30" y="34"/>
                    </a:lnTo>
                    <a:lnTo>
                      <a:pt x="28" y="30"/>
                    </a:lnTo>
                    <a:lnTo>
                      <a:pt x="28" y="28"/>
                    </a:lnTo>
                    <a:lnTo>
                      <a:pt x="28" y="28"/>
                    </a:lnTo>
                    <a:lnTo>
                      <a:pt x="30" y="22"/>
                    </a:lnTo>
                    <a:lnTo>
                      <a:pt x="28" y="14"/>
                    </a:lnTo>
                    <a:lnTo>
                      <a:pt x="28" y="14"/>
                    </a:lnTo>
                    <a:lnTo>
                      <a:pt x="28" y="10"/>
                    </a:lnTo>
                    <a:lnTo>
                      <a:pt x="28" y="8"/>
                    </a:lnTo>
                    <a:lnTo>
                      <a:pt x="28" y="8"/>
                    </a:lnTo>
                    <a:lnTo>
                      <a:pt x="28" y="8"/>
                    </a:lnTo>
                    <a:lnTo>
                      <a:pt x="30" y="6"/>
                    </a:lnTo>
                    <a:lnTo>
                      <a:pt x="30" y="4"/>
                    </a:lnTo>
                    <a:lnTo>
                      <a:pt x="22" y="0"/>
                    </a:lnTo>
                    <a:lnTo>
                      <a:pt x="22" y="0"/>
                    </a:lnTo>
                    <a:lnTo>
                      <a:pt x="20" y="0"/>
                    </a:lnTo>
                    <a:lnTo>
                      <a:pt x="18" y="2"/>
                    </a:lnTo>
                    <a:lnTo>
                      <a:pt x="16" y="2"/>
                    </a:lnTo>
                    <a:lnTo>
                      <a:pt x="14" y="4"/>
                    </a:lnTo>
                    <a:lnTo>
                      <a:pt x="14" y="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8" name="Thailand">
                <a:extLst>
                  <a:ext uri="{FF2B5EF4-FFF2-40B4-BE49-F238E27FC236}">
                    <a16:creationId xmlns:a16="http://schemas.microsoft.com/office/drawing/2014/main" id="{39440B40-1001-4CA4-BD99-349D936C467F}"/>
                  </a:ext>
                </a:extLst>
              </p:cNvPr>
              <p:cNvSpPr>
                <a:spLocks/>
              </p:cNvSpPr>
              <p:nvPr/>
            </p:nvSpPr>
            <p:spPr bwMode="auto">
              <a:xfrm>
                <a:off x="6928003" y="1862799"/>
                <a:ext cx="279138" cy="524633"/>
              </a:xfrm>
              <a:custGeom>
                <a:avLst/>
                <a:gdLst/>
                <a:ahLst/>
                <a:cxnLst>
                  <a:cxn ang="0">
                    <a:pos x="114" y="336"/>
                  </a:cxn>
                  <a:cxn ang="0">
                    <a:pos x="100" y="312"/>
                  </a:cxn>
                  <a:cxn ang="0">
                    <a:pos x="86" y="290"/>
                  </a:cxn>
                  <a:cxn ang="0">
                    <a:pos x="72" y="276"/>
                  </a:cxn>
                  <a:cxn ang="0">
                    <a:pos x="68" y="246"/>
                  </a:cxn>
                  <a:cxn ang="0">
                    <a:pos x="76" y="216"/>
                  </a:cxn>
                  <a:cxn ang="0">
                    <a:pos x="72" y="184"/>
                  </a:cxn>
                  <a:cxn ang="0">
                    <a:pos x="70" y="160"/>
                  </a:cxn>
                  <a:cxn ang="0">
                    <a:pos x="80" y="158"/>
                  </a:cxn>
                  <a:cxn ang="0">
                    <a:pos x="94" y="162"/>
                  </a:cxn>
                  <a:cxn ang="0">
                    <a:pos x="94" y="182"/>
                  </a:cxn>
                  <a:cxn ang="0">
                    <a:pos x="110" y="186"/>
                  </a:cxn>
                  <a:cxn ang="0">
                    <a:pos x="124" y="204"/>
                  </a:cxn>
                  <a:cxn ang="0">
                    <a:pos x="130" y="204"/>
                  </a:cxn>
                  <a:cxn ang="0">
                    <a:pos x="136" y="214"/>
                  </a:cxn>
                  <a:cxn ang="0">
                    <a:pos x="144" y="210"/>
                  </a:cxn>
                  <a:cxn ang="0">
                    <a:pos x="126" y="178"/>
                  </a:cxn>
                  <a:cxn ang="0">
                    <a:pos x="154" y="156"/>
                  </a:cxn>
                  <a:cxn ang="0">
                    <a:pos x="166" y="154"/>
                  </a:cxn>
                  <a:cxn ang="0">
                    <a:pos x="186" y="150"/>
                  </a:cxn>
                  <a:cxn ang="0">
                    <a:pos x="194" y="132"/>
                  </a:cxn>
                  <a:cxn ang="0">
                    <a:pos x="186" y="116"/>
                  </a:cxn>
                  <a:cxn ang="0">
                    <a:pos x="164" y="104"/>
                  </a:cxn>
                  <a:cxn ang="0">
                    <a:pos x="154" y="76"/>
                  </a:cxn>
                  <a:cxn ang="0">
                    <a:pos x="120" y="56"/>
                  </a:cxn>
                  <a:cxn ang="0">
                    <a:pos x="96" y="54"/>
                  </a:cxn>
                  <a:cxn ang="0">
                    <a:pos x="72" y="60"/>
                  </a:cxn>
                  <a:cxn ang="0">
                    <a:pos x="78" y="20"/>
                  </a:cxn>
                  <a:cxn ang="0">
                    <a:pos x="60" y="14"/>
                  </a:cxn>
                  <a:cxn ang="0">
                    <a:pos x="52" y="4"/>
                  </a:cxn>
                  <a:cxn ang="0">
                    <a:pos x="30" y="6"/>
                  </a:cxn>
                  <a:cxn ang="0">
                    <a:pos x="12" y="12"/>
                  </a:cxn>
                  <a:cxn ang="0">
                    <a:pos x="12" y="34"/>
                  </a:cxn>
                  <a:cxn ang="0">
                    <a:pos x="0" y="42"/>
                  </a:cxn>
                  <a:cxn ang="0">
                    <a:pos x="6" y="54"/>
                  </a:cxn>
                  <a:cxn ang="0">
                    <a:pos x="22" y="74"/>
                  </a:cxn>
                  <a:cxn ang="0">
                    <a:pos x="50" y="98"/>
                  </a:cxn>
                  <a:cxn ang="0">
                    <a:pos x="38" y="104"/>
                  </a:cxn>
                  <a:cxn ang="0">
                    <a:pos x="38" y="122"/>
                  </a:cxn>
                  <a:cxn ang="0">
                    <a:pos x="34" y="138"/>
                  </a:cxn>
                  <a:cxn ang="0">
                    <a:pos x="58" y="164"/>
                  </a:cxn>
                  <a:cxn ang="0">
                    <a:pos x="68" y="214"/>
                  </a:cxn>
                  <a:cxn ang="0">
                    <a:pos x="56" y="248"/>
                  </a:cxn>
                  <a:cxn ang="0">
                    <a:pos x="54" y="264"/>
                  </a:cxn>
                  <a:cxn ang="0">
                    <a:pos x="50" y="284"/>
                  </a:cxn>
                  <a:cxn ang="0">
                    <a:pos x="44" y="302"/>
                  </a:cxn>
                  <a:cxn ang="0">
                    <a:pos x="52" y="304"/>
                  </a:cxn>
                  <a:cxn ang="0">
                    <a:pos x="58" y="310"/>
                  </a:cxn>
                  <a:cxn ang="0">
                    <a:pos x="66" y="322"/>
                  </a:cxn>
                  <a:cxn ang="0">
                    <a:pos x="70" y="320"/>
                  </a:cxn>
                  <a:cxn ang="0">
                    <a:pos x="76" y="338"/>
                  </a:cxn>
                  <a:cxn ang="0">
                    <a:pos x="98" y="350"/>
                  </a:cxn>
                  <a:cxn ang="0">
                    <a:pos x="124" y="356"/>
                  </a:cxn>
                </a:cxnLst>
                <a:rect l="0" t="0" r="r" b="b"/>
                <a:pathLst>
                  <a:path w="194" h="360">
                    <a:moveTo>
                      <a:pt x="130" y="350"/>
                    </a:moveTo>
                    <a:lnTo>
                      <a:pt x="130" y="350"/>
                    </a:lnTo>
                    <a:lnTo>
                      <a:pt x="126" y="342"/>
                    </a:lnTo>
                    <a:lnTo>
                      <a:pt x="120" y="338"/>
                    </a:lnTo>
                    <a:lnTo>
                      <a:pt x="118" y="336"/>
                    </a:lnTo>
                    <a:lnTo>
                      <a:pt x="114" y="336"/>
                    </a:lnTo>
                    <a:lnTo>
                      <a:pt x="110" y="336"/>
                    </a:lnTo>
                    <a:lnTo>
                      <a:pt x="108" y="334"/>
                    </a:lnTo>
                    <a:lnTo>
                      <a:pt x="104" y="328"/>
                    </a:lnTo>
                    <a:lnTo>
                      <a:pt x="102" y="320"/>
                    </a:lnTo>
                    <a:lnTo>
                      <a:pt x="102" y="320"/>
                    </a:lnTo>
                    <a:lnTo>
                      <a:pt x="100" y="312"/>
                    </a:lnTo>
                    <a:lnTo>
                      <a:pt x="98" y="306"/>
                    </a:lnTo>
                    <a:lnTo>
                      <a:pt x="96" y="304"/>
                    </a:lnTo>
                    <a:lnTo>
                      <a:pt x="94" y="302"/>
                    </a:lnTo>
                    <a:lnTo>
                      <a:pt x="90" y="300"/>
                    </a:lnTo>
                    <a:lnTo>
                      <a:pt x="86" y="290"/>
                    </a:lnTo>
                    <a:lnTo>
                      <a:pt x="86" y="290"/>
                    </a:lnTo>
                    <a:lnTo>
                      <a:pt x="84" y="280"/>
                    </a:lnTo>
                    <a:lnTo>
                      <a:pt x="82" y="276"/>
                    </a:lnTo>
                    <a:lnTo>
                      <a:pt x="78" y="278"/>
                    </a:lnTo>
                    <a:lnTo>
                      <a:pt x="70" y="280"/>
                    </a:lnTo>
                    <a:lnTo>
                      <a:pt x="70" y="280"/>
                    </a:lnTo>
                    <a:lnTo>
                      <a:pt x="72" y="276"/>
                    </a:lnTo>
                    <a:lnTo>
                      <a:pt x="70" y="274"/>
                    </a:lnTo>
                    <a:lnTo>
                      <a:pt x="68" y="266"/>
                    </a:lnTo>
                    <a:lnTo>
                      <a:pt x="66" y="256"/>
                    </a:lnTo>
                    <a:lnTo>
                      <a:pt x="66" y="252"/>
                    </a:lnTo>
                    <a:lnTo>
                      <a:pt x="68" y="246"/>
                    </a:lnTo>
                    <a:lnTo>
                      <a:pt x="68" y="246"/>
                    </a:lnTo>
                    <a:lnTo>
                      <a:pt x="70" y="236"/>
                    </a:lnTo>
                    <a:lnTo>
                      <a:pt x="68" y="232"/>
                    </a:lnTo>
                    <a:lnTo>
                      <a:pt x="68" y="228"/>
                    </a:lnTo>
                    <a:lnTo>
                      <a:pt x="72" y="220"/>
                    </a:lnTo>
                    <a:lnTo>
                      <a:pt x="72" y="220"/>
                    </a:lnTo>
                    <a:lnTo>
                      <a:pt x="76" y="216"/>
                    </a:lnTo>
                    <a:lnTo>
                      <a:pt x="78" y="210"/>
                    </a:lnTo>
                    <a:lnTo>
                      <a:pt x="76" y="206"/>
                    </a:lnTo>
                    <a:lnTo>
                      <a:pt x="76" y="202"/>
                    </a:lnTo>
                    <a:lnTo>
                      <a:pt x="72" y="194"/>
                    </a:lnTo>
                    <a:lnTo>
                      <a:pt x="72" y="190"/>
                    </a:lnTo>
                    <a:lnTo>
                      <a:pt x="72" y="184"/>
                    </a:lnTo>
                    <a:lnTo>
                      <a:pt x="72" y="184"/>
                    </a:lnTo>
                    <a:lnTo>
                      <a:pt x="74" y="178"/>
                    </a:lnTo>
                    <a:lnTo>
                      <a:pt x="72" y="174"/>
                    </a:lnTo>
                    <a:lnTo>
                      <a:pt x="70" y="166"/>
                    </a:lnTo>
                    <a:lnTo>
                      <a:pt x="68" y="162"/>
                    </a:lnTo>
                    <a:lnTo>
                      <a:pt x="70" y="160"/>
                    </a:lnTo>
                    <a:lnTo>
                      <a:pt x="72" y="160"/>
                    </a:lnTo>
                    <a:lnTo>
                      <a:pt x="72" y="160"/>
                    </a:lnTo>
                    <a:lnTo>
                      <a:pt x="78" y="160"/>
                    </a:lnTo>
                    <a:lnTo>
                      <a:pt x="82" y="158"/>
                    </a:lnTo>
                    <a:lnTo>
                      <a:pt x="82" y="158"/>
                    </a:lnTo>
                    <a:lnTo>
                      <a:pt x="80" y="158"/>
                    </a:lnTo>
                    <a:lnTo>
                      <a:pt x="80" y="158"/>
                    </a:lnTo>
                    <a:lnTo>
                      <a:pt x="82" y="160"/>
                    </a:lnTo>
                    <a:lnTo>
                      <a:pt x="84" y="162"/>
                    </a:lnTo>
                    <a:lnTo>
                      <a:pt x="90" y="162"/>
                    </a:lnTo>
                    <a:lnTo>
                      <a:pt x="92" y="160"/>
                    </a:lnTo>
                    <a:lnTo>
                      <a:pt x="94" y="162"/>
                    </a:lnTo>
                    <a:lnTo>
                      <a:pt x="94" y="164"/>
                    </a:lnTo>
                    <a:lnTo>
                      <a:pt x="92" y="168"/>
                    </a:lnTo>
                    <a:lnTo>
                      <a:pt x="92" y="168"/>
                    </a:lnTo>
                    <a:lnTo>
                      <a:pt x="90" y="176"/>
                    </a:lnTo>
                    <a:lnTo>
                      <a:pt x="92" y="180"/>
                    </a:lnTo>
                    <a:lnTo>
                      <a:pt x="94" y="182"/>
                    </a:lnTo>
                    <a:lnTo>
                      <a:pt x="98" y="182"/>
                    </a:lnTo>
                    <a:lnTo>
                      <a:pt x="98" y="182"/>
                    </a:lnTo>
                    <a:lnTo>
                      <a:pt x="100" y="182"/>
                    </a:lnTo>
                    <a:lnTo>
                      <a:pt x="102" y="184"/>
                    </a:lnTo>
                    <a:lnTo>
                      <a:pt x="106" y="186"/>
                    </a:lnTo>
                    <a:lnTo>
                      <a:pt x="110" y="186"/>
                    </a:lnTo>
                    <a:lnTo>
                      <a:pt x="110" y="186"/>
                    </a:lnTo>
                    <a:lnTo>
                      <a:pt x="112" y="186"/>
                    </a:lnTo>
                    <a:lnTo>
                      <a:pt x="114" y="186"/>
                    </a:lnTo>
                    <a:lnTo>
                      <a:pt x="116" y="192"/>
                    </a:lnTo>
                    <a:lnTo>
                      <a:pt x="118" y="198"/>
                    </a:lnTo>
                    <a:lnTo>
                      <a:pt x="124" y="204"/>
                    </a:lnTo>
                    <a:lnTo>
                      <a:pt x="124" y="204"/>
                    </a:lnTo>
                    <a:lnTo>
                      <a:pt x="128" y="206"/>
                    </a:lnTo>
                    <a:lnTo>
                      <a:pt x="128" y="206"/>
                    </a:lnTo>
                    <a:lnTo>
                      <a:pt x="130" y="204"/>
                    </a:lnTo>
                    <a:lnTo>
                      <a:pt x="130" y="204"/>
                    </a:lnTo>
                    <a:lnTo>
                      <a:pt x="130" y="204"/>
                    </a:lnTo>
                    <a:lnTo>
                      <a:pt x="132" y="204"/>
                    </a:lnTo>
                    <a:lnTo>
                      <a:pt x="132" y="206"/>
                    </a:lnTo>
                    <a:lnTo>
                      <a:pt x="132" y="208"/>
                    </a:lnTo>
                    <a:lnTo>
                      <a:pt x="134" y="210"/>
                    </a:lnTo>
                    <a:lnTo>
                      <a:pt x="134" y="210"/>
                    </a:lnTo>
                    <a:lnTo>
                      <a:pt x="136" y="214"/>
                    </a:lnTo>
                    <a:lnTo>
                      <a:pt x="138" y="218"/>
                    </a:lnTo>
                    <a:lnTo>
                      <a:pt x="140" y="222"/>
                    </a:lnTo>
                    <a:lnTo>
                      <a:pt x="144" y="226"/>
                    </a:lnTo>
                    <a:lnTo>
                      <a:pt x="144" y="226"/>
                    </a:lnTo>
                    <a:lnTo>
                      <a:pt x="146" y="218"/>
                    </a:lnTo>
                    <a:lnTo>
                      <a:pt x="144" y="210"/>
                    </a:lnTo>
                    <a:lnTo>
                      <a:pt x="142" y="204"/>
                    </a:lnTo>
                    <a:lnTo>
                      <a:pt x="136" y="198"/>
                    </a:lnTo>
                    <a:lnTo>
                      <a:pt x="128" y="188"/>
                    </a:lnTo>
                    <a:lnTo>
                      <a:pt x="126" y="182"/>
                    </a:lnTo>
                    <a:lnTo>
                      <a:pt x="126" y="178"/>
                    </a:lnTo>
                    <a:lnTo>
                      <a:pt x="126" y="178"/>
                    </a:lnTo>
                    <a:lnTo>
                      <a:pt x="136" y="166"/>
                    </a:lnTo>
                    <a:lnTo>
                      <a:pt x="142" y="156"/>
                    </a:lnTo>
                    <a:lnTo>
                      <a:pt x="142" y="156"/>
                    </a:lnTo>
                    <a:lnTo>
                      <a:pt x="146" y="154"/>
                    </a:lnTo>
                    <a:lnTo>
                      <a:pt x="150" y="154"/>
                    </a:lnTo>
                    <a:lnTo>
                      <a:pt x="154" y="156"/>
                    </a:lnTo>
                    <a:lnTo>
                      <a:pt x="156" y="154"/>
                    </a:lnTo>
                    <a:lnTo>
                      <a:pt x="156" y="154"/>
                    </a:lnTo>
                    <a:lnTo>
                      <a:pt x="160" y="154"/>
                    </a:lnTo>
                    <a:lnTo>
                      <a:pt x="162" y="154"/>
                    </a:lnTo>
                    <a:lnTo>
                      <a:pt x="164" y="156"/>
                    </a:lnTo>
                    <a:lnTo>
                      <a:pt x="166" y="154"/>
                    </a:lnTo>
                    <a:lnTo>
                      <a:pt x="166" y="154"/>
                    </a:lnTo>
                    <a:lnTo>
                      <a:pt x="170" y="154"/>
                    </a:lnTo>
                    <a:lnTo>
                      <a:pt x="172" y="154"/>
                    </a:lnTo>
                    <a:lnTo>
                      <a:pt x="178" y="154"/>
                    </a:lnTo>
                    <a:lnTo>
                      <a:pt x="186" y="150"/>
                    </a:lnTo>
                    <a:lnTo>
                      <a:pt x="186" y="150"/>
                    </a:lnTo>
                    <a:lnTo>
                      <a:pt x="188" y="146"/>
                    </a:lnTo>
                    <a:lnTo>
                      <a:pt x="190" y="144"/>
                    </a:lnTo>
                    <a:lnTo>
                      <a:pt x="190" y="140"/>
                    </a:lnTo>
                    <a:lnTo>
                      <a:pt x="192" y="136"/>
                    </a:lnTo>
                    <a:lnTo>
                      <a:pt x="192" y="136"/>
                    </a:lnTo>
                    <a:lnTo>
                      <a:pt x="194" y="132"/>
                    </a:lnTo>
                    <a:lnTo>
                      <a:pt x="192" y="130"/>
                    </a:lnTo>
                    <a:lnTo>
                      <a:pt x="190" y="126"/>
                    </a:lnTo>
                    <a:lnTo>
                      <a:pt x="188" y="122"/>
                    </a:lnTo>
                    <a:lnTo>
                      <a:pt x="188" y="122"/>
                    </a:lnTo>
                    <a:lnTo>
                      <a:pt x="188" y="118"/>
                    </a:lnTo>
                    <a:lnTo>
                      <a:pt x="186" y="116"/>
                    </a:lnTo>
                    <a:lnTo>
                      <a:pt x="182" y="114"/>
                    </a:lnTo>
                    <a:lnTo>
                      <a:pt x="180" y="110"/>
                    </a:lnTo>
                    <a:lnTo>
                      <a:pt x="180" y="110"/>
                    </a:lnTo>
                    <a:lnTo>
                      <a:pt x="176" y="110"/>
                    </a:lnTo>
                    <a:lnTo>
                      <a:pt x="172" y="110"/>
                    </a:lnTo>
                    <a:lnTo>
                      <a:pt x="164" y="104"/>
                    </a:lnTo>
                    <a:lnTo>
                      <a:pt x="158" y="94"/>
                    </a:lnTo>
                    <a:lnTo>
                      <a:pt x="158" y="90"/>
                    </a:lnTo>
                    <a:lnTo>
                      <a:pt x="158" y="86"/>
                    </a:lnTo>
                    <a:lnTo>
                      <a:pt x="158" y="86"/>
                    </a:lnTo>
                    <a:lnTo>
                      <a:pt x="158" y="80"/>
                    </a:lnTo>
                    <a:lnTo>
                      <a:pt x="154" y="76"/>
                    </a:lnTo>
                    <a:lnTo>
                      <a:pt x="148" y="72"/>
                    </a:lnTo>
                    <a:lnTo>
                      <a:pt x="136" y="62"/>
                    </a:lnTo>
                    <a:lnTo>
                      <a:pt x="136" y="62"/>
                    </a:lnTo>
                    <a:lnTo>
                      <a:pt x="130" y="56"/>
                    </a:lnTo>
                    <a:lnTo>
                      <a:pt x="126" y="54"/>
                    </a:lnTo>
                    <a:lnTo>
                      <a:pt x="120" y="56"/>
                    </a:lnTo>
                    <a:lnTo>
                      <a:pt x="114" y="56"/>
                    </a:lnTo>
                    <a:lnTo>
                      <a:pt x="110" y="58"/>
                    </a:lnTo>
                    <a:lnTo>
                      <a:pt x="106" y="60"/>
                    </a:lnTo>
                    <a:lnTo>
                      <a:pt x="102" y="58"/>
                    </a:lnTo>
                    <a:lnTo>
                      <a:pt x="96" y="54"/>
                    </a:lnTo>
                    <a:lnTo>
                      <a:pt x="96" y="54"/>
                    </a:lnTo>
                    <a:lnTo>
                      <a:pt x="92" y="50"/>
                    </a:lnTo>
                    <a:lnTo>
                      <a:pt x="88" y="50"/>
                    </a:lnTo>
                    <a:lnTo>
                      <a:pt x="84" y="52"/>
                    </a:lnTo>
                    <a:lnTo>
                      <a:pt x="80" y="54"/>
                    </a:lnTo>
                    <a:lnTo>
                      <a:pt x="74" y="58"/>
                    </a:lnTo>
                    <a:lnTo>
                      <a:pt x="72" y="60"/>
                    </a:lnTo>
                    <a:lnTo>
                      <a:pt x="70" y="58"/>
                    </a:lnTo>
                    <a:lnTo>
                      <a:pt x="70" y="58"/>
                    </a:lnTo>
                    <a:lnTo>
                      <a:pt x="70" y="52"/>
                    </a:lnTo>
                    <a:lnTo>
                      <a:pt x="70" y="46"/>
                    </a:lnTo>
                    <a:lnTo>
                      <a:pt x="72" y="32"/>
                    </a:lnTo>
                    <a:lnTo>
                      <a:pt x="78" y="20"/>
                    </a:lnTo>
                    <a:lnTo>
                      <a:pt x="78" y="14"/>
                    </a:lnTo>
                    <a:lnTo>
                      <a:pt x="78" y="14"/>
                    </a:lnTo>
                    <a:lnTo>
                      <a:pt x="76" y="12"/>
                    </a:lnTo>
                    <a:lnTo>
                      <a:pt x="74" y="12"/>
                    </a:lnTo>
                    <a:lnTo>
                      <a:pt x="68" y="12"/>
                    </a:lnTo>
                    <a:lnTo>
                      <a:pt x="60" y="14"/>
                    </a:lnTo>
                    <a:lnTo>
                      <a:pt x="58" y="12"/>
                    </a:lnTo>
                    <a:lnTo>
                      <a:pt x="56" y="8"/>
                    </a:lnTo>
                    <a:lnTo>
                      <a:pt x="56" y="8"/>
                    </a:lnTo>
                    <a:lnTo>
                      <a:pt x="54" y="4"/>
                    </a:lnTo>
                    <a:lnTo>
                      <a:pt x="54" y="4"/>
                    </a:lnTo>
                    <a:lnTo>
                      <a:pt x="52" y="4"/>
                    </a:lnTo>
                    <a:lnTo>
                      <a:pt x="50" y="0"/>
                    </a:lnTo>
                    <a:lnTo>
                      <a:pt x="50" y="0"/>
                    </a:lnTo>
                    <a:lnTo>
                      <a:pt x="34" y="2"/>
                    </a:lnTo>
                    <a:lnTo>
                      <a:pt x="32" y="2"/>
                    </a:lnTo>
                    <a:lnTo>
                      <a:pt x="30" y="6"/>
                    </a:lnTo>
                    <a:lnTo>
                      <a:pt x="30" y="6"/>
                    </a:lnTo>
                    <a:lnTo>
                      <a:pt x="30" y="8"/>
                    </a:lnTo>
                    <a:lnTo>
                      <a:pt x="28" y="8"/>
                    </a:lnTo>
                    <a:lnTo>
                      <a:pt x="24" y="8"/>
                    </a:lnTo>
                    <a:lnTo>
                      <a:pt x="18" y="8"/>
                    </a:lnTo>
                    <a:lnTo>
                      <a:pt x="14" y="10"/>
                    </a:lnTo>
                    <a:lnTo>
                      <a:pt x="12" y="12"/>
                    </a:lnTo>
                    <a:lnTo>
                      <a:pt x="12" y="12"/>
                    </a:lnTo>
                    <a:lnTo>
                      <a:pt x="10" y="16"/>
                    </a:lnTo>
                    <a:lnTo>
                      <a:pt x="8" y="20"/>
                    </a:lnTo>
                    <a:lnTo>
                      <a:pt x="10" y="26"/>
                    </a:lnTo>
                    <a:lnTo>
                      <a:pt x="12" y="30"/>
                    </a:lnTo>
                    <a:lnTo>
                      <a:pt x="12" y="34"/>
                    </a:lnTo>
                    <a:lnTo>
                      <a:pt x="10" y="36"/>
                    </a:lnTo>
                    <a:lnTo>
                      <a:pt x="10" y="36"/>
                    </a:lnTo>
                    <a:lnTo>
                      <a:pt x="8" y="40"/>
                    </a:lnTo>
                    <a:lnTo>
                      <a:pt x="4" y="40"/>
                    </a:lnTo>
                    <a:lnTo>
                      <a:pt x="2" y="40"/>
                    </a:lnTo>
                    <a:lnTo>
                      <a:pt x="0" y="42"/>
                    </a:lnTo>
                    <a:lnTo>
                      <a:pt x="0" y="42"/>
                    </a:lnTo>
                    <a:lnTo>
                      <a:pt x="0" y="46"/>
                    </a:lnTo>
                    <a:lnTo>
                      <a:pt x="2" y="48"/>
                    </a:lnTo>
                    <a:lnTo>
                      <a:pt x="4" y="52"/>
                    </a:lnTo>
                    <a:lnTo>
                      <a:pt x="6" y="54"/>
                    </a:lnTo>
                    <a:lnTo>
                      <a:pt x="6" y="54"/>
                    </a:lnTo>
                    <a:lnTo>
                      <a:pt x="4" y="56"/>
                    </a:lnTo>
                    <a:lnTo>
                      <a:pt x="4" y="58"/>
                    </a:lnTo>
                    <a:lnTo>
                      <a:pt x="10" y="62"/>
                    </a:lnTo>
                    <a:lnTo>
                      <a:pt x="16" y="68"/>
                    </a:lnTo>
                    <a:lnTo>
                      <a:pt x="22" y="74"/>
                    </a:lnTo>
                    <a:lnTo>
                      <a:pt x="22" y="74"/>
                    </a:lnTo>
                    <a:lnTo>
                      <a:pt x="30" y="82"/>
                    </a:lnTo>
                    <a:lnTo>
                      <a:pt x="38" y="88"/>
                    </a:lnTo>
                    <a:lnTo>
                      <a:pt x="46" y="92"/>
                    </a:lnTo>
                    <a:lnTo>
                      <a:pt x="50" y="96"/>
                    </a:lnTo>
                    <a:lnTo>
                      <a:pt x="50" y="96"/>
                    </a:lnTo>
                    <a:lnTo>
                      <a:pt x="50" y="98"/>
                    </a:lnTo>
                    <a:lnTo>
                      <a:pt x="48" y="98"/>
                    </a:lnTo>
                    <a:lnTo>
                      <a:pt x="44" y="98"/>
                    </a:lnTo>
                    <a:lnTo>
                      <a:pt x="40" y="100"/>
                    </a:lnTo>
                    <a:lnTo>
                      <a:pt x="40" y="102"/>
                    </a:lnTo>
                    <a:lnTo>
                      <a:pt x="38" y="104"/>
                    </a:lnTo>
                    <a:lnTo>
                      <a:pt x="38" y="104"/>
                    </a:lnTo>
                    <a:lnTo>
                      <a:pt x="38" y="108"/>
                    </a:lnTo>
                    <a:lnTo>
                      <a:pt x="40" y="110"/>
                    </a:lnTo>
                    <a:lnTo>
                      <a:pt x="40" y="112"/>
                    </a:lnTo>
                    <a:lnTo>
                      <a:pt x="38" y="118"/>
                    </a:lnTo>
                    <a:lnTo>
                      <a:pt x="38" y="118"/>
                    </a:lnTo>
                    <a:lnTo>
                      <a:pt x="38" y="122"/>
                    </a:lnTo>
                    <a:lnTo>
                      <a:pt x="38" y="126"/>
                    </a:lnTo>
                    <a:lnTo>
                      <a:pt x="40" y="130"/>
                    </a:lnTo>
                    <a:lnTo>
                      <a:pt x="38" y="132"/>
                    </a:lnTo>
                    <a:lnTo>
                      <a:pt x="38" y="132"/>
                    </a:lnTo>
                    <a:lnTo>
                      <a:pt x="36" y="134"/>
                    </a:lnTo>
                    <a:lnTo>
                      <a:pt x="34" y="138"/>
                    </a:lnTo>
                    <a:lnTo>
                      <a:pt x="36" y="142"/>
                    </a:lnTo>
                    <a:lnTo>
                      <a:pt x="42" y="150"/>
                    </a:lnTo>
                    <a:lnTo>
                      <a:pt x="52" y="158"/>
                    </a:lnTo>
                    <a:lnTo>
                      <a:pt x="52" y="158"/>
                    </a:lnTo>
                    <a:lnTo>
                      <a:pt x="56" y="160"/>
                    </a:lnTo>
                    <a:lnTo>
                      <a:pt x="58" y="164"/>
                    </a:lnTo>
                    <a:lnTo>
                      <a:pt x="58" y="172"/>
                    </a:lnTo>
                    <a:lnTo>
                      <a:pt x="58" y="184"/>
                    </a:lnTo>
                    <a:lnTo>
                      <a:pt x="60" y="192"/>
                    </a:lnTo>
                    <a:lnTo>
                      <a:pt x="64" y="204"/>
                    </a:lnTo>
                    <a:lnTo>
                      <a:pt x="64" y="204"/>
                    </a:lnTo>
                    <a:lnTo>
                      <a:pt x="68" y="214"/>
                    </a:lnTo>
                    <a:lnTo>
                      <a:pt x="68" y="220"/>
                    </a:lnTo>
                    <a:lnTo>
                      <a:pt x="66" y="226"/>
                    </a:lnTo>
                    <a:lnTo>
                      <a:pt x="64" y="232"/>
                    </a:lnTo>
                    <a:lnTo>
                      <a:pt x="58" y="240"/>
                    </a:lnTo>
                    <a:lnTo>
                      <a:pt x="56" y="244"/>
                    </a:lnTo>
                    <a:lnTo>
                      <a:pt x="56" y="248"/>
                    </a:lnTo>
                    <a:lnTo>
                      <a:pt x="56" y="248"/>
                    </a:lnTo>
                    <a:lnTo>
                      <a:pt x="56" y="256"/>
                    </a:lnTo>
                    <a:lnTo>
                      <a:pt x="56" y="258"/>
                    </a:lnTo>
                    <a:lnTo>
                      <a:pt x="54" y="260"/>
                    </a:lnTo>
                    <a:lnTo>
                      <a:pt x="54" y="264"/>
                    </a:lnTo>
                    <a:lnTo>
                      <a:pt x="54" y="264"/>
                    </a:lnTo>
                    <a:lnTo>
                      <a:pt x="50" y="270"/>
                    </a:lnTo>
                    <a:lnTo>
                      <a:pt x="48" y="274"/>
                    </a:lnTo>
                    <a:lnTo>
                      <a:pt x="46" y="278"/>
                    </a:lnTo>
                    <a:lnTo>
                      <a:pt x="46" y="282"/>
                    </a:lnTo>
                    <a:lnTo>
                      <a:pt x="50" y="284"/>
                    </a:lnTo>
                    <a:lnTo>
                      <a:pt x="50" y="284"/>
                    </a:lnTo>
                    <a:lnTo>
                      <a:pt x="46" y="288"/>
                    </a:lnTo>
                    <a:lnTo>
                      <a:pt x="44" y="290"/>
                    </a:lnTo>
                    <a:lnTo>
                      <a:pt x="46" y="292"/>
                    </a:lnTo>
                    <a:lnTo>
                      <a:pt x="44" y="298"/>
                    </a:lnTo>
                    <a:lnTo>
                      <a:pt x="44" y="298"/>
                    </a:lnTo>
                    <a:lnTo>
                      <a:pt x="44" y="302"/>
                    </a:lnTo>
                    <a:lnTo>
                      <a:pt x="46" y="304"/>
                    </a:lnTo>
                    <a:lnTo>
                      <a:pt x="48" y="306"/>
                    </a:lnTo>
                    <a:lnTo>
                      <a:pt x="50" y="308"/>
                    </a:lnTo>
                    <a:lnTo>
                      <a:pt x="50" y="308"/>
                    </a:lnTo>
                    <a:lnTo>
                      <a:pt x="52" y="306"/>
                    </a:lnTo>
                    <a:lnTo>
                      <a:pt x="52" y="304"/>
                    </a:lnTo>
                    <a:lnTo>
                      <a:pt x="52" y="302"/>
                    </a:lnTo>
                    <a:lnTo>
                      <a:pt x="56" y="304"/>
                    </a:lnTo>
                    <a:lnTo>
                      <a:pt x="56" y="304"/>
                    </a:lnTo>
                    <a:lnTo>
                      <a:pt x="58" y="306"/>
                    </a:lnTo>
                    <a:lnTo>
                      <a:pt x="58" y="308"/>
                    </a:lnTo>
                    <a:lnTo>
                      <a:pt x="58" y="310"/>
                    </a:lnTo>
                    <a:lnTo>
                      <a:pt x="62" y="310"/>
                    </a:lnTo>
                    <a:lnTo>
                      <a:pt x="62" y="310"/>
                    </a:lnTo>
                    <a:lnTo>
                      <a:pt x="66" y="312"/>
                    </a:lnTo>
                    <a:lnTo>
                      <a:pt x="64" y="316"/>
                    </a:lnTo>
                    <a:lnTo>
                      <a:pt x="64" y="318"/>
                    </a:lnTo>
                    <a:lnTo>
                      <a:pt x="66" y="322"/>
                    </a:lnTo>
                    <a:lnTo>
                      <a:pt x="66" y="322"/>
                    </a:lnTo>
                    <a:lnTo>
                      <a:pt x="66" y="322"/>
                    </a:lnTo>
                    <a:lnTo>
                      <a:pt x="68" y="320"/>
                    </a:lnTo>
                    <a:lnTo>
                      <a:pt x="68" y="316"/>
                    </a:lnTo>
                    <a:lnTo>
                      <a:pt x="68" y="316"/>
                    </a:lnTo>
                    <a:lnTo>
                      <a:pt x="70" y="320"/>
                    </a:lnTo>
                    <a:lnTo>
                      <a:pt x="70" y="324"/>
                    </a:lnTo>
                    <a:lnTo>
                      <a:pt x="72" y="328"/>
                    </a:lnTo>
                    <a:lnTo>
                      <a:pt x="78" y="330"/>
                    </a:lnTo>
                    <a:lnTo>
                      <a:pt x="78" y="330"/>
                    </a:lnTo>
                    <a:lnTo>
                      <a:pt x="74" y="336"/>
                    </a:lnTo>
                    <a:lnTo>
                      <a:pt x="76" y="338"/>
                    </a:lnTo>
                    <a:lnTo>
                      <a:pt x="76" y="340"/>
                    </a:lnTo>
                    <a:lnTo>
                      <a:pt x="82" y="342"/>
                    </a:lnTo>
                    <a:lnTo>
                      <a:pt x="90" y="352"/>
                    </a:lnTo>
                    <a:lnTo>
                      <a:pt x="90" y="352"/>
                    </a:lnTo>
                    <a:lnTo>
                      <a:pt x="94" y="350"/>
                    </a:lnTo>
                    <a:lnTo>
                      <a:pt x="98" y="350"/>
                    </a:lnTo>
                    <a:lnTo>
                      <a:pt x="106" y="354"/>
                    </a:lnTo>
                    <a:lnTo>
                      <a:pt x="110" y="358"/>
                    </a:lnTo>
                    <a:lnTo>
                      <a:pt x="116" y="360"/>
                    </a:lnTo>
                    <a:lnTo>
                      <a:pt x="116" y="360"/>
                    </a:lnTo>
                    <a:lnTo>
                      <a:pt x="122" y="358"/>
                    </a:lnTo>
                    <a:lnTo>
                      <a:pt x="124" y="356"/>
                    </a:lnTo>
                    <a:lnTo>
                      <a:pt x="126" y="354"/>
                    </a:lnTo>
                    <a:lnTo>
                      <a:pt x="130" y="350"/>
                    </a:lnTo>
                    <a:lnTo>
                      <a:pt x="130" y="35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79" name="Turkey">
                <a:extLst>
                  <a:ext uri="{FF2B5EF4-FFF2-40B4-BE49-F238E27FC236}">
                    <a16:creationId xmlns:a16="http://schemas.microsoft.com/office/drawing/2014/main" id="{353B106B-CC92-417A-B47B-FC1F3AB10AF2}"/>
                  </a:ext>
                </a:extLst>
              </p:cNvPr>
              <p:cNvSpPr>
                <a:spLocks/>
              </p:cNvSpPr>
              <p:nvPr/>
            </p:nvSpPr>
            <p:spPr bwMode="auto">
              <a:xfrm>
                <a:off x="4758206" y="1113735"/>
                <a:ext cx="538133" cy="195280"/>
              </a:xfrm>
              <a:custGeom>
                <a:avLst/>
                <a:gdLst/>
                <a:ahLst/>
                <a:cxnLst>
                  <a:cxn ang="0">
                    <a:pos x="260" y="22"/>
                  </a:cxn>
                  <a:cxn ang="0">
                    <a:pos x="236" y="20"/>
                  </a:cxn>
                  <a:cxn ang="0">
                    <a:pos x="202" y="18"/>
                  </a:cxn>
                  <a:cxn ang="0">
                    <a:pos x="186" y="12"/>
                  </a:cxn>
                  <a:cxn ang="0">
                    <a:pos x="172" y="6"/>
                  </a:cxn>
                  <a:cxn ang="0">
                    <a:pos x="156" y="2"/>
                  </a:cxn>
                  <a:cxn ang="0">
                    <a:pos x="126" y="4"/>
                  </a:cxn>
                  <a:cxn ang="0">
                    <a:pos x="98" y="14"/>
                  </a:cxn>
                  <a:cxn ang="0">
                    <a:pos x="68" y="20"/>
                  </a:cxn>
                  <a:cxn ang="0">
                    <a:pos x="48" y="24"/>
                  </a:cxn>
                  <a:cxn ang="0">
                    <a:pos x="72" y="28"/>
                  </a:cxn>
                  <a:cxn ang="0">
                    <a:pos x="54" y="32"/>
                  </a:cxn>
                  <a:cxn ang="0">
                    <a:pos x="32" y="34"/>
                  </a:cxn>
                  <a:cxn ang="0">
                    <a:pos x="22" y="36"/>
                  </a:cxn>
                  <a:cxn ang="0">
                    <a:pos x="8" y="42"/>
                  </a:cxn>
                  <a:cxn ang="0">
                    <a:pos x="0" y="52"/>
                  </a:cxn>
                  <a:cxn ang="0">
                    <a:pos x="4" y="56"/>
                  </a:cxn>
                  <a:cxn ang="0">
                    <a:pos x="10" y="62"/>
                  </a:cxn>
                  <a:cxn ang="0">
                    <a:pos x="12" y="68"/>
                  </a:cxn>
                  <a:cxn ang="0">
                    <a:pos x="12" y="74"/>
                  </a:cxn>
                  <a:cxn ang="0">
                    <a:pos x="8" y="74"/>
                  </a:cxn>
                  <a:cxn ang="0">
                    <a:pos x="4" y="78"/>
                  </a:cxn>
                  <a:cxn ang="0">
                    <a:pos x="8" y="88"/>
                  </a:cxn>
                  <a:cxn ang="0">
                    <a:pos x="22" y="92"/>
                  </a:cxn>
                  <a:cxn ang="0">
                    <a:pos x="24" y="102"/>
                  </a:cxn>
                  <a:cxn ang="0">
                    <a:pos x="34" y="106"/>
                  </a:cxn>
                  <a:cxn ang="0">
                    <a:pos x="34" y="110"/>
                  </a:cxn>
                  <a:cxn ang="0">
                    <a:pos x="32" y="114"/>
                  </a:cxn>
                  <a:cxn ang="0">
                    <a:pos x="38" y="118"/>
                  </a:cxn>
                  <a:cxn ang="0">
                    <a:pos x="36" y="122"/>
                  </a:cxn>
                  <a:cxn ang="0">
                    <a:pos x="52" y="122"/>
                  </a:cxn>
                  <a:cxn ang="0">
                    <a:pos x="66" y="120"/>
                  </a:cxn>
                  <a:cxn ang="0">
                    <a:pos x="68" y="124"/>
                  </a:cxn>
                  <a:cxn ang="0">
                    <a:pos x="82" y="132"/>
                  </a:cxn>
                  <a:cxn ang="0">
                    <a:pos x="98" y="124"/>
                  </a:cxn>
                  <a:cxn ang="0">
                    <a:pos x="106" y="118"/>
                  </a:cxn>
                  <a:cxn ang="0">
                    <a:pos x="128" y="128"/>
                  </a:cxn>
                  <a:cxn ang="0">
                    <a:pos x="156" y="132"/>
                  </a:cxn>
                  <a:cxn ang="0">
                    <a:pos x="166" y="120"/>
                  </a:cxn>
                  <a:cxn ang="0">
                    <a:pos x="188" y="122"/>
                  </a:cxn>
                  <a:cxn ang="0">
                    <a:pos x="196" y="120"/>
                  </a:cxn>
                  <a:cxn ang="0">
                    <a:pos x="192" y="130"/>
                  </a:cxn>
                  <a:cxn ang="0">
                    <a:pos x="208" y="130"/>
                  </a:cxn>
                  <a:cxn ang="0">
                    <a:pos x="218" y="116"/>
                  </a:cxn>
                  <a:cxn ang="0">
                    <a:pos x="250" y="114"/>
                  </a:cxn>
                  <a:cxn ang="0">
                    <a:pos x="298" y="104"/>
                  </a:cxn>
                  <a:cxn ang="0">
                    <a:pos x="320" y="104"/>
                  </a:cxn>
                  <a:cxn ang="0">
                    <a:pos x="334" y="98"/>
                  </a:cxn>
                  <a:cxn ang="0">
                    <a:pos x="356" y="104"/>
                  </a:cxn>
                  <a:cxn ang="0">
                    <a:pos x="374" y="106"/>
                  </a:cxn>
                  <a:cxn ang="0">
                    <a:pos x="370" y="100"/>
                  </a:cxn>
                  <a:cxn ang="0">
                    <a:pos x="362" y="92"/>
                  </a:cxn>
                  <a:cxn ang="0">
                    <a:pos x="354" y="74"/>
                  </a:cxn>
                  <a:cxn ang="0">
                    <a:pos x="346" y="56"/>
                  </a:cxn>
                  <a:cxn ang="0">
                    <a:pos x="354" y="52"/>
                  </a:cxn>
                  <a:cxn ang="0">
                    <a:pos x="350" y="40"/>
                  </a:cxn>
                  <a:cxn ang="0">
                    <a:pos x="332" y="34"/>
                  </a:cxn>
                  <a:cxn ang="0">
                    <a:pos x="328" y="18"/>
                  </a:cxn>
                  <a:cxn ang="0">
                    <a:pos x="320" y="10"/>
                  </a:cxn>
                  <a:cxn ang="0">
                    <a:pos x="306" y="10"/>
                  </a:cxn>
                </a:cxnLst>
                <a:rect l="0" t="0" r="r" b="b"/>
                <a:pathLst>
                  <a:path w="374" h="134">
                    <a:moveTo>
                      <a:pt x="282" y="6"/>
                    </a:moveTo>
                    <a:lnTo>
                      <a:pt x="282" y="6"/>
                    </a:lnTo>
                    <a:lnTo>
                      <a:pt x="274" y="16"/>
                    </a:lnTo>
                    <a:lnTo>
                      <a:pt x="268" y="20"/>
                    </a:lnTo>
                    <a:lnTo>
                      <a:pt x="260" y="22"/>
                    </a:lnTo>
                    <a:lnTo>
                      <a:pt x="254" y="22"/>
                    </a:lnTo>
                    <a:lnTo>
                      <a:pt x="246" y="18"/>
                    </a:lnTo>
                    <a:lnTo>
                      <a:pt x="240" y="18"/>
                    </a:lnTo>
                    <a:lnTo>
                      <a:pt x="236" y="20"/>
                    </a:lnTo>
                    <a:lnTo>
                      <a:pt x="236" y="20"/>
                    </a:lnTo>
                    <a:lnTo>
                      <a:pt x="224" y="22"/>
                    </a:lnTo>
                    <a:lnTo>
                      <a:pt x="216" y="22"/>
                    </a:lnTo>
                    <a:lnTo>
                      <a:pt x="206" y="20"/>
                    </a:lnTo>
                    <a:lnTo>
                      <a:pt x="206" y="20"/>
                    </a:lnTo>
                    <a:lnTo>
                      <a:pt x="202" y="18"/>
                    </a:lnTo>
                    <a:lnTo>
                      <a:pt x="202" y="16"/>
                    </a:lnTo>
                    <a:lnTo>
                      <a:pt x="200" y="14"/>
                    </a:lnTo>
                    <a:lnTo>
                      <a:pt x="194" y="14"/>
                    </a:lnTo>
                    <a:lnTo>
                      <a:pt x="194" y="14"/>
                    </a:lnTo>
                    <a:lnTo>
                      <a:pt x="186" y="12"/>
                    </a:lnTo>
                    <a:lnTo>
                      <a:pt x="184" y="10"/>
                    </a:lnTo>
                    <a:lnTo>
                      <a:pt x="182" y="8"/>
                    </a:lnTo>
                    <a:lnTo>
                      <a:pt x="176" y="6"/>
                    </a:lnTo>
                    <a:lnTo>
                      <a:pt x="176" y="6"/>
                    </a:lnTo>
                    <a:lnTo>
                      <a:pt x="172" y="6"/>
                    </a:lnTo>
                    <a:lnTo>
                      <a:pt x="170" y="6"/>
                    </a:lnTo>
                    <a:lnTo>
                      <a:pt x="164" y="2"/>
                    </a:lnTo>
                    <a:lnTo>
                      <a:pt x="162" y="0"/>
                    </a:lnTo>
                    <a:lnTo>
                      <a:pt x="160" y="0"/>
                    </a:lnTo>
                    <a:lnTo>
                      <a:pt x="156" y="2"/>
                    </a:lnTo>
                    <a:lnTo>
                      <a:pt x="156" y="2"/>
                    </a:lnTo>
                    <a:lnTo>
                      <a:pt x="150" y="4"/>
                    </a:lnTo>
                    <a:lnTo>
                      <a:pt x="140" y="4"/>
                    </a:lnTo>
                    <a:lnTo>
                      <a:pt x="130" y="4"/>
                    </a:lnTo>
                    <a:lnTo>
                      <a:pt x="126" y="4"/>
                    </a:lnTo>
                    <a:lnTo>
                      <a:pt x="122" y="8"/>
                    </a:lnTo>
                    <a:lnTo>
                      <a:pt x="122" y="8"/>
                    </a:lnTo>
                    <a:lnTo>
                      <a:pt x="112" y="10"/>
                    </a:lnTo>
                    <a:lnTo>
                      <a:pt x="106" y="12"/>
                    </a:lnTo>
                    <a:lnTo>
                      <a:pt x="98" y="14"/>
                    </a:lnTo>
                    <a:lnTo>
                      <a:pt x="92" y="20"/>
                    </a:lnTo>
                    <a:lnTo>
                      <a:pt x="92" y="20"/>
                    </a:lnTo>
                    <a:lnTo>
                      <a:pt x="86" y="22"/>
                    </a:lnTo>
                    <a:lnTo>
                      <a:pt x="82" y="22"/>
                    </a:lnTo>
                    <a:lnTo>
                      <a:pt x="68" y="20"/>
                    </a:lnTo>
                    <a:lnTo>
                      <a:pt x="58" y="18"/>
                    </a:lnTo>
                    <a:lnTo>
                      <a:pt x="52" y="18"/>
                    </a:lnTo>
                    <a:lnTo>
                      <a:pt x="50" y="20"/>
                    </a:lnTo>
                    <a:lnTo>
                      <a:pt x="50" y="20"/>
                    </a:lnTo>
                    <a:lnTo>
                      <a:pt x="48" y="24"/>
                    </a:lnTo>
                    <a:lnTo>
                      <a:pt x="50" y="24"/>
                    </a:lnTo>
                    <a:lnTo>
                      <a:pt x="54" y="26"/>
                    </a:lnTo>
                    <a:lnTo>
                      <a:pt x="62" y="26"/>
                    </a:lnTo>
                    <a:lnTo>
                      <a:pt x="72" y="28"/>
                    </a:lnTo>
                    <a:lnTo>
                      <a:pt x="72" y="28"/>
                    </a:lnTo>
                    <a:lnTo>
                      <a:pt x="56" y="30"/>
                    </a:lnTo>
                    <a:lnTo>
                      <a:pt x="52" y="32"/>
                    </a:lnTo>
                    <a:lnTo>
                      <a:pt x="52" y="32"/>
                    </a:lnTo>
                    <a:lnTo>
                      <a:pt x="54" y="32"/>
                    </a:lnTo>
                    <a:lnTo>
                      <a:pt x="54" y="32"/>
                    </a:lnTo>
                    <a:lnTo>
                      <a:pt x="54" y="34"/>
                    </a:lnTo>
                    <a:lnTo>
                      <a:pt x="54" y="34"/>
                    </a:lnTo>
                    <a:lnTo>
                      <a:pt x="46" y="36"/>
                    </a:lnTo>
                    <a:lnTo>
                      <a:pt x="38" y="36"/>
                    </a:lnTo>
                    <a:lnTo>
                      <a:pt x="32" y="34"/>
                    </a:lnTo>
                    <a:lnTo>
                      <a:pt x="32" y="34"/>
                    </a:lnTo>
                    <a:lnTo>
                      <a:pt x="30" y="34"/>
                    </a:lnTo>
                    <a:lnTo>
                      <a:pt x="28" y="36"/>
                    </a:lnTo>
                    <a:lnTo>
                      <a:pt x="24" y="36"/>
                    </a:lnTo>
                    <a:lnTo>
                      <a:pt x="22" y="36"/>
                    </a:lnTo>
                    <a:lnTo>
                      <a:pt x="22" y="36"/>
                    </a:lnTo>
                    <a:lnTo>
                      <a:pt x="20" y="34"/>
                    </a:lnTo>
                    <a:lnTo>
                      <a:pt x="16" y="36"/>
                    </a:lnTo>
                    <a:lnTo>
                      <a:pt x="8" y="42"/>
                    </a:lnTo>
                    <a:lnTo>
                      <a:pt x="8" y="42"/>
                    </a:lnTo>
                    <a:lnTo>
                      <a:pt x="0" y="42"/>
                    </a:lnTo>
                    <a:lnTo>
                      <a:pt x="0" y="44"/>
                    </a:lnTo>
                    <a:lnTo>
                      <a:pt x="0" y="46"/>
                    </a:lnTo>
                    <a:lnTo>
                      <a:pt x="0" y="46"/>
                    </a:lnTo>
                    <a:lnTo>
                      <a:pt x="0" y="52"/>
                    </a:lnTo>
                    <a:lnTo>
                      <a:pt x="0" y="54"/>
                    </a:lnTo>
                    <a:lnTo>
                      <a:pt x="2" y="54"/>
                    </a:lnTo>
                    <a:lnTo>
                      <a:pt x="10" y="54"/>
                    </a:lnTo>
                    <a:lnTo>
                      <a:pt x="10" y="54"/>
                    </a:lnTo>
                    <a:lnTo>
                      <a:pt x="4" y="56"/>
                    </a:lnTo>
                    <a:lnTo>
                      <a:pt x="6" y="60"/>
                    </a:lnTo>
                    <a:lnTo>
                      <a:pt x="10" y="60"/>
                    </a:lnTo>
                    <a:lnTo>
                      <a:pt x="10" y="62"/>
                    </a:lnTo>
                    <a:lnTo>
                      <a:pt x="10" y="62"/>
                    </a:lnTo>
                    <a:lnTo>
                      <a:pt x="10" y="62"/>
                    </a:lnTo>
                    <a:lnTo>
                      <a:pt x="10" y="64"/>
                    </a:lnTo>
                    <a:lnTo>
                      <a:pt x="12" y="66"/>
                    </a:lnTo>
                    <a:lnTo>
                      <a:pt x="12" y="66"/>
                    </a:lnTo>
                    <a:lnTo>
                      <a:pt x="12" y="68"/>
                    </a:lnTo>
                    <a:lnTo>
                      <a:pt x="12" y="68"/>
                    </a:lnTo>
                    <a:lnTo>
                      <a:pt x="10" y="68"/>
                    </a:lnTo>
                    <a:lnTo>
                      <a:pt x="10" y="70"/>
                    </a:lnTo>
                    <a:lnTo>
                      <a:pt x="12" y="72"/>
                    </a:lnTo>
                    <a:lnTo>
                      <a:pt x="14" y="74"/>
                    </a:lnTo>
                    <a:lnTo>
                      <a:pt x="12" y="74"/>
                    </a:lnTo>
                    <a:lnTo>
                      <a:pt x="12" y="74"/>
                    </a:lnTo>
                    <a:lnTo>
                      <a:pt x="10" y="76"/>
                    </a:lnTo>
                    <a:lnTo>
                      <a:pt x="10" y="78"/>
                    </a:lnTo>
                    <a:lnTo>
                      <a:pt x="8" y="74"/>
                    </a:lnTo>
                    <a:lnTo>
                      <a:pt x="8" y="74"/>
                    </a:lnTo>
                    <a:lnTo>
                      <a:pt x="6" y="72"/>
                    </a:lnTo>
                    <a:lnTo>
                      <a:pt x="4" y="74"/>
                    </a:lnTo>
                    <a:lnTo>
                      <a:pt x="2" y="76"/>
                    </a:lnTo>
                    <a:lnTo>
                      <a:pt x="4" y="78"/>
                    </a:lnTo>
                    <a:lnTo>
                      <a:pt x="4" y="78"/>
                    </a:lnTo>
                    <a:lnTo>
                      <a:pt x="6" y="82"/>
                    </a:lnTo>
                    <a:lnTo>
                      <a:pt x="6" y="86"/>
                    </a:lnTo>
                    <a:lnTo>
                      <a:pt x="6" y="88"/>
                    </a:lnTo>
                    <a:lnTo>
                      <a:pt x="8" y="88"/>
                    </a:lnTo>
                    <a:lnTo>
                      <a:pt x="8" y="88"/>
                    </a:lnTo>
                    <a:lnTo>
                      <a:pt x="10" y="86"/>
                    </a:lnTo>
                    <a:lnTo>
                      <a:pt x="14" y="86"/>
                    </a:lnTo>
                    <a:lnTo>
                      <a:pt x="18" y="90"/>
                    </a:lnTo>
                    <a:lnTo>
                      <a:pt x="18" y="90"/>
                    </a:lnTo>
                    <a:lnTo>
                      <a:pt x="22" y="92"/>
                    </a:lnTo>
                    <a:lnTo>
                      <a:pt x="24" y="94"/>
                    </a:lnTo>
                    <a:lnTo>
                      <a:pt x="22" y="98"/>
                    </a:lnTo>
                    <a:lnTo>
                      <a:pt x="22" y="100"/>
                    </a:lnTo>
                    <a:lnTo>
                      <a:pt x="22" y="102"/>
                    </a:lnTo>
                    <a:lnTo>
                      <a:pt x="24" y="102"/>
                    </a:lnTo>
                    <a:lnTo>
                      <a:pt x="24" y="102"/>
                    </a:lnTo>
                    <a:lnTo>
                      <a:pt x="28" y="102"/>
                    </a:lnTo>
                    <a:lnTo>
                      <a:pt x="30" y="104"/>
                    </a:lnTo>
                    <a:lnTo>
                      <a:pt x="32" y="106"/>
                    </a:lnTo>
                    <a:lnTo>
                      <a:pt x="34" y="106"/>
                    </a:lnTo>
                    <a:lnTo>
                      <a:pt x="34" y="106"/>
                    </a:lnTo>
                    <a:lnTo>
                      <a:pt x="36" y="106"/>
                    </a:lnTo>
                    <a:lnTo>
                      <a:pt x="38" y="108"/>
                    </a:lnTo>
                    <a:lnTo>
                      <a:pt x="36" y="110"/>
                    </a:lnTo>
                    <a:lnTo>
                      <a:pt x="34" y="110"/>
                    </a:lnTo>
                    <a:lnTo>
                      <a:pt x="34" y="110"/>
                    </a:lnTo>
                    <a:lnTo>
                      <a:pt x="32" y="110"/>
                    </a:lnTo>
                    <a:lnTo>
                      <a:pt x="32" y="112"/>
                    </a:lnTo>
                    <a:lnTo>
                      <a:pt x="32" y="114"/>
                    </a:lnTo>
                    <a:lnTo>
                      <a:pt x="32" y="114"/>
                    </a:lnTo>
                    <a:lnTo>
                      <a:pt x="40" y="114"/>
                    </a:lnTo>
                    <a:lnTo>
                      <a:pt x="46" y="114"/>
                    </a:lnTo>
                    <a:lnTo>
                      <a:pt x="46" y="114"/>
                    </a:lnTo>
                    <a:lnTo>
                      <a:pt x="44" y="116"/>
                    </a:lnTo>
                    <a:lnTo>
                      <a:pt x="38" y="118"/>
                    </a:lnTo>
                    <a:lnTo>
                      <a:pt x="34" y="118"/>
                    </a:lnTo>
                    <a:lnTo>
                      <a:pt x="32" y="120"/>
                    </a:lnTo>
                    <a:lnTo>
                      <a:pt x="34" y="120"/>
                    </a:lnTo>
                    <a:lnTo>
                      <a:pt x="34" y="120"/>
                    </a:lnTo>
                    <a:lnTo>
                      <a:pt x="36" y="122"/>
                    </a:lnTo>
                    <a:lnTo>
                      <a:pt x="40" y="120"/>
                    </a:lnTo>
                    <a:lnTo>
                      <a:pt x="42" y="120"/>
                    </a:lnTo>
                    <a:lnTo>
                      <a:pt x="46" y="122"/>
                    </a:lnTo>
                    <a:lnTo>
                      <a:pt x="46" y="122"/>
                    </a:lnTo>
                    <a:lnTo>
                      <a:pt x="52" y="122"/>
                    </a:lnTo>
                    <a:lnTo>
                      <a:pt x="56" y="120"/>
                    </a:lnTo>
                    <a:lnTo>
                      <a:pt x="58" y="118"/>
                    </a:lnTo>
                    <a:lnTo>
                      <a:pt x="58" y="118"/>
                    </a:lnTo>
                    <a:lnTo>
                      <a:pt x="60" y="120"/>
                    </a:lnTo>
                    <a:lnTo>
                      <a:pt x="66" y="120"/>
                    </a:lnTo>
                    <a:lnTo>
                      <a:pt x="68" y="122"/>
                    </a:lnTo>
                    <a:lnTo>
                      <a:pt x="70" y="122"/>
                    </a:lnTo>
                    <a:lnTo>
                      <a:pt x="68" y="122"/>
                    </a:lnTo>
                    <a:lnTo>
                      <a:pt x="68" y="122"/>
                    </a:lnTo>
                    <a:lnTo>
                      <a:pt x="68" y="124"/>
                    </a:lnTo>
                    <a:lnTo>
                      <a:pt x="68" y="126"/>
                    </a:lnTo>
                    <a:lnTo>
                      <a:pt x="72" y="130"/>
                    </a:lnTo>
                    <a:lnTo>
                      <a:pt x="78" y="134"/>
                    </a:lnTo>
                    <a:lnTo>
                      <a:pt x="80" y="134"/>
                    </a:lnTo>
                    <a:lnTo>
                      <a:pt x="82" y="132"/>
                    </a:lnTo>
                    <a:lnTo>
                      <a:pt x="82" y="132"/>
                    </a:lnTo>
                    <a:lnTo>
                      <a:pt x="84" y="130"/>
                    </a:lnTo>
                    <a:lnTo>
                      <a:pt x="92" y="130"/>
                    </a:lnTo>
                    <a:lnTo>
                      <a:pt x="96" y="126"/>
                    </a:lnTo>
                    <a:lnTo>
                      <a:pt x="98" y="124"/>
                    </a:lnTo>
                    <a:lnTo>
                      <a:pt x="98" y="122"/>
                    </a:lnTo>
                    <a:lnTo>
                      <a:pt x="98" y="122"/>
                    </a:lnTo>
                    <a:lnTo>
                      <a:pt x="98" y="118"/>
                    </a:lnTo>
                    <a:lnTo>
                      <a:pt x="102" y="118"/>
                    </a:lnTo>
                    <a:lnTo>
                      <a:pt x="106" y="118"/>
                    </a:lnTo>
                    <a:lnTo>
                      <a:pt x="112" y="120"/>
                    </a:lnTo>
                    <a:lnTo>
                      <a:pt x="112" y="120"/>
                    </a:lnTo>
                    <a:lnTo>
                      <a:pt x="118" y="122"/>
                    </a:lnTo>
                    <a:lnTo>
                      <a:pt x="122" y="124"/>
                    </a:lnTo>
                    <a:lnTo>
                      <a:pt x="128" y="128"/>
                    </a:lnTo>
                    <a:lnTo>
                      <a:pt x="134" y="134"/>
                    </a:lnTo>
                    <a:lnTo>
                      <a:pt x="134" y="134"/>
                    </a:lnTo>
                    <a:lnTo>
                      <a:pt x="140" y="134"/>
                    </a:lnTo>
                    <a:lnTo>
                      <a:pt x="146" y="134"/>
                    </a:lnTo>
                    <a:lnTo>
                      <a:pt x="156" y="132"/>
                    </a:lnTo>
                    <a:lnTo>
                      <a:pt x="156" y="132"/>
                    </a:lnTo>
                    <a:lnTo>
                      <a:pt x="158" y="132"/>
                    </a:lnTo>
                    <a:lnTo>
                      <a:pt x="160" y="130"/>
                    </a:lnTo>
                    <a:lnTo>
                      <a:pt x="160" y="126"/>
                    </a:lnTo>
                    <a:lnTo>
                      <a:pt x="166" y="120"/>
                    </a:lnTo>
                    <a:lnTo>
                      <a:pt x="166" y="120"/>
                    </a:lnTo>
                    <a:lnTo>
                      <a:pt x="172" y="116"/>
                    </a:lnTo>
                    <a:lnTo>
                      <a:pt x="176" y="118"/>
                    </a:lnTo>
                    <a:lnTo>
                      <a:pt x="180" y="120"/>
                    </a:lnTo>
                    <a:lnTo>
                      <a:pt x="188" y="122"/>
                    </a:lnTo>
                    <a:lnTo>
                      <a:pt x="188" y="122"/>
                    </a:lnTo>
                    <a:lnTo>
                      <a:pt x="190" y="120"/>
                    </a:lnTo>
                    <a:lnTo>
                      <a:pt x="192" y="118"/>
                    </a:lnTo>
                    <a:lnTo>
                      <a:pt x="194" y="118"/>
                    </a:lnTo>
                    <a:lnTo>
                      <a:pt x="196" y="120"/>
                    </a:lnTo>
                    <a:lnTo>
                      <a:pt x="196" y="120"/>
                    </a:lnTo>
                    <a:lnTo>
                      <a:pt x="198" y="124"/>
                    </a:lnTo>
                    <a:lnTo>
                      <a:pt x="196" y="126"/>
                    </a:lnTo>
                    <a:lnTo>
                      <a:pt x="194" y="128"/>
                    </a:lnTo>
                    <a:lnTo>
                      <a:pt x="192" y="130"/>
                    </a:lnTo>
                    <a:lnTo>
                      <a:pt x="194" y="132"/>
                    </a:lnTo>
                    <a:lnTo>
                      <a:pt x="194" y="132"/>
                    </a:lnTo>
                    <a:lnTo>
                      <a:pt x="202" y="134"/>
                    </a:lnTo>
                    <a:lnTo>
                      <a:pt x="208" y="130"/>
                    </a:lnTo>
                    <a:lnTo>
                      <a:pt x="208" y="130"/>
                    </a:lnTo>
                    <a:lnTo>
                      <a:pt x="206" y="124"/>
                    </a:lnTo>
                    <a:lnTo>
                      <a:pt x="206" y="114"/>
                    </a:lnTo>
                    <a:lnTo>
                      <a:pt x="206" y="114"/>
                    </a:lnTo>
                    <a:lnTo>
                      <a:pt x="212" y="116"/>
                    </a:lnTo>
                    <a:lnTo>
                      <a:pt x="218" y="116"/>
                    </a:lnTo>
                    <a:lnTo>
                      <a:pt x="226" y="116"/>
                    </a:lnTo>
                    <a:lnTo>
                      <a:pt x="234" y="112"/>
                    </a:lnTo>
                    <a:lnTo>
                      <a:pt x="234" y="112"/>
                    </a:lnTo>
                    <a:lnTo>
                      <a:pt x="242" y="114"/>
                    </a:lnTo>
                    <a:lnTo>
                      <a:pt x="250" y="114"/>
                    </a:lnTo>
                    <a:lnTo>
                      <a:pt x="258" y="114"/>
                    </a:lnTo>
                    <a:lnTo>
                      <a:pt x="264" y="112"/>
                    </a:lnTo>
                    <a:lnTo>
                      <a:pt x="278" y="106"/>
                    </a:lnTo>
                    <a:lnTo>
                      <a:pt x="288" y="104"/>
                    </a:lnTo>
                    <a:lnTo>
                      <a:pt x="298" y="104"/>
                    </a:lnTo>
                    <a:lnTo>
                      <a:pt x="298" y="104"/>
                    </a:lnTo>
                    <a:lnTo>
                      <a:pt x="308" y="102"/>
                    </a:lnTo>
                    <a:lnTo>
                      <a:pt x="312" y="100"/>
                    </a:lnTo>
                    <a:lnTo>
                      <a:pt x="316" y="100"/>
                    </a:lnTo>
                    <a:lnTo>
                      <a:pt x="320" y="104"/>
                    </a:lnTo>
                    <a:lnTo>
                      <a:pt x="320" y="104"/>
                    </a:lnTo>
                    <a:lnTo>
                      <a:pt x="324" y="100"/>
                    </a:lnTo>
                    <a:lnTo>
                      <a:pt x="328" y="98"/>
                    </a:lnTo>
                    <a:lnTo>
                      <a:pt x="334" y="98"/>
                    </a:lnTo>
                    <a:lnTo>
                      <a:pt x="334" y="98"/>
                    </a:lnTo>
                    <a:lnTo>
                      <a:pt x="344" y="100"/>
                    </a:lnTo>
                    <a:lnTo>
                      <a:pt x="348" y="102"/>
                    </a:lnTo>
                    <a:lnTo>
                      <a:pt x="352" y="102"/>
                    </a:lnTo>
                    <a:lnTo>
                      <a:pt x="356" y="104"/>
                    </a:lnTo>
                    <a:lnTo>
                      <a:pt x="356" y="104"/>
                    </a:lnTo>
                    <a:lnTo>
                      <a:pt x="360" y="104"/>
                    </a:lnTo>
                    <a:lnTo>
                      <a:pt x="362" y="104"/>
                    </a:lnTo>
                    <a:lnTo>
                      <a:pt x="364" y="108"/>
                    </a:lnTo>
                    <a:lnTo>
                      <a:pt x="366" y="110"/>
                    </a:lnTo>
                    <a:lnTo>
                      <a:pt x="374" y="106"/>
                    </a:lnTo>
                    <a:lnTo>
                      <a:pt x="374" y="106"/>
                    </a:lnTo>
                    <a:lnTo>
                      <a:pt x="374" y="104"/>
                    </a:lnTo>
                    <a:lnTo>
                      <a:pt x="372" y="102"/>
                    </a:lnTo>
                    <a:lnTo>
                      <a:pt x="372" y="102"/>
                    </a:lnTo>
                    <a:lnTo>
                      <a:pt x="370" y="100"/>
                    </a:lnTo>
                    <a:lnTo>
                      <a:pt x="368" y="96"/>
                    </a:lnTo>
                    <a:lnTo>
                      <a:pt x="368" y="92"/>
                    </a:lnTo>
                    <a:lnTo>
                      <a:pt x="366" y="92"/>
                    </a:lnTo>
                    <a:lnTo>
                      <a:pt x="366" y="92"/>
                    </a:lnTo>
                    <a:lnTo>
                      <a:pt x="362" y="92"/>
                    </a:lnTo>
                    <a:lnTo>
                      <a:pt x="358" y="88"/>
                    </a:lnTo>
                    <a:lnTo>
                      <a:pt x="354" y="82"/>
                    </a:lnTo>
                    <a:lnTo>
                      <a:pt x="354" y="78"/>
                    </a:lnTo>
                    <a:lnTo>
                      <a:pt x="354" y="78"/>
                    </a:lnTo>
                    <a:lnTo>
                      <a:pt x="354" y="74"/>
                    </a:lnTo>
                    <a:lnTo>
                      <a:pt x="352" y="72"/>
                    </a:lnTo>
                    <a:lnTo>
                      <a:pt x="350" y="70"/>
                    </a:lnTo>
                    <a:lnTo>
                      <a:pt x="348" y="66"/>
                    </a:lnTo>
                    <a:lnTo>
                      <a:pt x="348" y="66"/>
                    </a:lnTo>
                    <a:lnTo>
                      <a:pt x="346" y="56"/>
                    </a:lnTo>
                    <a:lnTo>
                      <a:pt x="346" y="54"/>
                    </a:lnTo>
                    <a:lnTo>
                      <a:pt x="350" y="54"/>
                    </a:lnTo>
                    <a:lnTo>
                      <a:pt x="350" y="54"/>
                    </a:lnTo>
                    <a:lnTo>
                      <a:pt x="354" y="54"/>
                    </a:lnTo>
                    <a:lnTo>
                      <a:pt x="354" y="52"/>
                    </a:lnTo>
                    <a:lnTo>
                      <a:pt x="354" y="50"/>
                    </a:lnTo>
                    <a:lnTo>
                      <a:pt x="356" y="46"/>
                    </a:lnTo>
                    <a:lnTo>
                      <a:pt x="356" y="46"/>
                    </a:lnTo>
                    <a:lnTo>
                      <a:pt x="352" y="42"/>
                    </a:lnTo>
                    <a:lnTo>
                      <a:pt x="350" y="40"/>
                    </a:lnTo>
                    <a:lnTo>
                      <a:pt x="348" y="38"/>
                    </a:lnTo>
                    <a:lnTo>
                      <a:pt x="340" y="36"/>
                    </a:lnTo>
                    <a:lnTo>
                      <a:pt x="340" y="36"/>
                    </a:lnTo>
                    <a:lnTo>
                      <a:pt x="334" y="34"/>
                    </a:lnTo>
                    <a:lnTo>
                      <a:pt x="332" y="34"/>
                    </a:lnTo>
                    <a:lnTo>
                      <a:pt x="332" y="32"/>
                    </a:lnTo>
                    <a:lnTo>
                      <a:pt x="332" y="28"/>
                    </a:lnTo>
                    <a:lnTo>
                      <a:pt x="332" y="24"/>
                    </a:lnTo>
                    <a:lnTo>
                      <a:pt x="332" y="22"/>
                    </a:lnTo>
                    <a:lnTo>
                      <a:pt x="328" y="18"/>
                    </a:lnTo>
                    <a:lnTo>
                      <a:pt x="328" y="18"/>
                    </a:lnTo>
                    <a:lnTo>
                      <a:pt x="322" y="18"/>
                    </a:lnTo>
                    <a:lnTo>
                      <a:pt x="320" y="16"/>
                    </a:lnTo>
                    <a:lnTo>
                      <a:pt x="318" y="14"/>
                    </a:lnTo>
                    <a:lnTo>
                      <a:pt x="320" y="10"/>
                    </a:lnTo>
                    <a:lnTo>
                      <a:pt x="320" y="8"/>
                    </a:lnTo>
                    <a:lnTo>
                      <a:pt x="320" y="6"/>
                    </a:lnTo>
                    <a:lnTo>
                      <a:pt x="316" y="8"/>
                    </a:lnTo>
                    <a:lnTo>
                      <a:pt x="316" y="8"/>
                    </a:lnTo>
                    <a:lnTo>
                      <a:pt x="306" y="10"/>
                    </a:lnTo>
                    <a:lnTo>
                      <a:pt x="296" y="8"/>
                    </a:lnTo>
                    <a:lnTo>
                      <a:pt x="290" y="6"/>
                    </a:lnTo>
                    <a:lnTo>
                      <a:pt x="282" y="6"/>
                    </a:lnTo>
                    <a:lnTo>
                      <a:pt x="282" y="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0" name="UAE">
                <a:extLst>
                  <a:ext uri="{FF2B5EF4-FFF2-40B4-BE49-F238E27FC236}">
                    <a16:creationId xmlns:a16="http://schemas.microsoft.com/office/drawing/2014/main" id="{BD73E4C1-8465-4888-A9CF-2507784C8012}"/>
                  </a:ext>
                </a:extLst>
              </p:cNvPr>
              <p:cNvSpPr>
                <a:spLocks/>
              </p:cNvSpPr>
              <p:nvPr/>
            </p:nvSpPr>
            <p:spPr bwMode="auto">
              <a:xfrm>
                <a:off x="5546698" y="1650028"/>
                <a:ext cx="149642" cy="148647"/>
              </a:xfrm>
              <a:custGeom>
                <a:avLst/>
                <a:gdLst/>
                <a:ahLst/>
                <a:cxnLst>
                  <a:cxn ang="0">
                    <a:pos x="104" y="32"/>
                  </a:cxn>
                  <a:cxn ang="0">
                    <a:pos x="100" y="18"/>
                  </a:cxn>
                  <a:cxn ang="0">
                    <a:pos x="98" y="14"/>
                  </a:cxn>
                  <a:cxn ang="0">
                    <a:pos x="96" y="14"/>
                  </a:cxn>
                  <a:cxn ang="0">
                    <a:pos x="96" y="8"/>
                  </a:cxn>
                  <a:cxn ang="0">
                    <a:pos x="96" y="2"/>
                  </a:cxn>
                  <a:cxn ang="0">
                    <a:pos x="94" y="0"/>
                  </a:cxn>
                  <a:cxn ang="0">
                    <a:pos x="88" y="4"/>
                  </a:cxn>
                  <a:cxn ang="0">
                    <a:pos x="82" y="10"/>
                  </a:cxn>
                  <a:cxn ang="0">
                    <a:pos x="78" y="16"/>
                  </a:cxn>
                  <a:cxn ang="0">
                    <a:pos x="72" y="26"/>
                  </a:cxn>
                  <a:cxn ang="0">
                    <a:pos x="60" y="36"/>
                  </a:cxn>
                  <a:cxn ang="0">
                    <a:pos x="58" y="42"/>
                  </a:cxn>
                  <a:cxn ang="0">
                    <a:pos x="56" y="44"/>
                  </a:cxn>
                  <a:cxn ang="0">
                    <a:pos x="54" y="44"/>
                  </a:cxn>
                  <a:cxn ang="0">
                    <a:pos x="52" y="46"/>
                  </a:cxn>
                  <a:cxn ang="0">
                    <a:pos x="50" y="46"/>
                  </a:cxn>
                  <a:cxn ang="0">
                    <a:pos x="46" y="46"/>
                  </a:cxn>
                  <a:cxn ang="0">
                    <a:pos x="40" y="48"/>
                  </a:cxn>
                  <a:cxn ang="0">
                    <a:pos x="36" y="48"/>
                  </a:cxn>
                  <a:cxn ang="0">
                    <a:pos x="30" y="48"/>
                  </a:cxn>
                  <a:cxn ang="0">
                    <a:pos x="16" y="48"/>
                  </a:cxn>
                  <a:cxn ang="0">
                    <a:pos x="12" y="50"/>
                  </a:cxn>
                  <a:cxn ang="0">
                    <a:pos x="6" y="42"/>
                  </a:cxn>
                  <a:cxn ang="0">
                    <a:pos x="2" y="38"/>
                  </a:cxn>
                  <a:cxn ang="0">
                    <a:pos x="0" y="44"/>
                  </a:cxn>
                  <a:cxn ang="0">
                    <a:pos x="4" y="54"/>
                  </a:cxn>
                  <a:cxn ang="0">
                    <a:pos x="12" y="66"/>
                  </a:cxn>
                  <a:cxn ang="0">
                    <a:pos x="14" y="78"/>
                  </a:cxn>
                  <a:cxn ang="0">
                    <a:pos x="66" y="102"/>
                  </a:cxn>
                  <a:cxn ang="0">
                    <a:pos x="78" y="96"/>
                  </a:cxn>
                  <a:cxn ang="0">
                    <a:pos x="80" y="86"/>
                  </a:cxn>
                  <a:cxn ang="0">
                    <a:pos x="86" y="78"/>
                  </a:cxn>
                  <a:cxn ang="0">
                    <a:pos x="86" y="74"/>
                  </a:cxn>
                  <a:cxn ang="0">
                    <a:pos x="82" y="68"/>
                  </a:cxn>
                  <a:cxn ang="0">
                    <a:pos x="82" y="68"/>
                  </a:cxn>
                  <a:cxn ang="0">
                    <a:pos x="90" y="64"/>
                  </a:cxn>
                  <a:cxn ang="0">
                    <a:pos x="96" y="60"/>
                  </a:cxn>
                  <a:cxn ang="0">
                    <a:pos x="96" y="58"/>
                  </a:cxn>
                  <a:cxn ang="0">
                    <a:pos x="90" y="52"/>
                  </a:cxn>
                  <a:cxn ang="0">
                    <a:pos x="90" y="44"/>
                  </a:cxn>
                  <a:cxn ang="0">
                    <a:pos x="92" y="36"/>
                  </a:cxn>
                  <a:cxn ang="0">
                    <a:pos x="100" y="34"/>
                  </a:cxn>
                  <a:cxn ang="0">
                    <a:pos x="104" y="32"/>
                  </a:cxn>
                </a:cxnLst>
                <a:rect l="0" t="0" r="r" b="b"/>
                <a:pathLst>
                  <a:path w="104" h="102">
                    <a:moveTo>
                      <a:pt x="104" y="32"/>
                    </a:moveTo>
                    <a:lnTo>
                      <a:pt x="104" y="32"/>
                    </a:lnTo>
                    <a:lnTo>
                      <a:pt x="100" y="24"/>
                    </a:lnTo>
                    <a:lnTo>
                      <a:pt x="100" y="18"/>
                    </a:lnTo>
                    <a:lnTo>
                      <a:pt x="100" y="14"/>
                    </a:lnTo>
                    <a:lnTo>
                      <a:pt x="98" y="14"/>
                    </a:lnTo>
                    <a:lnTo>
                      <a:pt x="98" y="14"/>
                    </a:lnTo>
                    <a:lnTo>
                      <a:pt x="96" y="14"/>
                    </a:lnTo>
                    <a:lnTo>
                      <a:pt x="94" y="12"/>
                    </a:lnTo>
                    <a:lnTo>
                      <a:pt x="96" y="8"/>
                    </a:lnTo>
                    <a:lnTo>
                      <a:pt x="98" y="2"/>
                    </a:lnTo>
                    <a:lnTo>
                      <a:pt x="96" y="2"/>
                    </a:lnTo>
                    <a:lnTo>
                      <a:pt x="94" y="0"/>
                    </a:lnTo>
                    <a:lnTo>
                      <a:pt x="94" y="0"/>
                    </a:lnTo>
                    <a:lnTo>
                      <a:pt x="90" y="0"/>
                    </a:lnTo>
                    <a:lnTo>
                      <a:pt x="88" y="4"/>
                    </a:lnTo>
                    <a:lnTo>
                      <a:pt x="88" y="6"/>
                    </a:lnTo>
                    <a:lnTo>
                      <a:pt x="82" y="10"/>
                    </a:lnTo>
                    <a:lnTo>
                      <a:pt x="82" y="10"/>
                    </a:lnTo>
                    <a:lnTo>
                      <a:pt x="78" y="16"/>
                    </a:lnTo>
                    <a:lnTo>
                      <a:pt x="76" y="20"/>
                    </a:lnTo>
                    <a:lnTo>
                      <a:pt x="72" y="26"/>
                    </a:lnTo>
                    <a:lnTo>
                      <a:pt x="60" y="36"/>
                    </a:lnTo>
                    <a:lnTo>
                      <a:pt x="60" y="36"/>
                    </a:lnTo>
                    <a:lnTo>
                      <a:pt x="58" y="40"/>
                    </a:lnTo>
                    <a:lnTo>
                      <a:pt x="58" y="42"/>
                    </a:lnTo>
                    <a:lnTo>
                      <a:pt x="58" y="44"/>
                    </a:lnTo>
                    <a:lnTo>
                      <a:pt x="56" y="44"/>
                    </a:lnTo>
                    <a:lnTo>
                      <a:pt x="56" y="44"/>
                    </a:lnTo>
                    <a:lnTo>
                      <a:pt x="54" y="44"/>
                    </a:lnTo>
                    <a:lnTo>
                      <a:pt x="52" y="44"/>
                    </a:lnTo>
                    <a:lnTo>
                      <a:pt x="52" y="46"/>
                    </a:lnTo>
                    <a:lnTo>
                      <a:pt x="50" y="46"/>
                    </a:lnTo>
                    <a:lnTo>
                      <a:pt x="50" y="46"/>
                    </a:lnTo>
                    <a:lnTo>
                      <a:pt x="46" y="46"/>
                    </a:lnTo>
                    <a:lnTo>
                      <a:pt x="46" y="46"/>
                    </a:lnTo>
                    <a:lnTo>
                      <a:pt x="44" y="48"/>
                    </a:lnTo>
                    <a:lnTo>
                      <a:pt x="40" y="48"/>
                    </a:lnTo>
                    <a:lnTo>
                      <a:pt x="40" y="48"/>
                    </a:lnTo>
                    <a:lnTo>
                      <a:pt x="36" y="48"/>
                    </a:lnTo>
                    <a:lnTo>
                      <a:pt x="30" y="48"/>
                    </a:lnTo>
                    <a:lnTo>
                      <a:pt x="30" y="48"/>
                    </a:lnTo>
                    <a:lnTo>
                      <a:pt x="20" y="48"/>
                    </a:lnTo>
                    <a:lnTo>
                      <a:pt x="16" y="48"/>
                    </a:lnTo>
                    <a:lnTo>
                      <a:pt x="12" y="50"/>
                    </a:lnTo>
                    <a:lnTo>
                      <a:pt x="12" y="50"/>
                    </a:lnTo>
                    <a:lnTo>
                      <a:pt x="8" y="46"/>
                    </a:lnTo>
                    <a:lnTo>
                      <a:pt x="6" y="42"/>
                    </a:lnTo>
                    <a:lnTo>
                      <a:pt x="4" y="38"/>
                    </a:lnTo>
                    <a:lnTo>
                      <a:pt x="2" y="38"/>
                    </a:lnTo>
                    <a:lnTo>
                      <a:pt x="2" y="38"/>
                    </a:lnTo>
                    <a:lnTo>
                      <a:pt x="0" y="44"/>
                    </a:lnTo>
                    <a:lnTo>
                      <a:pt x="2" y="48"/>
                    </a:lnTo>
                    <a:lnTo>
                      <a:pt x="4" y="54"/>
                    </a:lnTo>
                    <a:lnTo>
                      <a:pt x="6" y="56"/>
                    </a:lnTo>
                    <a:lnTo>
                      <a:pt x="12" y="66"/>
                    </a:lnTo>
                    <a:lnTo>
                      <a:pt x="14" y="72"/>
                    </a:lnTo>
                    <a:lnTo>
                      <a:pt x="14" y="78"/>
                    </a:lnTo>
                    <a:lnTo>
                      <a:pt x="66" y="102"/>
                    </a:lnTo>
                    <a:lnTo>
                      <a:pt x="66" y="102"/>
                    </a:lnTo>
                    <a:lnTo>
                      <a:pt x="78" y="96"/>
                    </a:lnTo>
                    <a:lnTo>
                      <a:pt x="78" y="96"/>
                    </a:lnTo>
                    <a:lnTo>
                      <a:pt x="78" y="88"/>
                    </a:lnTo>
                    <a:lnTo>
                      <a:pt x="80" y="86"/>
                    </a:lnTo>
                    <a:lnTo>
                      <a:pt x="82" y="84"/>
                    </a:lnTo>
                    <a:lnTo>
                      <a:pt x="86" y="78"/>
                    </a:lnTo>
                    <a:lnTo>
                      <a:pt x="86" y="78"/>
                    </a:lnTo>
                    <a:lnTo>
                      <a:pt x="86" y="74"/>
                    </a:lnTo>
                    <a:lnTo>
                      <a:pt x="84" y="70"/>
                    </a:lnTo>
                    <a:lnTo>
                      <a:pt x="82" y="68"/>
                    </a:lnTo>
                    <a:lnTo>
                      <a:pt x="82" y="68"/>
                    </a:lnTo>
                    <a:lnTo>
                      <a:pt x="82" y="68"/>
                    </a:lnTo>
                    <a:lnTo>
                      <a:pt x="86" y="64"/>
                    </a:lnTo>
                    <a:lnTo>
                      <a:pt x="90" y="64"/>
                    </a:lnTo>
                    <a:lnTo>
                      <a:pt x="92" y="64"/>
                    </a:lnTo>
                    <a:lnTo>
                      <a:pt x="96" y="60"/>
                    </a:lnTo>
                    <a:lnTo>
                      <a:pt x="96" y="60"/>
                    </a:lnTo>
                    <a:lnTo>
                      <a:pt x="96" y="58"/>
                    </a:lnTo>
                    <a:lnTo>
                      <a:pt x="94" y="56"/>
                    </a:lnTo>
                    <a:lnTo>
                      <a:pt x="90" y="52"/>
                    </a:lnTo>
                    <a:lnTo>
                      <a:pt x="90" y="44"/>
                    </a:lnTo>
                    <a:lnTo>
                      <a:pt x="90" y="44"/>
                    </a:lnTo>
                    <a:lnTo>
                      <a:pt x="90" y="40"/>
                    </a:lnTo>
                    <a:lnTo>
                      <a:pt x="92" y="36"/>
                    </a:lnTo>
                    <a:lnTo>
                      <a:pt x="96" y="34"/>
                    </a:lnTo>
                    <a:lnTo>
                      <a:pt x="100" y="34"/>
                    </a:lnTo>
                    <a:lnTo>
                      <a:pt x="102" y="34"/>
                    </a:lnTo>
                    <a:lnTo>
                      <a:pt x="104" y="32"/>
                    </a:lnTo>
                    <a:lnTo>
                      <a:pt x="104" y="3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1" name="Ukraine">
                <a:extLst>
                  <a:ext uri="{FF2B5EF4-FFF2-40B4-BE49-F238E27FC236}">
                    <a16:creationId xmlns:a16="http://schemas.microsoft.com/office/drawing/2014/main" id="{6FA513E8-7A2F-4DF8-9250-55E9EBF87AAB}"/>
                  </a:ext>
                </a:extLst>
              </p:cNvPr>
              <p:cNvSpPr>
                <a:spLocks/>
              </p:cNvSpPr>
              <p:nvPr/>
            </p:nvSpPr>
            <p:spPr bwMode="auto">
              <a:xfrm>
                <a:off x="4605687" y="790212"/>
                <a:ext cx="463313" cy="250658"/>
              </a:xfrm>
              <a:custGeom>
                <a:avLst/>
                <a:gdLst/>
                <a:ahLst/>
                <a:cxnLst>
                  <a:cxn ang="0">
                    <a:pos x="0" y="88"/>
                  </a:cxn>
                  <a:cxn ang="0">
                    <a:pos x="2" y="74"/>
                  </a:cxn>
                  <a:cxn ang="0">
                    <a:pos x="8" y="64"/>
                  </a:cxn>
                  <a:cxn ang="0">
                    <a:pos x="22" y="48"/>
                  </a:cxn>
                  <a:cxn ang="0">
                    <a:pos x="22" y="42"/>
                  </a:cxn>
                  <a:cxn ang="0">
                    <a:pos x="20" y="26"/>
                  </a:cxn>
                  <a:cxn ang="0">
                    <a:pos x="80" y="30"/>
                  </a:cxn>
                  <a:cxn ang="0">
                    <a:pos x="104" y="28"/>
                  </a:cxn>
                  <a:cxn ang="0">
                    <a:pos x="120" y="20"/>
                  </a:cxn>
                  <a:cxn ang="0">
                    <a:pos x="146" y="24"/>
                  </a:cxn>
                  <a:cxn ang="0">
                    <a:pos x="146" y="2"/>
                  </a:cxn>
                  <a:cxn ang="0">
                    <a:pos x="178" y="0"/>
                  </a:cxn>
                  <a:cxn ang="0">
                    <a:pos x="204" y="6"/>
                  </a:cxn>
                  <a:cxn ang="0">
                    <a:pos x="218" y="20"/>
                  </a:cxn>
                  <a:cxn ang="0">
                    <a:pos x="230" y="36"/>
                  </a:cxn>
                  <a:cxn ang="0">
                    <a:pos x="248" y="50"/>
                  </a:cxn>
                  <a:cxn ang="0">
                    <a:pos x="282" y="54"/>
                  </a:cxn>
                  <a:cxn ang="0">
                    <a:pos x="314" y="58"/>
                  </a:cxn>
                  <a:cxn ang="0">
                    <a:pos x="314" y="72"/>
                  </a:cxn>
                  <a:cxn ang="0">
                    <a:pos x="320" y="84"/>
                  </a:cxn>
                  <a:cxn ang="0">
                    <a:pos x="306" y="102"/>
                  </a:cxn>
                  <a:cxn ang="0">
                    <a:pos x="292" y="120"/>
                  </a:cxn>
                  <a:cxn ang="0">
                    <a:pos x="274" y="128"/>
                  </a:cxn>
                  <a:cxn ang="0">
                    <a:pos x="252" y="134"/>
                  </a:cxn>
                  <a:cxn ang="0">
                    <a:pos x="244" y="136"/>
                  </a:cxn>
                  <a:cxn ang="0">
                    <a:pos x="230" y="138"/>
                  </a:cxn>
                  <a:cxn ang="0">
                    <a:pos x="232" y="140"/>
                  </a:cxn>
                  <a:cxn ang="0">
                    <a:pos x="248" y="152"/>
                  </a:cxn>
                  <a:cxn ang="0">
                    <a:pos x="272" y="152"/>
                  </a:cxn>
                  <a:cxn ang="0">
                    <a:pos x="280" y="156"/>
                  </a:cxn>
                  <a:cxn ang="0">
                    <a:pos x="262" y="158"/>
                  </a:cxn>
                  <a:cxn ang="0">
                    <a:pos x="246" y="164"/>
                  </a:cxn>
                  <a:cxn ang="0">
                    <a:pos x="226" y="168"/>
                  </a:cxn>
                  <a:cxn ang="0">
                    <a:pos x="224" y="158"/>
                  </a:cxn>
                  <a:cxn ang="0">
                    <a:pos x="208" y="152"/>
                  </a:cxn>
                  <a:cxn ang="0">
                    <a:pos x="220" y="138"/>
                  </a:cxn>
                  <a:cxn ang="0">
                    <a:pos x="212" y="138"/>
                  </a:cxn>
                  <a:cxn ang="0">
                    <a:pos x="192" y="134"/>
                  </a:cxn>
                  <a:cxn ang="0">
                    <a:pos x="190" y="128"/>
                  </a:cxn>
                  <a:cxn ang="0">
                    <a:pos x="196" y="126"/>
                  </a:cxn>
                  <a:cxn ang="0">
                    <a:pos x="176" y="130"/>
                  </a:cxn>
                  <a:cxn ang="0">
                    <a:pos x="160" y="130"/>
                  </a:cxn>
                  <a:cxn ang="0">
                    <a:pos x="158" y="140"/>
                  </a:cxn>
                  <a:cxn ang="0">
                    <a:pos x="152" y="150"/>
                  </a:cxn>
                  <a:cxn ang="0">
                    <a:pos x="132" y="156"/>
                  </a:cxn>
                  <a:cxn ang="0">
                    <a:pos x="126" y="150"/>
                  </a:cxn>
                  <a:cxn ang="0">
                    <a:pos x="138" y="138"/>
                  </a:cxn>
                  <a:cxn ang="0">
                    <a:pos x="146" y="140"/>
                  </a:cxn>
                  <a:cxn ang="0">
                    <a:pos x="146" y="128"/>
                  </a:cxn>
                  <a:cxn ang="0">
                    <a:pos x="140" y="114"/>
                  </a:cxn>
                  <a:cxn ang="0">
                    <a:pos x="138" y="100"/>
                  </a:cxn>
                  <a:cxn ang="0">
                    <a:pos x="126" y="94"/>
                  </a:cxn>
                  <a:cxn ang="0">
                    <a:pos x="116" y="90"/>
                  </a:cxn>
                  <a:cxn ang="0">
                    <a:pos x="92" y="92"/>
                  </a:cxn>
                  <a:cxn ang="0">
                    <a:pos x="70" y="92"/>
                  </a:cxn>
                  <a:cxn ang="0">
                    <a:pos x="46" y="94"/>
                  </a:cxn>
                  <a:cxn ang="0">
                    <a:pos x="30" y="98"/>
                  </a:cxn>
                  <a:cxn ang="0">
                    <a:pos x="18" y="98"/>
                  </a:cxn>
                </a:cxnLst>
                <a:rect l="0" t="0" r="r" b="b"/>
                <a:pathLst>
                  <a:path w="322" h="172">
                    <a:moveTo>
                      <a:pt x="6" y="98"/>
                    </a:moveTo>
                    <a:lnTo>
                      <a:pt x="6" y="98"/>
                    </a:lnTo>
                    <a:lnTo>
                      <a:pt x="4" y="96"/>
                    </a:lnTo>
                    <a:lnTo>
                      <a:pt x="0" y="92"/>
                    </a:lnTo>
                    <a:lnTo>
                      <a:pt x="0" y="92"/>
                    </a:lnTo>
                    <a:lnTo>
                      <a:pt x="0" y="88"/>
                    </a:lnTo>
                    <a:lnTo>
                      <a:pt x="0" y="88"/>
                    </a:lnTo>
                    <a:lnTo>
                      <a:pt x="0" y="86"/>
                    </a:lnTo>
                    <a:lnTo>
                      <a:pt x="0" y="86"/>
                    </a:lnTo>
                    <a:lnTo>
                      <a:pt x="0" y="84"/>
                    </a:lnTo>
                    <a:lnTo>
                      <a:pt x="2" y="80"/>
                    </a:lnTo>
                    <a:lnTo>
                      <a:pt x="2" y="80"/>
                    </a:lnTo>
                    <a:lnTo>
                      <a:pt x="2" y="76"/>
                    </a:lnTo>
                    <a:lnTo>
                      <a:pt x="2" y="74"/>
                    </a:lnTo>
                    <a:lnTo>
                      <a:pt x="2" y="74"/>
                    </a:lnTo>
                    <a:lnTo>
                      <a:pt x="6" y="74"/>
                    </a:lnTo>
                    <a:lnTo>
                      <a:pt x="6" y="74"/>
                    </a:lnTo>
                    <a:lnTo>
                      <a:pt x="8" y="70"/>
                    </a:lnTo>
                    <a:lnTo>
                      <a:pt x="8" y="70"/>
                    </a:lnTo>
                    <a:lnTo>
                      <a:pt x="8" y="66"/>
                    </a:lnTo>
                    <a:lnTo>
                      <a:pt x="8" y="64"/>
                    </a:lnTo>
                    <a:lnTo>
                      <a:pt x="10" y="62"/>
                    </a:lnTo>
                    <a:lnTo>
                      <a:pt x="16" y="56"/>
                    </a:lnTo>
                    <a:lnTo>
                      <a:pt x="16" y="56"/>
                    </a:lnTo>
                    <a:lnTo>
                      <a:pt x="18" y="52"/>
                    </a:lnTo>
                    <a:lnTo>
                      <a:pt x="22" y="50"/>
                    </a:lnTo>
                    <a:lnTo>
                      <a:pt x="24" y="50"/>
                    </a:lnTo>
                    <a:lnTo>
                      <a:pt x="22" y="48"/>
                    </a:lnTo>
                    <a:lnTo>
                      <a:pt x="22" y="48"/>
                    </a:lnTo>
                    <a:lnTo>
                      <a:pt x="22" y="44"/>
                    </a:lnTo>
                    <a:lnTo>
                      <a:pt x="24" y="44"/>
                    </a:lnTo>
                    <a:lnTo>
                      <a:pt x="26" y="46"/>
                    </a:lnTo>
                    <a:lnTo>
                      <a:pt x="26" y="44"/>
                    </a:lnTo>
                    <a:lnTo>
                      <a:pt x="26" y="44"/>
                    </a:lnTo>
                    <a:lnTo>
                      <a:pt x="22" y="42"/>
                    </a:lnTo>
                    <a:lnTo>
                      <a:pt x="18" y="40"/>
                    </a:lnTo>
                    <a:lnTo>
                      <a:pt x="14" y="36"/>
                    </a:lnTo>
                    <a:lnTo>
                      <a:pt x="10" y="28"/>
                    </a:lnTo>
                    <a:lnTo>
                      <a:pt x="10" y="28"/>
                    </a:lnTo>
                    <a:lnTo>
                      <a:pt x="16" y="24"/>
                    </a:lnTo>
                    <a:lnTo>
                      <a:pt x="18" y="24"/>
                    </a:lnTo>
                    <a:lnTo>
                      <a:pt x="20" y="26"/>
                    </a:lnTo>
                    <a:lnTo>
                      <a:pt x="30" y="22"/>
                    </a:lnTo>
                    <a:lnTo>
                      <a:pt x="30" y="22"/>
                    </a:lnTo>
                    <a:lnTo>
                      <a:pt x="40" y="20"/>
                    </a:lnTo>
                    <a:lnTo>
                      <a:pt x="48" y="20"/>
                    </a:lnTo>
                    <a:lnTo>
                      <a:pt x="62" y="24"/>
                    </a:lnTo>
                    <a:lnTo>
                      <a:pt x="74" y="28"/>
                    </a:lnTo>
                    <a:lnTo>
                      <a:pt x="80" y="30"/>
                    </a:lnTo>
                    <a:lnTo>
                      <a:pt x="88" y="28"/>
                    </a:lnTo>
                    <a:lnTo>
                      <a:pt x="88" y="28"/>
                    </a:lnTo>
                    <a:lnTo>
                      <a:pt x="96" y="24"/>
                    </a:lnTo>
                    <a:lnTo>
                      <a:pt x="98" y="26"/>
                    </a:lnTo>
                    <a:lnTo>
                      <a:pt x="98" y="26"/>
                    </a:lnTo>
                    <a:lnTo>
                      <a:pt x="100" y="28"/>
                    </a:lnTo>
                    <a:lnTo>
                      <a:pt x="104" y="28"/>
                    </a:lnTo>
                    <a:lnTo>
                      <a:pt x="104" y="28"/>
                    </a:lnTo>
                    <a:lnTo>
                      <a:pt x="110" y="26"/>
                    </a:lnTo>
                    <a:lnTo>
                      <a:pt x="110" y="26"/>
                    </a:lnTo>
                    <a:lnTo>
                      <a:pt x="112" y="28"/>
                    </a:lnTo>
                    <a:lnTo>
                      <a:pt x="116" y="24"/>
                    </a:lnTo>
                    <a:lnTo>
                      <a:pt x="116" y="24"/>
                    </a:lnTo>
                    <a:lnTo>
                      <a:pt x="120" y="20"/>
                    </a:lnTo>
                    <a:lnTo>
                      <a:pt x="122" y="20"/>
                    </a:lnTo>
                    <a:lnTo>
                      <a:pt x="124" y="22"/>
                    </a:lnTo>
                    <a:lnTo>
                      <a:pt x="130" y="22"/>
                    </a:lnTo>
                    <a:lnTo>
                      <a:pt x="130" y="22"/>
                    </a:lnTo>
                    <a:lnTo>
                      <a:pt x="136" y="22"/>
                    </a:lnTo>
                    <a:lnTo>
                      <a:pt x="142" y="24"/>
                    </a:lnTo>
                    <a:lnTo>
                      <a:pt x="146" y="24"/>
                    </a:lnTo>
                    <a:lnTo>
                      <a:pt x="148" y="22"/>
                    </a:lnTo>
                    <a:lnTo>
                      <a:pt x="148" y="20"/>
                    </a:lnTo>
                    <a:lnTo>
                      <a:pt x="148" y="20"/>
                    </a:lnTo>
                    <a:lnTo>
                      <a:pt x="146" y="14"/>
                    </a:lnTo>
                    <a:lnTo>
                      <a:pt x="144" y="8"/>
                    </a:lnTo>
                    <a:lnTo>
                      <a:pt x="144" y="4"/>
                    </a:lnTo>
                    <a:lnTo>
                      <a:pt x="146" y="2"/>
                    </a:lnTo>
                    <a:lnTo>
                      <a:pt x="150" y="2"/>
                    </a:lnTo>
                    <a:lnTo>
                      <a:pt x="158" y="2"/>
                    </a:lnTo>
                    <a:lnTo>
                      <a:pt x="158" y="2"/>
                    </a:lnTo>
                    <a:lnTo>
                      <a:pt x="160" y="2"/>
                    </a:lnTo>
                    <a:lnTo>
                      <a:pt x="162" y="0"/>
                    </a:lnTo>
                    <a:lnTo>
                      <a:pt x="166" y="0"/>
                    </a:lnTo>
                    <a:lnTo>
                      <a:pt x="178" y="0"/>
                    </a:lnTo>
                    <a:lnTo>
                      <a:pt x="178" y="0"/>
                    </a:lnTo>
                    <a:lnTo>
                      <a:pt x="192" y="0"/>
                    </a:lnTo>
                    <a:lnTo>
                      <a:pt x="196" y="2"/>
                    </a:lnTo>
                    <a:lnTo>
                      <a:pt x="196" y="4"/>
                    </a:lnTo>
                    <a:lnTo>
                      <a:pt x="200" y="6"/>
                    </a:lnTo>
                    <a:lnTo>
                      <a:pt x="200" y="6"/>
                    </a:lnTo>
                    <a:lnTo>
                      <a:pt x="204" y="6"/>
                    </a:lnTo>
                    <a:lnTo>
                      <a:pt x="204" y="10"/>
                    </a:lnTo>
                    <a:lnTo>
                      <a:pt x="202" y="16"/>
                    </a:lnTo>
                    <a:lnTo>
                      <a:pt x="200" y="20"/>
                    </a:lnTo>
                    <a:lnTo>
                      <a:pt x="202" y="20"/>
                    </a:lnTo>
                    <a:lnTo>
                      <a:pt x="206" y="20"/>
                    </a:lnTo>
                    <a:lnTo>
                      <a:pt x="206" y="20"/>
                    </a:lnTo>
                    <a:lnTo>
                      <a:pt x="218" y="20"/>
                    </a:lnTo>
                    <a:lnTo>
                      <a:pt x="218" y="22"/>
                    </a:lnTo>
                    <a:lnTo>
                      <a:pt x="224" y="26"/>
                    </a:lnTo>
                    <a:lnTo>
                      <a:pt x="224" y="26"/>
                    </a:lnTo>
                    <a:lnTo>
                      <a:pt x="228" y="28"/>
                    </a:lnTo>
                    <a:lnTo>
                      <a:pt x="230" y="32"/>
                    </a:lnTo>
                    <a:lnTo>
                      <a:pt x="230" y="34"/>
                    </a:lnTo>
                    <a:lnTo>
                      <a:pt x="230" y="36"/>
                    </a:lnTo>
                    <a:lnTo>
                      <a:pt x="228" y="40"/>
                    </a:lnTo>
                    <a:lnTo>
                      <a:pt x="228" y="40"/>
                    </a:lnTo>
                    <a:lnTo>
                      <a:pt x="232" y="42"/>
                    </a:lnTo>
                    <a:lnTo>
                      <a:pt x="232" y="42"/>
                    </a:lnTo>
                    <a:lnTo>
                      <a:pt x="242" y="46"/>
                    </a:lnTo>
                    <a:lnTo>
                      <a:pt x="244" y="50"/>
                    </a:lnTo>
                    <a:lnTo>
                      <a:pt x="248" y="50"/>
                    </a:lnTo>
                    <a:lnTo>
                      <a:pt x="256" y="46"/>
                    </a:lnTo>
                    <a:lnTo>
                      <a:pt x="256" y="46"/>
                    </a:lnTo>
                    <a:lnTo>
                      <a:pt x="262" y="44"/>
                    </a:lnTo>
                    <a:lnTo>
                      <a:pt x="264" y="44"/>
                    </a:lnTo>
                    <a:lnTo>
                      <a:pt x="270" y="46"/>
                    </a:lnTo>
                    <a:lnTo>
                      <a:pt x="278" y="52"/>
                    </a:lnTo>
                    <a:lnTo>
                      <a:pt x="282" y="54"/>
                    </a:lnTo>
                    <a:lnTo>
                      <a:pt x="288" y="54"/>
                    </a:lnTo>
                    <a:lnTo>
                      <a:pt x="288" y="54"/>
                    </a:lnTo>
                    <a:lnTo>
                      <a:pt x="296" y="54"/>
                    </a:lnTo>
                    <a:lnTo>
                      <a:pt x="300" y="56"/>
                    </a:lnTo>
                    <a:lnTo>
                      <a:pt x="304" y="58"/>
                    </a:lnTo>
                    <a:lnTo>
                      <a:pt x="314" y="58"/>
                    </a:lnTo>
                    <a:lnTo>
                      <a:pt x="314" y="58"/>
                    </a:lnTo>
                    <a:lnTo>
                      <a:pt x="320" y="60"/>
                    </a:lnTo>
                    <a:lnTo>
                      <a:pt x="320" y="60"/>
                    </a:lnTo>
                    <a:lnTo>
                      <a:pt x="316" y="66"/>
                    </a:lnTo>
                    <a:lnTo>
                      <a:pt x="312" y="70"/>
                    </a:lnTo>
                    <a:lnTo>
                      <a:pt x="310" y="70"/>
                    </a:lnTo>
                    <a:lnTo>
                      <a:pt x="314" y="72"/>
                    </a:lnTo>
                    <a:lnTo>
                      <a:pt x="314" y="72"/>
                    </a:lnTo>
                    <a:lnTo>
                      <a:pt x="316" y="72"/>
                    </a:lnTo>
                    <a:lnTo>
                      <a:pt x="316" y="74"/>
                    </a:lnTo>
                    <a:lnTo>
                      <a:pt x="314" y="78"/>
                    </a:lnTo>
                    <a:lnTo>
                      <a:pt x="314" y="80"/>
                    </a:lnTo>
                    <a:lnTo>
                      <a:pt x="316" y="80"/>
                    </a:lnTo>
                    <a:lnTo>
                      <a:pt x="316" y="80"/>
                    </a:lnTo>
                    <a:lnTo>
                      <a:pt x="320" y="84"/>
                    </a:lnTo>
                    <a:lnTo>
                      <a:pt x="322" y="86"/>
                    </a:lnTo>
                    <a:lnTo>
                      <a:pt x="322" y="88"/>
                    </a:lnTo>
                    <a:lnTo>
                      <a:pt x="320" y="92"/>
                    </a:lnTo>
                    <a:lnTo>
                      <a:pt x="316" y="96"/>
                    </a:lnTo>
                    <a:lnTo>
                      <a:pt x="310" y="100"/>
                    </a:lnTo>
                    <a:lnTo>
                      <a:pt x="310" y="100"/>
                    </a:lnTo>
                    <a:lnTo>
                      <a:pt x="306" y="102"/>
                    </a:lnTo>
                    <a:lnTo>
                      <a:pt x="300" y="106"/>
                    </a:lnTo>
                    <a:lnTo>
                      <a:pt x="298" y="110"/>
                    </a:lnTo>
                    <a:lnTo>
                      <a:pt x="298" y="118"/>
                    </a:lnTo>
                    <a:lnTo>
                      <a:pt x="298" y="118"/>
                    </a:lnTo>
                    <a:lnTo>
                      <a:pt x="296" y="120"/>
                    </a:lnTo>
                    <a:lnTo>
                      <a:pt x="292" y="120"/>
                    </a:lnTo>
                    <a:lnTo>
                      <a:pt x="292" y="120"/>
                    </a:lnTo>
                    <a:lnTo>
                      <a:pt x="288" y="122"/>
                    </a:lnTo>
                    <a:lnTo>
                      <a:pt x="286" y="122"/>
                    </a:lnTo>
                    <a:lnTo>
                      <a:pt x="284" y="122"/>
                    </a:lnTo>
                    <a:lnTo>
                      <a:pt x="280" y="126"/>
                    </a:lnTo>
                    <a:lnTo>
                      <a:pt x="280" y="126"/>
                    </a:lnTo>
                    <a:lnTo>
                      <a:pt x="276" y="130"/>
                    </a:lnTo>
                    <a:lnTo>
                      <a:pt x="274" y="128"/>
                    </a:lnTo>
                    <a:lnTo>
                      <a:pt x="272" y="128"/>
                    </a:lnTo>
                    <a:lnTo>
                      <a:pt x="268" y="132"/>
                    </a:lnTo>
                    <a:lnTo>
                      <a:pt x="268" y="132"/>
                    </a:lnTo>
                    <a:lnTo>
                      <a:pt x="264" y="136"/>
                    </a:lnTo>
                    <a:lnTo>
                      <a:pt x="258" y="134"/>
                    </a:lnTo>
                    <a:lnTo>
                      <a:pt x="258" y="134"/>
                    </a:lnTo>
                    <a:lnTo>
                      <a:pt x="252" y="134"/>
                    </a:lnTo>
                    <a:lnTo>
                      <a:pt x="248" y="136"/>
                    </a:lnTo>
                    <a:lnTo>
                      <a:pt x="244" y="138"/>
                    </a:lnTo>
                    <a:lnTo>
                      <a:pt x="238" y="138"/>
                    </a:lnTo>
                    <a:lnTo>
                      <a:pt x="238" y="138"/>
                    </a:lnTo>
                    <a:lnTo>
                      <a:pt x="236" y="138"/>
                    </a:lnTo>
                    <a:lnTo>
                      <a:pt x="236" y="138"/>
                    </a:lnTo>
                    <a:lnTo>
                      <a:pt x="244" y="136"/>
                    </a:lnTo>
                    <a:lnTo>
                      <a:pt x="244" y="136"/>
                    </a:lnTo>
                    <a:lnTo>
                      <a:pt x="246" y="136"/>
                    </a:lnTo>
                    <a:lnTo>
                      <a:pt x="244" y="134"/>
                    </a:lnTo>
                    <a:lnTo>
                      <a:pt x="238" y="136"/>
                    </a:lnTo>
                    <a:lnTo>
                      <a:pt x="238" y="136"/>
                    </a:lnTo>
                    <a:lnTo>
                      <a:pt x="232" y="138"/>
                    </a:lnTo>
                    <a:lnTo>
                      <a:pt x="230" y="138"/>
                    </a:lnTo>
                    <a:lnTo>
                      <a:pt x="228" y="136"/>
                    </a:lnTo>
                    <a:lnTo>
                      <a:pt x="228" y="136"/>
                    </a:lnTo>
                    <a:lnTo>
                      <a:pt x="228" y="138"/>
                    </a:lnTo>
                    <a:lnTo>
                      <a:pt x="228" y="140"/>
                    </a:lnTo>
                    <a:lnTo>
                      <a:pt x="230" y="140"/>
                    </a:lnTo>
                    <a:lnTo>
                      <a:pt x="232" y="140"/>
                    </a:lnTo>
                    <a:lnTo>
                      <a:pt x="232" y="140"/>
                    </a:lnTo>
                    <a:lnTo>
                      <a:pt x="236" y="140"/>
                    </a:lnTo>
                    <a:lnTo>
                      <a:pt x="238" y="142"/>
                    </a:lnTo>
                    <a:lnTo>
                      <a:pt x="238" y="142"/>
                    </a:lnTo>
                    <a:lnTo>
                      <a:pt x="246" y="146"/>
                    </a:lnTo>
                    <a:lnTo>
                      <a:pt x="250" y="148"/>
                    </a:lnTo>
                    <a:lnTo>
                      <a:pt x="250" y="150"/>
                    </a:lnTo>
                    <a:lnTo>
                      <a:pt x="248" y="152"/>
                    </a:lnTo>
                    <a:lnTo>
                      <a:pt x="248" y="152"/>
                    </a:lnTo>
                    <a:lnTo>
                      <a:pt x="254" y="152"/>
                    </a:lnTo>
                    <a:lnTo>
                      <a:pt x="258" y="152"/>
                    </a:lnTo>
                    <a:lnTo>
                      <a:pt x="262" y="154"/>
                    </a:lnTo>
                    <a:lnTo>
                      <a:pt x="266" y="152"/>
                    </a:lnTo>
                    <a:lnTo>
                      <a:pt x="266" y="152"/>
                    </a:lnTo>
                    <a:lnTo>
                      <a:pt x="272" y="152"/>
                    </a:lnTo>
                    <a:lnTo>
                      <a:pt x="280" y="152"/>
                    </a:lnTo>
                    <a:lnTo>
                      <a:pt x="280" y="152"/>
                    </a:lnTo>
                    <a:lnTo>
                      <a:pt x="282" y="154"/>
                    </a:lnTo>
                    <a:lnTo>
                      <a:pt x="282" y="154"/>
                    </a:lnTo>
                    <a:lnTo>
                      <a:pt x="280" y="154"/>
                    </a:lnTo>
                    <a:lnTo>
                      <a:pt x="280" y="156"/>
                    </a:lnTo>
                    <a:lnTo>
                      <a:pt x="280" y="156"/>
                    </a:lnTo>
                    <a:lnTo>
                      <a:pt x="278" y="158"/>
                    </a:lnTo>
                    <a:lnTo>
                      <a:pt x="278" y="158"/>
                    </a:lnTo>
                    <a:lnTo>
                      <a:pt x="276" y="158"/>
                    </a:lnTo>
                    <a:lnTo>
                      <a:pt x="276" y="158"/>
                    </a:lnTo>
                    <a:lnTo>
                      <a:pt x="272" y="160"/>
                    </a:lnTo>
                    <a:lnTo>
                      <a:pt x="268" y="158"/>
                    </a:lnTo>
                    <a:lnTo>
                      <a:pt x="262" y="158"/>
                    </a:lnTo>
                    <a:lnTo>
                      <a:pt x="260" y="158"/>
                    </a:lnTo>
                    <a:lnTo>
                      <a:pt x="258" y="160"/>
                    </a:lnTo>
                    <a:lnTo>
                      <a:pt x="258" y="160"/>
                    </a:lnTo>
                    <a:lnTo>
                      <a:pt x="256" y="162"/>
                    </a:lnTo>
                    <a:lnTo>
                      <a:pt x="248" y="164"/>
                    </a:lnTo>
                    <a:lnTo>
                      <a:pt x="248" y="164"/>
                    </a:lnTo>
                    <a:lnTo>
                      <a:pt x="246" y="164"/>
                    </a:lnTo>
                    <a:lnTo>
                      <a:pt x="244" y="166"/>
                    </a:lnTo>
                    <a:lnTo>
                      <a:pt x="242" y="170"/>
                    </a:lnTo>
                    <a:lnTo>
                      <a:pt x="240" y="172"/>
                    </a:lnTo>
                    <a:lnTo>
                      <a:pt x="238" y="172"/>
                    </a:lnTo>
                    <a:lnTo>
                      <a:pt x="228" y="170"/>
                    </a:lnTo>
                    <a:lnTo>
                      <a:pt x="228" y="170"/>
                    </a:lnTo>
                    <a:lnTo>
                      <a:pt x="226" y="168"/>
                    </a:lnTo>
                    <a:lnTo>
                      <a:pt x="226" y="168"/>
                    </a:lnTo>
                    <a:lnTo>
                      <a:pt x="228" y="164"/>
                    </a:lnTo>
                    <a:lnTo>
                      <a:pt x="230" y="160"/>
                    </a:lnTo>
                    <a:lnTo>
                      <a:pt x="228" y="160"/>
                    </a:lnTo>
                    <a:lnTo>
                      <a:pt x="226" y="160"/>
                    </a:lnTo>
                    <a:lnTo>
                      <a:pt x="226" y="160"/>
                    </a:lnTo>
                    <a:lnTo>
                      <a:pt x="224" y="158"/>
                    </a:lnTo>
                    <a:lnTo>
                      <a:pt x="222" y="158"/>
                    </a:lnTo>
                    <a:lnTo>
                      <a:pt x="222" y="154"/>
                    </a:lnTo>
                    <a:lnTo>
                      <a:pt x="218" y="152"/>
                    </a:lnTo>
                    <a:lnTo>
                      <a:pt x="212" y="154"/>
                    </a:lnTo>
                    <a:lnTo>
                      <a:pt x="212" y="154"/>
                    </a:lnTo>
                    <a:lnTo>
                      <a:pt x="210" y="154"/>
                    </a:lnTo>
                    <a:lnTo>
                      <a:pt x="208" y="152"/>
                    </a:lnTo>
                    <a:lnTo>
                      <a:pt x="210" y="148"/>
                    </a:lnTo>
                    <a:lnTo>
                      <a:pt x="210" y="148"/>
                    </a:lnTo>
                    <a:lnTo>
                      <a:pt x="216" y="144"/>
                    </a:lnTo>
                    <a:lnTo>
                      <a:pt x="224" y="140"/>
                    </a:lnTo>
                    <a:lnTo>
                      <a:pt x="224" y="140"/>
                    </a:lnTo>
                    <a:lnTo>
                      <a:pt x="220" y="140"/>
                    </a:lnTo>
                    <a:lnTo>
                      <a:pt x="220" y="138"/>
                    </a:lnTo>
                    <a:lnTo>
                      <a:pt x="220" y="138"/>
                    </a:lnTo>
                    <a:lnTo>
                      <a:pt x="220" y="138"/>
                    </a:lnTo>
                    <a:lnTo>
                      <a:pt x="218" y="140"/>
                    </a:lnTo>
                    <a:lnTo>
                      <a:pt x="216" y="140"/>
                    </a:lnTo>
                    <a:lnTo>
                      <a:pt x="214" y="140"/>
                    </a:lnTo>
                    <a:lnTo>
                      <a:pt x="214" y="140"/>
                    </a:lnTo>
                    <a:lnTo>
                      <a:pt x="212" y="138"/>
                    </a:lnTo>
                    <a:lnTo>
                      <a:pt x="210" y="138"/>
                    </a:lnTo>
                    <a:lnTo>
                      <a:pt x="206" y="138"/>
                    </a:lnTo>
                    <a:lnTo>
                      <a:pt x="200" y="136"/>
                    </a:lnTo>
                    <a:lnTo>
                      <a:pt x="200" y="136"/>
                    </a:lnTo>
                    <a:lnTo>
                      <a:pt x="194" y="134"/>
                    </a:lnTo>
                    <a:lnTo>
                      <a:pt x="192" y="134"/>
                    </a:lnTo>
                    <a:lnTo>
                      <a:pt x="192" y="134"/>
                    </a:lnTo>
                    <a:lnTo>
                      <a:pt x="190" y="132"/>
                    </a:lnTo>
                    <a:lnTo>
                      <a:pt x="190" y="132"/>
                    </a:lnTo>
                    <a:lnTo>
                      <a:pt x="194" y="132"/>
                    </a:lnTo>
                    <a:lnTo>
                      <a:pt x="198" y="130"/>
                    </a:lnTo>
                    <a:lnTo>
                      <a:pt x="194" y="130"/>
                    </a:lnTo>
                    <a:lnTo>
                      <a:pt x="194" y="130"/>
                    </a:lnTo>
                    <a:lnTo>
                      <a:pt x="190" y="128"/>
                    </a:lnTo>
                    <a:lnTo>
                      <a:pt x="194" y="128"/>
                    </a:lnTo>
                    <a:lnTo>
                      <a:pt x="194" y="128"/>
                    </a:lnTo>
                    <a:lnTo>
                      <a:pt x="206" y="128"/>
                    </a:lnTo>
                    <a:lnTo>
                      <a:pt x="206" y="128"/>
                    </a:lnTo>
                    <a:lnTo>
                      <a:pt x="206" y="128"/>
                    </a:lnTo>
                    <a:lnTo>
                      <a:pt x="196" y="126"/>
                    </a:lnTo>
                    <a:lnTo>
                      <a:pt x="196" y="126"/>
                    </a:lnTo>
                    <a:lnTo>
                      <a:pt x="190" y="124"/>
                    </a:lnTo>
                    <a:lnTo>
                      <a:pt x="188" y="126"/>
                    </a:lnTo>
                    <a:lnTo>
                      <a:pt x="186" y="126"/>
                    </a:lnTo>
                    <a:lnTo>
                      <a:pt x="182" y="128"/>
                    </a:lnTo>
                    <a:lnTo>
                      <a:pt x="182" y="128"/>
                    </a:lnTo>
                    <a:lnTo>
                      <a:pt x="178" y="128"/>
                    </a:lnTo>
                    <a:lnTo>
                      <a:pt x="176" y="130"/>
                    </a:lnTo>
                    <a:lnTo>
                      <a:pt x="172" y="132"/>
                    </a:lnTo>
                    <a:lnTo>
                      <a:pt x="168" y="134"/>
                    </a:lnTo>
                    <a:lnTo>
                      <a:pt x="168" y="134"/>
                    </a:lnTo>
                    <a:lnTo>
                      <a:pt x="164" y="134"/>
                    </a:lnTo>
                    <a:lnTo>
                      <a:pt x="164" y="132"/>
                    </a:lnTo>
                    <a:lnTo>
                      <a:pt x="164" y="132"/>
                    </a:lnTo>
                    <a:lnTo>
                      <a:pt x="160" y="130"/>
                    </a:lnTo>
                    <a:lnTo>
                      <a:pt x="160" y="130"/>
                    </a:lnTo>
                    <a:lnTo>
                      <a:pt x="162" y="132"/>
                    </a:lnTo>
                    <a:lnTo>
                      <a:pt x="162" y="132"/>
                    </a:lnTo>
                    <a:lnTo>
                      <a:pt x="164" y="136"/>
                    </a:lnTo>
                    <a:lnTo>
                      <a:pt x="162" y="138"/>
                    </a:lnTo>
                    <a:lnTo>
                      <a:pt x="162" y="138"/>
                    </a:lnTo>
                    <a:lnTo>
                      <a:pt x="158" y="140"/>
                    </a:lnTo>
                    <a:lnTo>
                      <a:pt x="154" y="144"/>
                    </a:lnTo>
                    <a:lnTo>
                      <a:pt x="154" y="144"/>
                    </a:lnTo>
                    <a:lnTo>
                      <a:pt x="154" y="146"/>
                    </a:lnTo>
                    <a:lnTo>
                      <a:pt x="154" y="148"/>
                    </a:lnTo>
                    <a:lnTo>
                      <a:pt x="154" y="148"/>
                    </a:lnTo>
                    <a:lnTo>
                      <a:pt x="152" y="150"/>
                    </a:lnTo>
                    <a:lnTo>
                      <a:pt x="152" y="150"/>
                    </a:lnTo>
                    <a:lnTo>
                      <a:pt x="146" y="148"/>
                    </a:lnTo>
                    <a:lnTo>
                      <a:pt x="142" y="150"/>
                    </a:lnTo>
                    <a:lnTo>
                      <a:pt x="140" y="150"/>
                    </a:lnTo>
                    <a:lnTo>
                      <a:pt x="134" y="152"/>
                    </a:lnTo>
                    <a:lnTo>
                      <a:pt x="134" y="152"/>
                    </a:lnTo>
                    <a:lnTo>
                      <a:pt x="134" y="154"/>
                    </a:lnTo>
                    <a:lnTo>
                      <a:pt x="132" y="156"/>
                    </a:lnTo>
                    <a:lnTo>
                      <a:pt x="128" y="154"/>
                    </a:lnTo>
                    <a:lnTo>
                      <a:pt x="122" y="150"/>
                    </a:lnTo>
                    <a:lnTo>
                      <a:pt x="122" y="150"/>
                    </a:lnTo>
                    <a:lnTo>
                      <a:pt x="124" y="150"/>
                    </a:lnTo>
                    <a:lnTo>
                      <a:pt x="124" y="150"/>
                    </a:lnTo>
                    <a:lnTo>
                      <a:pt x="126" y="150"/>
                    </a:lnTo>
                    <a:lnTo>
                      <a:pt x="126" y="150"/>
                    </a:lnTo>
                    <a:lnTo>
                      <a:pt x="130" y="148"/>
                    </a:lnTo>
                    <a:lnTo>
                      <a:pt x="130" y="144"/>
                    </a:lnTo>
                    <a:lnTo>
                      <a:pt x="132" y="136"/>
                    </a:lnTo>
                    <a:lnTo>
                      <a:pt x="132" y="136"/>
                    </a:lnTo>
                    <a:lnTo>
                      <a:pt x="134" y="136"/>
                    </a:lnTo>
                    <a:lnTo>
                      <a:pt x="136" y="138"/>
                    </a:lnTo>
                    <a:lnTo>
                      <a:pt x="138" y="138"/>
                    </a:lnTo>
                    <a:lnTo>
                      <a:pt x="140" y="138"/>
                    </a:lnTo>
                    <a:lnTo>
                      <a:pt x="140" y="138"/>
                    </a:lnTo>
                    <a:lnTo>
                      <a:pt x="140" y="138"/>
                    </a:lnTo>
                    <a:lnTo>
                      <a:pt x="142" y="140"/>
                    </a:lnTo>
                    <a:lnTo>
                      <a:pt x="144" y="140"/>
                    </a:lnTo>
                    <a:lnTo>
                      <a:pt x="146" y="140"/>
                    </a:lnTo>
                    <a:lnTo>
                      <a:pt x="146" y="140"/>
                    </a:lnTo>
                    <a:lnTo>
                      <a:pt x="150" y="138"/>
                    </a:lnTo>
                    <a:lnTo>
                      <a:pt x="152" y="138"/>
                    </a:lnTo>
                    <a:lnTo>
                      <a:pt x="150" y="138"/>
                    </a:lnTo>
                    <a:lnTo>
                      <a:pt x="150" y="138"/>
                    </a:lnTo>
                    <a:lnTo>
                      <a:pt x="148" y="134"/>
                    </a:lnTo>
                    <a:lnTo>
                      <a:pt x="148" y="132"/>
                    </a:lnTo>
                    <a:lnTo>
                      <a:pt x="146" y="128"/>
                    </a:lnTo>
                    <a:lnTo>
                      <a:pt x="144" y="124"/>
                    </a:lnTo>
                    <a:lnTo>
                      <a:pt x="144" y="124"/>
                    </a:lnTo>
                    <a:lnTo>
                      <a:pt x="144" y="122"/>
                    </a:lnTo>
                    <a:lnTo>
                      <a:pt x="144" y="120"/>
                    </a:lnTo>
                    <a:lnTo>
                      <a:pt x="142" y="118"/>
                    </a:lnTo>
                    <a:lnTo>
                      <a:pt x="140" y="114"/>
                    </a:lnTo>
                    <a:lnTo>
                      <a:pt x="140" y="114"/>
                    </a:lnTo>
                    <a:lnTo>
                      <a:pt x="138" y="108"/>
                    </a:lnTo>
                    <a:lnTo>
                      <a:pt x="138" y="106"/>
                    </a:lnTo>
                    <a:lnTo>
                      <a:pt x="138" y="104"/>
                    </a:lnTo>
                    <a:lnTo>
                      <a:pt x="138" y="102"/>
                    </a:lnTo>
                    <a:lnTo>
                      <a:pt x="138" y="102"/>
                    </a:lnTo>
                    <a:lnTo>
                      <a:pt x="136" y="100"/>
                    </a:lnTo>
                    <a:lnTo>
                      <a:pt x="138" y="100"/>
                    </a:lnTo>
                    <a:lnTo>
                      <a:pt x="136" y="98"/>
                    </a:lnTo>
                    <a:lnTo>
                      <a:pt x="134" y="98"/>
                    </a:lnTo>
                    <a:lnTo>
                      <a:pt x="134" y="98"/>
                    </a:lnTo>
                    <a:lnTo>
                      <a:pt x="132" y="96"/>
                    </a:lnTo>
                    <a:lnTo>
                      <a:pt x="130" y="96"/>
                    </a:lnTo>
                    <a:lnTo>
                      <a:pt x="128" y="94"/>
                    </a:lnTo>
                    <a:lnTo>
                      <a:pt x="126" y="94"/>
                    </a:lnTo>
                    <a:lnTo>
                      <a:pt x="126" y="94"/>
                    </a:lnTo>
                    <a:lnTo>
                      <a:pt x="124" y="94"/>
                    </a:lnTo>
                    <a:lnTo>
                      <a:pt x="122" y="92"/>
                    </a:lnTo>
                    <a:lnTo>
                      <a:pt x="122" y="92"/>
                    </a:lnTo>
                    <a:lnTo>
                      <a:pt x="120" y="92"/>
                    </a:lnTo>
                    <a:lnTo>
                      <a:pt x="120" y="92"/>
                    </a:lnTo>
                    <a:lnTo>
                      <a:pt x="116" y="90"/>
                    </a:lnTo>
                    <a:lnTo>
                      <a:pt x="112" y="88"/>
                    </a:lnTo>
                    <a:lnTo>
                      <a:pt x="108" y="86"/>
                    </a:lnTo>
                    <a:lnTo>
                      <a:pt x="102" y="90"/>
                    </a:lnTo>
                    <a:lnTo>
                      <a:pt x="102" y="90"/>
                    </a:lnTo>
                    <a:lnTo>
                      <a:pt x="96" y="92"/>
                    </a:lnTo>
                    <a:lnTo>
                      <a:pt x="92" y="92"/>
                    </a:lnTo>
                    <a:lnTo>
                      <a:pt x="92" y="92"/>
                    </a:lnTo>
                    <a:lnTo>
                      <a:pt x="88" y="92"/>
                    </a:lnTo>
                    <a:lnTo>
                      <a:pt x="88" y="92"/>
                    </a:lnTo>
                    <a:lnTo>
                      <a:pt x="86" y="92"/>
                    </a:lnTo>
                    <a:lnTo>
                      <a:pt x="80" y="92"/>
                    </a:lnTo>
                    <a:lnTo>
                      <a:pt x="76" y="90"/>
                    </a:lnTo>
                    <a:lnTo>
                      <a:pt x="70" y="92"/>
                    </a:lnTo>
                    <a:lnTo>
                      <a:pt x="70" y="92"/>
                    </a:lnTo>
                    <a:lnTo>
                      <a:pt x="68" y="94"/>
                    </a:lnTo>
                    <a:lnTo>
                      <a:pt x="62" y="94"/>
                    </a:lnTo>
                    <a:lnTo>
                      <a:pt x="56" y="94"/>
                    </a:lnTo>
                    <a:lnTo>
                      <a:pt x="52" y="96"/>
                    </a:lnTo>
                    <a:lnTo>
                      <a:pt x="52" y="96"/>
                    </a:lnTo>
                    <a:lnTo>
                      <a:pt x="50" y="96"/>
                    </a:lnTo>
                    <a:lnTo>
                      <a:pt x="46" y="94"/>
                    </a:lnTo>
                    <a:lnTo>
                      <a:pt x="42" y="94"/>
                    </a:lnTo>
                    <a:lnTo>
                      <a:pt x="38" y="96"/>
                    </a:lnTo>
                    <a:lnTo>
                      <a:pt x="38" y="96"/>
                    </a:lnTo>
                    <a:lnTo>
                      <a:pt x="36" y="98"/>
                    </a:lnTo>
                    <a:lnTo>
                      <a:pt x="36" y="98"/>
                    </a:lnTo>
                    <a:lnTo>
                      <a:pt x="34" y="96"/>
                    </a:lnTo>
                    <a:lnTo>
                      <a:pt x="30" y="98"/>
                    </a:lnTo>
                    <a:lnTo>
                      <a:pt x="30" y="98"/>
                    </a:lnTo>
                    <a:lnTo>
                      <a:pt x="26" y="98"/>
                    </a:lnTo>
                    <a:lnTo>
                      <a:pt x="24" y="96"/>
                    </a:lnTo>
                    <a:lnTo>
                      <a:pt x="22" y="96"/>
                    </a:lnTo>
                    <a:lnTo>
                      <a:pt x="20" y="98"/>
                    </a:lnTo>
                    <a:lnTo>
                      <a:pt x="20" y="98"/>
                    </a:lnTo>
                    <a:lnTo>
                      <a:pt x="18" y="98"/>
                    </a:lnTo>
                    <a:lnTo>
                      <a:pt x="16" y="96"/>
                    </a:lnTo>
                    <a:lnTo>
                      <a:pt x="12" y="96"/>
                    </a:lnTo>
                    <a:lnTo>
                      <a:pt x="6" y="98"/>
                    </a:lnTo>
                    <a:lnTo>
                      <a:pt x="6" y="9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2" name="United Kingdom">
                <a:extLst>
                  <a:ext uri="{FF2B5EF4-FFF2-40B4-BE49-F238E27FC236}">
                    <a16:creationId xmlns:a16="http://schemas.microsoft.com/office/drawing/2014/main" id="{490E8740-1FF8-4228-8E71-9C139A7A78CB}"/>
                  </a:ext>
                </a:extLst>
              </p:cNvPr>
              <p:cNvSpPr>
                <a:spLocks/>
              </p:cNvSpPr>
              <p:nvPr/>
            </p:nvSpPr>
            <p:spPr bwMode="auto">
              <a:xfrm>
                <a:off x="3840214" y="647395"/>
                <a:ext cx="218707" cy="224425"/>
              </a:xfrm>
              <a:custGeom>
                <a:avLst/>
                <a:gdLst/>
                <a:ahLst/>
                <a:cxnLst/>
                <a:rect l="l" t="t" r="r" b="b"/>
                <a:pathLst>
                  <a:path w="201084" h="203729">
                    <a:moveTo>
                      <a:pt x="31750" y="76729"/>
                    </a:moveTo>
                    <a:lnTo>
                      <a:pt x="37042" y="76729"/>
                    </a:lnTo>
                    <a:lnTo>
                      <a:pt x="39688" y="79375"/>
                    </a:lnTo>
                    <a:lnTo>
                      <a:pt x="42334" y="79375"/>
                    </a:lnTo>
                    <a:lnTo>
                      <a:pt x="42334" y="82021"/>
                    </a:lnTo>
                    <a:lnTo>
                      <a:pt x="42334" y="84667"/>
                    </a:lnTo>
                    <a:lnTo>
                      <a:pt x="47625" y="87312"/>
                    </a:lnTo>
                    <a:lnTo>
                      <a:pt x="47625" y="89958"/>
                    </a:lnTo>
                    <a:lnTo>
                      <a:pt x="44980" y="89958"/>
                    </a:lnTo>
                    <a:lnTo>
                      <a:pt x="42334" y="92604"/>
                    </a:lnTo>
                    <a:lnTo>
                      <a:pt x="47625" y="92604"/>
                    </a:lnTo>
                    <a:lnTo>
                      <a:pt x="50271" y="92604"/>
                    </a:lnTo>
                    <a:lnTo>
                      <a:pt x="50271" y="95250"/>
                    </a:lnTo>
                    <a:lnTo>
                      <a:pt x="52917" y="97896"/>
                    </a:lnTo>
                    <a:lnTo>
                      <a:pt x="50271" y="100542"/>
                    </a:lnTo>
                    <a:lnTo>
                      <a:pt x="47625" y="103187"/>
                    </a:lnTo>
                    <a:lnTo>
                      <a:pt x="44980" y="103187"/>
                    </a:lnTo>
                    <a:lnTo>
                      <a:pt x="42334" y="103187"/>
                    </a:lnTo>
                    <a:lnTo>
                      <a:pt x="42334" y="105833"/>
                    </a:lnTo>
                    <a:lnTo>
                      <a:pt x="37042" y="108479"/>
                    </a:lnTo>
                    <a:lnTo>
                      <a:pt x="31750" y="105833"/>
                    </a:lnTo>
                    <a:lnTo>
                      <a:pt x="26459" y="105833"/>
                    </a:lnTo>
                    <a:lnTo>
                      <a:pt x="23813" y="103187"/>
                    </a:lnTo>
                    <a:lnTo>
                      <a:pt x="23813" y="100542"/>
                    </a:lnTo>
                    <a:lnTo>
                      <a:pt x="18521" y="95250"/>
                    </a:lnTo>
                    <a:lnTo>
                      <a:pt x="15875" y="97896"/>
                    </a:lnTo>
                    <a:lnTo>
                      <a:pt x="13229" y="100542"/>
                    </a:lnTo>
                    <a:lnTo>
                      <a:pt x="10584" y="100542"/>
                    </a:lnTo>
                    <a:lnTo>
                      <a:pt x="2646" y="97896"/>
                    </a:lnTo>
                    <a:lnTo>
                      <a:pt x="0" y="92604"/>
                    </a:lnTo>
                    <a:lnTo>
                      <a:pt x="5292" y="89958"/>
                    </a:lnTo>
                    <a:lnTo>
                      <a:pt x="5292" y="87312"/>
                    </a:lnTo>
                    <a:lnTo>
                      <a:pt x="7938" y="84667"/>
                    </a:lnTo>
                    <a:lnTo>
                      <a:pt x="10584" y="84667"/>
                    </a:lnTo>
                    <a:lnTo>
                      <a:pt x="13229" y="84667"/>
                    </a:lnTo>
                    <a:lnTo>
                      <a:pt x="15875" y="82021"/>
                    </a:lnTo>
                    <a:lnTo>
                      <a:pt x="18521" y="82021"/>
                    </a:lnTo>
                    <a:lnTo>
                      <a:pt x="23813" y="79375"/>
                    </a:lnTo>
                    <a:lnTo>
                      <a:pt x="26459" y="79375"/>
                    </a:lnTo>
                    <a:close/>
                    <a:moveTo>
                      <a:pt x="68792" y="0"/>
                    </a:moveTo>
                    <a:lnTo>
                      <a:pt x="74084" y="0"/>
                    </a:lnTo>
                    <a:lnTo>
                      <a:pt x="74084" y="2646"/>
                    </a:lnTo>
                    <a:lnTo>
                      <a:pt x="76730" y="2646"/>
                    </a:lnTo>
                    <a:lnTo>
                      <a:pt x="79376" y="2646"/>
                    </a:lnTo>
                    <a:lnTo>
                      <a:pt x="82021" y="2646"/>
                    </a:lnTo>
                    <a:lnTo>
                      <a:pt x="87313" y="0"/>
                    </a:lnTo>
                    <a:lnTo>
                      <a:pt x="97896" y="0"/>
                    </a:lnTo>
                    <a:lnTo>
                      <a:pt x="103188" y="0"/>
                    </a:lnTo>
                    <a:lnTo>
                      <a:pt x="103188" y="2646"/>
                    </a:lnTo>
                    <a:lnTo>
                      <a:pt x="103188" y="5292"/>
                    </a:lnTo>
                    <a:lnTo>
                      <a:pt x="100542" y="7937"/>
                    </a:lnTo>
                    <a:lnTo>
                      <a:pt x="87313" y="15875"/>
                    </a:lnTo>
                    <a:lnTo>
                      <a:pt x="84667" y="18521"/>
                    </a:lnTo>
                    <a:lnTo>
                      <a:pt x="87313" y="18521"/>
                    </a:lnTo>
                    <a:lnTo>
                      <a:pt x="87313" y="21167"/>
                    </a:lnTo>
                    <a:lnTo>
                      <a:pt x="84667" y="23812"/>
                    </a:lnTo>
                    <a:lnTo>
                      <a:pt x="82021" y="23812"/>
                    </a:lnTo>
                    <a:lnTo>
                      <a:pt x="82021" y="26458"/>
                    </a:lnTo>
                    <a:lnTo>
                      <a:pt x="87313" y="23812"/>
                    </a:lnTo>
                    <a:lnTo>
                      <a:pt x="95251" y="23812"/>
                    </a:lnTo>
                    <a:lnTo>
                      <a:pt x="103188" y="23812"/>
                    </a:lnTo>
                    <a:lnTo>
                      <a:pt x="111126" y="23812"/>
                    </a:lnTo>
                    <a:lnTo>
                      <a:pt x="116417" y="23812"/>
                    </a:lnTo>
                    <a:lnTo>
                      <a:pt x="121709" y="23812"/>
                    </a:lnTo>
                    <a:lnTo>
                      <a:pt x="124355" y="23812"/>
                    </a:lnTo>
                    <a:lnTo>
                      <a:pt x="127001" y="26458"/>
                    </a:lnTo>
                    <a:lnTo>
                      <a:pt x="127001" y="29104"/>
                    </a:lnTo>
                    <a:lnTo>
                      <a:pt x="124355" y="31750"/>
                    </a:lnTo>
                    <a:lnTo>
                      <a:pt x="121709" y="31750"/>
                    </a:lnTo>
                    <a:lnTo>
                      <a:pt x="121709" y="34396"/>
                    </a:lnTo>
                    <a:lnTo>
                      <a:pt x="119063" y="39687"/>
                    </a:lnTo>
                    <a:lnTo>
                      <a:pt x="116417" y="44979"/>
                    </a:lnTo>
                    <a:lnTo>
                      <a:pt x="111126" y="50271"/>
                    </a:lnTo>
                    <a:lnTo>
                      <a:pt x="105834" y="52917"/>
                    </a:lnTo>
                    <a:lnTo>
                      <a:pt x="108480" y="55562"/>
                    </a:lnTo>
                    <a:lnTo>
                      <a:pt x="108480" y="58208"/>
                    </a:lnTo>
                    <a:lnTo>
                      <a:pt x="103188" y="58208"/>
                    </a:lnTo>
                    <a:lnTo>
                      <a:pt x="100542" y="60854"/>
                    </a:lnTo>
                    <a:lnTo>
                      <a:pt x="92605" y="60854"/>
                    </a:lnTo>
                    <a:lnTo>
                      <a:pt x="87313" y="60854"/>
                    </a:lnTo>
                    <a:lnTo>
                      <a:pt x="92605" y="63500"/>
                    </a:lnTo>
                    <a:lnTo>
                      <a:pt x="100542" y="63500"/>
                    </a:lnTo>
                    <a:lnTo>
                      <a:pt x="108480" y="60854"/>
                    </a:lnTo>
                    <a:lnTo>
                      <a:pt x="113771" y="63500"/>
                    </a:lnTo>
                    <a:lnTo>
                      <a:pt x="119063" y="66146"/>
                    </a:lnTo>
                    <a:lnTo>
                      <a:pt x="121709" y="68792"/>
                    </a:lnTo>
                    <a:lnTo>
                      <a:pt x="127001" y="71437"/>
                    </a:lnTo>
                    <a:lnTo>
                      <a:pt x="129646" y="74083"/>
                    </a:lnTo>
                    <a:lnTo>
                      <a:pt x="129646" y="76729"/>
                    </a:lnTo>
                    <a:lnTo>
                      <a:pt x="132292" y="84667"/>
                    </a:lnTo>
                    <a:lnTo>
                      <a:pt x="134938" y="92604"/>
                    </a:lnTo>
                    <a:lnTo>
                      <a:pt x="137584" y="95250"/>
                    </a:lnTo>
                    <a:lnTo>
                      <a:pt x="140230" y="95250"/>
                    </a:lnTo>
                    <a:lnTo>
                      <a:pt x="148167" y="97896"/>
                    </a:lnTo>
                    <a:lnTo>
                      <a:pt x="153459" y="100542"/>
                    </a:lnTo>
                    <a:lnTo>
                      <a:pt x="158751" y="105833"/>
                    </a:lnTo>
                    <a:lnTo>
                      <a:pt x="161397" y="108479"/>
                    </a:lnTo>
                    <a:lnTo>
                      <a:pt x="158751" y="108479"/>
                    </a:lnTo>
                    <a:lnTo>
                      <a:pt x="158751" y="111125"/>
                    </a:lnTo>
                    <a:lnTo>
                      <a:pt x="164042" y="116417"/>
                    </a:lnTo>
                    <a:lnTo>
                      <a:pt x="164042" y="119062"/>
                    </a:lnTo>
                    <a:lnTo>
                      <a:pt x="161397" y="119062"/>
                    </a:lnTo>
                    <a:lnTo>
                      <a:pt x="153459" y="116417"/>
                    </a:lnTo>
                    <a:lnTo>
                      <a:pt x="166688" y="121708"/>
                    </a:lnTo>
                    <a:lnTo>
                      <a:pt x="169334" y="124354"/>
                    </a:lnTo>
                    <a:lnTo>
                      <a:pt x="171980" y="127000"/>
                    </a:lnTo>
                    <a:lnTo>
                      <a:pt x="169334" y="129646"/>
                    </a:lnTo>
                    <a:lnTo>
                      <a:pt x="166688" y="132292"/>
                    </a:lnTo>
                    <a:lnTo>
                      <a:pt x="164042" y="134937"/>
                    </a:lnTo>
                    <a:lnTo>
                      <a:pt x="166688" y="137583"/>
                    </a:lnTo>
                    <a:lnTo>
                      <a:pt x="171980" y="140229"/>
                    </a:lnTo>
                    <a:lnTo>
                      <a:pt x="174626" y="137583"/>
                    </a:lnTo>
                    <a:lnTo>
                      <a:pt x="177272" y="132292"/>
                    </a:lnTo>
                    <a:lnTo>
                      <a:pt x="179917" y="132292"/>
                    </a:lnTo>
                    <a:lnTo>
                      <a:pt x="187855" y="132292"/>
                    </a:lnTo>
                    <a:lnTo>
                      <a:pt x="198438" y="137583"/>
                    </a:lnTo>
                    <a:lnTo>
                      <a:pt x="201084" y="142875"/>
                    </a:lnTo>
                    <a:lnTo>
                      <a:pt x="201084" y="148167"/>
                    </a:lnTo>
                    <a:lnTo>
                      <a:pt x="198438" y="150812"/>
                    </a:lnTo>
                    <a:lnTo>
                      <a:pt x="198438" y="153458"/>
                    </a:lnTo>
                    <a:lnTo>
                      <a:pt x="195792" y="156104"/>
                    </a:lnTo>
                    <a:lnTo>
                      <a:pt x="190501" y="158750"/>
                    </a:lnTo>
                    <a:lnTo>
                      <a:pt x="193147" y="158750"/>
                    </a:lnTo>
                    <a:lnTo>
                      <a:pt x="190501" y="161396"/>
                    </a:lnTo>
                    <a:lnTo>
                      <a:pt x="185209" y="161396"/>
                    </a:lnTo>
                    <a:lnTo>
                      <a:pt x="182563" y="161396"/>
                    </a:lnTo>
                    <a:lnTo>
                      <a:pt x="182563" y="164042"/>
                    </a:lnTo>
                    <a:lnTo>
                      <a:pt x="185209" y="164042"/>
                    </a:lnTo>
                    <a:lnTo>
                      <a:pt x="185209" y="166687"/>
                    </a:lnTo>
                    <a:lnTo>
                      <a:pt x="179917" y="169333"/>
                    </a:lnTo>
                    <a:lnTo>
                      <a:pt x="174626" y="169333"/>
                    </a:lnTo>
                    <a:lnTo>
                      <a:pt x="171980" y="169333"/>
                    </a:lnTo>
                    <a:lnTo>
                      <a:pt x="185209" y="171979"/>
                    </a:lnTo>
                    <a:lnTo>
                      <a:pt x="193147" y="171979"/>
                    </a:lnTo>
                    <a:lnTo>
                      <a:pt x="195792" y="171979"/>
                    </a:lnTo>
                    <a:lnTo>
                      <a:pt x="195792" y="174625"/>
                    </a:lnTo>
                    <a:lnTo>
                      <a:pt x="195792" y="177271"/>
                    </a:lnTo>
                    <a:lnTo>
                      <a:pt x="193147" y="179917"/>
                    </a:lnTo>
                    <a:lnTo>
                      <a:pt x="187855" y="182562"/>
                    </a:lnTo>
                    <a:lnTo>
                      <a:pt x="185209" y="182562"/>
                    </a:lnTo>
                    <a:lnTo>
                      <a:pt x="182563" y="182562"/>
                    </a:lnTo>
                    <a:lnTo>
                      <a:pt x="179917" y="182562"/>
                    </a:lnTo>
                    <a:lnTo>
                      <a:pt x="177272" y="185208"/>
                    </a:lnTo>
                    <a:lnTo>
                      <a:pt x="171980" y="187854"/>
                    </a:lnTo>
                    <a:lnTo>
                      <a:pt x="166688" y="185208"/>
                    </a:lnTo>
                    <a:lnTo>
                      <a:pt x="158751" y="185208"/>
                    </a:lnTo>
                    <a:lnTo>
                      <a:pt x="150813" y="187854"/>
                    </a:lnTo>
                    <a:lnTo>
                      <a:pt x="148167" y="187854"/>
                    </a:lnTo>
                    <a:lnTo>
                      <a:pt x="145522" y="187854"/>
                    </a:lnTo>
                    <a:lnTo>
                      <a:pt x="142876" y="187854"/>
                    </a:lnTo>
                    <a:lnTo>
                      <a:pt x="140230" y="187854"/>
                    </a:lnTo>
                    <a:lnTo>
                      <a:pt x="137584" y="185208"/>
                    </a:lnTo>
                    <a:lnTo>
                      <a:pt x="134938" y="182562"/>
                    </a:lnTo>
                    <a:lnTo>
                      <a:pt x="134938" y="185208"/>
                    </a:lnTo>
                    <a:lnTo>
                      <a:pt x="134938" y="187854"/>
                    </a:lnTo>
                    <a:lnTo>
                      <a:pt x="132292" y="187854"/>
                    </a:lnTo>
                    <a:lnTo>
                      <a:pt x="124355" y="187854"/>
                    </a:lnTo>
                    <a:lnTo>
                      <a:pt x="121709" y="187854"/>
                    </a:lnTo>
                    <a:lnTo>
                      <a:pt x="124355" y="190500"/>
                    </a:lnTo>
                    <a:lnTo>
                      <a:pt x="121709" y="193146"/>
                    </a:lnTo>
                    <a:lnTo>
                      <a:pt x="116417" y="193146"/>
                    </a:lnTo>
                    <a:lnTo>
                      <a:pt x="111126" y="190500"/>
                    </a:lnTo>
                    <a:lnTo>
                      <a:pt x="108480" y="190500"/>
                    </a:lnTo>
                    <a:lnTo>
                      <a:pt x="103188" y="187854"/>
                    </a:lnTo>
                    <a:lnTo>
                      <a:pt x="97896" y="187854"/>
                    </a:lnTo>
                    <a:lnTo>
                      <a:pt x="92605" y="187854"/>
                    </a:lnTo>
                    <a:lnTo>
                      <a:pt x="89959" y="190500"/>
                    </a:lnTo>
                    <a:lnTo>
                      <a:pt x="87313" y="195792"/>
                    </a:lnTo>
                    <a:lnTo>
                      <a:pt x="84667" y="198437"/>
                    </a:lnTo>
                    <a:lnTo>
                      <a:pt x="79376" y="198437"/>
                    </a:lnTo>
                    <a:lnTo>
                      <a:pt x="76730" y="198437"/>
                    </a:lnTo>
                    <a:lnTo>
                      <a:pt x="74084" y="195792"/>
                    </a:lnTo>
                    <a:lnTo>
                      <a:pt x="71438" y="195792"/>
                    </a:lnTo>
                    <a:lnTo>
                      <a:pt x="68792" y="195792"/>
                    </a:lnTo>
                    <a:lnTo>
                      <a:pt x="63501" y="198437"/>
                    </a:lnTo>
                    <a:lnTo>
                      <a:pt x="60855" y="195792"/>
                    </a:lnTo>
                    <a:lnTo>
                      <a:pt x="60855" y="198437"/>
                    </a:lnTo>
                    <a:lnTo>
                      <a:pt x="58209" y="198437"/>
                    </a:lnTo>
                    <a:lnTo>
                      <a:pt x="55563" y="198437"/>
                    </a:lnTo>
                    <a:lnTo>
                      <a:pt x="52917" y="201083"/>
                    </a:lnTo>
                    <a:lnTo>
                      <a:pt x="52917" y="203729"/>
                    </a:lnTo>
                    <a:lnTo>
                      <a:pt x="50271" y="203729"/>
                    </a:lnTo>
                    <a:lnTo>
                      <a:pt x="47625" y="203729"/>
                    </a:lnTo>
                    <a:lnTo>
                      <a:pt x="44980" y="201083"/>
                    </a:lnTo>
                    <a:lnTo>
                      <a:pt x="42334" y="201083"/>
                    </a:lnTo>
                    <a:lnTo>
                      <a:pt x="39688" y="201083"/>
                    </a:lnTo>
                    <a:lnTo>
                      <a:pt x="42334" y="198437"/>
                    </a:lnTo>
                    <a:lnTo>
                      <a:pt x="47625" y="198437"/>
                    </a:lnTo>
                    <a:lnTo>
                      <a:pt x="52917" y="193146"/>
                    </a:lnTo>
                    <a:lnTo>
                      <a:pt x="63501" y="185208"/>
                    </a:lnTo>
                    <a:lnTo>
                      <a:pt x="66146" y="185208"/>
                    </a:lnTo>
                    <a:lnTo>
                      <a:pt x="66146" y="182562"/>
                    </a:lnTo>
                    <a:lnTo>
                      <a:pt x="66146" y="179917"/>
                    </a:lnTo>
                    <a:lnTo>
                      <a:pt x="68792" y="179917"/>
                    </a:lnTo>
                    <a:lnTo>
                      <a:pt x="71438" y="179917"/>
                    </a:lnTo>
                    <a:lnTo>
                      <a:pt x="71438" y="177271"/>
                    </a:lnTo>
                    <a:lnTo>
                      <a:pt x="74084" y="177271"/>
                    </a:lnTo>
                    <a:lnTo>
                      <a:pt x="84667" y="174625"/>
                    </a:lnTo>
                    <a:lnTo>
                      <a:pt x="87313" y="177271"/>
                    </a:lnTo>
                    <a:lnTo>
                      <a:pt x="95251" y="177271"/>
                    </a:lnTo>
                    <a:lnTo>
                      <a:pt x="97896" y="177271"/>
                    </a:lnTo>
                    <a:lnTo>
                      <a:pt x="100542" y="174625"/>
                    </a:lnTo>
                    <a:lnTo>
                      <a:pt x="103188" y="171979"/>
                    </a:lnTo>
                    <a:lnTo>
                      <a:pt x="105834" y="169333"/>
                    </a:lnTo>
                    <a:lnTo>
                      <a:pt x="108480" y="169333"/>
                    </a:lnTo>
                    <a:lnTo>
                      <a:pt x="111126" y="164042"/>
                    </a:lnTo>
                    <a:lnTo>
                      <a:pt x="105834" y="166687"/>
                    </a:lnTo>
                    <a:lnTo>
                      <a:pt x="100542" y="169333"/>
                    </a:lnTo>
                    <a:lnTo>
                      <a:pt x="95251" y="169333"/>
                    </a:lnTo>
                    <a:lnTo>
                      <a:pt x="89959" y="171979"/>
                    </a:lnTo>
                    <a:lnTo>
                      <a:pt x="87313" y="171979"/>
                    </a:lnTo>
                    <a:lnTo>
                      <a:pt x="84667" y="169333"/>
                    </a:lnTo>
                    <a:lnTo>
                      <a:pt x="82021" y="166687"/>
                    </a:lnTo>
                    <a:lnTo>
                      <a:pt x="74084" y="166687"/>
                    </a:lnTo>
                    <a:lnTo>
                      <a:pt x="71438" y="164042"/>
                    </a:lnTo>
                    <a:lnTo>
                      <a:pt x="68792" y="164042"/>
                    </a:lnTo>
                    <a:lnTo>
                      <a:pt x="66146" y="164042"/>
                    </a:lnTo>
                    <a:lnTo>
                      <a:pt x="60855" y="164042"/>
                    </a:lnTo>
                    <a:lnTo>
                      <a:pt x="58209" y="164042"/>
                    </a:lnTo>
                    <a:lnTo>
                      <a:pt x="55563" y="164042"/>
                    </a:lnTo>
                    <a:lnTo>
                      <a:pt x="52917" y="164042"/>
                    </a:lnTo>
                    <a:lnTo>
                      <a:pt x="50271" y="164042"/>
                    </a:lnTo>
                    <a:lnTo>
                      <a:pt x="52917" y="161396"/>
                    </a:lnTo>
                    <a:lnTo>
                      <a:pt x="50271" y="158750"/>
                    </a:lnTo>
                    <a:lnTo>
                      <a:pt x="52917" y="156104"/>
                    </a:lnTo>
                    <a:lnTo>
                      <a:pt x="66146" y="153458"/>
                    </a:lnTo>
                    <a:lnTo>
                      <a:pt x="74084" y="150812"/>
                    </a:lnTo>
                    <a:lnTo>
                      <a:pt x="76730" y="148167"/>
                    </a:lnTo>
                    <a:lnTo>
                      <a:pt x="79376" y="145521"/>
                    </a:lnTo>
                    <a:lnTo>
                      <a:pt x="76730" y="142875"/>
                    </a:lnTo>
                    <a:lnTo>
                      <a:pt x="79376" y="140229"/>
                    </a:lnTo>
                    <a:lnTo>
                      <a:pt x="76730" y="140229"/>
                    </a:lnTo>
                    <a:lnTo>
                      <a:pt x="76730" y="137583"/>
                    </a:lnTo>
                    <a:lnTo>
                      <a:pt x="79376" y="134937"/>
                    </a:lnTo>
                    <a:lnTo>
                      <a:pt x="71438" y="134937"/>
                    </a:lnTo>
                    <a:lnTo>
                      <a:pt x="68792" y="137583"/>
                    </a:lnTo>
                    <a:lnTo>
                      <a:pt x="66146" y="140229"/>
                    </a:lnTo>
                    <a:lnTo>
                      <a:pt x="63501" y="137583"/>
                    </a:lnTo>
                    <a:lnTo>
                      <a:pt x="68792" y="134937"/>
                    </a:lnTo>
                    <a:lnTo>
                      <a:pt x="71438" y="132292"/>
                    </a:lnTo>
                    <a:lnTo>
                      <a:pt x="74084" y="129646"/>
                    </a:lnTo>
                    <a:lnTo>
                      <a:pt x="74084" y="127000"/>
                    </a:lnTo>
                    <a:lnTo>
                      <a:pt x="68792" y="127000"/>
                    </a:lnTo>
                    <a:lnTo>
                      <a:pt x="66146" y="127000"/>
                    </a:lnTo>
                    <a:lnTo>
                      <a:pt x="68792" y="124354"/>
                    </a:lnTo>
                    <a:lnTo>
                      <a:pt x="74084" y="124354"/>
                    </a:lnTo>
                    <a:lnTo>
                      <a:pt x="76730" y="124354"/>
                    </a:lnTo>
                    <a:lnTo>
                      <a:pt x="76730" y="127000"/>
                    </a:lnTo>
                    <a:lnTo>
                      <a:pt x="84667" y="127000"/>
                    </a:lnTo>
                    <a:lnTo>
                      <a:pt x="87313" y="127000"/>
                    </a:lnTo>
                    <a:lnTo>
                      <a:pt x="92605" y="127000"/>
                    </a:lnTo>
                    <a:lnTo>
                      <a:pt x="95251" y="127000"/>
                    </a:lnTo>
                    <a:lnTo>
                      <a:pt x="97896" y="127000"/>
                    </a:lnTo>
                    <a:lnTo>
                      <a:pt x="97896" y="124354"/>
                    </a:lnTo>
                    <a:lnTo>
                      <a:pt x="103188" y="127000"/>
                    </a:lnTo>
                    <a:lnTo>
                      <a:pt x="105834" y="127000"/>
                    </a:lnTo>
                    <a:lnTo>
                      <a:pt x="108480" y="124354"/>
                    </a:lnTo>
                    <a:lnTo>
                      <a:pt x="103188" y="124354"/>
                    </a:lnTo>
                    <a:lnTo>
                      <a:pt x="97896" y="121708"/>
                    </a:lnTo>
                    <a:lnTo>
                      <a:pt x="103188" y="116417"/>
                    </a:lnTo>
                    <a:lnTo>
                      <a:pt x="100542" y="116417"/>
                    </a:lnTo>
                    <a:lnTo>
                      <a:pt x="100542" y="113771"/>
                    </a:lnTo>
                    <a:lnTo>
                      <a:pt x="105834" y="105833"/>
                    </a:lnTo>
                    <a:lnTo>
                      <a:pt x="103188" y="105833"/>
                    </a:lnTo>
                    <a:lnTo>
                      <a:pt x="100542" y="105833"/>
                    </a:lnTo>
                    <a:lnTo>
                      <a:pt x="97896" y="103187"/>
                    </a:lnTo>
                    <a:lnTo>
                      <a:pt x="97896" y="108479"/>
                    </a:lnTo>
                    <a:lnTo>
                      <a:pt x="92605" y="103187"/>
                    </a:lnTo>
                    <a:lnTo>
                      <a:pt x="89959" y="95250"/>
                    </a:lnTo>
                    <a:lnTo>
                      <a:pt x="92605" y="92604"/>
                    </a:lnTo>
                    <a:lnTo>
                      <a:pt x="97896" y="87312"/>
                    </a:lnTo>
                    <a:lnTo>
                      <a:pt x="95251" y="87312"/>
                    </a:lnTo>
                    <a:lnTo>
                      <a:pt x="89959" y="87312"/>
                    </a:lnTo>
                    <a:lnTo>
                      <a:pt x="89959" y="89958"/>
                    </a:lnTo>
                    <a:lnTo>
                      <a:pt x="87313" y="89958"/>
                    </a:lnTo>
                    <a:lnTo>
                      <a:pt x="84667" y="89958"/>
                    </a:lnTo>
                    <a:lnTo>
                      <a:pt x="82021" y="89958"/>
                    </a:lnTo>
                    <a:lnTo>
                      <a:pt x="82021" y="92604"/>
                    </a:lnTo>
                    <a:lnTo>
                      <a:pt x="79376" y="89958"/>
                    </a:lnTo>
                    <a:lnTo>
                      <a:pt x="76730" y="89958"/>
                    </a:lnTo>
                    <a:lnTo>
                      <a:pt x="74084" y="89958"/>
                    </a:lnTo>
                    <a:lnTo>
                      <a:pt x="71438" y="92604"/>
                    </a:lnTo>
                    <a:lnTo>
                      <a:pt x="66146" y="89958"/>
                    </a:lnTo>
                    <a:lnTo>
                      <a:pt x="63501" y="89958"/>
                    </a:lnTo>
                    <a:lnTo>
                      <a:pt x="63501" y="92604"/>
                    </a:lnTo>
                    <a:lnTo>
                      <a:pt x="60855" y="89958"/>
                    </a:lnTo>
                    <a:lnTo>
                      <a:pt x="58209" y="87312"/>
                    </a:lnTo>
                    <a:lnTo>
                      <a:pt x="60855" y="87312"/>
                    </a:lnTo>
                    <a:lnTo>
                      <a:pt x="63501" y="87312"/>
                    </a:lnTo>
                    <a:lnTo>
                      <a:pt x="63501" y="84667"/>
                    </a:lnTo>
                    <a:lnTo>
                      <a:pt x="63501" y="82021"/>
                    </a:lnTo>
                    <a:lnTo>
                      <a:pt x="66146" y="76729"/>
                    </a:lnTo>
                    <a:lnTo>
                      <a:pt x="68792" y="74083"/>
                    </a:lnTo>
                    <a:lnTo>
                      <a:pt x="71438" y="74083"/>
                    </a:lnTo>
                    <a:lnTo>
                      <a:pt x="68792" y="71437"/>
                    </a:lnTo>
                    <a:lnTo>
                      <a:pt x="66146" y="68792"/>
                    </a:lnTo>
                    <a:lnTo>
                      <a:pt x="66146" y="66146"/>
                    </a:lnTo>
                    <a:lnTo>
                      <a:pt x="68792" y="63500"/>
                    </a:lnTo>
                    <a:lnTo>
                      <a:pt x="66146" y="60854"/>
                    </a:lnTo>
                    <a:lnTo>
                      <a:pt x="68792" y="58208"/>
                    </a:lnTo>
                    <a:lnTo>
                      <a:pt x="63501" y="63500"/>
                    </a:lnTo>
                    <a:lnTo>
                      <a:pt x="60855" y="66146"/>
                    </a:lnTo>
                    <a:lnTo>
                      <a:pt x="58209" y="63500"/>
                    </a:lnTo>
                    <a:lnTo>
                      <a:pt x="55563" y="60854"/>
                    </a:lnTo>
                    <a:lnTo>
                      <a:pt x="55563" y="63500"/>
                    </a:lnTo>
                    <a:lnTo>
                      <a:pt x="55563" y="66146"/>
                    </a:lnTo>
                    <a:lnTo>
                      <a:pt x="55563" y="68792"/>
                    </a:lnTo>
                    <a:lnTo>
                      <a:pt x="50271" y="74083"/>
                    </a:lnTo>
                    <a:lnTo>
                      <a:pt x="50271" y="76729"/>
                    </a:lnTo>
                    <a:lnTo>
                      <a:pt x="47625" y="76729"/>
                    </a:lnTo>
                    <a:lnTo>
                      <a:pt x="47625" y="74083"/>
                    </a:lnTo>
                    <a:lnTo>
                      <a:pt x="52917" y="68792"/>
                    </a:lnTo>
                    <a:lnTo>
                      <a:pt x="52917" y="63500"/>
                    </a:lnTo>
                    <a:lnTo>
                      <a:pt x="52917" y="58208"/>
                    </a:lnTo>
                    <a:lnTo>
                      <a:pt x="55563" y="52917"/>
                    </a:lnTo>
                    <a:lnTo>
                      <a:pt x="55563" y="50271"/>
                    </a:lnTo>
                    <a:lnTo>
                      <a:pt x="55563" y="47625"/>
                    </a:lnTo>
                    <a:lnTo>
                      <a:pt x="52917" y="47625"/>
                    </a:lnTo>
                    <a:lnTo>
                      <a:pt x="52917" y="44979"/>
                    </a:lnTo>
                    <a:lnTo>
                      <a:pt x="47625" y="44979"/>
                    </a:lnTo>
                    <a:lnTo>
                      <a:pt x="42334" y="44979"/>
                    </a:lnTo>
                    <a:lnTo>
                      <a:pt x="44980" y="42333"/>
                    </a:lnTo>
                    <a:lnTo>
                      <a:pt x="50271" y="39687"/>
                    </a:lnTo>
                    <a:lnTo>
                      <a:pt x="52917" y="37042"/>
                    </a:lnTo>
                    <a:lnTo>
                      <a:pt x="55563" y="34396"/>
                    </a:lnTo>
                    <a:lnTo>
                      <a:pt x="58209" y="34396"/>
                    </a:lnTo>
                    <a:lnTo>
                      <a:pt x="52917" y="31750"/>
                    </a:lnTo>
                    <a:lnTo>
                      <a:pt x="55563" y="29104"/>
                    </a:lnTo>
                    <a:lnTo>
                      <a:pt x="55563" y="26458"/>
                    </a:lnTo>
                    <a:lnTo>
                      <a:pt x="52917" y="26458"/>
                    </a:lnTo>
                    <a:lnTo>
                      <a:pt x="55563" y="23812"/>
                    </a:lnTo>
                    <a:lnTo>
                      <a:pt x="52917" y="21167"/>
                    </a:lnTo>
                    <a:lnTo>
                      <a:pt x="50271" y="18521"/>
                    </a:lnTo>
                    <a:lnTo>
                      <a:pt x="52917" y="18521"/>
                    </a:lnTo>
                    <a:lnTo>
                      <a:pt x="58209" y="15875"/>
                    </a:lnTo>
                    <a:lnTo>
                      <a:pt x="60855" y="15875"/>
                    </a:lnTo>
                    <a:lnTo>
                      <a:pt x="63501" y="18521"/>
                    </a:lnTo>
                    <a:lnTo>
                      <a:pt x="66146" y="18521"/>
                    </a:lnTo>
                    <a:lnTo>
                      <a:pt x="60855" y="15875"/>
                    </a:lnTo>
                    <a:lnTo>
                      <a:pt x="58209" y="13229"/>
                    </a:lnTo>
                    <a:lnTo>
                      <a:pt x="60855" y="13229"/>
                    </a:lnTo>
                    <a:lnTo>
                      <a:pt x="60855" y="10583"/>
                    </a:lnTo>
                    <a:lnTo>
                      <a:pt x="60855" y="7937"/>
                    </a:lnTo>
                    <a:lnTo>
                      <a:pt x="63501" y="5292"/>
                    </a:lnTo>
                    <a:lnTo>
                      <a:pt x="66146" y="5292"/>
                    </a:lnTo>
                    <a:lnTo>
                      <a:pt x="68792" y="5292"/>
                    </a:lnTo>
                    <a:lnTo>
                      <a:pt x="66146" y="26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3" name="United States">
                <a:extLst>
                  <a:ext uri="{FF2B5EF4-FFF2-40B4-BE49-F238E27FC236}">
                    <a16:creationId xmlns:a16="http://schemas.microsoft.com/office/drawing/2014/main" id="{BD53760F-64B6-4257-AF15-8B59C0FC25D2}"/>
                  </a:ext>
                </a:extLst>
              </p:cNvPr>
              <p:cNvSpPr>
                <a:spLocks/>
              </p:cNvSpPr>
              <p:nvPr/>
            </p:nvSpPr>
            <p:spPr bwMode="auto">
              <a:xfrm>
                <a:off x="-44700" y="376333"/>
                <a:ext cx="2293537" cy="1314500"/>
              </a:xfrm>
              <a:custGeom>
                <a:avLst/>
                <a:gdLst/>
                <a:ahLst/>
                <a:cxnLst/>
                <a:rect l="l" t="t" r="r" b="b"/>
                <a:pathLst>
                  <a:path w="2108729" h="1193271">
                    <a:moveTo>
                      <a:pt x="1471083" y="468313"/>
                    </a:moveTo>
                    <a:lnTo>
                      <a:pt x="1473729" y="470959"/>
                    </a:lnTo>
                    <a:lnTo>
                      <a:pt x="1471083" y="478896"/>
                    </a:lnTo>
                    <a:lnTo>
                      <a:pt x="1468437" y="481542"/>
                    </a:lnTo>
                    <a:lnTo>
                      <a:pt x="1468437" y="486834"/>
                    </a:lnTo>
                    <a:lnTo>
                      <a:pt x="1471083" y="486834"/>
                    </a:lnTo>
                    <a:lnTo>
                      <a:pt x="1479021" y="489480"/>
                    </a:lnTo>
                    <a:lnTo>
                      <a:pt x="1489604" y="492126"/>
                    </a:lnTo>
                    <a:lnTo>
                      <a:pt x="1502833" y="497417"/>
                    </a:lnTo>
                    <a:lnTo>
                      <a:pt x="1510771" y="500063"/>
                    </a:lnTo>
                    <a:lnTo>
                      <a:pt x="1516062" y="500063"/>
                    </a:lnTo>
                    <a:lnTo>
                      <a:pt x="1518708" y="500063"/>
                    </a:lnTo>
                    <a:lnTo>
                      <a:pt x="1524000" y="502709"/>
                    </a:lnTo>
                    <a:lnTo>
                      <a:pt x="1529292" y="505355"/>
                    </a:lnTo>
                    <a:lnTo>
                      <a:pt x="1534583" y="505355"/>
                    </a:lnTo>
                    <a:lnTo>
                      <a:pt x="1545167" y="502709"/>
                    </a:lnTo>
                    <a:lnTo>
                      <a:pt x="1558396" y="505355"/>
                    </a:lnTo>
                    <a:lnTo>
                      <a:pt x="1563687" y="508001"/>
                    </a:lnTo>
                    <a:lnTo>
                      <a:pt x="1571625" y="510646"/>
                    </a:lnTo>
                    <a:lnTo>
                      <a:pt x="1558396" y="510646"/>
                    </a:lnTo>
                    <a:lnTo>
                      <a:pt x="1553104" y="513292"/>
                    </a:lnTo>
                    <a:lnTo>
                      <a:pt x="1539875" y="523876"/>
                    </a:lnTo>
                    <a:lnTo>
                      <a:pt x="1529292" y="529167"/>
                    </a:lnTo>
                    <a:lnTo>
                      <a:pt x="1521354" y="534459"/>
                    </a:lnTo>
                    <a:lnTo>
                      <a:pt x="1500187" y="545042"/>
                    </a:lnTo>
                    <a:lnTo>
                      <a:pt x="1494896" y="547688"/>
                    </a:lnTo>
                    <a:lnTo>
                      <a:pt x="1497542" y="550334"/>
                    </a:lnTo>
                    <a:lnTo>
                      <a:pt x="1516062" y="547688"/>
                    </a:lnTo>
                    <a:lnTo>
                      <a:pt x="1531937" y="547688"/>
                    </a:lnTo>
                    <a:lnTo>
                      <a:pt x="1531937" y="552980"/>
                    </a:lnTo>
                    <a:lnTo>
                      <a:pt x="1531937" y="555626"/>
                    </a:lnTo>
                    <a:lnTo>
                      <a:pt x="1534583" y="555626"/>
                    </a:lnTo>
                    <a:lnTo>
                      <a:pt x="1545167" y="552980"/>
                    </a:lnTo>
                    <a:lnTo>
                      <a:pt x="1553104" y="550334"/>
                    </a:lnTo>
                    <a:lnTo>
                      <a:pt x="1568979" y="545042"/>
                    </a:lnTo>
                    <a:lnTo>
                      <a:pt x="1579562" y="542396"/>
                    </a:lnTo>
                    <a:lnTo>
                      <a:pt x="1582208" y="537105"/>
                    </a:lnTo>
                    <a:lnTo>
                      <a:pt x="1587500" y="534459"/>
                    </a:lnTo>
                    <a:lnTo>
                      <a:pt x="1598083" y="529167"/>
                    </a:lnTo>
                    <a:lnTo>
                      <a:pt x="1606021" y="529167"/>
                    </a:lnTo>
                    <a:lnTo>
                      <a:pt x="1608667" y="529167"/>
                    </a:lnTo>
                    <a:lnTo>
                      <a:pt x="1600729" y="531813"/>
                    </a:lnTo>
                    <a:lnTo>
                      <a:pt x="1592792" y="537105"/>
                    </a:lnTo>
                    <a:lnTo>
                      <a:pt x="1590146" y="537105"/>
                    </a:lnTo>
                    <a:lnTo>
                      <a:pt x="1592792" y="539751"/>
                    </a:lnTo>
                    <a:lnTo>
                      <a:pt x="1598083" y="537105"/>
                    </a:lnTo>
                    <a:lnTo>
                      <a:pt x="1603375" y="537105"/>
                    </a:lnTo>
                    <a:lnTo>
                      <a:pt x="1608667" y="539751"/>
                    </a:lnTo>
                    <a:lnTo>
                      <a:pt x="1613958" y="542396"/>
                    </a:lnTo>
                    <a:lnTo>
                      <a:pt x="1613958" y="545042"/>
                    </a:lnTo>
                    <a:lnTo>
                      <a:pt x="1624542" y="550334"/>
                    </a:lnTo>
                    <a:lnTo>
                      <a:pt x="1635125" y="547688"/>
                    </a:lnTo>
                    <a:lnTo>
                      <a:pt x="1643062" y="547688"/>
                    </a:lnTo>
                    <a:lnTo>
                      <a:pt x="1651000" y="547688"/>
                    </a:lnTo>
                    <a:lnTo>
                      <a:pt x="1658937" y="547688"/>
                    </a:lnTo>
                    <a:lnTo>
                      <a:pt x="1669521" y="547688"/>
                    </a:lnTo>
                    <a:lnTo>
                      <a:pt x="1672167" y="550334"/>
                    </a:lnTo>
                    <a:lnTo>
                      <a:pt x="1669521" y="552980"/>
                    </a:lnTo>
                    <a:lnTo>
                      <a:pt x="1669521" y="555626"/>
                    </a:lnTo>
                    <a:lnTo>
                      <a:pt x="1677458" y="555626"/>
                    </a:lnTo>
                    <a:lnTo>
                      <a:pt x="1685396" y="555626"/>
                    </a:lnTo>
                    <a:lnTo>
                      <a:pt x="1688042" y="555626"/>
                    </a:lnTo>
                    <a:lnTo>
                      <a:pt x="1690687" y="555626"/>
                    </a:lnTo>
                    <a:lnTo>
                      <a:pt x="1695979" y="560917"/>
                    </a:lnTo>
                    <a:lnTo>
                      <a:pt x="1695979" y="563563"/>
                    </a:lnTo>
                    <a:lnTo>
                      <a:pt x="1695979" y="566209"/>
                    </a:lnTo>
                    <a:lnTo>
                      <a:pt x="1685396" y="566209"/>
                    </a:lnTo>
                    <a:lnTo>
                      <a:pt x="1674812" y="566209"/>
                    </a:lnTo>
                    <a:lnTo>
                      <a:pt x="1669521" y="566209"/>
                    </a:lnTo>
                    <a:lnTo>
                      <a:pt x="1669521" y="568855"/>
                    </a:lnTo>
                    <a:lnTo>
                      <a:pt x="1664229" y="566209"/>
                    </a:lnTo>
                    <a:lnTo>
                      <a:pt x="1658937" y="563563"/>
                    </a:lnTo>
                    <a:lnTo>
                      <a:pt x="1651000" y="566209"/>
                    </a:lnTo>
                    <a:lnTo>
                      <a:pt x="1648354" y="566209"/>
                    </a:lnTo>
                    <a:lnTo>
                      <a:pt x="1640417" y="566209"/>
                    </a:lnTo>
                    <a:lnTo>
                      <a:pt x="1635125" y="566209"/>
                    </a:lnTo>
                    <a:lnTo>
                      <a:pt x="1627187" y="571501"/>
                    </a:lnTo>
                    <a:lnTo>
                      <a:pt x="1619250" y="574146"/>
                    </a:lnTo>
                    <a:lnTo>
                      <a:pt x="1616604" y="574146"/>
                    </a:lnTo>
                    <a:lnTo>
                      <a:pt x="1613958" y="574146"/>
                    </a:lnTo>
                    <a:lnTo>
                      <a:pt x="1616604" y="571501"/>
                    </a:lnTo>
                    <a:lnTo>
                      <a:pt x="1616604" y="568855"/>
                    </a:lnTo>
                    <a:lnTo>
                      <a:pt x="1608667" y="574146"/>
                    </a:lnTo>
                    <a:lnTo>
                      <a:pt x="1595437" y="584730"/>
                    </a:lnTo>
                    <a:lnTo>
                      <a:pt x="1582208" y="597959"/>
                    </a:lnTo>
                    <a:lnTo>
                      <a:pt x="1595437" y="590021"/>
                    </a:lnTo>
                    <a:lnTo>
                      <a:pt x="1606021" y="584730"/>
                    </a:lnTo>
                    <a:lnTo>
                      <a:pt x="1613958" y="579438"/>
                    </a:lnTo>
                    <a:lnTo>
                      <a:pt x="1603375" y="590021"/>
                    </a:lnTo>
                    <a:lnTo>
                      <a:pt x="1592792" y="600605"/>
                    </a:lnTo>
                    <a:lnTo>
                      <a:pt x="1582208" y="611188"/>
                    </a:lnTo>
                    <a:lnTo>
                      <a:pt x="1571625" y="624417"/>
                    </a:lnTo>
                    <a:lnTo>
                      <a:pt x="1566333" y="629709"/>
                    </a:lnTo>
                    <a:lnTo>
                      <a:pt x="1563687" y="637646"/>
                    </a:lnTo>
                    <a:lnTo>
                      <a:pt x="1555750" y="648230"/>
                    </a:lnTo>
                    <a:lnTo>
                      <a:pt x="1545167" y="661459"/>
                    </a:lnTo>
                    <a:lnTo>
                      <a:pt x="1542521" y="674688"/>
                    </a:lnTo>
                    <a:lnTo>
                      <a:pt x="1545167" y="682626"/>
                    </a:lnTo>
                    <a:lnTo>
                      <a:pt x="1545167" y="685271"/>
                    </a:lnTo>
                    <a:lnTo>
                      <a:pt x="1550458" y="685271"/>
                    </a:lnTo>
                    <a:lnTo>
                      <a:pt x="1568979" y="679980"/>
                    </a:lnTo>
                    <a:lnTo>
                      <a:pt x="1579562" y="674688"/>
                    </a:lnTo>
                    <a:lnTo>
                      <a:pt x="1592792" y="666751"/>
                    </a:lnTo>
                    <a:lnTo>
                      <a:pt x="1600729" y="656167"/>
                    </a:lnTo>
                    <a:lnTo>
                      <a:pt x="1603375" y="645584"/>
                    </a:lnTo>
                    <a:lnTo>
                      <a:pt x="1606021" y="640292"/>
                    </a:lnTo>
                    <a:lnTo>
                      <a:pt x="1603375" y="635001"/>
                    </a:lnTo>
                    <a:lnTo>
                      <a:pt x="1600729" y="632355"/>
                    </a:lnTo>
                    <a:lnTo>
                      <a:pt x="1603375" y="629709"/>
                    </a:lnTo>
                    <a:lnTo>
                      <a:pt x="1608667" y="616480"/>
                    </a:lnTo>
                    <a:lnTo>
                      <a:pt x="1616604" y="605896"/>
                    </a:lnTo>
                    <a:lnTo>
                      <a:pt x="1619250" y="600605"/>
                    </a:lnTo>
                    <a:lnTo>
                      <a:pt x="1627187" y="592667"/>
                    </a:lnTo>
                    <a:lnTo>
                      <a:pt x="1629833" y="590021"/>
                    </a:lnTo>
                    <a:lnTo>
                      <a:pt x="1632479" y="590021"/>
                    </a:lnTo>
                    <a:lnTo>
                      <a:pt x="1635125" y="592667"/>
                    </a:lnTo>
                    <a:lnTo>
                      <a:pt x="1632479" y="597959"/>
                    </a:lnTo>
                    <a:lnTo>
                      <a:pt x="1635125" y="597959"/>
                    </a:lnTo>
                    <a:lnTo>
                      <a:pt x="1637771" y="592667"/>
                    </a:lnTo>
                    <a:lnTo>
                      <a:pt x="1640417" y="590021"/>
                    </a:lnTo>
                    <a:lnTo>
                      <a:pt x="1643062" y="587376"/>
                    </a:lnTo>
                    <a:lnTo>
                      <a:pt x="1648354" y="584730"/>
                    </a:lnTo>
                    <a:lnTo>
                      <a:pt x="1651000" y="579438"/>
                    </a:lnTo>
                    <a:lnTo>
                      <a:pt x="1653646" y="576792"/>
                    </a:lnTo>
                    <a:lnTo>
                      <a:pt x="1658937" y="574146"/>
                    </a:lnTo>
                    <a:lnTo>
                      <a:pt x="1666875" y="571501"/>
                    </a:lnTo>
                    <a:lnTo>
                      <a:pt x="1672167" y="571501"/>
                    </a:lnTo>
                    <a:lnTo>
                      <a:pt x="1677458" y="574146"/>
                    </a:lnTo>
                    <a:lnTo>
                      <a:pt x="1682750" y="579438"/>
                    </a:lnTo>
                    <a:lnTo>
                      <a:pt x="1685396" y="584730"/>
                    </a:lnTo>
                    <a:lnTo>
                      <a:pt x="1685396" y="587376"/>
                    </a:lnTo>
                    <a:lnTo>
                      <a:pt x="1688042" y="592667"/>
                    </a:lnTo>
                    <a:lnTo>
                      <a:pt x="1685396" y="600605"/>
                    </a:lnTo>
                    <a:lnTo>
                      <a:pt x="1680104" y="608542"/>
                    </a:lnTo>
                    <a:lnTo>
                      <a:pt x="1677458" y="611188"/>
                    </a:lnTo>
                    <a:lnTo>
                      <a:pt x="1677458" y="613834"/>
                    </a:lnTo>
                    <a:lnTo>
                      <a:pt x="1674812" y="616480"/>
                    </a:lnTo>
                    <a:lnTo>
                      <a:pt x="1669521" y="619126"/>
                    </a:lnTo>
                    <a:lnTo>
                      <a:pt x="1672167" y="621771"/>
                    </a:lnTo>
                    <a:lnTo>
                      <a:pt x="1677458" y="621771"/>
                    </a:lnTo>
                    <a:lnTo>
                      <a:pt x="1680104" y="621771"/>
                    </a:lnTo>
                    <a:lnTo>
                      <a:pt x="1682750" y="621771"/>
                    </a:lnTo>
                    <a:lnTo>
                      <a:pt x="1685396" y="619126"/>
                    </a:lnTo>
                    <a:lnTo>
                      <a:pt x="1685396" y="616480"/>
                    </a:lnTo>
                    <a:lnTo>
                      <a:pt x="1688042" y="616480"/>
                    </a:lnTo>
                    <a:lnTo>
                      <a:pt x="1690687" y="619126"/>
                    </a:lnTo>
                    <a:lnTo>
                      <a:pt x="1690687" y="627063"/>
                    </a:lnTo>
                    <a:lnTo>
                      <a:pt x="1688042" y="642938"/>
                    </a:lnTo>
                    <a:lnTo>
                      <a:pt x="1685396" y="650876"/>
                    </a:lnTo>
                    <a:lnTo>
                      <a:pt x="1682750" y="650876"/>
                    </a:lnTo>
                    <a:lnTo>
                      <a:pt x="1680104" y="650876"/>
                    </a:lnTo>
                    <a:lnTo>
                      <a:pt x="1677458" y="656167"/>
                    </a:lnTo>
                    <a:lnTo>
                      <a:pt x="1669521" y="669396"/>
                    </a:lnTo>
                    <a:lnTo>
                      <a:pt x="1658937" y="679980"/>
                    </a:lnTo>
                    <a:lnTo>
                      <a:pt x="1658937" y="682626"/>
                    </a:lnTo>
                    <a:lnTo>
                      <a:pt x="1666875" y="685271"/>
                    </a:lnTo>
                    <a:lnTo>
                      <a:pt x="1682750" y="690563"/>
                    </a:lnTo>
                    <a:lnTo>
                      <a:pt x="1688042" y="690563"/>
                    </a:lnTo>
                    <a:lnTo>
                      <a:pt x="1693333" y="687917"/>
                    </a:lnTo>
                    <a:lnTo>
                      <a:pt x="1695979" y="687917"/>
                    </a:lnTo>
                    <a:lnTo>
                      <a:pt x="1701271" y="687917"/>
                    </a:lnTo>
                    <a:lnTo>
                      <a:pt x="1711854" y="685271"/>
                    </a:lnTo>
                    <a:lnTo>
                      <a:pt x="1725083" y="677334"/>
                    </a:lnTo>
                    <a:lnTo>
                      <a:pt x="1740958" y="669396"/>
                    </a:lnTo>
                    <a:lnTo>
                      <a:pt x="1748896" y="666751"/>
                    </a:lnTo>
                    <a:lnTo>
                      <a:pt x="1756833" y="664105"/>
                    </a:lnTo>
                    <a:lnTo>
                      <a:pt x="1767417" y="658813"/>
                    </a:lnTo>
                    <a:lnTo>
                      <a:pt x="1778000" y="653521"/>
                    </a:lnTo>
                    <a:lnTo>
                      <a:pt x="1780646" y="650876"/>
                    </a:lnTo>
                    <a:lnTo>
                      <a:pt x="1778000" y="642938"/>
                    </a:lnTo>
                    <a:lnTo>
                      <a:pt x="1793875" y="642938"/>
                    </a:lnTo>
                    <a:lnTo>
                      <a:pt x="1801813" y="642938"/>
                    </a:lnTo>
                    <a:lnTo>
                      <a:pt x="1807104" y="642938"/>
                    </a:lnTo>
                    <a:lnTo>
                      <a:pt x="1820333" y="642938"/>
                    </a:lnTo>
                    <a:lnTo>
                      <a:pt x="1828271" y="640292"/>
                    </a:lnTo>
                    <a:lnTo>
                      <a:pt x="1833563" y="637646"/>
                    </a:lnTo>
                    <a:lnTo>
                      <a:pt x="1841500" y="635001"/>
                    </a:lnTo>
                    <a:lnTo>
                      <a:pt x="1854729" y="635001"/>
                    </a:lnTo>
                    <a:lnTo>
                      <a:pt x="1854729" y="632355"/>
                    </a:lnTo>
                    <a:lnTo>
                      <a:pt x="1854729" y="629709"/>
                    </a:lnTo>
                    <a:lnTo>
                      <a:pt x="1852083" y="627063"/>
                    </a:lnTo>
                    <a:lnTo>
                      <a:pt x="1854729" y="624417"/>
                    </a:lnTo>
                    <a:lnTo>
                      <a:pt x="1857375" y="621771"/>
                    </a:lnTo>
                    <a:lnTo>
                      <a:pt x="1854729" y="621771"/>
                    </a:lnTo>
                    <a:lnTo>
                      <a:pt x="1854729" y="619126"/>
                    </a:lnTo>
                    <a:lnTo>
                      <a:pt x="1860021" y="613834"/>
                    </a:lnTo>
                    <a:lnTo>
                      <a:pt x="1867958" y="608542"/>
                    </a:lnTo>
                    <a:lnTo>
                      <a:pt x="1875896" y="600605"/>
                    </a:lnTo>
                    <a:lnTo>
                      <a:pt x="1883833" y="590021"/>
                    </a:lnTo>
                    <a:lnTo>
                      <a:pt x="1891771" y="587376"/>
                    </a:lnTo>
                    <a:lnTo>
                      <a:pt x="1897063" y="587376"/>
                    </a:lnTo>
                    <a:lnTo>
                      <a:pt x="1981729" y="587376"/>
                    </a:lnTo>
                    <a:lnTo>
                      <a:pt x="1989667" y="582084"/>
                    </a:lnTo>
                    <a:lnTo>
                      <a:pt x="1992313" y="582084"/>
                    </a:lnTo>
                    <a:lnTo>
                      <a:pt x="1994958" y="579438"/>
                    </a:lnTo>
                    <a:lnTo>
                      <a:pt x="2000250" y="576792"/>
                    </a:lnTo>
                    <a:lnTo>
                      <a:pt x="2005542" y="571501"/>
                    </a:lnTo>
                    <a:lnTo>
                      <a:pt x="2010833" y="568855"/>
                    </a:lnTo>
                    <a:lnTo>
                      <a:pt x="2016125" y="566209"/>
                    </a:lnTo>
                    <a:lnTo>
                      <a:pt x="2018771" y="560917"/>
                    </a:lnTo>
                    <a:lnTo>
                      <a:pt x="2018771" y="558271"/>
                    </a:lnTo>
                    <a:lnTo>
                      <a:pt x="2021417" y="555626"/>
                    </a:lnTo>
                    <a:lnTo>
                      <a:pt x="2029354" y="547688"/>
                    </a:lnTo>
                    <a:lnTo>
                      <a:pt x="2032000" y="542396"/>
                    </a:lnTo>
                    <a:lnTo>
                      <a:pt x="2037292" y="539751"/>
                    </a:lnTo>
                    <a:lnTo>
                      <a:pt x="2039938" y="537105"/>
                    </a:lnTo>
                    <a:lnTo>
                      <a:pt x="2045229" y="531813"/>
                    </a:lnTo>
                    <a:lnTo>
                      <a:pt x="2055813" y="523876"/>
                    </a:lnTo>
                    <a:lnTo>
                      <a:pt x="2058458" y="523876"/>
                    </a:lnTo>
                    <a:lnTo>
                      <a:pt x="2063750" y="526521"/>
                    </a:lnTo>
                    <a:lnTo>
                      <a:pt x="2066396" y="526521"/>
                    </a:lnTo>
                    <a:lnTo>
                      <a:pt x="2071688" y="523876"/>
                    </a:lnTo>
                    <a:lnTo>
                      <a:pt x="2087563" y="518584"/>
                    </a:lnTo>
                    <a:lnTo>
                      <a:pt x="2090208" y="518584"/>
                    </a:lnTo>
                    <a:lnTo>
                      <a:pt x="2092854" y="523876"/>
                    </a:lnTo>
                    <a:lnTo>
                      <a:pt x="2095500" y="526521"/>
                    </a:lnTo>
                    <a:lnTo>
                      <a:pt x="2098146" y="529167"/>
                    </a:lnTo>
                    <a:lnTo>
                      <a:pt x="2095500" y="531813"/>
                    </a:lnTo>
                    <a:lnTo>
                      <a:pt x="2084917" y="566209"/>
                    </a:lnTo>
                    <a:lnTo>
                      <a:pt x="2084917" y="571501"/>
                    </a:lnTo>
                    <a:lnTo>
                      <a:pt x="2087563" y="571501"/>
                    </a:lnTo>
                    <a:lnTo>
                      <a:pt x="2090208" y="574146"/>
                    </a:lnTo>
                    <a:lnTo>
                      <a:pt x="2092854" y="579438"/>
                    </a:lnTo>
                    <a:lnTo>
                      <a:pt x="2098146" y="584730"/>
                    </a:lnTo>
                    <a:lnTo>
                      <a:pt x="2098146" y="582084"/>
                    </a:lnTo>
                    <a:lnTo>
                      <a:pt x="2103438" y="582084"/>
                    </a:lnTo>
                    <a:lnTo>
                      <a:pt x="2106083" y="587376"/>
                    </a:lnTo>
                    <a:lnTo>
                      <a:pt x="2108729" y="590021"/>
                    </a:lnTo>
                    <a:lnTo>
                      <a:pt x="2103438" y="592667"/>
                    </a:lnTo>
                    <a:lnTo>
                      <a:pt x="2092854" y="597959"/>
                    </a:lnTo>
                    <a:lnTo>
                      <a:pt x="2076979" y="605896"/>
                    </a:lnTo>
                    <a:lnTo>
                      <a:pt x="2074333" y="608542"/>
                    </a:lnTo>
                    <a:lnTo>
                      <a:pt x="2071688" y="608542"/>
                    </a:lnTo>
                    <a:lnTo>
                      <a:pt x="2066396" y="605896"/>
                    </a:lnTo>
                    <a:lnTo>
                      <a:pt x="2061104" y="603251"/>
                    </a:lnTo>
                    <a:lnTo>
                      <a:pt x="2058458" y="605896"/>
                    </a:lnTo>
                    <a:lnTo>
                      <a:pt x="2055813" y="611188"/>
                    </a:lnTo>
                    <a:lnTo>
                      <a:pt x="2053167" y="616480"/>
                    </a:lnTo>
                    <a:lnTo>
                      <a:pt x="2050521" y="613834"/>
                    </a:lnTo>
                    <a:lnTo>
                      <a:pt x="2050521" y="608542"/>
                    </a:lnTo>
                    <a:lnTo>
                      <a:pt x="2047875" y="605896"/>
                    </a:lnTo>
                    <a:lnTo>
                      <a:pt x="2047875" y="608542"/>
                    </a:lnTo>
                    <a:lnTo>
                      <a:pt x="2039938" y="619126"/>
                    </a:lnTo>
                    <a:lnTo>
                      <a:pt x="2037292" y="621771"/>
                    </a:lnTo>
                    <a:lnTo>
                      <a:pt x="2032000" y="619126"/>
                    </a:lnTo>
                    <a:lnTo>
                      <a:pt x="2026708" y="621771"/>
                    </a:lnTo>
                    <a:lnTo>
                      <a:pt x="2018771" y="624417"/>
                    </a:lnTo>
                    <a:lnTo>
                      <a:pt x="2013479" y="624417"/>
                    </a:lnTo>
                    <a:lnTo>
                      <a:pt x="2005542" y="627063"/>
                    </a:lnTo>
                    <a:lnTo>
                      <a:pt x="1997604" y="635001"/>
                    </a:lnTo>
                    <a:lnTo>
                      <a:pt x="1989667" y="645584"/>
                    </a:lnTo>
                    <a:lnTo>
                      <a:pt x="1981729" y="650876"/>
                    </a:lnTo>
                    <a:lnTo>
                      <a:pt x="1976438" y="661459"/>
                    </a:lnTo>
                    <a:lnTo>
                      <a:pt x="1973792" y="664105"/>
                    </a:lnTo>
                    <a:lnTo>
                      <a:pt x="1976438" y="672042"/>
                    </a:lnTo>
                    <a:lnTo>
                      <a:pt x="1979083" y="674688"/>
                    </a:lnTo>
                    <a:lnTo>
                      <a:pt x="1981729" y="674688"/>
                    </a:lnTo>
                    <a:lnTo>
                      <a:pt x="1987021" y="674688"/>
                    </a:lnTo>
                    <a:lnTo>
                      <a:pt x="1984375" y="682626"/>
                    </a:lnTo>
                    <a:lnTo>
                      <a:pt x="1981729" y="679980"/>
                    </a:lnTo>
                    <a:lnTo>
                      <a:pt x="1979083" y="679980"/>
                    </a:lnTo>
                    <a:lnTo>
                      <a:pt x="1971146" y="682626"/>
                    </a:lnTo>
                    <a:lnTo>
                      <a:pt x="1965854" y="685271"/>
                    </a:lnTo>
                    <a:lnTo>
                      <a:pt x="1963208" y="685271"/>
                    </a:lnTo>
                    <a:lnTo>
                      <a:pt x="1960563" y="679980"/>
                    </a:lnTo>
                    <a:lnTo>
                      <a:pt x="1957917" y="685271"/>
                    </a:lnTo>
                    <a:lnTo>
                      <a:pt x="1952625" y="687917"/>
                    </a:lnTo>
                    <a:lnTo>
                      <a:pt x="1947333" y="690563"/>
                    </a:lnTo>
                    <a:lnTo>
                      <a:pt x="1939396" y="690563"/>
                    </a:lnTo>
                    <a:lnTo>
                      <a:pt x="1934104" y="690563"/>
                    </a:lnTo>
                    <a:lnTo>
                      <a:pt x="1931458" y="693209"/>
                    </a:lnTo>
                    <a:lnTo>
                      <a:pt x="1918229" y="693209"/>
                    </a:lnTo>
                    <a:lnTo>
                      <a:pt x="1907646" y="695855"/>
                    </a:lnTo>
                    <a:lnTo>
                      <a:pt x="1899708" y="701146"/>
                    </a:lnTo>
                    <a:lnTo>
                      <a:pt x="1894417" y="703792"/>
                    </a:lnTo>
                    <a:lnTo>
                      <a:pt x="1889125" y="706438"/>
                    </a:lnTo>
                    <a:lnTo>
                      <a:pt x="1886479" y="709084"/>
                    </a:lnTo>
                    <a:lnTo>
                      <a:pt x="1883833" y="709084"/>
                    </a:lnTo>
                    <a:lnTo>
                      <a:pt x="1881188" y="714376"/>
                    </a:lnTo>
                    <a:lnTo>
                      <a:pt x="1881188" y="717021"/>
                    </a:lnTo>
                    <a:lnTo>
                      <a:pt x="1883833" y="717021"/>
                    </a:lnTo>
                    <a:lnTo>
                      <a:pt x="1878542" y="722313"/>
                    </a:lnTo>
                    <a:lnTo>
                      <a:pt x="1870604" y="730251"/>
                    </a:lnTo>
                    <a:lnTo>
                      <a:pt x="1865313" y="735542"/>
                    </a:lnTo>
                    <a:lnTo>
                      <a:pt x="1862667" y="738188"/>
                    </a:lnTo>
                    <a:lnTo>
                      <a:pt x="1860021" y="738188"/>
                    </a:lnTo>
                    <a:lnTo>
                      <a:pt x="1849438" y="732896"/>
                    </a:lnTo>
                    <a:lnTo>
                      <a:pt x="1852083" y="735542"/>
                    </a:lnTo>
                    <a:lnTo>
                      <a:pt x="1860021" y="740834"/>
                    </a:lnTo>
                    <a:lnTo>
                      <a:pt x="1854729" y="743480"/>
                    </a:lnTo>
                    <a:lnTo>
                      <a:pt x="1852083" y="743480"/>
                    </a:lnTo>
                    <a:lnTo>
                      <a:pt x="1849438" y="743480"/>
                    </a:lnTo>
                    <a:lnTo>
                      <a:pt x="1846792" y="746126"/>
                    </a:lnTo>
                    <a:lnTo>
                      <a:pt x="1844146" y="751417"/>
                    </a:lnTo>
                    <a:lnTo>
                      <a:pt x="1841500" y="751417"/>
                    </a:lnTo>
                    <a:lnTo>
                      <a:pt x="1836208" y="754063"/>
                    </a:lnTo>
                    <a:lnTo>
                      <a:pt x="1830917" y="759355"/>
                    </a:lnTo>
                    <a:lnTo>
                      <a:pt x="1825625" y="767292"/>
                    </a:lnTo>
                    <a:lnTo>
                      <a:pt x="1822979" y="762000"/>
                    </a:lnTo>
                    <a:lnTo>
                      <a:pt x="1822979" y="756709"/>
                    </a:lnTo>
                    <a:lnTo>
                      <a:pt x="1820333" y="754063"/>
                    </a:lnTo>
                    <a:lnTo>
                      <a:pt x="1815042" y="751417"/>
                    </a:lnTo>
                    <a:lnTo>
                      <a:pt x="1812396" y="746126"/>
                    </a:lnTo>
                    <a:lnTo>
                      <a:pt x="1812396" y="751417"/>
                    </a:lnTo>
                    <a:lnTo>
                      <a:pt x="1812396" y="754063"/>
                    </a:lnTo>
                    <a:lnTo>
                      <a:pt x="1817688" y="756709"/>
                    </a:lnTo>
                    <a:lnTo>
                      <a:pt x="1820333" y="759355"/>
                    </a:lnTo>
                    <a:lnTo>
                      <a:pt x="1820333" y="762000"/>
                    </a:lnTo>
                    <a:lnTo>
                      <a:pt x="1820333" y="764646"/>
                    </a:lnTo>
                    <a:lnTo>
                      <a:pt x="1822979" y="767292"/>
                    </a:lnTo>
                    <a:lnTo>
                      <a:pt x="1825625" y="769938"/>
                    </a:lnTo>
                    <a:lnTo>
                      <a:pt x="1825625" y="772584"/>
                    </a:lnTo>
                    <a:lnTo>
                      <a:pt x="1822979" y="780521"/>
                    </a:lnTo>
                    <a:lnTo>
                      <a:pt x="1812396" y="796396"/>
                    </a:lnTo>
                    <a:lnTo>
                      <a:pt x="1817688" y="785813"/>
                    </a:lnTo>
                    <a:lnTo>
                      <a:pt x="1820333" y="780521"/>
                    </a:lnTo>
                    <a:lnTo>
                      <a:pt x="1820333" y="777875"/>
                    </a:lnTo>
                    <a:lnTo>
                      <a:pt x="1817688" y="780521"/>
                    </a:lnTo>
                    <a:lnTo>
                      <a:pt x="1812396" y="785813"/>
                    </a:lnTo>
                    <a:lnTo>
                      <a:pt x="1807104" y="796396"/>
                    </a:lnTo>
                    <a:lnTo>
                      <a:pt x="1804458" y="804334"/>
                    </a:lnTo>
                    <a:lnTo>
                      <a:pt x="1799167" y="809625"/>
                    </a:lnTo>
                    <a:lnTo>
                      <a:pt x="1793875" y="809625"/>
                    </a:lnTo>
                    <a:lnTo>
                      <a:pt x="1791229" y="809625"/>
                    </a:lnTo>
                    <a:lnTo>
                      <a:pt x="1799167" y="799042"/>
                    </a:lnTo>
                    <a:lnTo>
                      <a:pt x="1799167" y="793750"/>
                    </a:lnTo>
                    <a:lnTo>
                      <a:pt x="1796521" y="791105"/>
                    </a:lnTo>
                    <a:lnTo>
                      <a:pt x="1793875" y="785813"/>
                    </a:lnTo>
                    <a:lnTo>
                      <a:pt x="1796521" y="783167"/>
                    </a:lnTo>
                    <a:lnTo>
                      <a:pt x="1796521" y="777875"/>
                    </a:lnTo>
                    <a:lnTo>
                      <a:pt x="1793875" y="775230"/>
                    </a:lnTo>
                    <a:lnTo>
                      <a:pt x="1793875" y="772584"/>
                    </a:lnTo>
                    <a:lnTo>
                      <a:pt x="1793875" y="769938"/>
                    </a:lnTo>
                    <a:lnTo>
                      <a:pt x="1796521" y="764646"/>
                    </a:lnTo>
                    <a:lnTo>
                      <a:pt x="1793875" y="764646"/>
                    </a:lnTo>
                    <a:lnTo>
                      <a:pt x="1793875" y="762000"/>
                    </a:lnTo>
                    <a:lnTo>
                      <a:pt x="1799167" y="759355"/>
                    </a:lnTo>
                    <a:lnTo>
                      <a:pt x="1804458" y="754063"/>
                    </a:lnTo>
                    <a:lnTo>
                      <a:pt x="1801813" y="754063"/>
                    </a:lnTo>
                    <a:lnTo>
                      <a:pt x="1788583" y="759355"/>
                    </a:lnTo>
                    <a:lnTo>
                      <a:pt x="1783292" y="764646"/>
                    </a:lnTo>
                    <a:lnTo>
                      <a:pt x="1783292" y="769938"/>
                    </a:lnTo>
                    <a:lnTo>
                      <a:pt x="1783292" y="772584"/>
                    </a:lnTo>
                    <a:lnTo>
                      <a:pt x="1780646" y="772584"/>
                    </a:lnTo>
                    <a:lnTo>
                      <a:pt x="1783292" y="777875"/>
                    </a:lnTo>
                    <a:lnTo>
                      <a:pt x="1780646" y="780521"/>
                    </a:lnTo>
                    <a:lnTo>
                      <a:pt x="1772708" y="777875"/>
                    </a:lnTo>
                    <a:lnTo>
                      <a:pt x="1780646" y="783167"/>
                    </a:lnTo>
                    <a:lnTo>
                      <a:pt x="1780646" y="785813"/>
                    </a:lnTo>
                    <a:lnTo>
                      <a:pt x="1783292" y="788459"/>
                    </a:lnTo>
                    <a:lnTo>
                      <a:pt x="1785938" y="793750"/>
                    </a:lnTo>
                    <a:lnTo>
                      <a:pt x="1780646" y="793750"/>
                    </a:lnTo>
                    <a:lnTo>
                      <a:pt x="1772708" y="793750"/>
                    </a:lnTo>
                    <a:lnTo>
                      <a:pt x="1775354" y="796396"/>
                    </a:lnTo>
                    <a:lnTo>
                      <a:pt x="1780646" y="799042"/>
                    </a:lnTo>
                    <a:lnTo>
                      <a:pt x="1783292" y="801688"/>
                    </a:lnTo>
                    <a:lnTo>
                      <a:pt x="1778000" y="806980"/>
                    </a:lnTo>
                    <a:lnTo>
                      <a:pt x="1780646" y="806980"/>
                    </a:lnTo>
                    <a:lnTo>
                      <a:pt x="1783292" y="806980"/>
                    </a:lnTo>
                    <a:lnTo>
                      <a:pt x="1785938" y="812271"/>
                    </a:lnTo>
                    <a:lnTo>
                      <a:pt x="1785938" y="820209"/>
                    </a:lnTo>
                    <a:lnTo>
                      <a:pt x="1785938" y="828146"/>
                    </a:lnTo>
                    <a:lnTo>
                      <a:pt x="1788583" y="844021"/>
                    </a:lnTo>
                    <a:lnTo>
                      <a:pt x="1785938" y="849313"/>
                    </a:lnTo>
                    <a:lnTo>
                      <a:pt x="1783292" y="851959"/>
                    </a:lnTo>
                    <a:lnTo>
                      <a:pt x="1772708" y="851959"/>
                    </a:lnTo>
                    <a:lnTo>
                      <a:pt x="1767417" y="851959"/>
                    </a:lnTo>
                    <a:lnTo>
                      <a:pt x="1764771" y="846667"/>
                    </a:lnTo>
                    <a:lnTo>
                      <a:pt x="1762125" y="854605"/>
                    </a:lnTo>
                    <a:lnTo>
                      <a:pt x="1764771" y="854605"/>
                    </a:lnTo>
                    <a:lnTo>
                      <a:pt x="1770063" y="854605"/>
                    </a:lnTo>
                    <a:lnTo>
                      <a:pt x="1775354" y="857250"/>
                    </a:lnTo>
                    <a:lnTo>
                      <a:pt x="1778000" y="857250"/>
                    </a:lnTo>
                    <a:lnTo>
                      <a:pt x="1780646" y="854605"/>
                    </a:lnTo>
                    <a:lnTo>
                      <a:pt x="1783292" y="857250"/>
                    </a:lnTo>
                    <a:lnTo>
                      <a:pt x="1783292" y="859896"/>
                    </a:lnTo>
                    <a:lnTo>
                      <a:pt x="1780646" y="865188"/>
                    </a:lnTo>
                    <a:lnTo>
                      <a:pt x="1775354" y="870480"/>
                    </a:lnTo>
                    <a:lnTo>
                      <a:pt x="1762125" y="867834"/>
                    </a:lnTo>
                    <a:lnTo>
                      <a:pt x="1756833" y="865188"/>
                    </a:lnTo>
                    <a:lnTo>
                      <a:pt x="1759479" y="870480"/>
                    </a:lnTo>
                    <a:lnTo>
                      <a:pt x="1762125" y="870480"/>
                    </a:lnTo>
                    <a:lnTo>
                      <a:pt x="1759479" y="873125"/>
                    </a:lnTo>
                    <a:lnTo>
                      <a:pt x="1756833" y="875771"/>
                    </a:lnTo>
                    <a:lnTo>
                      <a:pt x="1759479" y="875771"/>
                    </a:lnTo>
                    <a:lnTo>
                      <a:pt x="1764771" y="875771"/>
                    </a:lnTo>
                    <a:lnTo>
                      <a:pt x="1762125" y="881063"/>
                    </a:lnTo>
                    <a:lnTo>
                      <a:pt x="1759479" y="883709"/>
                    </a:lnTo>
                    <a:lnTo>
                      <a:pt x="1754188" y="886355"/>
                    </a:lnTo>
                    <a:lnTo>
                      <a:pt x="1746250" y="889000"/>
                    </a:lnTo>
                    <a:lnTo>
                      <a:pt x="1738313" y="891646"/>
                    </a:lnTo>
                    <a:lnTo>
                      <a:pt x="1733021" y="896938"/>
                    </a:lnTo>
                    <a:lnTo>
                      <a:pt x="1727729" y="902230"/>
                    </a:lnTo>
                    <a:lnTo>
                      <a:pt x="1725083" y="902230"/>
                    </a:lnTo>
                    <a:lnTo>
                      <a:pt x="1719792" y="904875"/>
                    </a:lnTo>
                    <a:lnTo>
                      <a:pt x="1711854" y="910167"/>
                    </a:lnTo>
                    <a:lnTo>
                      <a:pt x="1703917" y="918105"/>
                    </a:lnTo>
                    <a:lnTo>
                      <a:pt x="1701271" y="920750"/>
                    </a:lnTo>
                    <a:lnTo>
                      <a:pt x="1695979" y="920750"/>
                    </a:lnTo>
                    <a:lnTo>
                      <a:pt x="1690687" y="920750"/>
                    </a:lnTo>
                    <a:lnTo>
                      <a:pt x="1682750" y="923396"/>
                    </a:lnTo>
                    <a:lnTo>
                      <a:pt x="1672167" y="931334"/>
                    </a:lnTo>
                    <a:lnTo>
                      <a:pt x="1666875" y="939271"/>
                    </a:lnTo>
                    <a:lnTo>
                      <a:pt x="1664229" y="941917"/>
                    </a:lnTo>
                    <a:lnTo>
                      <a:pt x="1661583" y="941917"/>
                    </a:lnTo>
                    <a:lnTo>
                      <a:pt x="1658937" y="944563"/>
                    </a:lnTo>
                    <a:lnTo>
                      <a:pt x="1645708" y="955146"/>
                    </a:lnTo>
                    <a:lnTo>
                      <a:pt x="1640417" y="955146"/>
                    </a:lnTo>
                    <a:lnTo>
                      <a:pt x="1640417" y="952500"/>
                    </a:lnTo>
                    <a:lnTo>
                      <a:pt x="1637771" y="952500"/>
                    </a:lnTo>
                    <a:lnTo>
                      <a:pt x="1635125" y="955146"/>
                    </a:lnTo>
                    <a:lnTo>
                      <a:pt x="1632479" y="957792"/>
                    </a:lnTo>
                    <a:lnTo>
                      <a:pt x="1624542" y="955146"/>
                    </a:lnTo>
                    <a:lnTo>
                      <a:pt x="1621896" y="952500"/>
                    </a:lnTo>
                    <a:lnTo>
                      <a:pt x="1621896" y="955146"/>
                    </a:lnTo>
                    <a:lnTo>
                      <a:pt x="1624542" y="960438"/>
                    </a:lnTo>
                    <a:lnTo>
                      <a:pt x="1624542" y="963084"/>
                    </a:lnTo>
                    <a:lnTo>
                      <a:pt x="1621896" y="965730"/>
                    </a:lnTo>
                    <a:lnTo>
                      <a:pt x="1621896" y="968375"/>
                    </a:lnTo>
                    <a:lnTo>
                      <a:pt x="1621896" y="971021"/>
                    </a:lnTo>
                    <a:lnTo>
                      <a:pt x="1619250" y="971021"/>
                    </a:lnTo>
                    <a:lnTo>
                      <a:pt x="1616604" y="973667"/>
                    </a:lnTo>
                    <a:lnTo>
                      <a:pt x="1608667" y="978959"/>
                    </a:lnTo>
                    <a:lnTo>
                      <a:pt x="1592792" y="1000125"/>
                    </a:lnTo>
                    <a:lnTo>
                      <a:pt x="1587500" y="1013355"/>
                    </a:lnTo>
                    <a:lnTo>
                      <a:pt x="1587500" y="1018646"/>
                    </a:lnTo>
                    <a:lnTo>
                      <a:pt x="1584854" y="1023938"/>
                    </a:lnTo>
                    <a:lnTo>
                      <a:pt x="1582208" y="1031875"/>
                    </a:lnTo>
                    <a:lnTo>
                      <a:pt x="1582208" y="1045105"/>
                    </a:lnTo>
                    <a:lnTo>
                      <a:pt x="1587500" y="1071563"/>
                    </a:lnTo>
                    <a:lnTo>
                      <a:pt x="1587500" y="1076855"/>
                    </a:lnTo>
                    <a:lnTo>
                      <a:pt x="1590146" y="1076855"/>
                    </a:lnTo>
                    <a:lnTo>
                      <a:pt x="1590146" y="1079500"/>
                    </a:lnTo>
                    <a:lnTo>
                      <a:pt x="1592792" y="1100667"/>
                    </a:lnTo>
                    <a:lnTo>
                      <a:pt x="1592792" y="1108605"/>
                    </a:lnTo>
                    <a:lnTo>
                      <a:pt x="1592792" y="1111250"/>
                    </a:lnTo>
                    <a:lnTo>
                      <a:pt x="1590146" y="1108605"/>
                    </a:lnTo>
                    <a:lnTo>
                      <a:pt x="1587500" y="1098021"/>
                    </a:lnTo>
                    <a:lnTo>
                      <a:pt x="1587500" y="1111250"/>
                    </a:lnTo>
                    <a:lnTo>
                      <a:pt x="1592792" y="1119188"/>
                    </a:lnTo>
                    <a:lnTo>
                      <a:pt x="1595437" y="1127125"/>
                    </a:lnTo>
                    <a:lnTo>
                      <a:pt x="1595437" y="1132417"/>
                    </a:lnTo>
                    <a:lnTo>
                      <a:pt x="1598083" y="1137709"/>
                    </a:lnTo>
                    <a:lnTo>
                      <a:pt x="1598083" y="1148292"/>
                    </a:lnTo>
                    <a:lnTo>
                      <a:pt x="1587500" y="1172104"/>
                    </a:lnTo>
                    <a:lnTo>
                      <a:pt x="1584854" y="1180042"/>
                    </a:lnTo>
                    <a:lnTo>
                      <a:pt x="1584854" y="1182688"/>
                    </a:lnTo>
                    <a:lnTo>
                      <a:pt x="1584854" y="1185334"/>
                    </a:lnTo>
                    <a:lnTo>
                      <a:pt x="1579562" y="1187979"/>
                    </a:lnTo>
                    <a:lnTo>
                      <a:pt x="1576917" y="1187979"/>
                    </a:lnTo>
                    <a:lnTo>
                      <a:pt x="1574271" y="1187979"/>
                    </a:lnTo>
                    <a:lnTo>
                      <a:pt x="1574271" y="1190625"/>
                    </a:lnTo>
                    <a:lnTo>
                      <a:pt x="1571625" y="1190625"/>
                    </a:lnTo>
                    <a:lnTo>
                      <a:pt x="1568979" y="1190625"/>
                    </a:lnTo>
                    <a:lnTo>
                      <a:pt x="1566333" y="1193271"/>
                    </a:lnTo>
                    <a:lnTo>
                      <a:pt x="1558396" y="1193271"/>
                    </a:lnTo>
                    <a:lnTo>
                      <a:pt x="1553104" y="1190625"/>
                    </a:lnTo>
                    <a:lnTo>
                      <a:pt x="1553104" y="1185334"/>
                    </a:lnTo>
                    <a:lnTo>
                      <a:pt x="1555750" y="1185334"/>
                    </a:lnTo>
                    <a:lnTo>
                      <a:pt x="1558396" y="1187979"/>
                    </a:lnTo>
                    <a:lnTo>
                      <a:pt x="1558396" y="1185334"/>
                    </a:lnTo>
                    <a:lnTo>
                      <a:pt x="1558396" y="1182688"/>
                    </a:lnTo>
                    <a:lnTo>
                      <a:pt x="1561042" y="1180042"/>
                    </a:lnTo>
                    <a:lnTo>
                      <a:pt x="1563687" y="1180042"/>
                    </a:lnTo>
                    <a:lnTo>
                      <a:pt x="1561042" y="1177396"/>
                    </a:lnTo>
                    <a:lnTo>
                      <a:pt x="1555750" y="1174750"/>
                    </a:lnTo>
                    <a:lnTo>
                      <a:pt x="1553104" y="1169459"/>
                    </a:lnTo>
                    <a:lnTo>
                      <a:pt x="1550458" y="1166813"/>
                    </a:lnTo>
                    <a:lnTo>
                      <a:pt x="1545167" y="1166813"/>
                    </a:lnTo>
                    <a:lnTo>
                      <a:pt x="1542521" y="1164167"/>
                    </a:lnTo>
                    <a:lnTo>
                      <a:pt x="1542521" y="1153584"/>
                    </a:lnTo>
                    <a:lnTo>
                      <a:pt x="1539875" y="1145646"/>
                    </a:lnTo>
                    <a:lnTo>
                      <a:pt x="1539875" y="1143000"/>
                    </a:lnTo>
                    <a:lnTo>
                      <a:pt x="1542521" y="1137709"/>
                    </a:lnTo>
                    <a:lnTo>
                      <a:pt x="1542521" y="1135063"/>
                    </a:lnTo>
                    <a:lnTo>
                      <a:pt x="1537229" y="1135063"/>
                    </a:lnTo>
                    <a:lnTo>
                      <a:pt x="1531937" y="1119188"/>
                    </a:lnTo>
                    <a:lnTo>
                      <a:pt x="1531937" y="1111250"/>
                    </a:lnTo>
                    <a:lnTo>
                      <a:pt x="1531937" y="1108605"/>
                    </a:lnTo>
                    <a:lnTo>
                      <a:pt x="1531937" y="1103313"/>
                    </a:lnTo>
                    <a:lnTo>
                      <a:pt x="1531937" y="1100667"/>
                    </a:lnTo>
                    <a:lnTo>
                      <a:pt x="1531937" y="1095375"/>
                    </a:lnTo>
                    <a:lnTo>
                      <a:pt x="1539875" y="1082146"/>
                    </a:lnTo>
                    <a:lnTo>
                      <a:pt x="1542521" y="1071563"/>
                    </a:lnTo>
                    <a:lnTo>
                      <a:pt x="1542521" y="1066271"/>
                    </a:lnTo>
                    <a:lnTo>
                      <a:pt x="1539875" y="1063625"/>
                    </a:lnTo>
                    <a:lnTo>
                      <a:pt x="1534583" y="1058334"/>
                    </a:lnTo>
                    <a:lnTo>
                      <a:pt x="1534583" y="1053042"/>
                    </a:lnTo>
                    <a:lnTo>
                      <a:pt x="1531937" y="1047750"/>
                    </a:lnTo>
                    <a:lnTo>
                      <a:pt x="1526646" y="1045105"/>
                    </a:lnTo>
                    <a:lnTo>
                      <a:pt x="1521354" y="1042459"/>
                    </a:lnTo>
                    <a:lnTo>
                      <a:pt x="1518708" y="1037167"/>
                    </a:lnTo>
                    <a:lnTo>
                      <a:pt x="1513417" y="1037167"/>
                    </a:lnTo>
                    <a:lnTo>
                      <a:pt x="1505479" y="1039813"/>
                    </a:lnTo>
                    <a:lnTo>
                      <a:pt x="1494896" y="1045105"/>
                    </a:lnTo>
                    <a:lnTo>
                      <a:pt x="1489604" y="1045105"/>
                    </a:lnTo>
                    <a:lnTo>
                      <a:pt x="1486958" y="1045105"/>
                    </a:lnTo>
                    <a:lnTo>
                      <a:pt x="1484312" y="1045105"/>
                    </a:lnTo>
                    <a:lnTo>
                      <a:pt x="1479021" y="1047750"/>
                    </a:lnTo>
                    <a:lnTo>
                      <a:pt x="1476375" y="1047750"/>
                    </a:lnTo>
                    <a:lnTo>
                      <a:pt x="1473729" y="1045105"/>
                    </a:lnTo>
                    <a:lnTo>
                      <a:pt x="1476375" y="1042459"/>
                    </a:lnTo>
                    <a:lnTo>
                      <a:pt x="1479021" y="1039813"/>
                    </a:lnTo>
                    <a:lnTo>
                      <a:pt x="1476375" y="1037167"/>
                    </a:lnTo>
                    <a:lnTo>
                      <a:pt x="1447271" y="1031875"/>
                    </a:lnTo>
                    <a:lnTo>
                      <a:pt x="1439333" y="1026584"/>
                    </a:lnTo>
                    <a:lnTo>
                      <a:pt x="1447271" y="1026584"/>
                    </a:lnTo>
                    <a:lnTo>
                      <a:pt x="1457854" y="1023938"/>
                    </a:lnTo>
                    <a:lnTo>
                      <a:pt x="1441979" y="1023938"/>
                    </a:lnTo>
                    <a:lnTo>
                      <a:pt x="1436687" y="1023938"/>
                    </a:lnTo>
                    <a:lnTo>
                      <a:pt x="1434042" y="1023938"/>
                    </a:lnTo>
                    <a:lnTo>
                      <a:pt x="1434042" y="1026584"/>
                    </a:lnTo>
                    <a:lnTo>
                      <a:pt x="1436687" y="1026584"/>
                    </a:lnTo>
                    <a:lnTo>
                      <a:pt x="1434042" y="1029230"/>
                    </a:lnTo>
                    <a:lnTo>
                      <a:pt x="1426104" y="1029230"/>
                    </a:lnTo>
                    <a:lnTo>
                      <a:pt x="1418167" y="1029230"/>
                    </a:lnTo>
                    <a:lnTo>
                      <a:pt x="1410229" y="1023938"/>
                    </a:lnTo>
                    <a:lnTo>
                      <a:pt x="1410229" y="1026584"/>
                    </a:lnTo>
                    <a:lnTo>
                      <a:pt x="1399646" y="1031875"/>
                    </a:lnTo>
                    <a:lnTo>
                      <a:pt x="1394354" y="1031875"/>
                    </a:lnTo>
                    <a:lnTo>
                      <a:pt x="1391708" y="1029230"/>
                    </a:lnTo>
                    <a:lnTo>
                      <a:pt x="1391708" y="1021292"/>
                    </a:lnTo>
                    <a:lnTo>
                      <a:pt x="1389062" y="1031875"/>
                    </a:lnTo>
                    <a:lnTo>
                      <a:pt x="1389062" y="1034521"/>
                    </a:lnTo>
                    <a:lnTo>
                      <a:pt x="1383771" y="1034521"/>
                    </a:lnTo>
                    <a:lnTo>
                      <a:pt x="1370542" y="1034521"/>
                    </a:lnTo>
                    <a:lnTo>
                      <a:pt x="1365250" y="1034521"/>
                    </a:lnTo>
                    <a:lnTo>
                      <a:pt x="1359958" y="1034521"/>
                    </a:lnTo>
                    <a:lnTo>
                      <a:pt x="1352021" y="1031875"/>
                    </a:lnTo>
                    <a:lnTo>
                      <a:pt x="1346729" y="1029230"/>
                    </a:lnTo>
                    <a:lnTo>
                      <a:pt x="1344083" y="1031875"/>
                    </a:lnTo>
                    <a:lnTo>
                      <a:pt x="1344083" y="1037167"/>
                    </a:lnTo>
                    <a:lnTo>
                      <a:pt x="1344083" y="1039813"/>
                    </a:lnTo>
                    <a:lnTo>
                      <a:pt x="1352021" y="1039813"/>
                    </a:lnTo>
                    <a:lnTo>
                      <a:pt x="1359958" y="1042459"/>
                    </a:lnTo>
                    <a:lnTo>
                      <a:pt x="1359958" y="1045105"/>
                    </a:lnTo>
                    <a:lnTo>
                      <a:pt x="1359958" y="1047750"/>
                    </a:lnTo>
                    <a:lnTo>
                      <a:pt x="1359958" y="1050396"/>
                    </a:lnTo>
                    <a:lnTo>
                      <a:pt x="1362604" y="1053042"/>
                    </a:lnTo>
                    <a:lnTo>
                      <a:pt x="1365250" y="1053042"/>
                    </a:lnTo>
                    <a:lnTo>
                      <a:pt x="1365250" y="1055688"/>
                    </a:lnTo>
                    <a:lnTo>
                      <a:pt x="1365250" y="1058334"/>
                    </a:lnTo>
                    <a:lnTo>
                      <a:pt x="1367896" y="1060980"/>
                    </a:lnTo>
                    <a:lnTo>
                      <a:pt x="1370542" y="1063625"/>
                    </a:lnTo>
                    <a:lnTo>
                      <a:pt x="1367896" y="1066271"/>
                    </a:lnTo>
                    <a:lnTo>
                      <a:pt x="1359958" y="1066271"/>
                    </a:lnTo>
                    <a:lnTo>
                      <a:pt x="1357312" y="1063625"/>
                    </a:lnTo>
                    <a:lnTo>
                      <a:pt x="1354667" y="1060980"/>
                    </a:lnTo>
                    <a:lnTo>
                      <a:pt x="1352021" y="1063625"/>
                    </a:lnTo>
                    <a:lnTo>
                      <a:pt x="1349375" y="1066271"/>
                    </a:lnTo>
                    <a:lnTo>
                      <a:pt x="1344083" y="1063625"/>
                    </a:lnTo>
                    <a:lnTo>
                      <a:pt x="1338792" y="1060980"/>
                    </a:lnTo>
                    <a:lnTo>
                      <a:pt x="1330854" y="1060980"/>
                    </a:lnTo>
                    <a:lnTo>
                      <a:pt x="1322917" y="1058334"/>
                    </a:lnTo>
                    <a:lnTo>
                      <a:pt x="1320271" y="1055688"/>
                    </a:lnTo>
                    <a:lnTo>
                      <a:pt x="1317625" y="1053042"/>
                    </a:lnTo>
                    <a:lnTo>
                      <a:pt x="1317625" y="1055688"/>
                    </a:lnTo>
                    <a:lnTo>
                      <a:pt x="1314979" y="1055688"/>
                    </a:lnTo>
                    <a:lnTo>
                      <a:pt x="1312333" y="1053042"/>
                    </a:lnTo>
                    <a:lnTo>
                      <a:pt x="1309687" y="1047750"/>
                    </a:lnTo>
                    <a:lnTo>
                      <a:pt x="1307042" y="1047750"/>
                    </a:lnTo>
                    <a:lnTo>
                      <a:pt x="1304396" y="1050396"/>
                    </a:lnTo>
                    <a:lnTo>
                      <a:pt x="1299104" y="1053042"/>
                    </a:lnTo>
                    <a:lnTo>
                      <a:pt x="1293812" y="1053042"/>
                    </a:lnTo>
                    <a:lnTo>
                      <a:pt x="1288521" y="1053042"/>
                    </a:lnTo>
                    <a:lnTo>
                      <a:pt x="1277937" y="1047750"/>
                    </a:lnTo>
                    <a:lnTo>
                      <a:pt x="1272646" y="1045105"/>
                    </a:lnTo>
                    <a:lnTo>
                      <a:pt x="1267354" y="1042459"/>
                    </a:lnTo>
                    <a:lnTo>
                      <a:pt x="1259417" y="1045105"/>
                    </a:lnTo>
                    <a:lnTo>
                      <a:pt x="1248833" y="1050396"/>
                    </a:lnTo>
                    <a:lnTo>
                      <a:pt x="1232958" y="1060980"/>
                    </a:lnTo>
                    <a:lnTo>
                      <a:pt x="1227667" y="1063625"/>
                    </a:lnTo>
                    <a:lnTo>
                      <a:pt x="1230312" y="1060980"/>
                    </a:lnTo>
                    <a:lnTo>
                      <a:pt x="1230312" y="1058334"/>
                    </a:lnTo>
                    <a:lnTo>
                      <a:pt x="1230312" y="1055688"/>
                    </a:lnTo>
                    <a:lnTo>
                      <a:pt x="1230312" y="1050396"/>
                    </a:lnTo>
                    <a:lnTo>
                      <a:pt x="1235604" y="1045105"/>
                    </a:lnTo>
                    <a:lnTo>
                      <a:pt x="1225021" y="1050396"/>
                    </a:lnTo>
                    <a:lnTo>
                      <a:pt x="1225021" y="1053042"/>
                    </a:lnTo>
                    <a:lnTo>
                      <a:pt x="1225021" y="1055688"/>
                    </a:lnTo>
                    <a:lnTo>
                      <a:pt x="1222375" y="1058334"/>
                    </a:lnTo>
                    <a:lnTo>
                      <a:pt x="1222375" y="1060980"/>
                    </a:lnTo>
                    <a:lnTo>
                      <a:pt x="1225021" y="1063625"/>
                    </a:lnTo>
                    <a:lnTo>
                      <a:pt x="1222375" y="1066271"/>
                    </a:lnTo>
                    <a:lnTo>
                      <a:pt x="1214437" y="1068917"/>
                    </a:lnTo>
                    <a:lnTo>
                      <a:pt x="1209146" y="1071563"/>
                    </a:lnTo>
                    <a:lnTo>
                      <a:pt x="1203854" y="1076855"/>
                    </a:lnTo>
                    <a:lnTo>
                      <a:pt x="1198562" y="1079500"/>
                    </a:lnTo>
                    <a:lnTo>
                      <a:pt x="1195917" y="1079500"/>
                    </a:lnTo>
                    <a:lnTo>
                      <a:pt x="1193271" y="1079500"/>
                    </a:lnTo>
                    <a:lnTo>
                      <a:pt x="1190625" y="1079500"/>
                    </a:lnTo>
                    <a:lnTo>
                      <a:pt x="1187979" y="1082146"/>
                    </a:lnTo>
                    <a:lnTo>
                      <a:pt x="1185333" y="1082146"/>
                    </a:lnTo>
                    <a:lnTo>
                      <a:pt x="1180042" y="1079500"/>
                    </a:lnTo>
                    <a:lnTo>
                      <a:pt x="1180042" y="1082146"/>
                    </a:lnTo>
                    <a:lnTo>
                      <a:pt x="1180042" y="1084792"/>
                    </a:lnTo>
                    <a:lnTo>
                      <a:pt x="1177396" y="1084792"/>
                    </a:lnTo>
                    <a:lnTo>
                      <a:pt x="1177396" y="1087438"/>
                    </a:lnTo>
                    <a:lnTo>
                      <a:pt x="1177396" y="1092730"/>
                    </a:lnTo>
                    <a:lnTo>
                      <a:pt x="1174750" y="1095375"/>
                    </a:lnTo>
                    <a:lnTo>
                      <a:pt x="1169458" y="1092730"/>
                    </a:lnTo>
                    <a:lnTo>
                      <a:pt x="1169458" y="1095375"/>
                    </a:lnTo>
                    <a:lnTo>
                      <a:pt x="1166812" y="1100667"/>
                    </a:lnTo>
                    <a:lnTo>
                      <a:pt x="1164167" y="1105959"/>
                    </a:lnTo>
                    <a:lnTo>
                      <a:pt x="1158875" y="1108605"/>
                    </a:lnTo>
                    <a:lnTo>
                      <a:pt x="1156229" y="1111250"/>
                    </a:lnTo>
                    <a:lnTo>
                      <a:pt x="1150937" y="1113896"/>
                    </a:lnTo>
                    <a:lnTo>
                      <a:pt x="1148292" y="1119188"/>
                    </a:lnTo>
                    <a:lnTo>
                      <a:pt x="1145646" y="1119188"/>
                    </a:lnTo>
                    <a:lnTo>
                      <a:pt x="1143000" y="1119188"/>
                    </a:lnTo>
                    <a:lnTo>
                      <a:pt x="1143000" y="1121834"/>
                    </a:lnTo>
                    <a:lnTo>
                      <a:pt x="1140354" y="1121834"/>
                    </a:lnTo>
                    <a:lnTo>
                      <a:pt x="1135062" y="1121834"/>
                    </a:lnTo>
                    <a:lnTo>
                      <a:pt x="1135062" y="1124480"/>
                    </a:lnTo>
                    <a:lnTo>
                      <a:pt x="1135062" y="1127125"/>
                    </a:lnTo>
                    <a:lnTo>
                      <a:pt x="1135062" y="1135063"/>
                    </a:lnTo>
                    <a:lnTo>
                      <a:pt x="1132417" y="1143000"/>
                    </a:lnTo>
                    <a:lnTo>
                      <a:pt x="1129771" y="1145646"/>
                    </a:lnTo>
                    <a:lnTo>
                      <a:pt x="1127125" y="1148292"/>
                    </a:lnTo>
                    <a:lnTo>
                      <a:pt x="1127125" y="1153584"/>
                    </a:lnTo>
                    <a:lnTo>
                      <a:pt x="1129771" y="1156229"/>
                    </a:lnTo>
                    <a:lnTo>
                      <a:pt x="1127125" y="1158875"/>
                    </a:lnTo>
                    <a:lnTo>
                      <a:pt x="1127125" y="1164167"/>
                    </a:lnTo>
                    <a:lnTo>
                      <a:pt x="1124479" y="1172104"/>
                    </a:lnTo>
                    <a:lnTo>
                      <a:pt x="1098021" y="1166813"/>
                    </a:lnTo>
                    <a:lnTo>
                      <a:pt x="1084791" y="1161521"/>
                    </a:lnTo>
                    <a:lnTo>
                      <a:pt x="1082146" y="1158875"/>
                    </a:lnTo>
                    <a:lnTo>
                      <a:pt x="1079500" y="1156229"/>
                    </a:lnTo>
                    <a:lnTo>
                      <a:pt x="1079500" y="1145646"/>
                    </a:lnTo>
                    <a:lnTo>
                      <a:pt x="1076854" y="1135063"/>
                    </a:lnTo>
                    <a:lnTo>
                      <a:pt x="1074208" y="1129771"/>
                    </a:lnTo>
                    <a:lnTo>
                      <a:pt x="1068916" y="1119188"/>
                    </a:lnTo>
                    <a:lnTo>
                      <a:pt x="1063625" y="1092730"/>
                    </a:lnTo>
                    <a:lnTo>
                      <a:pt x="1058333" y="1071563"/>
                    </a:lnTo>
                    <a:lnTo>
                      <a:pt x="1050396" y="1060980"/>
                    </a:lnTo>
                    <a:lnTo>
                      <a:pt x="1045104" y="1053042"/>
                    </a:lnTo>
                    <a:lnTo>
                      <a:pt x="1034521" y="1050396"/>
                    </a:lnTo>
                    <a:lnTo>
                      <a:pt x="1021291" y="1045105"/>
                    </a:lnTo>
                    <a:lnTo>
                      <a:pt x="1018646" y="1045105"/>
                    </a:lnTo>
                    <a:lnTo>
                      <a:pt x="1016000" y="1045105"/>
                    </a:lnTo>
                    <a:lnTo>
                      <a:pt x="1013354" y="1047750"/>
                    </a:lnTo>
                    <a:lnTo>
                      <a:pt x="1008062" y="1047750"/>
                    </a:lnTo>
                    <a:lnTo>
                      <a:pt x="1005416" y="1050396"/>
                    </a:lnTo>
                    <a:lnTo>
                      <a:pt x="1000125" y="1055688"/>
                    </a:lnTo>
                    <a:lnTo>
                      <a:pt x="994833" y="1063625"/>
                    </a:lnTo>
                    <a:lnTo>
                      <a:pt x="989541" y="1063625"/>
                    </a:lnTo>
                    <a:lnTo>
                      <a:pt x="981604" y="1060980"/>
                    </a:lnTo>
                    <a:lnTo>
                      <a:pt x="971021" y="1053042"/>
                    </a:lnTo>
                    <a:lnTo>
                      <a:pt x="965729" y="1047750"/>
                    </a:lnTo>
                    <a:lnTo>
                      <a:pt x="965729" y="1045105"/>
                    </a:lnTo>
                    <a:lnTo>
                      <a:pt x="965729" y="1034521"/>
                    </a:lnTo>
                    <a:lnTo>
                      <a:pt x="965729" y="1026584"/>
                    </a:lnTo>
                    <a:lnTo>
                      <a:pt x="963083" y="1021292"/>
                    </a:lnTo>
                    <a:lnTo>
                      <a:pt x="957791" y="1016000"/>
                    </a:lnTo>
                    <a:lnTo>
                      <a:pt x="952500" y="1010709"/>
                    </a:lnTo>
                    <a:lnTo>
                      <a:pt x="949854" y="1008063"/>
                    </a:lnTo>
                    <a:lnTo>
                      <a:pt x="949854" y="1005417"/>
                    </a:lnTo>
                    <a:lnTo>
                      <a:pt x="944562" y="1000125"/>
                    </a:lnTo>
                    <a:lnTo>
                      <a:pt x="933979" y="992188"/>
                    </a:lnTo>
                    <a:lnTo>
                      <a:pt x="931333" y="989542"/>
                    </a:lnTo>
                    <a:lnTo>
                      <a:pt x="889000" y="989542"/>
                    </a:lnTo>
                    <a:lnTo>
                      <a:pt x="881062" y="1000125"/>
                    </a:lnTo>
                    <a:lnTo>
                      <a:pt x="817562" y="1000125"/>
                    </a:lnTo>
                    <a:lnTo>
                      <a:pt x="732896" y="965730"/>
                    </a:lnTo>
                    <a:lnTo>
                      <a:pt x="732896" y="960438"/>
                    </a:lnTo>
                    <a:lnTo>
                      <a:pt x="706437" y="960438"/>
                    </a:lnTo>
                    <a:lnTo>
                      <a:pt x="672041" y="960438"/>
                    </a:lnTo>
                    <a:lnTo>
                      <a:pt x="674687" y="955146"/>
                    </a:lnTo>
                    <a:lnTo>
                      <a:pt x="672041" y="952500"/>
                    </a:lnTo>
                    <a:lnTo>
                      <a:pt x="669396" y="952500"/>
                    </a:lnTo>
                    <a:lnTo>
                      <a:pt x="672041" y="947209"/>
                    </a:lnTo>
                    <a:lnTo>
                      <a:pt x="674687" y="944563"/>
                    </a:lnTo>
                    <a:lnTo>
                      <a:pt x="672041" y="939271"/>
                    </a:lnTo>
                    <a:lnTo>
                      <a:pt x="656166" y="926042"/>
                    </a:lnTo>
                    <a:lnTo>
                      <a:pt x="648229" y="920750"/>
                    </a:lnTo>
                    <a:lnTo>
                      <a:pt x="642937" y="918105"/>
                    </a:lnTo>
                    <a:lnTo>
                      <a:pt x="637646" y="915459"/>
                    </a:lnTo>
                    <a:lnTo>
                      <a:pt x="637646" y="912813"/>
                    </a:lnTo>
                    <a:lnTo>
                      <a:pt x="635000" y="907521"/>
                    </a:lnTo>
                    <a:lnTo>
                      <a:pt x="629708" y="904875"/>
                    </a:lnTo>
                    <a:lnTo>
                      <a:pt x="619125" y="902230"/>
                    </a:lnTo>
                    <a:lnTo>
                      <a:pt x="611187" y="899584"/>
                    </a:lnTo>
                    <a:lnTo>
                      <a:pt x="608541" y="896938"/>
                    </a:lnTo>
                    <a:lnTo>
                      <a:pt x="608541" y="891646"/>
                    </a:lnTo>
                    <a:lnTo>
                      <a:pt x="611187" y="886355"/>
                    </a:lnTo>
                    <a:lnTo>
                      <a:pt x="608541" y="883709"/>
                    </a:lnTo>
                    <a:lnTo>
                      <a:pt x="608541" y="881063"/>
                    </a:lnTo>
                    <a:lnTo>
                      <a:pt x="608541" y="878417"/>
                    </a:lnTo>
                    <a:lnTo>
                      <a:pt x="608541" y="875771"/>
                    </a:lnTo>
                    <a:lnTo>
                      <a:pt x="605896" y="873125"/>
                    </a:lnTo>
                    <a:lnTo>
                      <a:pt x="603250" y="870480"/>
                    </a:lnTo>
                    <a:lnTo>
                      <a:pt x="605896" y="867834"/>
                    </a:lnTo>
                    <a:lnTo>
                      <a:pt x="608541" y="862542"/>
                    </a:lnTo>
                    <a:lnTo>
                      <a:pt x="608541" y="859896"/>
                    </a:lnTo>
                    <a:lnTo>
                      <a:pt x="603250" y="851959"/>
                    </a:lnTo>
                    <a:lnTo>
                      <a:pt x="600604" y="844021"/>
                    </a:lnTo>
                    <a:lnTo>
                      <a:pt x="600604" y="841375"/>
                    </a:lnTo>
                    <a:lnTo>
                      <a:pt x="605896" y="838730"/>
                    </a:lnTo>
                    <a:lnTo>
                      <a:pt x="608541" y="833438"/>
                    </a:lnTo>
                    <a:lnTo>
                      <a:pt x="608541" y="830792"/>
                    </a:lnTo>
                    <a:lnTo>
                      <a:pt x="603250" y="822855"/>
                    </a:lnTo>
                    <a:lnTo>
                      <a:pt x="597958" y="812271"/>
                    </a:lnTo>
                    <a:lnTo>
                      <a:pt x="597958" y="809625"/>
                    </a:lnTo>
                    <a:lnTo>
                      <a:pt x="603250" y="806980"/>
                    </a:lnTo>
                    <a:lnTo>
                      <a:pt x="611187" y="801688"/>
                    </a:lnTo>
                    <a:lnTo>
                      <a:pt x="613833" y="799042"/>
                    </a:lnTo>
                    <a:lnTo>
                      <a:pt x="616479" y="796396"/>
                    </a:lnTo>
                    <a:lnTo>
                      <a:pt x="613833" y="796396"/>
                    </a:lnTo>
                    <a:lnTo>
                      <a:pt x="608541" y="799042"/>
                    </a:lnTo>
                    <a:lnTo>
                      <a:pt x="605896" y="801688"/>
                    </a:lnTo>
                    <a:lnTo>
                      <a:pt x="603250" y="801688"/>
                    </a:lnTo>
                    <a:lnTo>
                      <a:pt x="600604" y="799042"/>
                    </a:lnTo>
                    <a:lnTo>
                      <a:pt x="597958" y="793750"/>
                    </a:lnTo>
                    <a:lnTo>
                      <a:pt x="597958" y="788459"/>
                    </a:lnTo>
                    <a:lnTo>
                      <a:pt x="597958" y="783167"/>
                    </a:lnTo>
                    <a:lnTo>
                      <a:pt x="600604" y="777875"/>
                    </a:lnTo>
                    <a:lnTo>
                      <a:pt x="600604" y="769938"/>
                    </a:lnTo>
                    <a:lnTo>
                      <a:pt x="600604" y="756709"/>
                    </a:lnTo>
                    <a:lnTo>
                      <a:pt x="605896" y="743480"/>
                    </a:lnTo>
                    <a:lnTo>
                      <a:pt x="605896" y="738188"/>
                    </a:lnTo>
                    <a:lnTo>
                      <a:pt x="605896" y="735542"/>
                    </a:lnTo>
                    <a:lnTo>
                      <a:pt x="603250" y="730251"/>
                    </a:lnTo>
                    <a:lnTo>
                      <a:pt x="603250" y="727605"/>
                    </a:lnTo>
                    <a:lnTo>
                      <a:pt x="603250" y="722313"/>
                    </a:lnTo>
                    <a:lnTo>
                      <a:pt x="605896" y="717021"/>
                    </a:lnTo>
                    <a:lnTo>
                      <a:pt x="613833" y="711730"/>
                    </a:lnTo>
                    <a:lnTo>
                      <a:pt x="619125" y="706438"/>
                    </a:lnTo>
                    <a:lnTo>
                      <a:pt x="616479" y="703792"/>
                    </a:lnTo>
                    <a:lnTo>
                      <a:pt x="619125" y="701146"/>
                    </a:lnTo>
                    <a:lnTo>
                      <a:pt x="629708" y="695855"/>
                    </a:lnTo>
                    <a:lnTo>
                      <a:pt x="629708" y="690563"/>
                    </a:lnTo>
                    <a:lnTo>
                      <a:pt x="629708" y="674688"/>
                    </a:lnTo>
                    <a:lnTo>
                      <a:pt x="632354" y="669396"/>
                    </a:lnTo>
                    <a:lnTo>
                      <a:pt x="635000" y="661459"/>
                    </a:lnTo>
                    <a:lnTo>
                      <a:pt x="640291" y="653521"/>
                    </a:lnTo>
                    <a:lnTo>
                      <a:pt x="648229" y="648230"/>
                    </a:lnTo>
                    <a:lnTo>
                      <a:pt x="677333" y="616480"/>
                    </a:lnTo>
                    <a:lnTo>
                      <a:pt x="695854" y="590021"/>
                    </a:lnTo>
                    <a:lnTo>
                      <a:pt x="711729" y="568855"/>
                    </a:lnTo>
                    <a:lnTo>
                      <a:pt x="727604" y="571501"/>
                    </a:lnTo>
                    <a:lnTo>
                      <a:pt x="735541" y="574146"/>
                    </a:lnTo>
                    <a:lnTo>
                      <a:pt x="730250" y="568855"/>
                    </a:lnTo>
                    <a:lnTo>
                      <a:pt x="722312" y="566209"/>
                    </a:lnTo>
                    <a:lnTo>
                      <a:pt x="717021" y="563563"/>
                    </a:lnTo>
                    <a:lnTo>
                      <a:pt x="714375" y="560917"/>
                    </a:lnTo>
                    <a:lnTo>
                      <a:pt x="717021" y="558271"/>
                    </a:lnTo>
                    <a:lnTo>
                      <a:pt x="727604" y="542396"/>
                    </a:lnTo>
                    <a:lnTo>
                      <a:pt x="730250" y="534459"/>
                    </a:lnTo>
                    <a:lnTo>
                      <a:pt x="732896" y="526521"/>
                    </a:lnTo>
                    <a:lnTo>
                      <a:pt x="732896" y="518584"/>
                    </a:lnTo>
                    <a:lnTo>
                      <a:pt x="735541" y="508001"/>
                    </a:lnTo>
                    <a:lnTo>
                      <a:pt x="740833" y="502709"/>
                    </a:lnTo>
                    <a:lnTo>
                      <a:pt x="746125" y="502709"/>
                    </a:lnTo>
                    <a:lnTo>
                      <a:pt x="751416" y="505355"/>
                    </a:lnTo>
                    <a:lnTo>
                      <a:pt x="762000" y="508001"/>
                    </a:lnTo>
                    <a:lnTo>
                      <a:pt x="772583" y="508001"/>
                    </a:lnTo>
                    <a:lnTo>
                      <a:pt x="780521" y="508001"/>
                    </a:lnTo>
                    <a:lnTo>
                      <a:pt x="783166" y="510646"/>
                    </a:lnTo>
                    <a:lnTo>
                      <a:pt x="783166" y="513292"/>
                    </a:lnTo>
                    <a:lnTo>
                      <a:pt x="780521" y="518584"/>
                    </a:lnTo>
                    <a:lnTo>
                      <a:pt x="780521" y="523876"/>
                    </a:lnTo>
                    <a:lnTo>
                      <a:pt x="783166" y="526521"/>
                    </a:lnTo>
                    <a:lnTo>
                      <a:pt x="788458" y="515938"/>
                    </a:lnTo>
                    <a:lnTo>
                      <a:pt x="793750" y="510646"/>
                    </a:lnTo>
                    <a:lnTo>
                      <a:pt x="796396" y="508001"/>
                    </a:lnTo>
                    <a:lnTo>
                      <a:pt x="804333" y="505355"/>
                    </a:lnTo>
                    <a:lnTo>
                      <a:pt x="806979" y="505355"/>
                    </a:lnTo>
                    <a:lnTo>
                      <a:pt x="801687" y="500063"/>
                    </a:lnTo>
                    <a:lnTo>
                      <a:pt x="799041" y="494771"/>
                    </a:lnTo>
                    <a:lnTo>
                      <a:pt x="801687" y="494771"/>
                    </a:lnTo>
                    <a:lnTo>
                      <a:pt x="806979" y="492126"/>
                    </a:lnTo>
                    <a:lnTo>
                      <a:pt x="801687" y="486834"/>
                    </a:lnTo>
                    <a:lnTo>
                      <a:pt x="1444625" y="486834"/>
                    </a:lnTo>
                    <a:lnTo>
                      <a:pt x="1452562" y="484188"/>
                    </a:lnTo>
                    <a:lnTo>
                      <a:pt x="1457854" y="476251"/>
                    </a:lnTo>
                    <a:lnTo>
                      <a:pt x="1463146" y="470959"/>
                    </a:lnTo>
                    <a:lnTo>
                      <a:pt x="1465792" y="470959"/>
                    </a:lnTo>
                    <a:close/>
                    <a:moveTo>
                      <a:pt x="296333" y="272521"/>
                    </a:moveTo>
                    <a:lnTo>
                      <a:pt x="301625" y="275167"/>
                    </a:lnTo>
                    <a:lnTo>
                      <a:pt x="306916" y="277813"/>
                    </a:lnTo>
                    <a:lnTo>
                      <a:pt x="312208" y="277813"/>
                    </a:lnTo>
                    <a:lnTo>
                      <a:pt x="317500" y="277813"/>
                    </a:lnTo>
                    <a:lnTo>
                      <a:pt x="317500" y="280459"/>
                    </a:lnTo>
                    <a:lnTo>
                      <a:pt x="320145" y="283105"/>
                    </a:lnTo>
                    <a:lnTo>
                      <a:pt x="322791" y="285750"/>
                    </a:lnTo>
                    <a:lnTo>
                      <a:pt x="325437" y="285750"/>
                    </a:lnTo>
                    <a:lnTo>
                      <a:pt x="322791" y="288396"/>
                    </a:lnTo>
                    <a:lnTo>
                      <a:pt x="320145" y="288396"/>
                    </a:lnTo>
                    <a:lnTo>
                      <a:pt x="320145" y="291042"/>
                    </a:lnTo>
                    <a:lnTo>
                      <a:pt x="322791" y="296334"/>
                    </a:lnTo>
                    <a:lnTo>
                      <a:pt x="322791" y="298980"/>
                    </a:lnTo>
                    <a:lnTo>
                      <a:pt x="317500" y="298980"/>
                    </a:lnTo>
                    <a:lnTo>
                      <a:pt x="304270" y="298980"/>
                    </a:lnTo>
                    <a:lnTo>
                      <a:pt x="312208" y="301626"/>
                    </a:lnTo>
                    <a:lnTo>
                      <a:pt x="309562" y="304271"/>
                    </a:lnTo>
                    <a:lnTo>
                      <a:pt x="304270" y="306917"/>
                    </a:lnTo>
                    <a:lnTo>
                      <a:pt x="296333" y="306917"/>
                    </a:lnTo>
                    <a:lnTo>
                      <a:pt x="291041" y="306917"/>
                    </a:lnTo>
                    <a:lnTo>
                      <a:pt x="285750" y="306917"/>
                    </a:lnTo>
                    <a:lnTo>
                      <a:pt x="283104" y="306917"/>
                    </a:lnTo>
                    <a:lnTo>
                      <a:pt x="269875" y="312209"/>
                    </a:lnTo>
                    <a:lnTo>
                      <a:pt x="256646" y="312209"/>
                    </a:lnTo>
                    <a:lnTo>
                      <a:pt x="251354" y="312209"/>
                    </a:lnTo>
                    <a:lnTo>
                      <a:pt x="259291" y="309563"/>
                    </a:lnTo>
                    <a:lnTo>
                      <a:pt x="264583" y="304271"/>
                    </a:lnTo>
                    <a:lnTo>
                      <a:pt x="256646" y="306917"/>
                    </a:lnTo>
                    <a:lnTo>
                      <a:pt x="246062" y="306917"/>
                    </a:lnTo>
                    <a:lnTo>
                      <a:pt x="246062" y="304271"/>
                    </a:lnTo>
                    <a:lnTo>
                      <a:pt x="246062" y="301626"/>
                    </a:lnTo>
                    <a:lnTo>
                      <a:pt x="243417" y="298980"/>
                    </a:lnTo>
                    <a:lnTo>
                      <a:pt x="238125" y="296334"/>
                    </a:lnTo>
                    <a:lnTo>
                      <a:pt x="235479" y="293688"/>
                    </a:lnTo>
                    <a:lnTo>
                      <a:pt x="238125" y="293688"/>
                    </a:lnTo>
                    <a:lnTo>
                      <a:pt x="246062" y="288396"/>
                    </a:lnTo>
                    <a:lnTo>
                      <a:pt x="267229" y="285750"/>
                    </a:lnTo>
                    <a:lnTo>
                      <a:pt x="269875" y="285750"/>
                    </a:lnTo>
                    <a:lnTo>
                      <a:pt x="272521" y="285750"/>
                    </a:lnTo>
                    <a:lnTo>
                      <a:pt x="272521" y="288396"/>
                    </a:lnTo>
                    <a:lnTo>
                      <a:pt x="275166" y="288396"/>
                    </a:lnTo>
                    <a:lnTo>
                      <a:pt x="277812" y="285750"/>
                    </a:lnTo>
                    <a:lnTo>
                      <a:pt x="275166" y="285750"/>
                    </a:lnTo>
                    <a:lnTo>
                      <a:pt x="275166" y="283105"/>
                    </a:lnTo>
                    <a:lnTo>
                      <a:pt x="275166" y="280459"/>
                    </a:lnTo>
                    <a:lnTo>
                      <a:pt x="280458" y="280459"/>
                    </a:lnTo>
                    <a:lnTo>
                      <a:pt x="283104" y="280459"/>
                    </a:lnTo>
                    <a:lnTo>
                      <a:pt x="283104" y="283105"/>
                    </a:lnTo>
                    <a:lnTo>
                      <a:pt x="285750" y="280459"/>
                    </a:lnTo>
                    <a:lnTo>
                      <a:pt x="291041" y="275167"/>
                    </a:lnTo>
                    <a:close/>
                    <a:moveTo>
                      <a:pt x="669396" y="0"/>
                    </a:moveTo>
                    <a:lnTo>
                      <a:pt x="693208" y="0"/>
                    </a:lnTo>
                    <a:lnTo>
                      <a:pt x="706437" y="0"/>
                    </a:lnTo>
                    <a:lnTo>
                      <a:pt x="706437" y="2646"/>
                    </a:lnTo>
                    <a:lnTo>
                      <a:pt x="703792" y="2646"/>
                    </a:lnTo>
                    <a:lnTo>
                      <a:pt x="701146" y="7937"/>
                    </a:lnTo>
                    <a:lnTo>
                      <a:pt x="706437" y="7937"/>
                    </a:lnTo>
                    <a:lnTo>
                      <a:pt x="717021" y="5292"/>
                    </a:lnTo>
                    <a:lnTo>
                      <a:pt x="714375" y="2646"/>
                    </a:lnTo>
                    <a:lnTo>
                      <a:pt x="711729" y="0"/>
                    </a:lnTo>
                    <a:lnTo>
                      <a:pt x="714375" y="0"/>
                    </a:lnTo>
                    <a:lnTo>
                      <a:pt x="722312" y="0"/>
                    </a:lnTo>
                    <a:lnTo>
                      <a:pt x="727604" y="2646"/>
                    </a:lnTo>
                    <a:lnTo>
                      <a:pt x="732896" y="2646"/>
                    </a:lnTo>
                    <a:lnTo>
                      <a:pt x="748771" y="2646"/>
                    </a:lnTo>
                    <a:lnTo>
                      <a:pt x="764646" y="2646"/>
                    </a:lnTo>
                    <a:lnTo>
                      <a:pt x="767292" y="2646"/>
                    </a:lnTo>
                    <a:lnTo>
                      <a:pt x="767292" y="5292"/>
                    </a:lnTo>
                    <a:lnTo>
                      <a:pt x="762000" y="7937"/>
                    </a:lnTo>
                    <a:lnTo>
                      <a:pt x="751417" y="13229"/>
                    </a:lnTo>
                    <a:lnTo>
                      <a:pt x="762000" y="15875"/>
                    </a:lnTo>
                    <a:lnTo>
                      <a:pt x="769937" y="15875"/>
                    </a:lnTo>
                    <a:lnTo>
                      <a:pt x="780521" y="13229"/>
                    </a:lnTo>
                    <a:lnTo>
                      <a:pt x="788458" y="10583"/>
                    </a:lnTo>
                    <a:lnTo>
                      <a:pt x="791104" y="10583"/>
                    </a:lnTo>
                    <a:lnTo>
                      <a:pt x="796396" y="10583"/>
                    </a:lnTo>
                    <a:lnTo>
                      <a:pt x="804333" y="13229"/>
                    </a:lnTo>
                    <a:lnTo>
                      <a:pt x="809625" y="13229"/>
                    </a:lnTo>
                    <a:lnTo>
                      <a:pt x="814917" y="13229"/>
                    </a:lnTo>
                    <a:lnTo>
                      <a:pt x="825500" y="13229"/>
                    </a:lnTo>
                    <a:lnTo>
                      <a:pt x="833437" y="13229"/>
                    </a:lnTo>
                    <a:lnTo>
                      <a:pt x="844021" y="13229"/>
                    </a:lnTo>
                    <a:lnTo>
                      <a:pt x="859896" y="13229"/>
                    </a:lnTo>
                    <a:lnTo>
                      <a:pt x="889000" y="23812"/>
                    </a:lnTo>
                    <a:lnTo>
                      <a:pt x="891646" y="18521"/>
                    </a:lnTo>
                    <a:lnTo>
                      <a:pt x="894291" y="13229"/>
                    </a:lnTo>
                    <a:lnTo>
                      <a:pt x="899583" y="10583"/>
                    </a:lnTo>
                    <a:lnTo>
                      <a:pt x="902229" y="10583"/>
                    </a:lnTo>
                    <a:lnTo>
                      <a:pt x="907521" y="10583"/>
                    </a:lnTo>
                    <a:lnTo>
                      <a:pt x="912812" y="13229"/>
                    </a:lnTo>
                    <a:lnTo>
                      <a:pt x="915458" y="18521"/>
                    </a:lnTo>
                    <a:lnTo>
                      <a:pt x="920750" y="18521"/>
                    </a:lnTo>
                    <a:lnTo>
                      <a:pt x="928687" y="18521"/>
                    </a:lnTo>
                    <a:lnTo>
                      <a:pt x="939271" y="21167"/>
                    </a:lnTo>
                    <a:lnTo>
                      <a:pt x="941916" y="21167"/>
                    </a:lnTo>
                    <a:lnTo>
                      <a:pt x="947208" y="26458"/>
                    </a:lnTo>
                    <a:lnTo>
                      <a:pt x="886354" y="60854"/>
                    </a:lnTo>
                    <a:lnTo>
                      <a:pt x="817562" y="103188"/>
                    </a:lnTo>
                    <a:lnTo>
                      <a:pt x="738187" y="156104"/>
                    </a:lnTo>
                    <a:lnTo>
                      <a:pt x="695854" y="185209"/>
                    </a:lnTo>
                    <a:lnTo>
                      <a:pt x="653521" y="216959"/>
                    </a:lnTo>
                    <a:lnTo>
                      <a:pt x="661458" y="216959"/>
                    </a:lnTo>
                    <a:lnTo>
                      <a:pt x="669396" y="216959"/>
                    </a:lnTo>
                    <a:lnTo>
                      <a:pt x="677333" y="219604"/>
                    </a:lnTo>
                    <a:lnTo>
                      <a:pt x="679979" y="219604"/>
                    </a:lnTo>
                    <a:lnTo>
                      <a:pt x="685271" y="219604"/>
                    </a:lnTo>
                    <a:lnTo>
                      <a:pt x="687917" y="219604"/>
                    </a:lnTo>
                    <a:lnTo>
                      <a:pt x="690562" y="230188"/>
                    </a:lnTo>
                    <a:lnTo>
                      <a:pt x="695854" y="235479"/>
                    </a:lnTo>
                    <a:lnTo>
                      <a:pt x="701146" y="238125"/>
                    </a:lnTo>
                    <a:lnTo>
                      <a:pt x="711729" y="238125"/>
                    </a:lnTo>
                    <a:lnTo>
                      <a:pt x="717021" y="235479"/>
                    </a:lnTo>
                    <a:lnTo>
                      <a:pt x="722312" y="232834"/>
                    </a:lnTo>
                    <a:lnTo>
                      <a:pt x="730250" y="232834"/>
                    </a:lnTo>
                    <a:lnTo>
                      <a:pt x="738187" y="232834"/>
                    </a:lnTo>
                    <a:lnTo>
                      <a:pt x="738187" y="230188"/>
                    </a:lnTo>
                    <a:lnTo>
                      <a:pt x="740833" y="227542"/>
                    </a:lnTo>
                    <a:lnTo>
                      <a:pt x="748771" y="224896"/>
                    </a:lnTo>
                    <a:lnTo>
                      <a:pt x="764646" y="224896"/>
                    </a:lnTo>
                    <a:lnTo>
                      <a:pt x="759354" y="230188"/>
                    </a:lnTo>
                    <a:lnTo>
                      <a:pt x="759354" y="232834"/>
                    </a:lnTo>
                    <a:lnTo>
                      <a:pt x="759354" y="238125"/>
                    </a:lnTo>
                    <a:lnTo>
                      <a:pt x="762000" y="254000"/>
                    </a:lnTo>
                    <a:lnTo>
                      <a:pt x="762000" y="272521"/>
                    </a:lnTo>
                    <a:lnTo>
                      <a:pt x="762000" y="280459"/>
                    </a:lnTo>
                    <a:lnTo>
                      <a:pt x="759354" y="288396"/>
                    </a:lnTo>
                    <a:lnTo>
                      <a:pt x="759354" y="293688"/>
                    </a:lnTo>
                    <a:lnTo>
                      <a:pt x="762000" y="293688"/>
                    </a:lnTo>
                    <a:lnTo>
                      <a:pt x="762000" y="296334"/>
                    </a:lnTo>
                    <a:lnTo>
                      <a:pt x="759354" y="298980"/>
                    </a:lnTo>
                    <a:lnTo>
                      <a:pt x="759354" y="301625"/>
                    </a:lnTo>
                    <a:lnTo>
                      <a:pt x="759354" y="304271"/>
                    </a:lnTo>
                    <a:lnTo>
                      <a:pt x="764646" y="309563"/>
                    </a:lnTo>
                    <a:lnTo>
                      <a:pt x="769937" y="314855"/>
                    </a:lnTo>
                    <a:lnTo>
                      <a:pt x="769937" y="317500"/>
                    </a:lnTo>
                    <a:lnTo>
                      <a:pt x="767292" y="320146"/>
                    </a:lnTo>
                    <a:lnTo>
                      <a:pt x="762000" y="325438"/>
                    </a:lnTo>
                    <a:lnTo>
                      <a:pt x="759354" y="328084"/>
                    </a:lnTo>
                    <a:lnTo>
                      <a:pt x="756708" y="333375"/>
                    </a:lnTo>
                    <a:lnTo>
                      <a:pt x="748771" y="336021"/>
                    </a:lnTo>
                    <a:lnTo>
                      <a:pt x="751417" y="328084"/>
                    </a:lnTo>
                    <a:lnTo>
                      <a:pt x="754062" y="322792"/>
                    </a:lnTo>
                    <a:lnTo>
                      <a:pt x="751417" y="320146"/>
                    </a:lnTo>
                    <a:lnTo>
                      <a:pt x="748771" y="320146"/>
                    </a:lnTo>
                    <a:lnTo>
                      <a:pt x="746125" y="320146"/>
                    </a:lnTo>
                    <a:lnTo>
                      <a:pt x="746125" y="317500"/>
                    </a:lnTo>
                    <a:lnTo>
                      <a:pt x="746125" y="312209"/>
                    </a:lnTo>
                    <a:lnTo>
                      <a:pt x="748771" y="306917"/>
                    </a:lnTo>
                    <a:lnTo>
                      <a:pt x="751417" y="304271"/>
                    </a:lnTo>
                    <a:lnTo>
                      <a:pt x="751417" y="301625"/>
                    </a:lnTo>
                    <a:lnTo>
                      <a:pt x="746125" y="296334"/>
                    </a:lnTo>
                    <a:lnTo>
                      <a:pt x="743479" y="291042"/>
                    </a:lnTo>
                    <a:lnTo>
                      <a:pt x="746125" y="288396"/>
                    </a:lnTo>
                    <a:lnTo>
                      <a:pt x="748771" y="280459"/>
                    </a:lnTo>
                    <a:lnTo>
                      <a:pt x="748771" y="275167"/>
                    </a:lnTo>
                    <a:lnTo>
                      <a:pt x="746125" y="269875"/>
                    </a:lnTo>
                    <a:lnTo>
                      <a:pt x="743479" y="259292"/>
                    </a:lnTo>
                    <a:lnTo>
                      <a:pt x="746125" y="256646"/>
                    </a:lnTo>
                    <a:lnTo>
                      <a:pt x="748771" y="251354"/>
                    </a:lnTo>
                    <a:lnTo>
                      <a:pt x="754062" y="240771"/>
                    </a:lnTo>
                    <a:lnTo>
                      <a:pt x="751417" y="238125"/>
                    </a:lnTo>
                    <a:lnTo>
                      <a:pt x="743479" y="240771"/>
                    </a:lnTo>
                    <a:lnTo>
                      <a:pt x="732896" y="248709"/>
                    </a:lnTo>
                    <a:lnTo>
                      <a:pt x="727604" y="254000"/>
                    </a:lnTo>
                    <a:lnTo>
                      <a:pt x="724958" y="256646"/>
                    </a:lnTo>
                    <a:lnTo>
                      <a:pt x="719667" y="254000"/>
                    </a:lnTo>
                    <a:lnTo>
                      <a:pt x="719667" y="251354"/>
                    </a:lnTo>
                    <a:lnTo>
                      <a:pt x="717021" y="248709"/>
                    </a:lnTo>
                    <a:lnTo>
                      <a:pt x="714375" y="246063"/>
                    </a:lnTo>
                    <a:lnTo>
                      <a:pt x="709083" y="248709"/>
                    </a:lnTo>
                    <a:lnTo>
                      <a:pt x="701146" y="251354"/>
                    </a:lnTo>
                    <a:lnTo>
                      <a:pt x="693208" y="256646"/>
                    </a:lnTo>
                    <a:lnTo>
                      <a:pt x="687917" y="254000"/>
                    </a:lnTo>
                    <a:lnTo>
                      <a:pt x="682625" y="251354"/>
                    </a:lnTo>
                    <a:lnTo>
                      <a:pt x="682625" y="248709"/>
                    </a:lnTo>
                    <a:lnTo>
                      <a:pt x="685271" y="246063"/>
                    </a:lnTo>
                    <a:lnTo>
                      <a:pt x="687917" y="243417"/>
                    </a:lnTo>
                    <a:lnTo>
                      <a:pt x="685271" y="243417"/>
                    </a:lnTo>
                    <a:lnTo>
                      <a:pt x="682625" y="240771"/>
                    </a:lnTo>
                    <a:lnTo>
                      <a:pt x="677333" y="235479"/>
                    </a:lnTo>
                    <a:lnTo>
                      <a:pt x="679979" y="230188"/>
                    </a:lnTo>
                    <a:lnTo>
                      <a:pt x="682625" y="227542"/>
                    </a:lnTo>
                    <a:lnTo>
                      <a:pt x="674687" y="227542"/>
                    </a:lnTo>
                    <a:lnTo>
                      <a:pt x="650875" y="230188"/>
                    </a:lnTo>
                    <a:lnTo>
                      <a:pt x="629708" y="227542"/>
                    </a:lnTo>
                    <a:lnTo>
                      <a:pt x="616479" y="222250"/>
                    </a:lnTo>
                    <a:lnTo>
                      <a:pt x="605896" y="219604"/>
                    </a:lnTo>
                    <a:lnTo>
                      <a:pt x="587375" y="222250"/>
                    </a:lnTo>
                    <a:lnTo>
                      <a:pt x="568854" y="222250"/>
                    </a:lnTo>
                    <a:lnTo>
                      <a:pt x="560916" y="219604"/>
                    </a:lnTo>
                    <a:lnTo>
                      <a:pt x="558271" y="216959"/>
                    </a:lnTo>
                    <a:lnTo>
                      <a:pt x="550333" y="214313"/>
                    </a:lnTo>
                    <a:lnTo>
                      <a:pt x="542396" y="214313"/>
                    </a:lnTo>
                    <a:lnTo>
                      <a:pt x="539750" y="211667"/>
                    </a:lnTo>
                    <a:lnTo>
                      <a:pt x="539750" y="209021"/>
                    </a:lnTo>
                    <a:lnTo>
                      <a:pt x="542396" y="206375"/>
                    </a:lnTo>
                    <a:lnTo>
                      <a:pt x="550333" y="201084"/>
                    </a:lnTo>
                    <a:lnTo>
                      <a:pt x="545041" y="201084"/>
                    </a:lnTo>
                    <a:lnTo>
                      <a:pt x="539750" y="198438"/>
                    </a:lnTo>
                    <a:lnTo>
                      <a:pt x="537104" y="198438"/>
                    </a:lnTo>
                    <a:lnTo>
                      <a:pt x="531812" y="190500"/>
                    </a:lnTo>
                    <a:lnTo>
                      <a:pt x="529166" y="187854"/>
                    </a:lnTo>
                    <a:lnTo>
                      <a:pt x="526521" y="185209"/>
                    </a:lnTo>
                    <a:lnTo>
                      <a:pt x="523875" y="187854"/>
                    </a:lnTo>
                    <a:lnTo>
                      <a:pt x="508000" y="193146"/>
                    </a:lnTo>
                    <a:lnTo>
                      <a:pt x="497416" y="193146"/>
                    </a:lnTo>
                    <a:lnTo>
                      <a:pt x="489479" y="195792"/>
                    </a:lnTo>
                    <a:lnTo>
                      <a:pt x="484187" y="198438"/>
                    </a:lnTo>
                    <a:lnTo>
                      <a:pt x="481541" y="203729"/>
                    </a:lnTo>
                    <a:lnTo>
                      <a:pt x="481541" y="209021"/>
                    </a:lnTo>
                    <a:lnTo>
                      <a:pt x="481541" y="211667"/>
                    </a:lnTo>
                    <a:lnTo>
                      <a:pt x="481541" y="214313"/>
                    </a:lnTo>
                    <a:lnTo>
                      <a:pt x="486833" y="214313"/>
                    </a:lnTo>
                    <a:lnTo>
                      <a:pt x="500062" y="214313"/>
                    </a:lnTo>
                    <a:lnTo>
                      <a:pt x="518583" y="211667"/>
                    </a:lnTo>
                    <a:lnTo>
                      <a:pt x="505354" y="219604"/>
                    </a:lnTo>
                    <a:lnTo>
                      <a:pt x="494771" y="222250"/>
                    </a:lnTo>
                    <a:lnTo>
                      <a:pt x="481541" y="222250"/>
                    </a:lnTo>
                    <a:lnTo>
                      <a:pt x="473604" y="222250"/>
                    </a:lnTo>
                    <a:lnTo>
                      <a:pt x="468312" y="222250"/>
                    </a:lnTo>
                    <a:lnTo>
                      <a:pt x="463021" y="224896"/>
                    </a:lnTo>
                    <a:lnTo>
                      <a:pt x="460375" y="224896"/>
                    </a:lnTo>
                    <a:lnTo>
                      <a:pt x="452437" y="224896"/>
                    </a:lnTo>
                    <a:lnTo>
                      <a:pt x="441854" y="227542"/>
                    </a:lnTo>
                    <a:lnTo>
                      <a:pt x="425979" y="235479"/>
                    </a:lnTo>
                    <a:lnTo>
                      <a:pt x="412750" y="238125"/>
                    </a:lnTo>
                    <a:lnTo>
                      <a:pt x="402166" y="238125"/>
                    </a:lnTo>
                    <a:lnTo>
                      <a:pt x="402166" y="235479"/>
                    </a:lnTo>
                    <a:lnTo>
                      <a:pt x="399521" y="232834"/>
                    </a:lnTo>
                    <a:lnTo>
                      <a:pt x="402166" y="230188"/>
                    </a:lnTo>
                    <a:lnTo>
                      <a:pt x="404812" y="227542"/>
                    </a:lnTo>
                    <a:lnTo>
                      <a:pt x="418041" y="227542"/>
                    </a:lnTo>
                    <a:lnTo>
                      <a:pt x="428625" y="224896"/>
                    </a:lnTo>
                    <a:lnTo>
                      <a:pt x="433916" y="222250"/>
                    </a:lnTo>
                    <a:lnTo>
                      <a:pt x="439208" y="216959"/>
                    </a:lnTo>
                    <a:lnTo>
                      <a:pt x="412750" y="222250"/>
                    </a:lnTo>
                    <a:lnTo>
                      <a:pt x="404812" y="222250"/>
                    </a:lnTo>
                    <a:lnTo>
                      <a:pt x="404812" y="219604"/>
                    </a:lnTo>
                    <a:lnTo>
                      <a:pt x="407458" y="216959"/>
                    </a:lnTo>
                    <a:lnTo>
                      <a:pt x="415396" y="209021"/>
                    </a:lnTo>
                    <a:lnTo>
                      <a:pt x="431271" y="198438"/>
                    </a:lnTo>
                    <a:lnTo>
                      <a:pt x="447146" y="190500"/>
                    </a:lnTo>
                    <a:lnTo>
                      <a:pt x="457729" y="187854"/>
                    </a:lnTo>
                    <a:lnTo>
                      <a:pt x="465666" y="187854"/>
                    </a:lnTo>
                    <a:lnTo>
                      <a:pt x="457729" y="185209"/>
                    </a:lnTo>
                    <a:lnTo>
                      <a:pt x="457729" y="179917"/>
                    </a:lnTo>
                    <a:lnTo>
                      <a:pt x="460375" y="174625"/>
                    </a:lnTo>
                    <a:lnTo>
                      <a:pt x="468312" y="166688"/>
                    </a:lnTo>
                    <a:lnTo>
                      <a:pt x="444500" y="182563"/>
                    </a:lnTo>
                    <a:lnTo>
                      <a:pt x="428625" y="190500"/>
                    </a:lnTo>
                    <a:lnTo>
                      <a:pt x="418041" y="193146"/>
                    </a:lnTo>
                    <a:lnTo>
                      <a:pt x="402166" y="193146"/>
                    </a:lnTo>
                    <a:lnTo>
                      <a:pt x="399521" y="193146"/>
                    </a:lnTo>
                    <a:lnTo>
                      <a:pt x="412750" y="195792"/>
                    </a:lnTo>
                    <a:lnTo>
                      <a:pt x="418041" y="198438"/>
                    </a:lnTo>
                    <a:lnTo>
                      <a:pt x="415396" y="201084"/>
                    </a:lnTo>
                    <a:lnTo>
                      <a:pt x="407458" y="203729"/>
                    </a:lnTo>
                    <a:lnTo>
                      <a:pt x="386292" y="206375"/>
                    </a:lnTo>
                    <a:lnTo>
                      <a:pt x="381000" y="209021"/>
                    </a:lnTo>
                    <a:lnTo>
                      <a:pt x="383646" y="209021"/>
                    </a:lnTo>
                    <a:lnTo>
                      <a:pt x="391583" y="214313"/>
                    </a:lnTo>
                    <a:lnTo>
                      <a:pt x="396875" y="216959"/>
                    </a:lnTo>
                    <a:lnTo>
                      <a:pt x="396875" y="219604"/>
                    </a:lnTo>
                    <a:lnTo>
                      <a:pt x="388937" y="222250"/>
                    </a:lnTo>
                    <a:lnTo>
                      <a:pt x="373062" y="224896"/>
                    </a:lnTo>
                    <a:lnTo>
                      <a:pt x="349250" y="227542"/>
                    </a:lnTo>
                    <a:lnTo>
                      <a:pt x="336021" y="230188"/>
                    </a:lnTo>
                    <a:lnTo>
                      <a:pt x="325437" y="230188"/>
                    </a:lnTo>
                    <a:lnTo>
                      <a:pt x="320146" y="232834"/>
                    </a:lnTo>
                    <a:lnTo>
                      <a:pt x="317500" y="235479"/>
                    </a:lnTo>
                    <a:lnTo>
                      <a:pt x="320146" y="235479"/>
                    </a:lnTo>
                    <a:lnTo>
                      <a:pt x="336021" y="235479"/>
                    </a:lnTo>
                    <a:lnTo>
                      <a:pt x="346604" y="238125"/>
                    </a:lnTo>
                    <a:lnTo>
                      <a:pt x="349250" y="240771"/>
                    </a:lnTo>
                    <a:lnTo>
                      <a:pt x="343958" y="246063"/>
                    </a:lnTo>
                    <a:lnTo>
                      <a:pt x="338667" y="248709"/>
                    </a:lnTo>
                    <a:lnTo>
                      <a:pt x="336021" y="248709"/>
                    </a:lnTo>
                    <a:lnTo>
                      <a:pt x="328083" y="248709"/>
                    </a:lnTo>
                    <a:lnTo>
                      <a:pt x="322792" y="248709"/>
                    </a:lnTo>
                    <a:lnTo>
                      <a:pt x="320146" y="248709"/>
                    </a:lnTo>
                    <a:lnTo>
                      <a:pt x="322792" y="251354"/>
                    </a:lnTo>
                    <a:lnTo>
                      <a:pt x="320146" y="254000"/>
                    </a:lnTo>
                    <a:lnTo>
                      <a:pt x="320146" y="256646"/>
                    </a:lnTo>
                    <a:lnTo>
                      <a:pt x="312208" y="256646"/>
                    </a:lnTo>
                    <a:lnTo>
                      <a:pt x="304271" y="256646"/>
                    </a:lnTo>
                    <a:lnTo>
                      <a:pt x="301625" y="256646"/>
                    </a:lnTo>
                    <a:lnTo>
                      <a:pt x="301625" y="259292"/>
                    </a:lnTo>
                    <a:lnTo>
                      <a:pt x="298979" y="261938"/>
                    </a:lnTo>
                    <a:lnTo>
                      <a:pt x="288396" y="264584"/>
                    </a:lnTo>
                    <a:lnTo>
                      <a:pt x="277812" y="267229"/>
                    </a:lnTo>
                    <a:lnTo>
                      <a:pt x="272521" y="272521"/>
                    </a:lnTo>
                    <a:lnTo>
                      <a:pt x="269875" y="275167"/>
                    </a:lnTo>
                    <a:lnTo>
                      <a:pt x="267229" y="275167"/>
                    </a:lnTo>
                    <a:lnTo>
                      <a:pt x="256646" y="277813"/>
                    </a:lnTo>
                    <a:lnTo>
                      <a:pt x="246062" y="277813"/>
                    </a:lnTo>
                    <a:lnTo>
                      <a:pt x="243417" y="280459"/>
                    </a:lnTo>
                    <a:lnTo>
                      <a:pt x="238125" y="283104"/>
                    </a:lnTo>
                    <a:lnTo>
                      <a:pt x="238125" y="285750"/>
                    </a:lnTo>
                    <a:lnTo>
                      <a:pt x="235479" y="285750"/>
                    </a:lnTo>
                    <a:lnTo>
                      <a:pt x="230187" y="285750"/>
                    </a:lnTo>
                    <a:lnTo>
                      <a:pt x="224896" y="285750"/>
                    </a:lnTo>
                    <a:lnTo>
                      <a:pt x="222250" y="288396"/>
                    </a:lnTo>
                    <a:lnTo>
                      <a:pt x="222250" y="293688"/>
                    </a:lnTo>
                    <a:lnTo>
                      <a:pt x="216958" y="296334"/>
                    </a:lnTo>
                    <a:lnTo>
                      <a:pt x="206375" y="296334"/>
                    </a:lnTo>
                    <a:lnTo>
                      <a:pt x="195792" y="296334"/>
                    </a:lnTo>
                    <a:lnTo>
                      <a:pt x="190500" y="298980"/>
                    </a:lnTo>
                    <a:lnTo>
                      <a:pt x="187854" y="301625"/>
                    </a:lnTo>
                    <a:lnTo>
                      <a:pt x="185208" y="304271"/>
                    </a:lnTo>
                    <a:lnTo>
                      <a:pt x="179917" y="306917"/>
                    </a:lnTo>
                    <a:lnTo>
                      <a:pt x="171979" y="306917"/>
                    </a:lnTo>
                    <a:lnTo>
                      <a:pt x="161396" y="306917"/>
                    </a:lnTo>
                    <a:lnTo>
                      <a:pt x="156104" y="306917"/>
                    </a:lnTo>
                    <a:lnTo>
                      <a:pt x="148167" y="309563"/>
                    </a:lnTo>
                    <a:lnTo>
                      <a:pt x="137583" y="314855"/>
                    </a:lnTo>
                    <a:lnTo>
                      <a:pt x="132292" y="317500"/>
                    </a:lnTo>
                    <a:lnTo>
                      <a:pt x="116417" y="320146"/>
                    </a:lnTo>
                    <a:lnTo>
                      <a:pt x="103187" y="322792"/>
                    </a:lnTo>
                    <a:lnTo>
                      <a:pt x="97896" y="322792"/>
                    </a:lnTo>
                    <a:lnTo>
                      <a:pt x="89958" y="322792"/>
                    </a:lnTo>
                    <a:lnTo>
                      <a:pt x="79375" y="325438"/>
                    </a:lnTo>
                    <a:lnTo>
                      <a:pt x="55562" y="333375"/>
                    </a:lnTo>
                    <a:lnTo>
                      <a:pt x="29104" y="336021"/>
                    </a:lnTo>
                    <a:lnTo>
                      <a:pt x="5292" y="341313"/>
                    </a:lnTo>
                    <a:lnTo>
                      <a:pt x="0" y="338667"/>
                    </a:lnTo>
                    <a:lnTo>
                      <a:pt x="2646" y="333375"/>
                    </a:lnTo>
                    <a:lnTo>
                      <a:pt x="7937" y="330730"/>
                    </a:lnTo>
                    <a:lnTo>
                      <a:pt x="18521" y="325438"/>
                    </a:lnTo>
                    <a:lnTo>
                      <a:pt x="42333" y="320146"/>
                    </a:lnTo>
                    <a:lnTo>
                      <a:pt x="63500" y="317500"/>
                    </a:lnTo>
                    <a:lnTo>
                      <a:pt x="71437" y="314855"/>
                    </a:lnTo>
                    <a:lnTo>
                      <a:pt x="71437" y="312209"/>
                    </a:lnTo>
                    <a:lnTo>
                      <a:pt x="79375" y="320146"/>
                    </a:lnTo>
                    <a:lnTo>
                      <a:pt x="84667" y="320146"/>
                    </a:lnTo>
                    <a:lnTo>
                      <a:pt x="87312" y="314855"/>
                    </a:lnTo>
                    <a:lnTo>
                      <a:pt x="87312" y="312209"/>
                    </a:lnTo>
                    <a:lnTo>
                      <a:pt x="95250" y="309563"/>
                    </a:lnTo>
                    <a:lnTo>
                      <a:pt x="129646" y="301625"/>
                    </a:lnTo>
                    <a:lnTo>
                      <a:pt x="148167" y="296334"/>
                    </a:lnTo>
                    <a:lnTo>
                      <a:pt x="156104" y="291042"/>
                    </a:lnTo>
                    <a:lnTo>
                      <a:pt x="161396" y="285750"/>
                    </a:lnTo>
                    <a:lnTo>
                      <a:pt x="177271" y="280459"/>
                    </a:lnTo>
                    <a:lnTo>
                      <a:pt x="201083" y="275167"/>
                    </a:lnTo>
                    <a:lnTo>
                      <a:pt x="216958" y="267229"/>
                    </a:lnTo>
                    <a:lnTo>
                      <a:pt x="243417" y="256646"/>
                    </a:lnTo>
                    <a:lnTo>
                      <a:pt x="248708" y="251354"/>
                    </a:lnTo>
                    <a:lnTo>
                      <a:pt x="254000" y="246063"/>
                    </a:lnTo>
                    <a:lnTo>
                      <a:pt x="240771" y="254000"/>
                    </a:lnTo>
                    <a:lnTo>
                      <a:pt x="232833" y="256646"/>
                    </a:lnTo>
                    <a:lnTo>
                      <a:pt x="224896" y="256646"/>
                    </a:lnTo>
                    <a:lnTo>
                      <a:pt x="222250" y="254000"/>
                    </a:lnTo>
                    <a:lnTo>
                      <a:pt x="216958" y="251354"/>
                    </a:lnTo>
                    <a:lnTo>
                      <a:pt x="214312" y="251354"/>
                    </a:lnTo>
                    <a:lnTo>
                      <a:pt x="214312" y="254000"/>
                    </a:lnTo>
                    <a:lnTo>
                      <a:pt x="211667" y="259292"/>
                    </a:lnTo>
                    <a:lnTo>
                      <a:pt x="209021" y="259292"/>
                    </a:lnTo>
                    <a:lnTo>
                      <a:pt x="203729" y="256646"/>
                    </a:lnTo>
                    <a:lnTo>
                      <a:pt x="195792" y="254000"/>
                    </a:lnTo>
                    <a:lnTo>
                      <a:pt x="193146" y="251354"/>
                    </a:lnTo>
                    <a:lnTo>
                      <a:pt x="190500" y="251354"/>
                    </a:lnTo>
                    <a:lnTo>
                      <a:pt x="187854" y="251354"/>
                    </a:lnTo>
                    <a:lnTo>
                      <a:pt x="185208" y="248709"/>
                    </a:lnTo>
                    <a:lnTo>
                      <a:pt x="179917" y="246063"/>
                    </a:lnTo>
                    <a:lnTo>
                      <a:pt x="166687" y="248709"/>
                    </a:lnTo>
                    <a:lnTo>
                      <a:pt x="153458" y="254000"/>
                    </a:lnTo>
                    <a:lnTo>
                      <a:pt x="153458" y="251354"/>
                    </a:lnTo>
                    <a:lnTo>
                      <a:pt x="156104" y="246063"/>
                    </a:lnTo>
                    <a:lnTo>
                      <a:pt x="164042" y="240771"/>
                    </a:lnTo>
                    <a:lnTo>
                      <a:pt x="177271" y="235479"/>
                    </a:lnTo>
                    <a:lnTo>
                      <a:pt x="182562" y="232834"/>
                    </a:lnTo>
                    <a:lnTo>
                      <a:pt x="179917" y="227542"/>
                    </a:lnTo>
                    <a:lnTo>
                      <a:pt x="177271" y="227542"/>
                    </a:lnTo>
                    <a:lnTo>
                      <a:pt x="179917" y="224896"/>
                    </a:lnTo>
                    <a:lnTo>
                      <a:pt x="185208" y="219604"/>
                    </a:lnTo>
                    <a:lnTo>
                      <a:pt x="209021" y="211667"/>
                    </a:lnTo>
                    <a:lnTo>
                      <a:pt x="198437" y="211667"/>
                    </a:lnTo>
                    <a:lnTo>
                      <a:pt x="187854" y="211667"/>
                    </a:lnTo>
                    <a:lnTo>
                      <a:pt x="177271" y="216959"/>
                    </a:lnTo>
                    <a:lnTo>
                      <a:pt x="171979" y="222250"/>
                    </a:lnTo>
                    <a:lnTo>
                      <a:pt x="166687" y="224896"/>
                    </a:lnTo>
                    <a:lnTo>
                      <a:pt x="156104" y="227542"/>
                    </a:lnTo>
                    <a:lnTo>
                      <a:pt x="145521" y="224896"/>
                    </a:lnTo>
                    <a:lnTo>
                      <a:pt x="142875" y="222250"/>
                    </a:lnTo>
                    <a:lnTo>
                      <a:pt x="140229" y="216959"/>
                    </a:lnTo>
                    <a:lnTo>
                      <a:pt x="137583" y="214313"/>
                    </a:lnTo>
                    <a:lnTo>
                      <a:pt x="134937" y="214313"/>
                    </a:lnTo>
                    <a:lnTo>
                      <a:pt x="142875" y="209021"/>
                    </a:lnTo>
                    <a:lnTo>
                      <a:pt x="150812" y="206375"/>
                    </a:lnTo>
                    <a:lnTo>
                      <a:pt x="153458" y="206375"/>
                    </a:lnTo>
                    <a:lnTo>
                      <a:pt x="156104" y="209021"/>
                    </a:lnTo>
                    <a:lnTo>
                      <a:pt x="156104" y="206375"/>
                    </a:lnTo>
                    <a:lnTo>
                      <a:pt x="156104" y="203729"/>
                    </a:lnTo>
                    <a:lnTo>
                      <a:pt x="150812" y="203729"/>
                    </a:lnTo>
                    <a:lnTo>
                      <a:pt x="142875" y="206375"/>
                    </a:lnTo>
                    <a:lnTo>
                      <a:pt x="132292" y="211667"/>
                    </a:lnTo>
                    <a:lnTo>
                      <a:pt x="129646" y="211667"/>
                    </a:lnTo>
                    <a:lnTo>
                      <a:pt x="129646" y="206375"/>
                    </a:lnTo>
                    <a:lnTo>
                      <a:pt x="129646" y="203729"/>
                    </a:lnTo>
                    <a:lnTo>
                      <a:pt x="132292" y="198438"/>
                    </a:lnTo>
                    <a:lnTo>
                      <a:pt x="137583" y="195792"/>
                    </a:lnTo>
                    <a:lnTo>
                      <a:pt x="148167" y="193146"/>
                    </a:lnTo>
                    <a:lnTo>
                      <a:pt x="156104" y="193146"/>
                    </a:lnTo>
                    <a:lnTo>
                      <a:pt x="156104" y="190500"/>
                    </a:lnTo>
                    <a:lnTo>
                      <a:pt x="140229" y="190500"/>
                    </a:lnTo>
                    <a:lnTo>
                      <a:pt x="134937" y="190500"/>
                    </a:lnTo>
                    <a:lnTo>
                      <a:pt x="137583" y="187854"/>
                    </a:lnTo>
                    <a:lnTo>
                      <a:pt x="137583" y="185209"/>
                    </a:lnTo>
                    <a:lnTo>
                      <a:pt x="134937" y="185209"/>
                    </a:lnTo>
                    <a:lnTo>
                      <a:pt x="134937" y="182563"/>
                    </a:lnTo>
                    <a:lnTo>
                      <a:pt x="134937" y="179917"/>
                    </a:lnTo>
                    <a:lnTo>
                      <a:pt x="140229" y="177271"/>
                    </a:lnTo>
                    <a:lnTo>
                      <a:pt x="145521" y="174625"/>
                    </a:lnTo>
                    <a:lnTo>
                      <a:pt x="148167" y="174625"/>
                    </a:lnTo>
                    <a:lnTo>
                      <a:pt x="150812" y="174625"/>
                    </a:lnTo>
                    <a:lnTo>
                      <a:pt x="153458" y="177271"/>
                    </a:lnTo>
                    <a:lnTo>
                      <a:pt x="156104" y="177271"/>
                    </a:lnTo>
                    <a:lnTo>
                      <a:pt x="161396" y="174625"/>
                    </a:lnTo>
                    <a:lnTo>
                      <a:pt x="171979" y="169334"/>
                    </a:lnTo>
                    <a:lnTo>
                      <a:pt x="187854" y="164042"/>
                    </a:lnTo>
                    <a:lnTo>
                      <a:pt x="193146" y="161396"/>
                    </a:lnTo>
                    <a:lnTo>
                      <a:pt x="190500" y="161396"/>
                    </a:lnTo>
                    <a:lnTo>
                      <a:pt x="187854" y="158750"/>
                    </a:lnTo>
                    <a:lnTo>
                      <a:pt x="198437" y="156104"/>
                    </a:lnTo>
                    <a:lnTo>
                      <a:pt x="211667" y="156104"/>
                    </a:lnTo>
                    <a:lnTo>
                      <a:pt x="216958" y="158750"/>
                    </a:lnTo>
                    <a:lnTo>
                      <a:pt x="219604" y="161396"/>
                    </a:lnTo>
                    <a:lnTo>
                      <a:pt x="224896" y="161396"/>
                    </a:lnTo>
                    <a:lnTo>
                      <a:pt x="232833" y="158750"/>
                    </a:lnTo>
                    <a:lnTo>
                      <a:pt x="246062" y="161396"/>
                    </a:lnTo>
                    <a:lnTo>
                      <a:pt x="254000" y="161396"/>
                    </a:lnTo>
                    <a:lnTo>
                      <a:pt x="256646" y="161396"/>
                    </a:lnTo>
                    <a:lnTo>
                      <a:pt x="256646" y="158750"/>
                    </a:lnTo>
                    <a:lnTo>
                      <a:pt x="256646" y="156104"/>
                    </a:lnTo>
                    <a:lnTo>
                      <a:pt x="259292" y="156104"/>
                    </a:lnTo>
                    <a:lnTo>
                      <a:pt x="267229" y="153458"/>
                    </a:lnTo>
                    <a:lnTo>
                      <a:pt x="275167" y="153458"/>
                    </a:lnTo>
                    <a:lnTo>
                      <a:pt x="280458" y="156104"/>
                    </a:lnTo>
                    <a:lnTo>
                      <a:pt x="283104" y="158750"/>
                    </a:lnTo>
                    <a:lnTo>
                      <a:pt x="285750" y="158750"/>
                    </a:lnTo>
                    <a:lnTo>
                      <a:pt x="291042" y="156104"/>
                    </a:lnTo>
                    <a:lnTo>
                      <a:pt x="293687" y="156104"/>
                    </a:lnTo>
                    <a:lnTo>
                      <a:pt x="301625" y="156104"/>
                    </a:lnTo>
                    <a:lnTo>
                      <a:pt x="306917" y="153458"/>
                    </a:lnTo>
                    <a:lnTo>
                      <a:pt x="306917" y="150813"/>
                    </a:lnTo>
                    <a:lnTo>
                      <a:pt x="309562" y="145521"/>
                    </a:lnTo>
                    <a:lnTo>
                      <a:pt x="309562" y="140229"/>
                    </a:lnTo>
                    <a:lnTo>
                      <a:pt x="312208" y="137583"/>
                    </a:lnTo>
                    <a:lnTo>
                      <a:pt x="314854" y="137583"/>
                    </a:lnTo>
                    <a:lnTo>
                      <a:pt x="322792" y="140229"/>
                    </a:lnTo>
                    <a:lnTo>
                      <a:pt x="330729" y="142875"/>
                    </a:lnTo>
                    <a:lnTo>
                      <a:pt x="338667" y="142875"/>
                    </a:lnTo>
                    <a:lnTo>
                      <a:pt x="351896" y="137583"/>
                    </a:lnTo>
                    <a:lnTo>
                      <a:pt x="362479" y="132292"/>
                    </a:lnTo>
                    <a:lnTo>
                      <a:pt x="367771" y="127000"/>
                    </a:lnTo>
                    <a:lnTo>
                      <a:pt x="367771" y="124354"/>
                    </a:lnTo>
                    <a:lnTo>
                      <a:pt x="365125" y="124354"/>
                    </a:lnTo>
                    <a:lnTo>
                      <a:pt x="354542" y="121708"/>
                    </a:lnTo>
                    <a:lnTo>
                      <a:pt x="341312" y="121708"/>
                    </a:lnTo>
                    <a:lnTo>
                      <a:pt x="336021" y="124354"/>
                    </a:lnTo>
                    <a:lnTo>
                      <a:pt x="333375" y="127000"/>
                    </a:lnTo>
                    <a:lnTo>
                      <a:pt x="330729" y="129646"/>
                    </a:lnTo>
                    <a:lnTo>
                      <a:pt x="328083" y="129646"/>
                    </a:lnTo>
                    <a:lnTo>
                      <a:pt x="320146" y="127000"/>
                    </a:lnTo>
                    <a:lnTo>
                      <a:pt x="306917" y="124354"/>
                    </a:lnTo>
                    <a:lnTo>
                      <a:pt x="288396" y="127000"/>
                    </a:lnTo>
                    <a:lnTo>
                      <a:pt x="277812" y="124354"/>
                    </a:lnTo>
                    <a:lnTo>
                      <a:pt x="269875" y="121708"/>
                    </a:lnTo>
                    <a:lnTo>
                      <a:pt x="267229" y="119063"/>
                    </a:lnTo>
                    <a:lnTo>
                      <a:pt x="261937" y="113771"/>
                    </a:lnTo>
                    <a:lnTo>
                      <a:pt x="256646" y="113771"/>
                    </a:lnTo>
                    <a:lnTo>
                      <a:pt x="256646" y="111125"/>
                    </a:lnTo>
                    <a:lnTo>
                      <a:pt x="267229" y="111125"/>
                    </a:lnTo>
                    <a:lnTo>
                      <a:pt x="272521" y="111125"/>
                    </a:lnTo>
                    <a:lnTo>
                      <a:pt x="254000" y="105833"/>
                    </a:lnTo>
                    <a:lnTo>
                      <a:pt x="243417" y="100542"/>
                    </a:lnTo>
                    <a:lnTo>
                      <a:pt x="240771" y="97896"/>
                    </a:lnTo>
                    <a:lnTo>
                      <a:pt x="240771" y="95250"/>
                    </a:lnTo>
                    <a:lnTo>
                      <a:pt x="243417" y="92604"/>
                    </a:lnTo>
                    <a:lnTo>
                      <a:pt x="254000" y="92604"/>
                    </a:lnTo>
                    <a:lnTo>
                      <a:pt x="264583" y="95250"/>
                    </a:lnTo>
                    <a:lnTo>
                      <a:pt x="272521" y="92604"/>
                    </a:lnTo>
                    <a:lnTo>
                      <a:pt x="283104" y="92604"/>
                    </a:lnTo>
                    <a:lnTo>
                      <a:pt x="301625" y="92604"/>
                    </a:lnTo>
                    <a:lnTo>
                      <a:pt x="314854" y="92604"/>
                    </a:lnTo>
                    <a:lnTo>
                      <a:pt x="317500" y="89958"/>
                    </a:lnTo>
                    <a:lnTo>
                      <a:pt x="314854" y="89958"/>
                    </a:lnTo>
                    <a:lnTo>
                      <a:pt x="312208" y="87313"/>
                    </a:lnTo>
                    <a:lnTo>
                      <a:pt x="312208" y="84667"/>
                    </a:lnTo>
                    <a:lnTo>
                      <a:pt x="317500" y="84667"/>
                    </a:lnTo>
                    <a:lnTo>
                      <a:pt x="349250" y="82021"/>
                    </a:lnTo>
                    <a:lnTo>
                      <a:pt x="367771" y="82021"/>
                    </a:lnTo>
                    <a:lnTo>
                      <a:pt x="386292" y="76729"/>
                    </a:lnTo>
                    <a:lnTo>
                      <a:pt x="399521" y="76729"/>
                    </a:lnTo>
                    <a:lnTo>
                      <a:pt x="410104" y="76729"/>
                    </a:lnTo>
                    <a:lnTo>
                      <a:pt x="410104" y="79375"/>
                    </a:lnTo>
                    <a:lnTo>
                      <a:pt x="410104" y="82021"/>
                    </a:lnTo>
                    <a:lnTo>
                      <a:pt x="402166" y="89958"/>
                    </a:lnTo>
                    <a:lnTo>
                      <a:pt x="410104" y="89958"/>
                    </a:lnTo>
                    <a:lnTo>
                      <a:pt x="415396" y="92604"/>
                    </a:lnTo>
                    <a:lnTo>
                      <a:pt x="420687" y="95250"/>
                    </a:lnTo>
                    <a:lnTo>
                      <a:pt x="428625" y="95250"/>
                    </a:lnTo>
                    <a:lnTo>
                      <a:pt x="436562" y="92604"/>
                    </a:lnTo>
                    <a:lnTo>
                      <a:pt x="436562" y="87313"/>
                    </a:lnTo>
                    <a:lnTo>
                      <a:pt x="433916" y="84667"/>
                    </a:lnTo>
                    <a:lnTo>
                      <a:pt x="436562" y="84667"/>
                    </a:lnTo>
                    <a:lnTo>
                      <a:pt x="441854" y="84667"/>
                    </a:lnTo>
                    <a:lnTo>
                      <a:pt x="447146" y="87313"/>
                    </a:lnTo>
                    <a:lnTo>
                      <a:pt x="455083" y="89958"/>
                    </a:lnTo>
                    <a:lnTo>
                      <a:pt x="468312" y="89958"/>
                    </a:lnTo>
                    <a:lnTo>
                      <a:pt x="455083" y="87313"/>
                    </a:lnTo>
                    <a:lnTo>
                      <a:pt x="452437" y="84667"/>
                    </a:lnTo>
                    <a:lnTo>
                      <a:pt x="457729" y="82021"/>
                    </a:lnTo>
                    <a:lnTo>
                      <a:pt x="468312" y="76729"/>
                    </a:lnTo>
                    <a:lnTo>
                      <a:pt x="457729" y="79375"/>
                    </a:lnTo>
                    <a:lnTo>
                      <a:pt x="447146" y="76729"/>
                    </a:lnTo>
                    <a:lnTo>
                      <a:pt x="439208" y="71438"/>
                    </a:lnTo>
                    <a:lnTo>
                      <a:pt x="433916" y="71438"/>
                    </a:lnTo>
                    <a:lnTo>
                      <a:pt x="431271" y="71438"/>
                    </a:lnTo>
                    <a:lnTo>
                      <a:pt x="431271" y="74083"/>
                    </a:lnTo>
                    <a:lnTo>
                      <a:pt x="431271" y="79375"/>
                    </a:lnTo>
                    <a:lnTo>
                      <a:pt x="425979" y="76729"/>
                    </a:lnTo>
                    <a:lnTo>
                      <a:pt x="415396" y="71438"/>
                    </a:lnTo>
                    <a:lnTo>
                      <a:pt x="407458" y="68792"/>
                    </a:lnTo>
                    <a:lnTo>
                      <a:pt x="399521" y="66146"/>
                    </a:lnTo>
                    <a:lnTo>
                      <a:pt x="394229" y="60854"/>
                    </a:lnTo>
                    <a:lnTo>
                      <a:pt x="388937" y="55563"/>
                    </a:lnTo>
                    <a:lnTo>
                      <a:pt x="383646" y="55563"/>
                    </a:lnTo>
                    <a:lnTo>
                      <a:pt x="373062" y="55563"/>
                    </a:lnTo>
                    <a:lnTo>
                      <a:pt x="365125" y="55563"/>
                    </a:lnTo>
                    <a:lnTo>
                      <a:pt x="362479" y="52917"/>
                    </a:lnTo>
                    <a:lnTo>
                      <a:pt x="365125" y="47625"/>
                    </a:lnTo>
                    <a:lnTo>
                      <a:pt x="367771" y="47625"/>
                    </a:lnTo>
                    <a:lnTo>
                      <a:pt x="373062" y="47625"/>
                    </a:lnTo>
                    <a:lnTo>
                      <a:pt x="386292" y="39687"/>
                    </a:lnTo>
                    <a:lnTo>
                      <a:pt x="394229" y="37042"/>
                    </a:lnTo>
                    <a:lnTo>
                      <a:pt x="399521" y="34396"/>
                    </a:lnTo>
                    <a:lnTo>
                      <a:pt x="407458" y="37042"/>
                    </a:lnTo>
                    <a:lnTo>
                      <a:pt x="415396" y="39687"/>
                    </a:lnTo>
                    <a:lnTo>
                      <a:pt x="418041" y="42333"/>
                    </a:lnTo>
                    <a:lnTo>
                      <a:pt x="423333" y="42333"/>
                    </a:lnTo>
                    <a:lnTo>
                      <a:pt x="428625" y="42333"/>
                    </a:lnTo>
                    <a:lnTo>
                      <a:pt x="436562" y="42333"/>
                    </a:lnTo>
                    <a:lnTo>
                      <a:pt x="447146" y="42333"/>
                    </a:lnTo>
                    <a:lnTo>
                      <a:pt x="473604" y="34396"/>
                    </a:lnTo>
                    <a:lnTo>
                      <a:pt x="486833" y="31750"/>
                    </a:lnTo>
                    <a:lnTo>
                      <a:pt x="492125" y="26458"/>
                    </a:lnTo>
                    <a:lnTo>
                      <a:pt x="500062" y="23812"/>
                    </a:lnTo>
                    <a:lnTo>
                      <a:pt x="518583" y="18521"/>
                    </a:lnTo>
                    <a:lnTo>
                      <a:pt x="534458" y="15875"/>
                    </a:lnTo>
                    <a:lnTo>
                      <a:pt x="542396" y="15875"/>
                    </a:lnTo>
                    <a:lnTo>
                      <a:pt x="550333" y="15875"/>
                    </a:lnTo>
                    <a:lnTo>
                      <a:pt x="566208" y="10583"/>
                    </a:lnTo>
                    <a:lnTo>
                      <a:pt x="576791" y="7937"/>
                    </a:lnTo>
                    <a:lnTo>
                      <a:pt x="582083" y="7937"/>
                    </a:lnTo>
                    <a:lnTo>
                      <a:pt x="582083" y="10583"/>
                    </a:lnTo>
                    <a:lnTo>
                      <a:pt x="579437" y="13229"/>
                    </a:lnTo>
                    <a:lnTo>
                      <a:pt x="579437" y="15875"/>
                    </a:lnTo>
                    <a:lnTo>
                      <a:pt x="582083" y="18521"/>
                    </a:lnTo>
                    <a:lnTo>
                      <a:pt x="587375" y="21167"/>
                    </a:lnTo>
                    <a:lnTo>
                      <a:pt x="590021" y="18521"/>
                    </a:lnTo>
                    <a:lnTo>
                      <a:pt x="590021" y="15875"/>
                    </a:lnTo>
                    <a:lnTo>
                      <a:pt x="590021" y="13229"/>
                    </a:lnTo>
                    <a:lnTo>
                      <a:pt x="584729" y="10583"/>
                    </a:lnTo>
                    <a:lnTo>
                      <a:pt x="587375" y="7937"/>
                    </a:lnTo>
                    <a:lnTo>
                      <a:pt x="603250" y="7937"/>
                    </a:lnTo>
                    <a:lnTo>
                      <a:pt x="613833" y="5292"/>
                    </a:lnTo>
                    <a:lnTo>
                      <a:pt x="611187" y="7937"/>
                    </a:lnTo>
                    <a:lnTo>
                      <a:pt x="605896" y="10583"/>
                    </a:lnTo>
                    <a:lnTo>
                      <a:pt x="605896" y="13229"/>
                    </a:lnTo>
                    <a:lnTo>
                      <a:pt x="611187" y="13229"/>
                    </a:lnTo>
                    <a:lnTo>
                      <a:pt x="619125" y="10583"/>
                    </a:lnTo>
                    <a:lnTo>
                      <a:pt x="642937" y="529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4" name="Vietnam">
                <a:extLst>
                  <a:ext uri="{FF2B5EF4-FFF2-40B4-BE49-F238E27FC236}">
                    <a16:creationId xmlns:a16="http://schemas.microsoft.com/office/drawing/2014/main" id="{50D1D608-52F6-4C97-8F73-DFDD4C89D8D5}"/>
                  </a:ext>
                </a:extLst>
              </p:cNvPr>
              <p:cNvSpPr>
                <a:spLocks/>
              </p:cNvSpPr>
              <p:nvPr/>
            </p:nvSpPr>
            <p:spPr bwMode="auto">
              <a:xfrm>
                <a:off x="7025845" y="1757872"/>
                <a:ext cx="305037" cy="530464"/>
              </a:xfrm>
              <a:custGeom>
                <a:avLst/>
                <a:gdLst/>
                <a:ahLst/>
                <a:cxnLst>
                  <a:cxn ang="0">
                    <a:pos x="118" y="330"/>
                  </a:cxn>
                  <a:cxn ang="0">
                    <a:pos x="118" y="356"/>
                  </a:cxn>
                  <a:cxn ang="0">
                    <a:pos x="118" y="364"/>
                  </a:cxn>
                  <a:cxn ang="0">
                    <a:pos x="130" y="362"/>
                  </a:cxn>
                  <a:cxn ang="0">
                    <a:pos x="136" y="354"/>
                  </a:cxn>
                  <a:cxn ang="0">
                    <a:pos x="146" y="350"/>
                  </a:cxn>
                  <a:cxn ang="0">
                    <a:pos x="152" y="344"/>
                  </a:cxn>
                  <a:cxn ang="0">
                    <a:pos x="148" y="332"/>
                  </a:cxn>
                  <a:cxn ang="0">
                    <a:pos x="158" y="344"/>
                  </a:cxn>
                  <a:cxn ang="0">
                    <a:pos x="162" y="330"/>
                  </a:cxn>
                  <a:cxn ang="0">
                    <a:pos x="162" y="326"/>
                  </a:cxn>
                  <a:cxn ang="0">
                    <a:pos x="182" y="312"/>
                  </a:cxn>
                  <a:cxn ang="0">
                    <a:pos x="198" y="300"/>
                  </a:cxn>
                  <a:cxn ang="0">
                    <a:pos x="206" y="290"/>
                  </a:cxn>
                  <a:cxn ang="0">
                    <a:pos x="210" y="280"/>
                  </a:cxn>
                  <a:cxn ang="0">
                    <a:pos x="208" y="274"/>
                  </a:cxn>
                  <a:cxn ang="0">
                    <a:pos x="208" y="260"/>
                  </a:cxn>
                  <a:cxn ang="0">
                    <a:pos x="208" y="254"/>
                  </a:cxn>
                  <a:cxn ang="0">
                    <a:pos x="206" y="242"/>
                  </a:cxn>
                  <a:cxn ang="0">
                    <a:pos x="202" y="230"/>
                  </a:cxn>
                  <a:cxn ang="0">
                    <a:pos x="188" y="198"/>
                  </a:cxn>
                  <a:cxn ang="0">
                    <a:pos x="184" y="190"/>
                  </a:cxn>
                  <a:cxn ang="0">
                    <a:pos x="168" y="178"/>
                  </a:cxn>
                  <a:cxn ang="0">
                    <a:pos x="136" y="148"/>
                  </a:cxn>
                  <a:cxn ang="0">
                    <a:pos x="118" y="124"/>
                  </a:cxn>
                  <a:cxn ang="0">
                    <a:pos x="104" y="108"/>
                  </a:cxn>
                  <a:cxn ang="0">
                    <a:pos x="106" y="78"/>
                  </a:cxn>
                  <a:cxn ang="0">
                    <a:pos x="116" y="62"/>
                  </a:cxn>
                  <a:cxn ang="0">
                    <a:pos x="124" y="56"/>
                  </a:cxn>
                  <a:cxn ang="0">
                    <a:pos x="132" y="44"/>
                  </a:cxn>
                  <a:cxn ang="0">
                    <a:pos x="120" y="38"/>
                  </a:cxn>
                  <a:cxn ang="0">
                    <a:pos x="108" y="36"/>
                  </a:cxn>
                  <a:cxn ang="0">
                    <a:pos x="106" y="22"/>
                  </a:cxn>
                  <a:cxn ang="0">
                    <a:pos x="100" y="12"/>
                  </a:cxn>
                  <a:cxn ang="0">
                    <a:pos x="84" y="4"/>
                  </a:cxn>
                  <a:cxn ang="0">
                    <a:pos x="68" y="4"/>
                  </a:cxn>
                  <a:cxn ang="0">
                    <a:pos x="62" y="16"/>
                  </a:cxn>
                  <a:cxn ang="0">
                    <a:pos x="46" y="18"/>
                  </a:cxn>
                  <a:cxn ang="0">
                    <a:pos x="32" y="18"/>
                  </a:cxn>
                  <a:cxn ang="0">
                    <a:pos x="24" y="12"/>
                  </a:cxn>
                  <a:cxn ang="0">
                    <a:pos x="24" y="24"/>
                  </a:cxn>
                  <a:cxn ang="0">
                    <a:pos x="10" y="18"/>
                  </a:cxn>
                  <a:cxn ang="0">
                    <a:pos x="18" y="40"/>
                  </a:cxn>
                  <a:cxn ang="0">
                    <a:pos x="26" y="52"/>
                  </a:cxn>
                  <a:cxn ang="0">
                    <a:pos x="50" y="62"/>
                  </a:cxn>
                  <a:cxn ang="0">
                    <a:pos x="86" y="74"/>
                  </a:cxn>
                  <a:cxn ang="0">
                    <a:pos x="80" y="88"/>
                  </a:cxn>
                  <a:cxn ang="0">
                    <a:pos x="62" y="94"/>
                  </a:cxn>
                  <a:cxn ang="0">
                    <a:pos x="88" y="108"/>
                  </a:cxn>
                  <a:cxn ang="0">
                    <a:pos x="98" y="118"/>
                  </a:cxn>
                  <a:cxn ang="0">
                    <a:pos x="114" y="142"/>
                  </a:cxn>
                  <a:cxn ang="0">
                    <a:pos x="126" y="162"/>
                  </a:cxn>
                  <a:cxn ang="0">
                    <a:pos x="152" y="176"/>
                  </a:cxn>
                  <a:cxn ang="0">
                    <a:pos x="164" y="196"/>
                  </a:cxn>
                  <a:cxn ang="0">
                    <a:pos x="180" y="232"/>
                  </a:cxn>
                  <a:cxn ang="0">
                    <a:pos x="172" y="266"/>
                  </a:cxn>
                  <a:cxn ang="0">
                    <a:pos x="174" y="284"/>
                  </a:cxn>
                  <a:cxn ang="0">
                    <a:pos x="152" y="292"/>
                  </a:cxn>
                  <a:cxn ang="0">
                    <a:pos x="134" y="300"/>
                  </a:cxn>
                  <a:cxn ang="0">
                    <a:pos x="146" y="312"/>
                  </a:cxn>
                  <a:cxn ang="0">
                    <a:pos x="142" y="316"/>
                  </a:cxn>
                  <a:cxn ang="0">
                    <a:pos x="130" y="312"/>
                  </a:cxn>
                  <a:cxn ang="0">
                    <a:pos x="108" y="324"/>
                  </a:cxn>
                </a:cxnLst>
                <a:rect l="0" t="0" r="r" b="b"/>
                <a:pathLst>
                  <a:path w="212" h="364">
                    <a:moveTo>
                      <a:pt x="108" y="324"/>
                    </a:moveTo>
                    <a:lnTo>
                      <a:pt x="108" y="324"/>
                    </a:lnTo>
                    <a:lnTo>
                      <a:pt x="114" y="326"/>
                    </a:lnTo>
                    <a:lnTo>
                      <a:pt x="116" y="328"/>
                    </a:lnTo>
                    <a:lnTo>
                      <a:pt x="118" y="330"/>
                    </a:lnTo>
                    <a:lnTo>
                      <a:pt x="122" y="330"/>
                    </a:lnTo>
                    <a:lnTo>
                      <a:pt x="122" y="330"/>
                    </a:lnTo>
                    <a:lnTo>
                      <a:pt x="118" y="340"/>
                    </a:lnTo>
                    <a:lnTo>
                      <a:pt x="118" y="346"/>
                    </a:lnTo>
                    <a:lnTo>
                      <a:pt x="118" y="356"/>
                    </a:lnTo>
                    <a:lnTo>
                      <a:pt x="120" y="360"/>
                    </a:lnTo>
                    <a:lnTo>
                      <a:pt x="120" y="362"/>
                    </a:lnTo>
                    <a:lnTo>
                      <a:pt x="120" y="362"/>
                    </a:lnTo>
                    <a:lnTo>
                      <a:pt x="120" y="362"/>
                    </a:lnTo>
                    <a:lnTo>
                      <a:pt x="118" y="364"/>
                    </a:lnTo>
                    <a:lnTo>
                      <a:pt x="124" y="364"/>
                    </a:lnTo>
                    <a:lnTo>
                      <a:pt x="124" y="364"/>
                    </a:lnTo>
                    <a:lnTo>
                      <a:pt x="128" y="364"/>
                    </a:lnTo>
                    <a:lnTo>
                      <a:pt x="128" y="362"/>
                    </a:lnTo>
                    <a:lnTo>
                      <a:pt x="130" y="362"/>
                    </a:lnTo>
                    <a:lnTo>
                      <a:pt x="132" y="360"/>
                    </a:lnTo>
                    <a:lnTo>
                      <a:pt x="132" y="360"/>
                    </a:lnTo>
                    <a:lnTo>
                      <a:pt x="134" y="360"/>
                    </a:lnTo>
                    <a:lnTo>
                      <a:pt x="134" y="356"/>
                    </a:lnTo>
                    <a:lnTo>
                      <a:pt x="136" y="354"/>
                    </a:lnTo>
                    <a:lnTo>
                      <a:pt x="142" y="354"/>
                    </a:lnTo>
                    <a:lnTo>
                      <a:pt x="142" y="354"/>
                    </a:lnTo>
                    <a:lnTo>
                      <a:pt x="146" y="352"/>
                    </a:lnTo>
                    <a:lnTo>
                      <a:pt x="146" y="352"/>
                    </a:lnTo>
                    <a:lnTo>
                      <a:pt x="146" y="350"/>
                    </a:lnTo>
                    <a:lnTo>
                      <a:pt x="148" y="350"/>
                    </a:lnTo>
                    <a:lnTo>
                      <a:pt x="148" y="350"/>
                    </a:lnTo>
                    <a:lnTo>
                      <a:pt x="152" y="350"/>
                    </a:lnTo>
                    <a:lnTo>
                      <a:pt x="152" y="348"/>
                    </a:lnTo>
                    <a:lnTo>
                      <a:pt x="152" y="344"/>
                    </a:lnTo>
                    <a:lnTo>
                      <a:pt x="148" y="340"/>
                    </a:lnTo>
                    <a:lnTo>
                      <a:pt x="148" y="340"/>
                    </a:lnTo>
                    <a:lnTo>
                      <a:pt x="146" y="336"/>
                    </a:lnTo>
                    <a:lnTo>
                      <a:pt x="146" y="334"/>
                    </a:lnTo>
                    <a:lnTo>
                      <a:pt x="148" y="332"/>
                    </a:lnTo>
                    <a:lnTo>
                      <a:pt x="148" y="334"/>
                    </a:lnTo>
                    <a:lnTo>
                      <a:pt x="148" y="334"/>
                    </a:lnTo>
                    <a:lnTo>
                      <a:pt x="152" y="342"/>
                    </a:lnTo>
                    <a:lnTo>
                      <a:pt x="156" y="344"/>
                    </a:lnTo>
                    <a:lnTo>
                      <a:pt x="158" y="344"/>
                    </a:lnTo>
                    <a:lnTo>
                      <a:pt x="158" y="344"/>
                    </a:lnTo>
                    <a:lnTo>
                      <a:pt x="158" y="340"/>
                    </a:lnTo>
                    <a:lnTo>
                      <a:pt x="158" y="338"/>
                    </a:lnTo>
                    <a:lnTo>
                      <a:pt x="160" y="334"/>
                    </a:lnTo>
                    <a:lnTo>
                      <a:pt x="162" y="330"/>
                    </a:lnTo>
                    <a:lnTo>
                      <a:pt x="162" y="330"/>
                    </a:lnTo>
                    <a:lnTo>
                      <a:pt x="162" y="328"/>
                    </a:lnTo>
                    <a:lnTo>
                      <a:pt x="162" y="326"/>
                    </a:lnTo>
                    <a:lnTo>
                      <a:pt x="160" y="326"/>
                    </a:lnTo>
                    <a:lnTo>
                      <a:pt x="162" y="326"/>
                    </a:lnTo>
                    <a:lnTo>
                      <a:pt x="162" y="326"/>
                    </a:lnTo>
                    <a:lnTo>
                      <a:pt x="166" y="324"/>
                    </a:lnTo>
                    <a:lnTo>
                      <a:pt x="174" y="320"/>
                    </a:lnTo>
                    <a:lnTo>
                      <a:pt x="182" y="312"/>
                    </a:lnTo>
                    <a:lnTo>
                      <a:pt x="182" y="312"/>
                    </a:lnTo>
                    <a:lnTo>
                      <a:pt x="186" y="312"/>
                    </a:lnTo>
                    <a:lnTo>
                      <a:pt x="190" y="308"/>
                    </a:lnTo>
                    <a:lnTo>
                      <a:pt x="190" y="308"/>
                    </a:lnTo>
                    <a:lnTo>
                      <a:pt x="196" y="304"/>
                    </a:lnTo>
                    <a:lnTo>
                      <a:pt x="198" y="300"/>
                    </a:lnTo>
                    <a:lnTo>
                      <a:pt x="200" y="296"/>
                    </a:lnTo>
                    <a:lnTo>
                      <a:pt x="200" y="296"/>
                    </a:lnTo>
                    <a:lnTo>
                      <a:pt x="200" y="292"/>
                    </a:lnTo>
                    <a:lnTo>
                      <a:pt x="202" y="290"/>
                    </a:lnTo>
                    <a:lnTo>
                      <a:pt x="206" y="290"/>
                    </a:lnTo>
                    <a:lnTo>
                      <a:pt x="208" y="292"/>
                    </a:lnTo>
                    <a:lnTo>
                      <a:pt x="208" y="288"/>
                    </a:lnTo>
                    <a:lnTo>
                      <a:pt x="208" y="288"/>
                    </a:lnTo>
                    <a:lnTo>
                      <a:pt x="210" y="284"/>
                    </a:lnTo>
                    <a:lnTo>
                      <a:pt x="210" y="280"/>
                    </a:lnTo>
                    <a:lnTo>
                      <a:pt x="212" y="278"/>
                    </a:lnTo>
                    <a:lnTo>
                      <a:pt x="208" y="278"/>
                    </a:lnTo>
                    <a:lnTo>
                      <a:pt x="208" y="278"/>
                    </a:lnTo>
                    <a:lnTo>
                      <a:pt x="204" y="278"/>
                    </a:lnTo>
                    <a:lnTo>
                      <a:pt x="208" y="274"/>
                    </a:lnTo>
                    <a:lnTo>
                      <a:pt x="208" y="274"/>
                    </a:lnTo>
                    <a:lnTo>
                      <a:pt x="208" y="270"/>
                    </a:lnTo>
                    <a:lnTo>
                      <a:pt x="208" y="264"/>
                    </a:lnTo>
                    <a:lnTo>
                      <a:pt x="206" y="262"/>
                    </a:lnTo>
                    <a:lnTo>
                      <a:pt x="208" y="260"/>
                    </a:lnTo>
                    <a:lnTo>
                      <a:pt x="208" y="260"/>
                    </a:lnTo>
                    <a:lnTo>
                      <a:pt x="212" y="260"/>
                    </a:lnTo>
                    <a:lnTo>
                      <a:pt x="212" y="260"/>
                    </a:lnTo>
                    <a:lnTo>
                      <a:pt x="208" y="254"/>
                    </a:lnTo>
                    <a:lnTo>
                      <a:pt x="208" y="254"/>
                    </a:lnTo>
                    <a:lnTo>
                      <a:pt x="206" y="250"/>
                    </a:lnTo>
                    <a:lnTo>
                      <a:pt x="208" y="248"/>
                    </a:lnTo>
                    <a:lnTo>
                      <a:pt x="208" y="246"/>
                    </a:lnTo>
                    <a:lnTo>
                      <a:pt x="206" y="242"/>
                    </a:lnTo>
                    <a:lnTo>
                      <a:pt x="206" y="242"/>
                    </a:lnTo>
                    <a:lnTo>
                      <a:pt x="202" y="238"/>
                    </a:lnTo>
                    <a:lnTo>
                      <a:pt x="202" y="236"/>
                    </a:lnTo>
                    <a:lnTo>
                      <a:pt x="204" y="234"/>
                    </a:lnTo>
                    <a:lnTo>
                      <a:pt x="202" y="230"/>
                    </a:lnTo>
                    <a:lnTo>
                      <a:pt x="202" y="230"/>
                    </a:lnTo>
                    <a:lnTo>
                      <a:pt x="200" y="226"/>
                    </a:lnTo>
                    <a:lnTo>
                      <a:pt x="200" y="220"/>
                    </a:lnTo>
                    <a:lnTo>
                      <a:pt x="196" y="212"/>
                    </a:lnTo>
                    <a:lnTo>
                      <a:pt x="188" y="198"/>
                    </a:lnTo>
                    <a:lnTo>
                      <a:pt x="188" y="198"/>
                    </a:lnTo>
                    <a:lnTo>
                      <a:pt x="186" y="194"/>
                    </a:lnTo>
                    <a:lnTo>
                      <a:pt x="186" y="192"/>
                    </a:lnTo>
                    <a:lnTo>
                      <a:pt x="186" y="190"/>
                    </a:lnTo>
                    <a:lnTo>
                      <a:pt x="184" y="190"/>
                    </a:lnTo>
                    <a:lnTo>
                      <a:pt x="184" y="190"/>
                    </a:lnTo>
                    <a:lnTo>
                      <a:pt x="182" y="190"/>
                    </a:lnTo>
                    <a:lnTo>
                      <a:pt x="180" y="190"/>
                    </a:lnTo>
                    <a:lnTo>
                      <a:pt x="174" y="182"/>
                    </a:lnTo>
                    <a:lnTo>
                      <a:pt x="174" y="182"/>
                    </a:lnTo>
                    <a:lnTo>
                      <a:pt x="168" y="178"/>
                    </a:lnTo>
                    <a:lnTo>
                      <a:pt x="160" y="172"/>
                    </a:lnTo>
                    <a:lnTo>
                      <a:pt x="154" y="168"/>
                    </a:lnTo>
                    <a:lnTo>
                      <a:pt x="146" y="158"/>
                    </a:lnTo>
                    <a:lnTo>
                      <a:pt x="146" y="158"/>
                    </a:lnTo>
                    <a:lnTo>
                      <a:pt x="136" y="148"/>
                    </a:lnTo>
                    <a:lnTo>
                      <a:pt x="128" y="140"/>
                    </a:lnTo>
                    <a:lnTo>
                      <a:pt x="120" y="132"/>
                    </a:lnTo>
                    <a:lnTo>
                      <a:pt x="118" y="128"/>
                    </a:lnTo>
                    <a:lnTo>
                      <a:pt x="118" y="124"/>
                    </a:lnTo>
                    <a:lnTo>
                      <a:pt x="118" y="124"/>
                    </a:lnTo>
                    <a:lnTo>
                      <a:pt x="118" y="120"/>
                    </a:lnTo>
                    <a:lnTo>
                      <a:pt x="116" y="118"/>
                    </a:lnTo>
                    <a:lnTo>
                      <a:pt x="110" y="116"/>
                    </a:lnTo>
                    <a:lnTo>
                      <a:pt x="104" y="108"/>
                    </a:lnTo>
                    <a:lnTo>
                      <a:pt x="104" y="108"/>
                    </a:lnTo>
                    <a:lnTo>
                      <a:pt x="96" y="96"/>
                    </a:lnTo>
                    <a:lnTo>
                      <a:pt x="96" y="92"/>
                    </a:lnTo>
                    <a:lnTo>
                      <a:pt x="100" y="88"/>
                    </a:lnTo>
                    <a:lnTo>
                      <a:pt x="100" y="88"/>
                    </a:lnTo>
                    <a:lnTo>
                      <a:pt x="106" y="78"/>
                    </a:lnTo>
                    <a:lnTo>
                      <a:pt x="112" y="74"/>
                    </a:lnTo>
                    <a:lnTo>
                      <a:pt x="114" y="72"/>
                    </a:lnTo>
                    <a:lnTo>
                      <a:pt x="116" y="66"/>
                    </a:lnTo>
                    <a:lnTo>
                      <a:pt x="116" y="66"/>
                    </a:lnTo>
                    <a:lnTo>
                      <a:pt x="116" y="62"/>
                    </a:lnTo>
                    <a:lnTo>
                      <a:pt x="118" y="60"/>
                    </a:lnTo>
                    <a:lnTo>
                      <a:pt x="120" y="60"/>
                    </a:lnTo>
                    <a:lnTo>
                      <a:pt x="124" y="60"/>
                    </a:lnTo>
                    <a:lnTo>
                      <a:pt x="126" y="58"/>
                    </a:lnTo>
                    <a:lnTo>
                      <a:pt x="124" y="56"/>
                    </a:lnTo>
                    <a:lnTo>
                      <a:pt x="124" y="56"/>
                    </a:lnTo>
                    <a:lnTo>
                      <a:pt x="124" y="54"/>
                    </a:lnTo>
                    <a:lnTo>
                      <a:pt x="126" y="54"/>
                    </a:lnTo>
                    <a:lnTo>
                      <a:pt x="130" y="52"/>
                    </a:lnTo>
                    <a:lnTo>
                      <a:pt x="132" y="44"/>
                    </a:lnTo>
                    <a:lnTo>
                      <a:pt x="132" y="42"/>
                    </a:lnTo>
                    <a:lnTo>
                      <a:pt x="132" y="42"/>
                    </a:lnTo>
                    <a:lnTo>
                      <a:pt x="128" y="42"/>
                    </a:lnTo>
                    <a:lnTo>
                      <a:pt x="126" y="42"/>
                    </a:lnTo>
                    <a:lnTo>
                      <a:pt x="120" y="38"/>
                    </a:lnTo>
                    <a:lnTo>
                      <a:pt x="116" y="34"/>
                    </a:lnTo>
                    <a:lnTo>
                      <a:pt x="114" y="34"/>
                    </a:lnTo>
                    <a:lnTo>
                      <a:pt x="112" y="34"/>
                    </a:lnTo>
                    <a:lnTo>
                      <a:pt x="112" y="34"/>
                    </a:lnTo>
                    <a:lnTo>
                      <a:pt x="108" y="36"/>
                    </a:lnTo>
                    <a:lnTo>
                      <a:pt x="106" y="32"/>
                    </a:lnTo>
                    <a:lnTo>
                      <a:pt x="106" y="32"/>
                    </a:lnTo>
                    <a:lnTo>
                      <a:pt x="100" y="28"/>
                    </a:lnTo>
                    <a:lnTo>
                      <a:pt x="102" y="26"/>
                    </a:lnTo>
                    <a:lnTo>
                      <a:pt x="106" y="22"/>
                    </a:lnTo>
                    <a:lnTo>
                      <a:pt x="106" y="22"/>
                    </a:lnTo>
                    <a:lnTo>
                      <a:pt x="112" y="20"/>
                    </a:lnTo>
                    <a:lnTo>
                      <a:pt x="114" y="16"/>
                    </a:lnTo>
                    <a:lnTo>
                      <a:pt x="108" y="14"/>
                    </a:lnTo>
                    <a:lnTo>
                      <a:pt x="100" y="12"/>
                    </a:lnTo>
                    <a:lnTo>
                      <a:pt x="100" y="12"/>
                    </a:lnTo>
                    <a:lnTo>
                      <a:pt x="92" y="12"/>
                    </a:lnTo>
                    <a:lnTo>
                      <a:pt x="88" y="10"/>
                    </a:lnTo>
                    <a:lnTo>
                      <a:pt x="86" y="6"/>
                    </a:lnTo>
                    <a:lnTo>
                      <a:pt x="84" y="4"/>
                    </a:lnTo>
                    <a:lnTo>
                      <a:pt x="82" y="0"/>
                    </a:lnTo>
                    <a:lnTo>
                      <a:pt x="82" y="0"/>
                    </a:lnTo>
                    <a:lnTo>
                      <a:pt x="78" y="0"/>
                    </a:lnTo>
                    <a:lnTo>
                      <a:pt x="78" y="0"/>
                    </a:lnTo>
                    <a:lnTo>
                      <a:pt x="68" y="4"/>
                    </a:lnTo>
                    <a:lnTo>
                      <a:pt x="64" y="6"/>
                    </a:lnTo>
                    <a:lnTo>
                      <a:pt x="62" y="10"/>
                    </a:lnTo>
                    <a:lnTo>
                      <a:pt x="62" y="10"/>
                    </a:lnTo>
                    <a:lnTo>
                      <a:pt x="64" y="16"/>
                    </a:lnTo>
                    <a:lnTo>
                      <a:pt x="62" y="16"/>
                    </a:lnTo>
                    <a:lnTo>
                      <a:pt x="58" y="16"/>
                    </a:lnTo>
                    <a:lnTo>
                      <a:pt x="52" y="18"/>
                    </a:lnTo>
                    <a:lnTo>
                      <a:pt x="52" y="18"/>
                    </a:lnTo>
                    <a:lnTo>
                      <a:pt x="48" y="18"/>
                    </a:lnTo>
                    <a:lnTo>
                      <a:pt x="46" y="18"/>
                    </a:lnTo>
                    <a:lnTo>
                      <a:pt x="44" y="16"/>
                    </a:lnTo>
                    <a:lnTo>
                      <a:pt x="38" y="16"/>
                    </a:lnTo>
                    <a:lnTo>
                      <a:pt x="38" y="16"/>
                    </a:lnTo>
                    <a:lnTo>
                      <a:pt x="36" y="18"/>
                    </a:lnTo>
                    <a:lnTo>
                      <a:pt x="32" y="18"/>
                    </a:lnTo>
                    <a:lnTo>
                      <a:pt x="30" y="14"/>
                    </a:lnTo>
                    <a:lnTo>
                      <a:pt x="28" y="12"/>
                    </a:lnTo>
                    <a:lnTo>
                      <a:pt x="26" y="10"/>
                    </a:lnTo>
                    <a:lnTo>
                      <a:pt x="24" y="12"/>
                    </a:lnTo>
                    <a:lnTo>
                      <a:pt x="24" y="12"/>
                    </a:lnTo>
                    <a:lnTo>
                      <a:pt x="22" y="16"/>
                    </a:lnTo>
                    <a:lnTo>
                      <a:pt x="22" y="20"/>
                    </a:lnTo>
                    <a:lnTo>
                      <a:pt x="24" y="22"/>
                    </a:lnTo>
                    <a:lnTo>
                      <a:pt x="24" y="24"/>
                    </a:lnTo>
                    <a:lnTo>
                      <a:pt x="24" y="24"/>
                    </a:lnTo>
                    <a:lnTo>
                      <a:pt x="20" y="24"/>
                    </a:lnTo>
                    <a:lnTo>
                      <a:pt x="18" y="22"/>
                    </a:lnTo>
                    <a:lnTo>
                      <a:pt x="14" y="18"/>
                    </a:lnTo>
                    <a:lnTo>
                      <a:pt x="10" y="18"/>
                    </a:lnTo>
                    <a:lnTo>
                      <a:pt x="10" y="18"/>
                    </a:lnTo>
                    <a:lnTo>
                      <a:pt x="0" y="20"/>
                    </a:lnTo>
                    <a:lnTo>
                      <a:pt x="0" y="20"/>
                    </a:lnTo>
                    <a:lnTo>
                      <a:pt x="4" y="26"/>
                    </a:lnTo>
                    <a:lnTo>
                      <a:pt x="8" y="32"/>
                    </a:lnTo>
                    <a:lnTo>
                      <a:pt x="18" y="40"/>
                    </a:lnTo>
                    <a:lnTo>
                      <a:pt x="26" y="44"/>
                    </a:lnTo>
                    <a:lnTo>
                      <a:pt x="26" y="46"/>
                    </a:lnTo>
                    <a:lnTo>
                      <a:pt x="26" y="50"/>
                    </a:lnTo>
                    <a:lnTo>
                      <a:pt x="26" y="50"/>
                    </a:lnTo>
                    <a:lnTo>
                      <a:pt x="26" y="52"/>
                    </a:lnTo>
                    <a:lnTo>
                      <a:pt x="28" y="54"/>
                    </a:lnTo>
                    <a:lnTo>
                      <a:pt x="32" y="58"/>
                    </a:lnTo>
                    <a:lnTo>
                      <a:pt x="40" y="60"/>
                    </a:lnTo>
                    <a:lnTo>
                      <a:pt x="50" y="62"/>
                    </a:lnTo>
                    <a:lnTo>
                      <a:pt x="50" y="62"/>
                    </a:lnTo>
                    <a:lnTo>
                      <a:pt x="70" y="62"/>
                    </a:lnTo>
                    <a:lnTo>
                      <a:pt x="76" y="64"/>
                    </a:lnTo>
                    <a:lnTo>
                      <a:pt x="80" y="66"/>
                    </a:lnTo>
                    <a:lnTo>
                      <a:pt x="80" y="66"/>
                    </a:lnTo>
                    <a:lnTo>
                      <a:pt x="86" y="74"/>
                    </a:lnTo>
                    <a:lnTo>
                      <a:pt x="88" y="78"/>
                    </a:lnTo>
                    <a:lnTo>
                      <a:pt x="88" y="78"/>
                    </a:lnTo>
                    <a:lnTo>
                      <a:pt x="86" y="84"/>
                    </a:lnTo>
                    <a:lnTo>
                      <a:pt x="84" y="88"/>
                    </a:lnTo>
                    <a:lnTo>
                      <a:pt x="80" y="88"/>
                    </a:lnTo>
                    <a:lnTo>
                      <a:pt x="76" y="88"/>
                    </a:lnTo>
                    <a:lnTo>
                      <a:pt x="76" y="88"/>
                    </a:lnTo>
                    <a:lnTo>
                      <a:pt x="70" y="88"/>
                    </a:lnTo>
                    <a:lnTo>
                      <a:pt x="64" y="92"/>
                    </a:lnTo>
                    <a:lnTo>
                      <a:pt x="62" y="94"/>
                    </a:lnTo>
                    <a:lnTo>
                      <a:pt x="62" y="96"/>
                    </a:lnTo>
                    <a:lnTo>
                      <a:pt x="66" y="100"/>
                    </a:lnTo>
                    <a:lnTo>
                      <a:pt x="72" y="102"/>
                    </a:lnTo>
                    <a:lnTo>
                      <a:pt x="72" y="102"/>
                    </a:lnTo>
                    <a:lnTo>
                      <a:pt x="88" y="108"/>
                    </a:lnTo>
                    <a:lnTo>
                      <a:pt x="92" y="112"/>
                    </a:lnTo>
                    <a:lnTo>
                      <a:pt x="94" y="114"/>
                    </a:lnTo>
                    <a:lnTo>
                      <a:pt x="96" y="116"/>
                    </a:lnTo>
                    <a:lnTo>
                      <a:pt x="96" y="116"/>
                    </a:lnTo>
                    <a:lnTo>
                      <a:pt x="98" y="118"/>
                    </a:lnTo>
                    <a:lnTo>
                      <a:pt x="98" y="120"/>
                    </a:lnTo>
                    <a:lnTo>
                      <a:pt x="100" y="128"/>
                    </a:lnTo>
                    <a:lnTo>
                      <a:pt x="104" y="136"/>
                    </a:lnTo>
                    <a:lnTo>
                      <a:pt x="108" y="140"/>
                    </a:lnTo>
                    <a:lnTo>
                      <a:pt x="114" y="142"/>
                    </a:lnTo>
                    <a:lnTo>
                      <a:pt x="114" y="142"/>
                    </a:lnTo>
                    <a:lnTo>
                      <a:pt x="120" y="146"/>
                    </a:lnTo>
                    <a:lnTo>
                      <a:pt x="122" y="150"/>
                    </a:lnTo>
                    <a:lnTo>
                      <a:pt x="124" y="158"/>
                    </a:lnTo>
                    <a:lnTo>
                      <a:pt x="126" y="162"/>
                    </a:lnTo>
                    <a:lnTo>
                      <a:pt x="128" y="168"/>
                    </a:lnTo>
                    <a:lnTo>
                      <a:pt x="134" y="170"/>
                    </a:lnTo>
                    <a:lnTo>
                      <a:pt x="142" y="174"/>
                    </a:lnTo>
                    <a:lnTo>
                      <a:pt x="142" y="174"/>
                    </a:lnTo>
                    <a:lnTo>
                      <a:pt x="152" y="176"/>
                    </a:lnTo>
                    <a:lnTo>
                      <a:pt x="158" y="180"/>
                    </a:lnTo>
                    <a:lnTo>
                      <a:pt x="162" y="182"/>
                    </a:lnTo>
                    <a:lnTo>
                      <a:pt x="164" y="186"/>
                    </a:lnTo>
                    <a:lnTo>
                      <a:pt x="164" y="194"/>
                    </a:lnTo>
                    <a:lnTo>
                      <a:pt x="164" y="196"/>
                    </a:lnTo>
                    <a:lnTo>
                      <a:pt x="166" y="200"/>
                    </a:lnTo>
                    <a:lnTo>
                      <a:pt x="166" y="200"/>
                    </a:lnTo>
                    <a:lnTo>
                      <a:pt x="174" y="214"/>
                    </a:lnTo>
                    <a:lnTo>
                      <a:pt x="178" y="224"/>
                    </a:lnTo>
                    <a:lnTo>
                      <a:pt x="180" y="232"/>
                    </a:lnTo>
                    <a:lnTo>
                      <a:pt x="180" y="232"/>
                    </a:lnTo>
                    <a:lnTo>
                      <a:pt x="178" y="240"/>
                    </a:lnTo>
                    <a:lnTo>
                      <a:pt x="174" y="250"/>
                    </a:lnTo>
                    <a:lnTo>
                      <a:pt x="172" y="260"/>
                    </a:lnTo>
                    <a:lnTo>
                      <a:pt x="172" y="266"/>
                    </a:lnTo>
                    <a:lnTo>
                      <a:pt x="174" y="270"/>
                    </a:lnTo>
                    <a:lnTo>
                      <a:pt x="174" y="270"/>
                    </a:lnTo>
                    <a:lnTo>
                      <a:pt x="180" y="276"/>
                    </a:lnTo>
                    <a:lnTo>
                      <a:pt x="178" y="282"/>
                    </a:lnTo>
                    <a:lnTo>
                      <a:pt x="174" y="284"/>
                    </a:lnTo>
                    <a:lnTo>
                      <a:pt x="168" y="284"/>
                    </a:lnTo>
                    <a:lnTo>
                      <a:pt x="168" y="284"/>
                    </a:lnTo>
                    <a:lnTo>
                      <a:pt x="164" y="282"/>
                    </a:lnTo>
                    <a:lnTo>
                      <a:pt x="160" y="284"/>
                    </a:lnTo>
                    <a:lnTo>
                      <a:pt x="152" y="292"/>
                    </a:lnTo>
                    <a:lnTo>
                      <a:pt x="152" y="292"/>
                    </a:lnTo>
                    <a:lnTo>
                      <a:pt x="144" y="298"/>
                    </a:lnTo>
                    <a:lnTo>
                      <a:pt x="140" y="300"/>
                    </a:lnTo>
                    <a:lnTo>
                      <a:pt x="138" y="298"/>
                    </a:lnTo>
                    <a:lnTo>
                      <a:pt x="134" y="300"/>
                    </a:lnTo>
                    <a:lnTo>
                      <a:pt x="134" y="300"/>
                    </a:lnTo>
                    <a:lnTo>
                      <a:pt x="134" y="302"/>
                    </a:lnTo>
                    <a:lnTo>
                      <a:pt x="136" y="304"/>
                    </a:lnTo>
                    <a:lnTo>
                      <a:pt x="140" y="308"/>
                    </a:lnTo>
                    <a:lnTo>
                      <a:pt x="146" y="312"/>
                    </a:lnTo>
                    <a:lnTo>
                      <a:pt x="146" y="314"/>
                    </a:lnTo>
                    <a:lnTo>
                      <a:pt x="146" y="316"/>
                    </a:lnTo>
                    <a:lnTo>
                      <a:pt x="146" y="316"/>
                    </a:lnTo>
                    <a:lnTo>
                      <a:pt x="144" y="316"/>
                    </a:lnTo>
                    <a:lnTo>
                      <a:pt x="142" y="316"/>
                    </a:lnTo>
                    <a:lnTo>
                      <a:pt x="140" y="312"/>
                    </a:lnTo>
                    <a:lnTo>
                      <a:pt x="136" y="310"/>
                    </a:lnTo>
                    <a:lnTo>
                      <a:pt x="132" y="310"/>
                    </a:lnTo>
                    <a:lnTo>
                      <a:pt x="130" y="312"/>
                    </a:lnTo>
                    <a:lnTo>
                      <a:pt x="130" y="312"/>
                    </a:lnTo>
                    <a:lnTo>
                      <a:pt x="120" y="316"/>
                    </a:lnTo>
                    <a:lnTo>
                      <a:pt x="114" y="318"/>
                    </a:lnTo>
                    <a:lnTo>
                      <a:pt x="112" y="320"/>
                    </a:lnTo>
                    <a:lnTo>
                      <a:pt x="108" y="324"/>
                    </a:lnTo>
                    <a:lnTo>
                      <a:pt x="108" y="32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5" name="Venezuela">
                <a:extLst>
                  <a:ext uri="{FF2B5EF4-FFF2-40B4-BE49-F238E27FC236}">
                    <a16:creationId xmlns:a16="http://schemas.microsoft.com/office/drawing/2014/main" id="{2A8DD263-7D9D-4D02-8E5E-03EFB541D867}"/>
                  </a:ext>
                </a:extLst>
              </p:cNvPr>
              <p:cNvSpPr>
                <a:spLocks/>
              </p:cNvSpPr>
              <p:nvPr/>
            </p:nvSpPr>
            <p:spPr bwMode="auto">
              <a:xfrm>
                <a:off x="1797037" y="2163005"/>
                <a:ext cx="408635" cy="434280"/>
              </a:xfrm>
              <a:custGeom>
                <a:avLst/>
                <a:gdLst/>
                <a:ahLst/>
                <a:cxnLst>
                  <a:cxn ang="0">
                    <a:pos x="266" y="94"/>
                  </a:cxn>
                  <a:cxn ang="0">
                    <a:pos x="270" y="84"/>
                  </a:cxn>
                  <a:cxn ang="0">
                    <a:pos x="266" y="80"/>
                  </a:cxn>
                  <a:cxn ang="0">
                    <a:pos x="262" y="70"/>
                  </a:cxn>
                  <a:cxn ang="0">
                    <a:pos x="236" y="56"/>
                  </a:cxn>
                  <a:cxn ang="0">
                    <a:pos x="226" y="40"/>
                  </a:cxn>
                  <a:cxn ang="0">
                    <a:pos x="242" y="36"/>
                  </a:cxn>
                  <a:cxn ang="0">
                    <a:pos x="226" y="32"/>
                  </a:cxn>
                  <a:cxn ang="0">
                    <a:pos x="202" y="34"/>
                  </a:cxn>
                  <a:cxn ang="0">
                    <a:pos x="204" y="42"/>
                  </a:cxn>
                  <a:cxn ang="0">
                    <a:pos x="166" y="44"/>
                  </a:cxn>
                  <a:cxn ang="0">
                    <a:pos x="148" y="36"/>
                  </a:cxn>
                  <a:cxn ang="0">
                    <a:pos x="116" y="30"/>
                  </a:cxn>
                  <a:cxn ang="0">
                    <a:pos x="106" y="18"/>
                  </a:cxn>
                  <a:cxn ang="0">
                    <a:pos x="86" y="12"/>
                  </a:cxn>
                  <a:cxn ang="0">
                    <a:pos x="74" y="6"/>
                  </a:cxn>
                  <a:cxn ang="0">
                    <a:pos x="84" y="12"/>
                  </a:cxn>
                  <a:cxn ang="0">
                    <a:pos x="78" y="16"/>
                  </a:cxn>
                  <a:cxn ang="0">
                    <a:pos x="54" y="32"/>
                  </a:cxn>
                  <a:cxn ang="0">
                    <a:pos x="48" y="46"/>
                  </a:cxn>
                  <a:cxn ang="0">
                    <a:pos x="54" y="54"/>
                  </a:cxn>
                  <a:cxn ang="0">
                    <a:pos x="42" y="76"/>
                  </a:cxn>
                  <a:cxn ang="0">
                    <a:pos x="30" y="64"/>
                  </a:cxn>
                  <a:cxn ang="0">
                    <a:pos x="40" y="50"/>
                  </a:cxn>
                  <a:cxn ang="0">
                    <a:pos x="46" y="38"/>
                  </a:cxn>
                  <a:cxn ang="0">
                    <a:pos x="40" y="18"/>
                  </a:cxn>
                  <a:cxn ang="0">
                    <a:pos x="48" y="10"/>
                  </a:cxn>
                  <a:cxn ang="0">
                    <a:pos x="14" y="46"/>
                  </a:cxn>
                  <a:cxn ang="0">
                    <a:pos x="2" y="74"/>
                  </a:cxn>
                  <a:cxn ang="0">
                    <a:pos x="6" y="82"/>
                  </a:cxn>
                  <a:cxn ang="0">
                    <a:pos x="12" y="90"/>
                  </a:cxn>
                  <a:cxn ang="0">
                    <a:pos x="16" y="124"/>
                  </a:cxn>
                  <a:cxn ang="0">
                    <a:pos x="42" y="140"/>
                  </a:cxn>
                  <a:cxn ang="0">
                    <a:pos x="68" y="144"/>
                  </a:cxn>
                  <a:cxn ang="0">
                    <a:pos x="100" y="160"/>
                  </a:cxn>
                  <a:cxn ang="0">
                    <a:pos x="116" y="162"/>
                  </a:cxn>
                  <a:cxn ang="0">
                    <a:pos x="112" y="174"/>
                  </a:cxn>
                  <a:cxn ang="0">
                    <a:pos x="108" y="196"/>
                  </a:cxn>
                  <a:cxn ang="0">
                    <a:pos x="120" y="220"/>
                  </a:cxn>
                  <a:cxn ang="0">
                    <a:pos x="118" y="246"/>
                  </a:cxn>
                  <a:cxn ang="0">
                    <a:pos x="132" y="290"/>
                  </a:cxn>
                  <a:cxn ang="0">
                    <a:pos x="152" y="298"/>
                  </a:cxn>
                  <a:cxn ang="0">
                    <a:pos x="170" y="292"/>
                  </a:cxn>
                  <a:cxn ang="0">
                    <a:pos x="186" y="280"/>
                  </a:cxn>
                  <a:cxn ang="0">
                    <a:pos x="194" y="266"/>
                  </a:cxn>
                  <a:cxn ang="0">
                    <a:pos x="202" y="252"/>
                  </a:cxn>
                  <a:cxn ang="0">
                    <a:pos x="190" y="228"/>
                  </a:cxn>
                  <a:cxn ang="0">
                    <a:pos x="180" y="208"/>
                  </a:cxn>
                  <a:cxn ang="0">
                    <a:pos x="208" y="212"/>
                  </a:cxn>
                  <a:cxn ang="0">
                    <a:pos x="232" y="212"/>
                  </a:cxn>
                  <a:cxn ang="0">
                    <a:pos x="236" y="208"/>
                  </a:cxn>
                  <a:cxn ang="0">
                    <a:pos x="260" y="194"/>
                  </a:cxn>
                  <a:cxn ang="0">
                    <a:pos x="256" y="162"/>
                  </a:cxn>
                  <a:cxn ang="0">
                    <a:pos x="260" y="144"/>
                  </a:cxn>
                  <a:cxn ang="0">
                    <a:pos x="274" y="130"/>
                  </a:cxn>
                  <a:cxn ang="0">
                    <a:pos x="264" y="124"/>
                  </a:cxn>
                  <a:cxn ang="0">
                    <a:pos x="268" y="112"/>
                  </a:cxn>
                  <a:cxn ang="0">
                    <a:pos x="284" y="106"/>
                  </a:cxn>
                </a:cxnLst>
                <a:rect l="0" t="0" r="r" b="b"/>
                <a:pathLst>
                  <a:path w="284" h="298">
                    <a:moveTo>
                      <a:pt x="284" y="100"/>
                    </a:moveTo>
                    <a:lnTo>
                      <a:pt x="284" y="100"/>
                    </a:lnTo>
                    <a:lnTo>
                      <a:pt x="278" y="92"/>
                    </a:lnTo>
                    <a:lnTo>
                      <a:pt x="274" y="92"/>
                    </a:lnTo>
                    <a:lnTo>
                      <a:pt x="270" y="94"/>
                    </a:lnTo>
                    <a:lnTo>
                      <a:pt x="266" y="94"/>
                    </a:lnTo>
                    <a:lnTo>
                      <a:pt x="260" y="92"/>
                    </a:lnTo>
                    <a:lnTo>
                      <a:pt x="260" y="92"/>
                    </a:lnTo>
                    <a:lnTo>
                      <a:pt x="268" y="92"/>
                    </a:lnTo>
                    <a:lnTo>
                      <a:pt x="270" y="90"/>
                    </a:lnTo>
                    <a:lnTo>
                      <a:pt x="272" y="88"/>
                    </a:lnTo>
                    <a:lnTo>
                      <a:pt x="270" y="84"/>
                    </a:lnTo>
                    <a:lnTo>
                      <a:pt x="270" y="84"/>
                    </a:lnTo>
                    <a:lnTo>
                      <a:pt x="270" y="82"/>
                    </a:lnTo>
                    <a:lnTo>
                      <a:pt x="268" y="82"/>
                    </a:lnTo>
                    <a:lnTo>
                      <a:pt x="266" y="82"/>
                    </a:lnTo>
                    <a:lnTo>
                      <a:pt x="266" y="80"/>
                    </a:lnTo>
                    <a:lnTo>
                      <a:pt x="266" y="80"/>
                    </a:lnTo>
                    <a:lnTo>
                      <a:pt x="268" y="80"/>
                    </a:lnTo>
                    <a:lnTo>
                      <a:pt x="266" y="78"/>
                    </a:lnTo>
                    <a:lnTo>
                      <a:pt x="264" y="78"/>
                    </a:lnTo>
                    <a:lnTo>
                      <a:pt x="264" y="76"/>
                    </a:lnTo>
                    <a:lnTo>
                      <a:pt x="264" y="76"/>
                    </a:lnTo>
                    <a:lnTo>
                      <a:pt x="262" y="70"/>
                    </a:lnTo>
                    <a:lnTo>
                      <a:pt x="258" y="66"/>
                    </a:lnTo>
                    <a:lnTo>
                      <a:pt x="250" y="60"/>
                    </a:lnTo>
                    <a:lnTo>
                      <a:pt x="250" y="60"/>
                    </a:lnTo>
                    <a:lnTo>
                      <a:pt x="244" y="54"/>
                    </a:lnTo>
                    <a:lnTo>
                      <a:pt x="240" y="54"/>
                    </a:lnTo>
                    <a:lnTo>
                      <a:pt x="236" y="56"/>
                    </a:lnTo>
                    <a:lnTo>
                      <a:pt x="236" y="56"/>
                    </a:lnTo>
                    <a:lnTo>
                      <a:pt x="232" y="48"/>
                    </a:lnTo>
                    <a:lnTo>
                      <a:pt x="230" y="42"/>
                    </a:lnTo>
                    <a:lnTo>
                      <a:pt x="228" y="40"/>
                    </a:lnTo>
                    <a:lnTo>
                      <a:pt x="226" y="40"/>
                    </a:lnTo>
                    <a:lnTo>
                      <a:pt x="226" y="40"/>
                    </a:lnTo>
                    <a:lnTo>
                      <a:pt x="222" y="40"/>
                    </a:lnTo>
                    <a:lnTo>
                      <a:pt x="220" y="40"/>
                    </a:lnTo>
                    <a:lnTo>
                      <a:pt x="222" y="38"/>
                    </a:lnTo>
                    <a:lnTo>
                      <a:pt x="228" y="38"/>
                    </a:lnTo>
                    <a:lnTo>
                      <a:pt x="228" y="38"/>
                    </a:lnTo>
                    <a:lnTo>
                      <a:pt x="242" y="36"/>
                    </a:lnTo>
                    <a:lnTo>
                      <a:pt x="246" y="36"/>
                    </a:lnTo>
                    <a:lnTo>
                      <a:pt x="248" y="34"/>
                    </a:lnTo>
                    <a:lnTo>
                      <a:pt x="248" y="34"/>
                    </a:lnTo>
                    <a:lnTo>
                      <a:pt x="232" y="34"/>
                    </a:lnTo>
                    <a:lnTo>
                      <a:pt x="232" y="34"/>
                    </a:lnTo>
                    <a:lnTo>
                      <a:pt x="226" y="32"/>
                    </a:lnTo>
                    <a:lnTo>
                      <a:pt x="224" y="34"/>
                    </a:lnTo>
                    <a:lnTo>
                      <a:pt x="220" y="34"/>
                    </a:lnTo>
                    <a:lnTo>
                      <a:pt x="214" y="34"/>
                    </a:lnTo>
                    <a:lnTo>
                      <a:pt x="214" y="34"/>
                    </a:lnTo>
                    <a:lnTo>
                      <a:pt x="206" y="32"/>
                    </a:lnTo>
                    <a:lnTo>
                      <a:pt x="202" y="34"/>
                    </a:lnTo>
                    <a:lnTo>
                      <a:pt x="202" y="34"/>
                    </a:lnTo>
                    <a:lnTo>
                      <a:pt x="204" y="34"/>
                    </a:lnTo>
                    <a:lnTo>
                      <a:pt x="212" y="36"/>
                    </a:lnTo>
                    <a:lnTo>
                      <a:pt x="212" y="36"/>
                    </a:lnTo>
                    <a:lnTo>
                      <a:pt x="206" y="38"/>
                    </a:lnTo>
                    <a:lnTo>
                      <a:pt x="204" y="42"/>
                    </a:lnTo>
                    <a:lnTo>
                      <a:pt x="202" y="44"/>
                    </a:lnTo>
                    <a:lnTo>
                      <a:pt x="192" y="46"/>
                    </a:lnTo>
                    <a:lnTo>
                      <a:pt x="192" y="46"/>
                    </a:lnTo>
                    <a:lnTo>
                      <a:pt x="178" y="48"/>
                    </a:lnTo>
                    <a:lnTo>
                      <a:pt x="170" y="46"/>
                    </a:lnTo>
                    <a:lnTo>
                      <a:pt x="166" y="44"/>
                    </a:lnTo>
                    <a:lnTo>
                      <a:pt x="166" y="40"/>
                    </a:lnTo>
                    <a:lnTo>
                      <a:pt x="166" y="40"/>
                    </a:lnTo>
                    <a:lnTo>
                      <a:pt x="166" y="40"/>
                    </a:lnTo>
                    <a:lnTo>
                      <a:pt x="166" y="38"/>
                    </a:lnTo>
                    <a:lnTo>
                      <a:pt x="160" y="36"/>
                    </a:lnTo>
                    <a:lnTo>
                      <a:pt x="148" y="36"/>
                    </a:lnTo>
                    <a:lnTo>
                      <a:pt x="136" y="36"/>
                    </a:lnTo>
                    <a:lnTo>
                      <a:pt x="136" y="36"/>
                    </a:lnTo>
                    <a:lnTo>
                      <a:pt x="124" y="38"/>
                    </a:lnTo>
                    <a:lnTo>
                      <a:pt x="116" y="36"/>
                    </a:lnTo>
                    <a:lnTo>
                      <a:pt x="114" y="32"/>
                    </a:lnTo>
                    <a:lnTo>
                      <a:pt x="116" y="30"/>
                    </a:lnTo>
                    <a:lnTo>
                      <a:pt x="116" y="30"/>
                    </a:lnTo>
                    <a:lnTo>
                      <a:pt x="118" y="28"/>
                    </a:lnTo>
                    <a:lnTo>
                      <a:pt x="116" y="24"/>
                    </a:lnTo>
                    <a:lnTo>
                      <a:pt x="108" y="18"/>
                    </a:lnTo>
                    <a:lnTo>
                      <a:pt x="108" y="18"/>
                    </a:lnTo>
                    <a:lnTo>
                      <a:pt x="106" y="18"/>
                    </a:lnTo>
                    <a:lnTo>
                      <a:pt x="104" y="18"/>
                    </a:lnTo>
                    <a:lnTo>
                      <a:pt x="102" y="18"/>
                    </a:lnTo>
                    <a:lnTo>
                      <a:pt x="98" y="16"/>
                    </a:lnTo>
                    <a:lnTo>
                      <a:pt x="98" y="16"/>
                    </a:lnTo>
                    <a:lnTo>
                      <a:pt x="88" y="14"/>
                    </a:lnTo>
                    <a:lnTo>
                      <a:pt x="86" y="12"/>
                    </a:lnTo>
                    <a:lnTo>
                      <a:pt x="86" y="8"/>
                    </a:lnTo>
                    <a:lnTo>
                      <a:pt x="86" y="8"/>
                    </a:lnTo>
                    <a:lnTo>
                      <a:pt x="84" y="2"/>
                    </a:lnTo>
                    <a:lnTo>
                      <a:pt x="80" y="0"/>
                    </a:lnTo>
                    <a:lnTo>
                      <a:pt x="76" y="2"/>
                    </a:lnTo>
                    <a:lnTo>
                      <a:pt x="74" y="6"/>
                    </a:lnTo>
                    <a:lnTo>
                      <a:pt x="74" y="6"/>
                    </a:lnTo>
                    <a:lnTo>
                      <a:pt x="74" y="12"/>
                    </a:lnTo>
                    <a:lnTo>
                      <a:pt x="76" y="12"/>
                    </a:lnTo>
                    <a:lnTo>
                      <a:pt x="80" y="12"/>
                    </a:lnTo>
                    <a:lnTo>
                      <a:pt x="80" y="12"/>
                    </a:lnTo>
                    <a:lnTo>
                      <a:pt x="84" y="12"/>
                    </a:lnTo>
                    <a:lnTo>
                      <a:pt x="84" y="14"/>
                    </a:lnTo>
                    <a:lnTo>
                      <a:pt x="84" y="16"/>
                    </a:lnTo>
                    <a:lnTo>
                      <a:pt x="80" y="16"/>
                    </a:lnTo>
                    <a:lnTo>
                      <a:pt x="80" y="16"/>
                    </a:lnTo>
                    <a:lnTo>
                      <a:pt x="78" y="16"/>
                    </a:lnTo>
                    <a:lnTo>
                      <a:pt x="78" y="16"/>
                    </a:lnTo>
                    <a:lnTo>
                      <a:pt x="76" y="20"/>
                    </a:lnTo>
                    <a:lnTo>
                      <a:pt x="72" y="22"/>
                    </a:lnTo>
                    <a:lnTo>
                      <a:pt x="72" y="22"/>
                    </a:lnTo>
                    <a:lnTo>
                      <a:pt x="62" y="24"/>
                    </a:lnTo>
                    <a:lnTo>
                      <a:pt x="54" y="32"/>
                    </a:lnTo>
                    <a:lnTo>
                      <a:pt x="54" y="32"/>
                    </a:lnTo>
                    <a:lnTo>
                      <a:pt x="52" y="36"/>
                    </a:lnTo>
                    <a:lnTo>
                      <a:pt x="50" y="40"/>
                    </a:lnTo>
                    <a:lnTo>
                      <a:pt x="50" y="42"/>
                    </a:lnTo>
                    <a:lnTo>
                      <a:pt x="50" y="44"/>
                    </a:lnTo>
                    <a:lnTo>
                      <a:pt x="50" y="44"/>
                    </a:lnTo>
                    <a:lnTo>
                      <a:pt x="48" y="46"/>
                    </a:lnTo>
                    <a:lnTo>
                      <a:pt x="50" y="48"/>
                    </a:lnTo>
                    <a:lnTo>
                      <a:pt x="52" y="48"/>
                    </a:lnTo>
                    <a:lnTo>
                      <a:pt x="52" y="52"/>
                    </a:lnTo>
                    <a:lnTo>
                      <a:pt x="52" y="52"/>
                    </a:lnTo>
                    <a:lnTo>
                      <a:pt x="54" y="52"/>
                    </a:lnTo>
                    <a:lnTo>
                      <a:pt x="54" y="54"/>
                    </a:lnTo>
                    <a:lnTo>
                      <a:pt x="56" y="62"/>
                    </a:lnTo>
                    <a:lnTo>
                      <a:pt x="56" y="70"/>
                    </a:lnTo>
                    <a:lnTo>
                      <a:pt x="56" y="70"/>
                    </a:lnTo>
                    <a:lnTo>
                      <a:pt x="54" y="74"/>
                    </a:lnTo>
                    <a:lnTo>
                      <a:pt x="48" y="76"/>
                    </a:lnTo>
                    <a:lnTo>
                      <a:pt x="42" y="76"/>
                    </a:lnTo>
                    <a:lnTo>
                      <a:pt x="40" y="74"/>
                    </a:lnTo>
                    <a:lnTo>
                      <a:pt x="40" y="72"/>
                    </a:lnTo>
                    <a:lnTo>
                      <a:pt x="40" y="72"/>
                    </a:lnTo>
                    <a:lnTo>
                      <a:pt x="38" y="68"/>
                    </a:lnTo>
                    <a:lnTo>
                      <a:pt x="34" y="66"/>
                    </a:lnTo>
                    <a:lnTo>
                      <a:pt x="30" y="64"/>
                    </a:lnTo>
                    <a:lnTo>
                      <a:pt x="30" y="62"/>
                    </a:lnTo>
                    <a:lnTo>
                      <a:pt x="30" y="58"/>
                    </a:lnTo>
                    <a:lnTo>
                      <a:pt x="30" y="58"/>
                    </a:lnTo>
                    <a:lnTo>
                      <a:pt x="32" y="56"/>
                    </a:lnTo>
                    <a:lnTo>
                      <a:pt x="34" y="54"/>
                    </a:lnTo>
                    <a:lnTo>
                      <a:pt x="40" y="50"/>
                    </a:lnTo>
                    <a:lnTo>
                      <a:pt x="44" y="46"/>
                    </a:lnTo>
                    <a:lnTo>
                      <a:pt x="46" y="44"/>
                    </a:lnTo>
                    <a:lnTo>
                      <a:pt x="44" y="42"/>
                    </a:lnTo>
                    <a:lnTo>
                      <a:pt x="44" y="42"/>
                    </a:lnTo>
                    <a:lnTo>
                      <a:pt x="42" y="38"/>
                    </a:lnTo>
                    <a:lnTo>
                      <a:pt x="46" y="38"/>
                    </a:lnTo>
                    <a:lnTo>
                      <a:pt x="48" y="38"/>
                    </a:lnTo>
                    <a:lnTo>
                      <a:pt x="46" y="32"/>
                    </a:lnTo>
                    <a:lnTo>
                      <a:pt x="46" y="32"/>
                    </a:lnTo>
                    <a:lnTo>
                      <a:pt x="40" y="24"/>
                    </a:lnTo>
                    <a:lnTo>
                      <a:pt x="38" y="20"/>
                    </a:lnTo>
                    <a:lnTo>
                      <a:pt x="40" y="18"/>
                    </a:lnTo>
                    <a:lnTo>
                      <a:pt x="42" y="16"/>
                    </a:lnTo>
                    <a:lnTo>
                      <a:pt x="42" y="16"/>
                    </a:lnTo>
                    <a:lnTo>
                      <a:pt x="48" y="12"/>
                    </a:lnTo>
                    <a:lnTo>
                      <a:pt x="48" y="12"/>
                    </a:lnTo>
                    <a:lnTo>
                      <a:pt x="48" y="10"/>
                    </a:lnTo>
                    <a:lnTo>
                      <a:pt x="48" y="10"/>
                    </a:lnTo>
                    <a:lnTo>
                      <a:pt x="34" y="18"/>
                    </a:lnTo>
                    <a:lnTo>
                      <a:pt x="22" y="40"/>
                    </a:lnTo>
                    <a:lnTo>
                      <a:pt x="22" y="40"/>
                    </a:lnTo>
                    <a:lnTo>
                      <a:pt x="20" y="40"/>
                    </a:lnTo>
                    <a:lnTo>
                      <a:pt x="14" y="46"/>
                    </a:lnTo>
                    <a:lnTo>
                      <a:pt x="14" y="46"/>
                    </a:lnTo>
                    <a:lnTo>
                      <a:pt x="12" y="52"/>
                    </a:lnTo>
                    <a:lnTo>
                      <a:pt x="12" y="54"/>
                    </a:lnTo>
                    <a:lnTo>
                      <a:pt x="12" y="58"/>
                    </a:lnTo>
                    <a:lnTo>
                      <a:pt x="10" y="62"/>
                    </a:lnTo>
                    <a:lnTo>
                      <a:pt x="10" y="62"/>
                    </a:lnTo>
                    <a:lnTo>
                      <a:pt x="2" y="74"/>
                    </a:lnTo>
                    <a:lnTo>
                      <a:pt x="0" y="80"/>
                    </a:lnTo>
                    <a:lnTo>
                      <a:pt x="0" y="80"/>
                    </a:lnTo>
                    <a:lnTo>
                      <a:pt x="0" y="80"/>
                    </a:lnTo>
                    <a:lnTo>
                      <a:pt x="2" y="80"/>
                    </a:lnTo>
                    <a:lnTo>
                      <a:pt x="4" y="80"/>
                    </a:lnTo>
                    <a:lnTo>
                      <a:pt x="6" y="82"/>
                    </a:lnTo>
                    <a:lnTo>
                      <a:pt x="6" y="82"/>
                    </a:lnTo>
                    <a:lnTo>
                      <a:pt x="8" y="84"/>
                    </a:lnTo>
                    <a:lnTo>
                      <a:pt x="10" y="82"/>
                    </a:lnTo>
                    <a:lnTo>
                      <a:pt x="12" y="84"/>
                    </a:lnTo>
                    <a:lnTo>
                      <a:pt x="12" y="90"/>
                    </a:lnTo>
                    <a:lnTo>
                      <a:pt x="12" y="90"/>
                    </a:lnTo>
                    <a:lnTo>
                      <a:pt x="16" y="106"/>
                    </a:lnTo>
                    <a:lnTo>
                      <a:pt x="16" y="112"/>
                    </a:lnTo>
                    <a:lnTo>
                      <a:pt x="16" y="118"/>
                    </a:lnTo>
                    <a:lnTo>
                      <a:pt x="16" y="118"/>
                    </a:lnTo>
                    <a:lnTo>
                      <a:pt x="16" y="120"/>
                    </a:lnTo>
                    <a:lnTo>
                      <a:pt x="16" y="124"/>
                    </a:lnTo>
                    <a:lnTo>
                      <a:pt x="22" y="128"/>
                    </a:lnTo>
                    <a:lnTo>
                      <a:pt x="28" y="132"/>
                    </a:lnTo>
                    <a:lnTo>
                      <a:pt x="34" y="136"/>
                    </a:lnTo>
                    <a:lnTo>
                      <a:pt x="34" y="136"/>
                    </a:lnTo>
                    <a:lnTo>
                      <a:pt x="38" y="138"/>
                    </a:lnTo>
                    <a:lnTo>
                      <a:pt x="42" y="140"/>
                    </a:lnTo>
                    <a:lnTo>
                      <a:pt x="48" y="138"/>
                    </a:lnTo>
                    <a:lnTo>
                      <a:pt x="54" y="136"/>
                    </a:lnTo>
                    <a:lnTo>
                      <a:pt x="58" y="138"/>
                    </a:lnTo>
                    <a:lnTo>
                      <a:pt x="62" y="140"/>
                    </a:lnTo>
                    <a:lnTo>
                      <a:pt x="62" y="140"/>
                    </a:lnTo>
                    <a:lnTo>
                      <a:pt x="68" y="144"/>
                    </a:lnTo>
                    <a:lnTo>
                      <a:pt x="72" y="144"/>
                    </a:lnTo>
                    <a:lnTo>
                      <a:pt x="78" y="152"/>
                    </a:lnTo>
                    <a:lnTo>
                      <a:pt x="78" y="152"/>
                    </a:lnTo>
                    <a:lnTo>
                      <a:pt x="86" y="158"/>
                    </a:lnTo>
                    <a:lnTo>
                      <a:pt x="92" y="160"/>
                    </a:lnTo>
                    <a:lnTo>
                      <a:pt x="100" y="160"/>
                    </a:lnTo>
                    <a:lnTo>
                      <a:pt x="110" y="156"/>
                    </a:lnTo>
                    <a:lnTo>
                      <a:pt x="110" y="156"/>
                    </a:lnTo>
                    <a:lnTo>
                      <a:pt x="116" y="156"/>
                    </a:lnTo>
                    <a:lnTo>
                      <a:pt x="118" y="156"/>
                    </a:lnTo>
                    <a:lnTo>
                      <a:pt x="118" y="158"/>
                    </a:lnTo>
                    <a:lnTo>
                      <a:pt x="116" y="162"/>
                    </a:lnTo>
                    <a:lnTo>
                      <a:pt x="116" y="162"/>
                    </a:lnTo>
                    <a:lnTo>
                      <a:pt x="114" y="166"/>
                    </a:lnTo>
                    <a:lnTo>
                      <a:pt x="114" y="168"/>
                    </a:lnTo>
                    <a:lnTo>
                      <a:pt x="114" y="172"/>
                    </a:lnTo>
                    <a:lnTo>
                      <a:pt x="112" y="174"/>
                    </a:lnTo>
                    <a:lnTo>
                      <a:pt x="112" y="174"/>
                    </a:lnTo>
                    <a:lnTo>
                      <a:pt x="110" y="176"/>
                    </a:lnTo>
                    <a:lnTo>
                      <a:pt x="112" y="180"/>
                    </a:lnTo>
                    <a:lnTo>
                      <a:pt x="112" y="184"/>
                    </a:lnTo>
                    <a:lnTo>
                      <a:pt x="110" y="190"/>
                    </a:lnTo>
                    <a:lnTo>
                      <a:pt x="110" y="190"/>
                    </a:lnTo>
                    <a:lnTo>
                      <a:pt x="108" y="196"/>
                    </a:lnTo>
                    <a:lnTo>
                      <a:pt x="110" y="200"/>
                    </a:lnTo>
                    <a:lnTo>
                      <a:pt x="110" y="208"/>
                    </a:lnTo>
                    <a:lnTo>
                      <a:pt x="112" y="214"/>
                    </a:lnTo>
                    <a:lnTo>
                      <a:pt x="118" y="214"/>
                    </a:lnTo>
                    <a:lnTo>
                      <a:pt x="118" y="214"/>
                    </a:lnTo>
                    <a:lnTo>
                      <a:pt x="120" y="220"/>
                    </a:lnTo>
                    <a:lnTo>
                      <a:pt x="120" y="226"/>
                    </a:lnTo>
                    <a:lnTo>
                      <a:pt x="118" y="232"/>
                    </a:lnTo>
                    <a:lnTo>
                      <a:pt x="112" y="244"/>
                    </a:lnTo>
                    <a:lnTo>
                      <a:pt x="112" y="244"/>
                    </a:lnTo>
                    <a:lnTo>
                      <a:pt x="114" y="244"/>
                    </a:lnTo>
                    <a:lnTo>
                      <a:pt x="118" y="246"/>
                    </a:lnTo>
                    <a:lnTo>
                      <a:pt x="122" y="254"/>
                    </a:lnTo>
                    <a:lnTo>
                      <a:pt x="124" y="268"/>
                    </a:lnTo>
                    <a:lnTo>
                      <a:pt x="126" y="286"/>
                    </a:lnTo>
                    <a:lnTo>
                      <a:pt x="126" y="286"/>
                    </a:lnTo>
                    <a:lnTo>
                      <a:pt x="130" y="290"/>
                    </a:lnTo>
                    <a:lnTo>
                      <a:pt x="132" y="290"/>
                    </a:lnTo>
                    <a:lnTo>
                      <a:pt x="134" y="290"/>
                    </a:lnTo>
                    <a:lnTo>
                      <a:pt x="134" y="290"/>
                    </a:lnTo>
                    <a:lnTo>
                      <a:pt x="138" y="292"/>
                    </a:lnTo>
                    <a:lnTo>
                      <a:pt x="144" y="296"/>
                    </a:lnTo>
                    <a:lnTo>
                      <a:pt x="150" y="298"/>
                    </a:lnTo>
                    <a:lnTo>
                      <a:pt x="152" y="298"/>
                    </a:lnTo>
                    <a:lnTo>
                      <a:pt x="154" y="298"/>
                    </a:lnTo>
                    <a:lnTo>
                      <a:pt x="154" y="298"/>
                    </a:lnTo>
                    <a:lnTo>
                      <a:pt x="160" y="296"/>
                    </a:lnTo>
                    <a:lnTo>
                      <a:pt x="162" y="296"/>
                    </a:lnTo>
                    <a:lnTo>
                      <a:pt x="166" y="296"/>
                    </a:lnTo>
                    <a:lnTo>
                      <a:pt x="170" y="292"/>
                    </a:lnTo>
                    <a:lnTo>
                      <a:pt x="170" y="292"/>
                    </a:lnTo>
                    <a:lnTo>
                      <a:pt x="178" y="284"/>
                    </a:lnTo>
                    <a:lnTo>
                      <a:pt x="182" y="282"/>
                    </a:lnTo>
                    <a:lnTo>
                      <a:pt x="184" y="282"/>
                    </a:lnTo>
                    <a:lnTo>
                      <a:pt x="186" y="280"/>
                    </a:lnTo>
                    <a:lnTo>
                      <a:pt x="186" y="280"/>
                    </a:lnTo>
                    <a:lnTo>
                      <a:pt x="188" y="278"/>
                    </a:lnTo>
                    <a:lnTo>
                      <a:pt x="190" y="278"/>
                    </a:lnTo>
                    <a:lnTo>
                      <a:pt x="192" y="278"/>
                    </a:lnTo>
                    <a:lnTo>
                      <a:pt x="194" y="272"/>
                    </a:lnTo>
                    <a:lnTo>
                      <a:pt x="194" y="272"/>
                    </a:lnTo>
                    <a:lnTo>
                      <a:pt x="194" y="266"/>
                    </a:lnTo>
                    <a:lnTo>
                      <a:pt x="198" y="264"/>
                    </a:lnTo>
                    <a:lnTo>
                      <a:pt x="202" y="264"/>
                    </a:lnTo>
                    <a:lnTo>
                      <a:pt x="210" y="260"/>
                    </a:lnTo>
                    <a:lnTo>
                      <a:pt x="210" y="260"/>
                    </a:lnTo>
                    <a:lnTo>
                      <a:pt x="208" y="252"/>
                    </a:lnTo>
                    <a:lnTo>
                      <a:pt x="202" y="252"/>
                    </a:lnTo>
                    <a:lnTo>
                      <a:pt x="202" y="252"/>
                    </a:lnTo>
                    <a:lnTo>
                      <a:pt x="198" y="252"/>
                    </a:lnTo>
                    <a:lnTo>
                      <a:pt x="194" y="250"/>
                    </a:lnTo>
                    <a:lnTo>
                      <a:pt x="190" y="244"/>
                    </a:lnTo>
                    <a:lnTo>
                      <a:pt x="188" y="236"/>
                    </a:lnTo>
                    <a:lnTo>
                      <a:pt x="190" y="228"/>
                    </a:lnTo>
                    <a:lnTo>
                      <a:pt x="190" y="228"/>
                    </a:lnTo>
                    <a:lnTo>
                      <a:pt x="190" y="224"/>
                    </a:lnTo>
                    <a:lnTo>
                      <a:pt x="190" y="220"/>
                    </a:lnTo>
                    <a:lnTo>
                      <a:pt x="184" y="214"/>
                    </a:lnTo>
                    <a:lnTo>
                      <a:pt x="180" y="210"/>
                    </a:lnTo>
                    <a:lnTo>
                      <a:pt x="180" y="208"/>
                    </a:lnTo>
                    <a:lnTo>
                      <a:pt x="184" y="206"/>
                    </a:lnTo>
                    <a:lnTo>
                      <a:pt x="184" y="206"/>
                    </a:lnTo>
                    <a:lnTo>
                      <a:pt x="190" y="206"/>
                    </a:lnTo>
                    <a:lnTo>
                      <a:pt x="194" y="206"/>
                    </a:lnTo>
                    <a:lnTo>
                      <a:pt x="202" y="210"/>
                    </a:lnTo>
                    <a:lnTo>
                      <a:pt x="208" y="212"/>
                    </a:lnTo>
                    <a:lnTo>
                      <a:pt x="210" y="212"/>
                    </a:lnTo>
                    <a:lnTo>
                      <a:pt x="216" y="212"/>
                    </a:lnTo>
                    <a:lnTo>
                      <a:pt x="216" y="212"/>
                    </a:lnTo>
                    <a:lnTo>
                      <a:pt x="224" y="210"/>
                    </a:lnTo>
                    <a:lnTo>
                      <a:pt x="230" y="212"/>
                    </a:lnTo>
                    <a:lnTo>
                      <a:pt x="232" y="212"/>
                    </a:lnTo>
                    <a:lnTo>
                      <a:pt x="234" y="212"/>
                    </a:lnTo>
                    <a:lnTo>
                      <a:pt x="234" y="212"/>
                    </a:lnTo>
                    <a:lnTo>
                      <a:pt x="236" y="210"/>
                    </a:lnTo>
                    <a:lnTo>
                      <a:pt x="236" y="210"/>
                    </a:lnTo>
                    <a:lnTo>
                      <a:pt x="234" y="208"/>
                    </a:lnTo>
                    <a:lnTo>
                      <a:pt x="236" y="208"/>
                    </a:lnTo>
                    <a:lnTo>
                      <a:pt x="236" y="208"/>
                    </a:lnTo>
                    <a:lnTo>
                      <a:pt x="242" y="206"/>
                    </a:lnTo>
                    <a:lnTo>
                      <a:pt x="248" y="204"/>
                    </a:lnTo>
                    <a:lnTo>
                      <a:pt x="256" y="198"/>
                    </a:lnTo>
                    <a:lnTo>
                      <a:pt x="256" y="198"/>
                    </a:lnTo>
                    <a:lnTo>
                      <a:pt x="260" y="194"/>
                    </a:lnTo>
                    <a:lnTo>
                      <a:pt x="264" y="192"/>
                    </a:lnTo>
                    <a:lnTo>
                      <a:pt x="266" y="190"/>
                    </a:lnTo>
                    <a:lnTo>
                      <a:pt x="268" y="182"/>
                    </a:lnTo>
                    <a:lnTo>
                      <a:pt x="268" y="182"/>
                    </a:lnTo>
                    <a:lnTo>
                      <a:pt x="258" y="168"/>
                    </a:lnTo>
                    <a:lnTo>
                      <a:pt x="256" y="162"/>
                    </a:lnTo>
                    <a:lnTo>
                      <a:pt x="254" y="158"/>
                    </a:lnTo>
                    <a:lnTo>
                      <a:pt x="254" y="158"/>
                    </a:lnTo>
                    <a:lnTo>
                      <a:pt x="256" y="154"/>
                    </a:lnTo>
                    <a:lnTo>
                      <a:pt x="258" y="150"/>
                    </a:lnTo>
                    <a:lnTo>
                      <a:pt x="262" y="148"/>
                    </a:lnTo>
                    <a:lnTo>
                      <a:pt x="260" y="144"/>
                    </a:lnTo>
                    <a:lnTo>
                      <a:pt x="260" y="144"/>
                    </a:lnTo>
                    <a:lnTo>
                      <a:pt x="260" y="140"/>
                    </a:lnTo>
                    <a:lnTo>
                      <a:pt x="260" y="138"/>
                    </a:lnTo>
                    <a:lnTo>
                      <a:pt x="270" y="132"/>
                    </a:lnTo>
                    <a:lnTo>
                      <a:pt x="270" y="132"/>
                    </a:lnTo>
                    <a:lnTo>
                      <a:pt x="274" y="130"/>
                    </a:lnTo>
                    <a:lnTo>
                      <a:pt x="274" y="126"/>
                    </a:lnTo>
                    <a:lnTo>
                      <a:pt x="272" y="124"/>
                    </a:lnTo>
                    <a:lnTo>
                      <a:pt x="268" y="124"/>
                    </a:lnTo>
                    <a:lnTo>
                      <a:pt x="268" y="124"/>
                    </a:lnTo>
                    <a:lnTo>
                      <a:pt x="264" y="126"/>
                    </a:lnTo>
                    <a:lnTo>
                      <a:pt x="264" y="124"/>
                    </a:lnTo>
                    <a:lnTo>
                      <a:pt x="266" y="122"/>
                    </a:lnTo>
                    <a:lnTo>
                      <a:pt x="266" y="118"/>
                    </a:lnTo>
                    <a:lnTo>
                      <a:pt x="266" y="118"/>
                    </a:lnTo>
                    <a:lnTo>
                      <a:pt x="266" y="116"/>
                    </a:lnTo>
                    <a:lnTo>
                      <a:pt x="266" y="114"/>
                    </a:lnTo>
                    <a:lnTo>
                      <a:pt x="268" y="112"/>
                    </a:lnTo>
                    <a:lnTo>
                      <a:pt x="270" y="110"/>
                    </a:lnTo>
                    <a:lnTo>
                      <a:pt x="270" y="110"/>
                    </a:lnTo>
                    <a:lnTo>
                      <a:pt x="272" y="108"/>
                    </a:lnTo>
                    <a:lnTo>
                      <a:pt x="274" y="106"/>
                    </a:lnTo>
                    <a:lnTo>
                      <a:pt x="280" y="106"/>
                    </a:lnTo>
                    <a:lnTo>
                      <a:pt x="284" y="106"/>
                    </a:lnTo>
                    <a:lnTo>
                      <a:pt x="284" y="104"/>
                    </a:lnTo>
                    <a:lnTo>
                      <a:pt x="284" y="100"/>
                    </a:lnTo>
                    <a:lnTo>
                      <a:pt x="284" y="10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186" name="Freeform 19">
                <a:extLst>
                  <a:ext uri="{FF2B5EF4-FFF2-40B4-BE49-F238E27FC236}">
                    <a16:creationId xmlns:a16="http://schemas.microsoft.com/office/drawing/2014/main" id="{BD17DBD7-2E12-44E3-A946-7F9AF383733A}"/>
                  </a:ext>
                </a:extLst>
              </p:cNvPr>
              <p:cNvSpPr>
                <a:spLocks/>
              </p:cNvSpPr>
              <p:nvPr/>
            </p:nvSpPr>
            <p:spPr bwMode="auto">
              <a:xfrm>
                <a:off x="2379116" y="2411153"/>
                <a:ext cx="97841" cy="148647"/>
              </a:xfrm>
              <a:custGeom>
                <a:avLst/>
                <a:gdLst/>
                <a:ahLst/>
                <a:cxnLst>
                  <a:cxn ang="0">
                    <a:pos x="68" y="38"/>
                  </a:cxn>
                  <a:cxn ang="0">
                    <a:pos x="64" y="32"/>
                  </a:cxn>
                  <a:cxn ang="0">
                    <a:pos x="62" y="26"/>
                  </a:cxn>
                  <a:cxn ang="0">
                    <a:pos x="60" y="24"/>
                  </a:cxn>
                  <a:cxn ang="0">
                    <a:pos x="56" y="22"/>
                  </a:cxn>
                  <a:cxn ang="0">
                    <a:pos x="54" y="18"/>
                  </a:cxn>
                  <a:cxn ang="0">
                    <a:pos x="50" y="16"/>
                  </a:cxn>
                  <a:cxn ang="0">
                    <a:pos x="46" y="14"/>
                  </a:cxn>
                  <a:cxn ang="0">
                    <a:pos x="42" y="10"/>
                  </a:cxn>
                  <a:cxn ang="0">
                    <a:pos x="32" y="6"/>
                  </a:cxn>
                  <a:cxn ang="0">
                    <a:pos x="28" y="4"/>
                  </a:cxn>
                  <a:cxn ang="0">
                    <a:pos x="24" y="0"/>
                  </a:cxn>
                  <a:cxn ang="0">
                    <a:pos x="20" y="2"/>
                  </a:cxn>
                  <a:cxn ang="0">
                    <a:pos x="6" y="18"/>
                  </a:cxn>
                  <a:cxn ang="0">
                    <a:pos x="4" y="32"/>
                  </a:cxn>
                  <a:cxn ang="0">
                    <a:pos x="6" y="36"/>
                  </a:cxn>
                  <a:cxn ang="0">
                    <a:pos x="4" y="42"/>
                  </a:cxn>
                  <a:cxn ang="0">
                    <a:pos x="8" y="46"/>
                  </a:cxn>
                  <a:cxn ang="0">
                    <a:pos x="12" y="60"/>
                  </a:cxn>
                  <a:cxn ang="0">
                    <a:pos x="14" y="64"/>
                  </a:cxn>
                  <a:cxn ang="0">
                    <a:pos x="10" y="72"/>
                  </a:cxn>
                  <a:cxn ang="0">
                    <a:pos x="10" y="76"/>
                  </a:cxn>
                  <a:cxn ang="0">
                    <a:pos x="8" y="84"/>
                  </a:cxn>
                  <a:cxn ang="0">
                    <a:pos x="0" y="94"/>
                  </a:cxn>
                  <a:cxn ang="0">
                    <a:pos x="4" y="96"/>
                  </a:cxn>
                  <a:cxn ang="0">
                    <a:pos x="6" y="96"/>
                  </a:cxn>
                  <a:cxn ang="0">
                    <a:pos x="10" y="98"/>
                  </a:cxn>
                  <a:cxn ang="0">
                    <a:pos x="14" y="98"/>
                  </a:cxn>
                  <a:cxn ang="0">
                    <a:pos x="18" y="98"/>
                  </a:cxn>
                  <a:cxn ang="0">
                    <a:pos x="22" y="102"/>
                  </a:cxn>
                  <a:cxn ang="0">
                    <a:pos x="30" y="100"/>
                  </a:cxn>
                  <a:cxn ang="0">
                    <a:pos x="40" y="96"/>
                  </a:cxn>
                  <a:cxn ang="0">
                    <a:pos x="40" y="92"/>
                  </a:cxn>
                  <a:cxn ang="0">
                    <a:pos x="44" y="88"/>
                  </a:cxn>
                  <a:cxn ang="0">
                    <a:pos x="48" y="80"/>
                  </a:cxn>
                  <a:cxn ang="0">
                    <a:pos x="50" y="72"/>
                  </a:cxn>
                  <a:cxn ang="0">
                    <a:pos x="56" y="66"/>
                  </a:cxn>
                  <a:cxn ang="0">
                    <a:pos x="56" y="64"/>
                  </a:cxn>
                  <a:cxn ang="0">
                    <a:pos x="60" y="56"/>
                  </a:cxn>
                  <a:cxn ang="0">
                    <a:pos x="62" y="50"/>
                  </a:cxn>
                  <a:cxn ang="0">
                    <a:pos x="62" y="44"/>
                  </a:cxn>
                  <a:cxn ang="0">
                    <a:pos x="66" y="42"/>
                  </a:cxn>
                  <a:cxn ang="0">
                    <a:pos x="68" y="38"/>
                  </a:cxn>
                </a:cxnLst>
                <a:rect l="0" t="0" r="r" b="b"/>
                <a:pathLst>
                  <a:path w="68" h="102">
                    <a:moveTo>
                      <a:pt x="68" y="38"/>
                    </a:moveTo>
                    <a:lnTo>
                      <a:pt x="68" y="38"/>
                    </a:lnTo>
                    <a:lnTo>
                      <a:pt x="66" y="34"/>
                    </a:lnTo>
                    <a:lnTo>
                      <a:pt x="64" y="32"/>
                    </a:lnTo>
                    <a:lnTo>
                      <a:pt x="62" y="30"/>
                    </a:lnTo>
                    <a:lnTo>
                      <a:pt x="62" y="26"/>
                    </a:lnTo>
                    <a:lnTo>
                      <a:pt x="62" y="26"/>
                    </a:lnTo>
                    <a:lnTo>
                      <a:pt x="60" y="24"/>
                    </a:lnTo>
                    <a:lnTo>
                      <a:pt x="58" y="24"/>
                    </a:lnTo>
                    <a:lnTo>
                      <a:pt x="56" y="22"/>
                    </a:lnTo>
                    <a:lnTo>
                      <a:pt x="54" y="18"/>
                    </a:lnTo>
                    <a:lnTo>
                      <a:pt x="54" y="18"/>
                    </a:lnTo>
                    <a:lnTo>
                      <a:pt x="52" y="16"/>
                    </a:lnTo>
                    <a:lnTo>
                      <a:pt x="50" y="16"/>
                    </a:lnTo>
                    <a:lnTo>
                      <a:pt x="50" y="16"/>
                    </a:lnTo>
                    <a:lnTo>
                      <a:pt x="46" y="14"/>
                    </a:lnTo>
                    <a:lnTo>
                      <a:pt x="46" y="14"/>
                    </a:lnTo>
                    <a:lnTo>
                      <a:pt x="42" y="10"/>
                    </a:lnTo>
                    <a:lnTo>
                      <a:pt x="36" y="8"/>
                    </a:lnTo>
                    <a:lnTo>
                      <a:pt x="32" y="6"/>
                    </a:lnTo>
                    <a:lnTo>
                      <a:pt x="28" y="4"/>
                    </a:lnTo>
                    <a:lnTo>
                      <a:pt x="28" y="4"/>
                    </a:lnTo>
                    <a:lnTo>
                      <a:pt x="26" y="0"/>
                    </a:lnTo>
                    <a:lnTo>
                      <a:pt x="24" y="0"/>
                    </a:lnTo>
                    <a:lnTo>
                      <a:pt x="20" y="2"/>
                    </a:lnTo>
                    <a:lnTo>
                      <a:pt x="20" y="2"/>
                    </a:lnTo>
                    <a:lnTo>
                      <a:pt x="12" y="10"/>
                    </a:lnTo>
                    <a:lnTo>
                      <a:pt x="6" y="18"/>
                    </a:lnTo>
                    <a:lnTo>
                      <a:pt x="4" y="26"/>
                    </a:lnTo>
                    <a:lnTo>
                      <a:pt x="4" y="32"/>
                    </a:lnTo>
                    <a:lnTo>
                      <a:pt x="4" y="32"/>
                    </a:lnTo>
                    <a:lnTo>
                      <a:pt x="6" y="36"/>
                    </a:lnTo>
                    <a:lnTo>
                      <a:pt x="6" y="38"/>
                    </a:lnTo>
                    <a:lnTo>
                      <a:pt x="4" y="42"/>
                    </a:lnTo>
                    <a:lnTo>
                      <a:pt x="8" y="46"/>
                    </a:lnTo>
                    <a:lnTo>
                      <a:pt x="8" y="46"/>
                    </a:lnTo>
                    <a:lnTo>
                      <a:pt x="10" y="52"/>
                    </a:lnTo>
                    <a:lnTo>
                      <a:pt x="12" y="60"/>
                    </a:lnTo>
                    <a:lnTo>
                      <a:pt x="12" y="60"/>
                    </a:lnTo>
                    <a:lnTo>
                      <a:pt x="14" y="64"/>
                    </a:lnTo>
                    <a:lnTo>
                      <a:pt x="12" y="68"/>
                    </a:lnTo>
                    <a:lnTo>
                      <a:pt x="10" y="72"/>
                    </a:lnTo>
                    <a:lnTo>
                      <a:pt x="10" y="76"/>
                    </a:lnTo>
                    <a:lnTo>
                      <a:pt x="10" y="76"/>
                    </a:lnTo>
                    <a:lnTo>
                      <a:pt x="10" y="80"/>
                    </a:lnTo>
                    <a:lnTo>
                      <a:pt x="8" y="84"/>
                    </a:lnTo>
                    <a:lnTo>
                      <a:pt x="4" y="88"/>
                    </a:lnTo>
                    <a:lnTo>
                      <a:pt x="0" y="94"/>
                    </a:lnTo>
                    <a:lnTo>
                      <a:pt x="0" y="94"/>
                    </a:lnTo>
                    <a:lnTo>
                      <a:pt x="4" y="96"/>
                    </a:lnTo>
                    <a:lnTo>
                      <a:pt x="6" y="96"/>
                    </a:lnTo>
                    <a:lnTo>
                      <a:pt x="6" y="96"/>
                    </a:lnTo>
                    <a:lnTo>
                      <a:pt x="10" y="96"/>
                    </a:lnTo>
                    <a:lnTo>
                      <a:pt x="10" y="98"/>
                    </a:lnTo>
                    <a:lnTo>
                      <a:pt x="12" y="98"/>
                    </a:lnTo>
                    <a:lnTo>
                      <a:pt x="14" y="98"/>
                    </a:lnTo>
                    <a:lnTo>
                      <a:pt x="14" y="98"/>
                    </a:lnTo>
                    <a:lnTo>
                      <a:pt x="18" y="98"/>
                    </a:lnTo>
                    <a:lnTo>
                      <a:pt x="20" y="102"/>
                    </a:lnTo>
                    <a:lnTo>
                      <a:pt x="22" y="102"/>
                    </a:lnTo>
                    <a:lnTo>
                      <a:pt x="30" y="100"/>
                    </a:lnTo>
                    <a:lnTo>
                      <a:pt x="30" y="100"/>
                    </a:lnTo>
                    <a:lnTo>
                      <a:pt x="38" y="98"/>
                    </a:lnTo>
                    <a:lnTo>
                      <a:pt x="40" y="96"/>
                    </a:lnTo>
                    <a:lnTo>
                      <a:pt x="40" y="92"/>
                    </a:lnTo>
                    <a:lnTo>
                      <a:pt x="40" y="92"/>
                    </a:lnTo>
                    <a:lnTo>
                      <a:pt x="42" y="88"/>
                    </a:lnTo>
                    <a:lnTo>
                      <a:pt x="44" y="88"/>
                    </a:lnTo>
                    <a:lnTo>
                      <a:pt x="46" y="86"/>
                    </a:lnTo>
                    <a:lnTo>
                      <a:pt x="48" y="80"/>
                    </a:lnTo>
                    <a:lnTo>
                      <a:pt x="48" y="80"/>
                    </a:lnTo>
                    <a:lnTo>
                      <a:pt x="50" y="72"/>
                    </a:lnTo>
                    <a:lnTo>
                      <a:pt x="54" y="68"/>
                    </a:lnTo>
                    <a:lnTo>
                      <a:pt x="56" y="66"/>
                    </a:lnTo>
                    <a:lnTo>
                      <a:pt x="56" y="64"/>
                    </a:lnTo>
                    <a:lnTo>
                      <a:pt x="56" y="64"/>
                    </a:lnTo>
                    <a:lnTo>
                      <a:pt x="58" y="58"/>
                    </a:lnTo>
                    <a:lnTo>
                      <a:pt x="60" y="56"/>
                    </a:lnTo>
                    <a:lnTo>
                      <a:pt x="62" y="54"/>
                    </a:lnTo>
                    <a:lnTo>
                      <a:pt x="62" y="50"/>
                    </a:lnTo>
                    <a:lnTo>
                      <a:pt x="62" y="50"/>
                    </a:lnTo>
                    <a:lnTo>
                      <a:pt x="62" y="44"/>
                    </a:lnTo>
                    <a:lnTo>
                      <a:pt x="64" y="44"/>
                    </a:lnTo>
                    <a:lnTo>
                      <a:pt x="66" y="42"/>
                    </a:lnTo>
                    <a:lnTo>
                      <a:pt x="68" y="38"/>
                    </a:lnTo>
                    <a:lnTo>
                      <a:pt x="68" y="3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87" name="Freeform 19">
                <a:extLst>
                  <a:ext uri="{FF2B5EF4-FFF2-40B4-BE49-F238E27FC236}">
                    <a16:creationId xmlns:a16="http://schemas.microsoft.com/office/drawing/2014/main" id="{4BB034E7-EE23-4B16-A6E2-CF82B3A021E2}"/>
                  </a:ext>
                </a:extLst>
              </p:cNvPr>
              <p:cNvSpPr>
                <a:spLocks/>
              </p:cNvSpPr>
              <p:nvPr/>
            </p:nvSpPr>
            <p:spPr bwMode="auto">
              <a:xfrm>
                <a:off x="2361069" y="2402004"/>
                <a:ext cx="97841" cy="148647"/>
              </a:xfrm>
              <a:custGeom>
                <a:avLst/>
                <a:gdLst/>
                <a:ahLst/>
                <a:cxnLst>
                  <a:cxn ang="0">
                    <a:pos x="68" y="38"/>
                  </a:cxn>
                  <a:cxn ang="0">
                    <a:pos x="64" y="32"/>
                  </a:cxn>
                  <a:cxn ang="0">
                    <a:pos x="62" y="26"/>
                  </a:cxn>
                  <a:cxn ang="0">
                    <a:pos x="60" y="24"/>
                  </a:cxn>
                  <a:cxn ang="0">
                    <a:pos x="56" y="22"/>
                  </a:cxn>
                  <a:cxn ang="0">
                    <a:pos x="54" y="18"/>
                  </a:cxn>
                  <a:cxn ang="0">
                    <a:pos x="50" y="16"/>
                  </a:cxn>
                  <a:cxn ang="0">
                    <a:pos x="46" y="14"/>
                  </a:cxn>
                  <a:cxn ang="0">
                    <a:pos x="42" y="10"/>
                  </a:cxn>
                  <a:cxn ang="0">
                    <a:pos x="32" y="6"/>
                  </a:cxn>
                  <a:cxn ang="0">
                    <a:pos x="28" y="4"/>
                  </a:cxn>
                  <a:cxn ang="0">
                    <a:pos x="24" y="0"/>
                  </a:cxn>
                  <a:cxn ang="0">
                    <a:pos x="20" y="2"/>
                  </a:cxn>
                  <a:cxn ang="0">
                    <a:pos x="6" y="18"/>
                  </a:cxn>
                  <a:cxn ang="0">
                    <a:pos x="4" y="32"/>
                  </a:cxn>
                  <a:cxn ang="0">
                    <a:pos x="6" y="36"/>
                  </a:cxn>
                  <a:cxn ang="0">
                    <a:pos x="4" y="42"/>
                  </a:cxn>
                  <a:cxn ang="0">
                    <a:pos x="8" y="46"/>
                  </a:cxn>
                  <a:cxn ang="0">
                    <a:pos x="12" y="60"/>
                  </a:cxn>
                  <a:cxn ang="0">
                    <a:pos x="14" y="64"/>
                  </a:cxn>
                  <a:cxn ang="0">
                    <a:pos x="10" y="72"/>
                  </a:cxn>
                  <a:cxn ang="0">
                    <a:pos x="10" y="76"/>
                  </a:cxn>
                  <a:cxn ang="0">
                    <a:pos x="8" y="84"/>
                  </a:cxn>
                  <a:cxn ang="0">
                    <a:pos x="0" y="94"/>
                  </a:cxn>
                  <a:cxn ang="0">
                    <a:pos x="4" y="96"/>
                  </a:cxn>
                  <a:cxn ang="0">
                    <a:pos x="6" y="96"/>
                  </a:cxn>
                  <a:cxn ang="0">
                    <a:pos x="10" y="98"/>
                  </a:cxn>
                  <a:cxn ang="0">
                    <a:pos x="14" y="98"/>
                  </a:cxn>
                  <a:cxn ang="0">
                    <a:pos x="18" y="98"/>
                  </a:cxn>
                  <a:cxn ang="0">
                    <a:pos x="22" y="102"/>
                  </a:cxn>
                  <a:cxn ang="0">
                    <a:pos x="30" y="100"/>
                  </a:cxn>
                  <a:cxn ang="0">
                    <a:pos x="40" y="96"/>
                  </a:cxn>
                  <a:cxn ang="0">
                    <a:pos x="40" y="92"/>
                  </a:cxn>
                  <a:cxn ang="0">
                    <a:pos x="44" y="88"/>
                  </a:cxn>
                  <a:cxn ang="0">
                    <a:pos x="48" y="80"/>
                  </a:cxn>
                  <a:cxn ang="0">
                    <a:pos x="50" y="72"/>
                  </a:cxn>
                  <a:cxn ang="0">
                    <a:pos x="56" y="66"/>
                  </a:cxn>
                  <a:cxn ang="0">
                    <a:pos x="56" y="64"/>
                  </a:cxn>
                  <a:cxn ang="0">
                    <a:pos x="60" y="56"/>
                  </a:cxn>
                  <a:cxn ang="0">
                    <a:pos x="62" y="50"/>
                  </a:cxn>
                  <a:cxn ang="0">
                    <a:pos x="62" y="44"/>
                  </a:cxn>
                  <a:cxn ang="0">
                    <a:pos x="66" y="42"/>
                  </a:cxn>
                  <a:cxn ang="0">
                    <a:pos x="68" y="38"/>
                  </a:cxn>
                </a:cxnLst>
                <a:rect l="0" t="0" r="r" b="b"/>
                <a:pathLst>
                  <a:path w="68" h="102">
                    <a:moveTo>
                      <a:pt x="68" y="38"/>
                    </a:moveTo>
                    <a:lnTo>
                      <a:pt x="68" y="38"/>
                    </a:lnTo>
                    <a:lnTo>
                      <a:pt x="66" y="34"/>
                    </a:lnTo>
                    <a:lnTo>
                      <a:pt x="64" y="32"/>
                    </a:lnTo>
                    <a:lnTo>
                      <a:pt x="62" y="30"/>
                    </a:lnTo>
                    <a:lnTo>
                      <a:pt x="62" y="26"/>
                    </a:lnTo>
                    <a:lnTo>
                      <a:pt x="62" y="26"/>
                    </a:lnTo>
                    <a:lnTo>
                      <a:pt x="60" y="24"/>
                    </a:lnTo>
                    <a:lnTo>
                      <a:pt x="58" y="24"/>
                    </a:lnTo>
                    <a:lnTo>
                      <a:pt x="56" y="22"/>
                    </a:lnTo>
                    <a:lnTo>
                      <a:pt x="54" y="18"/>
                    </a:lnTo>
                    <a:lnTo>
                      <a:pt x="54" y="18"/>
                    </a:lnTo>
                    <a:lnTo>
                      <a:pt x="52" y="16"/>
                    </a:lnTo>
                    <a:lnTo>
                      <a:pt x="50" y="16"/>
                    </a:lnTo>
                    <a:lnTo>
                      <a:pt x="50" y="16"/>
                    </a:lnTo>
                    <a:lnTo>
                      <a:pt x="46" y="14"/>
                    </a:lnTo>
                    <a:lnTo>
                      <a:pt x="46" y="14"/>
                    </a:lnTo>
                    <a:lnTo>
                      <a:pt x="42" y="10"/>
                    </a:lnTo>
                    <a:lnTo>
                      <a:pt x="36" y="8"/>
                    </a:lnTo>
                    <a:lnTo>
                      <a:pt x="32" y="6"/>
                    </a:lnTo>
                    <a:lnTo>
                      <a:pt x="28" y="4"/>
                    </a:lnTo>
                    <a:lnTo>
                      <a:pt x="28" y="4"/>
                    </a:lnTo>
                    <a:lnTo>
                      <a:pt x="26" y="0"/>
                    </a:lnTo>
                    <a:lnTo>
                      <a:pt x="24" y="0"/>
                    </a:lnTo>
                    <a:lnTo>
                      <a:pt x="20" y="2"/>
                    </a:lnTo>
                    <a:lnTo>
                      <a:pt x="20" y="2"/>
                    </a:lnTo>
                    <a:lnTo>
                      <a:pt x="12" y="10"/>
                    </a:lnTo>
                    <a:lnTo>
                      <a:pt x="6" y="18"/>
                    </a:lnTo>
                    <a:lnTo>
                      <a:pt x="4" y="26"/>
                    </a:lnTo>
                    <a:lnTo>
                      <a:pt x="4" y="32"/>
                    </a:lnTo>
                    <a:lnTo>
                      <a:pt x="4" y="32"/>
                    </a:lnTo>
                    <a:lnTo>
                      <a:pt x="6" y="36"/>
                    </a:lnTo>
                    <a:lnTo>
                      <a:pt x="6" y="38"/>
                    </a:lnTo>
                    <a:lnTo>
                      <a:pt x="4" y="42"/>
                    </a:lnTo>
                    <a:lnTo>
                      <a:pt x="8" y="46"/>
                    </a:lnTo>
                    <a:lnTo>
                      <a:pt x="8" y="46"/>
                    </a:lnTo>
                    <a:lnTo>
                      <a:pt x="10" y="52"/>
                    </a:lnTo>
                    <a:lnTo>
                      <a:pt x="12" y="60"/>
                    </a:lnTo>
                    <a:lnTo>
                      <a:pt x="12" y="60"/>
                    </a:lnTo>
                    <a:lnTo>
                      <a:pt x="14" y="64"/>
                    </a:lnTo>
                    <a:lnTo>
                      <a:pt x="12" y="68"/>
                    </a:lnTo>
                    <a:lnTo>
                      <a:pt x="10" y="72"/>
                    </a:lnTo>
                    <a:lnTo>
                      <a:pt x="10" y="76"/>
                    </a:lnTo>
                    <a:lnTo>
                      <a:pt x="10" y="76"/>
                    </a:lnTo>
                    <a:lnTo>
                      <a:pt x="10" y="80"/>
                    </a:lnTo>
                    <a:lnTo>
                      <a:pt x="8" y="84"/>
                    </a:lnTo>
                    <a:lnTo>
                      <a:pt x="4" y="88"/>
                    </a:lnTo>
                    <a:lnTo>
                      <a:pt x="0" y="94"/>
                    </a:lnTo>
                    <a:lnTo>
                      <a:pt x="0" y="94"/>
                    </a:lnTo>
                    <a:lnTo>
                      <a:pt x="4" y="96"/>
                    </a:lnTo>
                    <a:lnTo>
                      <a:pt x="6" y="96"/>
                    </a:lnTo>
                    <a:lnTo>
                      <a:pt x="6" y="96"/>
                    </a:lnTo>
                    <a:lnTo>
                      <a:pt x="10" y="96"/>
                    </a:lnTo>
                    <a:lnTo>
                      <a:pt x="10" y="98"/>
                    </a:lnTo>
                    <a:lnTo>
                      <a:pt x="12" y="98"/>
                    </a:lnTo>
                    <a:lnTo>
                      <a:pt x="14" y="98"/>
                    </a:lnTo>
                    <a:lnTo>
                      <a:pt x="14" y="98"/>
                    </a:lnTo>
                    <a:lnTo>
                      <a:pt x="18" y="98"/>
                    </a:lnTo>
                    <a:lnTo>
                      <a:pt x="20" y="102"/>
                    </a:lnTo>
                    <a:lnTo>
                      <a:pt x="22" y="102"/>
                    </a:lnTo>
                    <a:lnTo>
                      <a:pt x="30" y="100"/>
                    </a:lnTo>
                    <a:lnTo>
                      <a:pt x="30" y="100"/>
                    </a:lnTo>
                    <a:lnTo>
                      <a:pt x="38" y="98"/>
                    </a:lnTo>
                    <a:lnTo>
                      <a:pt x="40" y="96"/>
                    </a:lnTo>
                    <a:lnTo>
                      <a:pt x="40" y="92"/>
                    </a:lnTo>
                    <a:lnTo>
                      <a:pt x="40" y="92"/>
                    </a:lnTo>
                    <a:lnTo>
                      <a:pt x="42" y="88"/>
                    </a:lnTo>
                    <a:lnTo>
                      <a:pt x="44" y="88"/>
                    </a:lnTo>
                    <a:lnTo>
                      <a:pt x="46" y="86"/>
                    </a:lnTo>
                    <a:lnTo>
                      <a:pt x="48" y="80"/>
                    </a:lnTo>
                    <a:lnTo>
                      <a:pt x="48" y="80"/>
                    </a:lnTo>
                    <a:lnTo>
                      <a:pt x="50" y="72"/>
                    </a:lnTo>
                    <a:lnTo>
                      <a:pt x="54" y="68"/>
                    </a:lnTo>
                    <a:lnTo>
                      <a:pt x="56" y="66"/>
                    </a:lnTo>
                    <a:lnTo>
                      <a:pt x="56" y="64"/>
                    </a:lnTo>
                    <a:lnTo>
                      <a:pt x="56" y="64"/>
                    </a:lnTo>
                    <a:lnTo>
                      <a:pt x="58" y="58"/>
                    </a:lnTo>
                    <a:lnTo>
                      <a:pt x="60" y="56"/>
                    </a:lnTo>
                    <a:lnTo>
                      <a:pt x="62" y="54"/>
                    </a:lnTo>
                    <a:lnTo>
                      <a:pt x="62" y="50"/>
                    </a:lnTo>
                    <a:lnTo>
                      <a:pt x="62" y="50"/>
                    </a:lnTo>
                    <a:lnTo>
                      <a:pt x="62" y="44"/>
                    </a:lnTo>
                    <a:lnTo>
                      <a:pt x="64" y="44"/>
                    </a:lnTo>
                    <a:lnTo>
                      <a:pt x="66" y="42"/>
                    </a:lnTo>
                    <a:lnTo>
                      <a:pt x="68" y="38"/>
                    </a:lnTo>
                    <a:lnTo>
                      <a:pt x="68" y="3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88" name="Montenegro">
                <a:extLst>
                  <a:ext uri="{FF2B5EF4-FFF2-40B4-BE49-F238E27FC236}">
                    <a16:creationId xmlns:a16="http://schemas.microsoft.com/office/drawing/2014/main" id="{B5D02FA2-30DE-42E8-B4AC-17AA92F016DD}"/>
                  </a:ext>
                </a:extLst>
              </p:cNvPr>
              <p:cNvSpPr>
                <a:spLocks/>
              </p:cNvSpPr>
              <p:nvPr/>
            </p:nvSpPr>
            <p:spPr bwMode="auto">
              <a:xfrm>
                <a:off x="4538451" y="1071507"/>
                <a:ext cx="43312" cy="49219"/>
              </a:xfrm>
              <a:custGeom>
                <a:avLst/>
                <a:gdLst>
                  <a:gd name="T0" fmla="*/ 744 w 744"/>
                  <a:gd name="T1" fmla="*/ 364 h 834"/>
                  <a:gd name="T2" fmla="*/ 654 w 744"/>
                  <a:gd name="T3" fmla="*/ 258 h 834"/>
                  <a:gd name="T4" fmla="*/ 586 w 744"/>
                  <a:gd name="T5" fmla="*/ 208 h 834"/>
                  <a:gd name="T6" fmla="*/ 529 w 744"/>
                  <a:gd name="T7" fmla="*/ 208 h 834"/>
                  <a:gd name="T8" fmla="*/ 517 w 744"/>
                  <a:gd name="T9" fmla="*/ 178 h 834"/>
                  <a:gd name="T10" fmla="*/ 435 w 744"/>
                  <a:gd name="T11" fmla="*/ 133 h 834"/>
                  <a:gd name="T12" fmla="*/ 317 w 744"/>
                  <a:gd name="T13" fmla="*/ 0 h 834"/>
                  <a:gd name="T14" fmla="*/ 220 w 744"/>
                  <a:gd name="T15" fmla="*/ 0 h 834"/>
                  <a:gd name="T16" fmla="*/ 272 w 744"/>
                  <a:gd name="T17" fmla="*/ 114 h 834"/>
                  <a:gd name="T18" fmla="*/ 208 w 744"/>
                  <a:gd name="T19" fmla="*/ 126 h 834"/>
                  <a:gd name="T20" fmla="*/ 182 w 744"/>
                  <a:gd name="T21" fmla="*/ 55 h 834"/>
                  <a:gd name="T22" fmla="*/ 102 w 744"/>
                  <a:gd name="T23" fmla="*/ 107 h 834"/>
                  <a:gd name="T24" fmla="*/ 106 w 744"/>
                  <a:gd name="T25" fmla="*/ 234 h 834"/>
                  <a:gd name="T26" fmla="*/ 57 w 744"/>
                  <a:gd name="T27" fmla="*/ 234 h 834"/>
                  <a:gd name="T28" fmla="*/ 19 w 744"/>
                  <a:gd name="T29" fmla="*/ 364 h 834"/>
                  <a:gd name="T30" fmla="*/ 87 w 744"/>
                  <a:gd name="T31" fmla="*/ 447 h 834"/>
                  <a:gd name="T32" fmla="*/ 7 w 744"/>
                  <a:gd name="T33" fmla="*/ 473 h 834"/>
                  <a:gd name="T34" fmla="*/ 26 w 744"/>
                  <a:gd name="T35" fmla="*/ 579 h 834"/>
                  <a:gd name="T36" fmla="*/ 0 w 744"/>
                  <a:gd name="T37" fmla="*/ 603 h 834"/>
                  <a:gd name="T38" fmla="*/ 0 w 744"/>
                  <a:gd name="T39" fmla="*/ 612 h 834"/>
                  <a:gd name="T40" fmla="*/ 45 w 744"/>
                  <a:gd name="T41" fmla="*/ 612 h 834"/>
                  <a:gd name="T42" fmla="*/ 135 w 744"/>
                  <a:gd name="T43" fmla="*/ 699 h 834"/>
                  <a:gd name="T44" fmla="*/ 224 w 744"/>
                  <a:gd name="T45" fmla="*/ 744 h 834"/>
                  <a:gd name="T46" fmla="*/ 314 w 744"/>
                  <a:gd name="T47" fmla="*/ 789 h 834"/>
                  <a:gd name="T48" fmla="*/ 359 w 744"/>
                  <a:gd name="T49" fmla="*/ 834 h 834"/>
                  <a:gd name="T50" fmla="*/ 366 w 744"/>
                  <a:gd name="T51" fmla="*/ 827 h 834"/>
                  <a:gd name="T52" fmla="*/ 361 w 744"/>
                  <a:gd name="T53" fmla="*/ 747 h 834"/>
                  <a:gd name="T54" fmla="*/ 359 w 744"/>
                  <a:gd name="T55" fmla="*/ 744 h 834"/>
                  <a:gd name="T56" fmla="*/ 359 w 744"/>
                  <a:gd name="T57" fmla="*/ 699 h 834"/>
                  <a:gd name="T58" fmla="*/ 340 w 744"/>
                  <a:gd name="T59" fmla="*/ 699 h 834"/>
                  <a:gd name="T60" fmla="*/ 503 w 744"/>
                  <a:gd name="T61" fmla="*/ 409 h 834"/>
                  <a:gd name="T62" fmla="*/ 529 w 744"/>
                  <a:gd name="T63" fmla="*/ 536 h 834"/>
                  <a:gd name="T64" fmla="*/ 616 w 744"/>
                  <a:gd name="T65" fmla="*/ 492 h 834"/>
                  <a:gd name="T66" fmla="*/ 616 w 744"/>
                  <a:gd name="T67" fmla="*/ 435 h 834"/>
                  <a:gd name="T68" fmla="*/ 616 w 744"/>
                  <a:gd name="T69" fmla="*/ 364 h 834"/>
                  <a:gd name="T70" fmla="*/ 706 w 744"/>
                  <a:gd name="T71" fmla="*/ 364 h 834"/>
                  <a:gd name="T72" fmla="*/ 744 w 744"/>
                  <a:gd name="T73" fmla="*/ 364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44" h="834">
                    <a:moveTo>
                      <a:pt x="744" y="364"/>
                    </a:moveTo>
                    <a:lnTo>
                      <a:pt x="654" y="258"/>
                    </a:lnTo>
                    <a:lnTo>
                      <a:pt x="586" y="208"/>
                    </a:lnTo>
                    <a:lnTo>
                      <a:pt x="529" y="208"/>
                    </a:lnTo>
                    <a:lnTo>
                      <a:pt x="517" y="178"/>
                    </a:lnTo>
                    <a:lnTo>
                      <a:pt x="435" y="133"/>
                    </a:lnTo>
                    <a:lnTo>
                      <a:pt x="317" y="0"/>
                    </a:lnTo>
                    <a:lnTo>
                      <a:pt x="220" y="0"/>
                    </a:lnTo>
                    <a:lnTo>
                      <a:pt x="272" y="114"/>
                    </a:lnTo>
                    <a:lnTo>
                      <a:pt x="208" y="126"/>
                    </a:lnTo>
                    <a:lnTo>
                      <a:pt x="182" y="55"/>
                    </a:lnTo>
                    <a:lnTo>
                      <a:pt x="102" y="107"/>
                    </a:lnTo>
                    <a:lnTo>
                      <a:pt x="106" y="234"/>
                    </a:lnTo>
                    <a:lnTo>
                      <a:pt x="57" y="234"/>
                    </a:lnTo>
                    <a:lnTo>
                      <a:pt x="19" y="364"/>
                    </a:lnTo>
                    <a:lnTo>
                      <a:pt x="87" y="447"/>
                    </a:lnTo>
                    <a:lnTo>
                      <a:pt x="7" y="473"/>
                    </a:lnTo>
                    <a:lnTo>
                      <a:pt x="26" y="579"/>
                    </a:lnTo>
                    <a:lnTo>
                      <a:pt x="0" y="603"/>
                    </a:lnTo>
                    <a:lnTo>
                      <a:pt x="0" y="612"/>
                    </a:lnTo>
                    <a:lnTo>
                      <a:pt x="45" y="612"/>
                    </a:lnTo>
                    <a:lnTo>
                      <a:pt x="135" y="699"/>
                    </a:lnTo>
                    <a:lnTo>
                      <a:pt x="224" y="744"/>
                    </a:lnTo>
                    <a:lnTo>
                      <a:pt x="314" y="789"/>
                    </a:lnTo>
                    <a:lnTo>
                      <a:pt x="359" y="834"/>
                    </a:lnTo>
                    <a:lnTo>
                      <a:pt x="366" y="827"/>
                    </a:lnTo>
                    <a:lnTo>
                      <a:pt x="361" y="747"/>
                    </a:lnTo>
                    <a:lnTo>
                      <a:pt x="359" y="744"/>
                    </a:lnTo>
                    <a:lnTo>
                      <a:pt x="359" y="699"/>
                    </a:lnTo>
                    <a:lnTo>
                      <a:pt x="340" y="699"/>
                    </a:lnTo>
                    <a:lnTo>
                      <a:pt x="503" y="409"/>
                    </a:lnTo>
                    <a:lnTo>
                      <a:pt x="529" y="536"/>
                    </a:lnTo>
                    <a:lnTo>
                      <a:pt x="616" y="492"/>
                    </a:lnTo>
                    <a:lnTo>
                      <a:pt x="616" y="435"/>
                    </a:lnTo>
                    <a:lnTo>
                      <a:pt x="616" y="364"/>
                    </a:lnTo>
                    <a:lnTo>
                      <a:pt x="706" y="364"/>
                    </a:lnTo>
                    <a:lnTo>
                      <a:pt x="744" y="364"/>
                    </a:lnTo>
                    <a:close/>
                  </a:path>
                </a:pathLst>
              </a:custGeom>
              <a:grpFill/>
              <a:ln w="3175">
                <a:solidFill>
                  <a:schemeClr val="bg1">
                    <a:lumMod val="65000"/>
                  </a:schemeClr>
                </a:solidFill>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89" name="Monaco">
                <a:extLst>
                  <a:ext uri="{FF2B5EF4-FFF2-40B4-BE49-F238E27FC236}">
                    <a16:creationId xmlns:a16="http://schemas.microsoft.com/office/drawing/2014/main" id="{824F1344-EC98-4ADE-B27D-CB2DE0122D25}"/>
                  </a:ext>
                </a:extLst>
              </p:cNvPr>
              <p:cNvSpPr>
                <a:spLocks/>
              </p:cNvSpPr>
              <p:nvPr/>
            </p:nvSpPr>
            <p:spPr bwMode="auto">
              <a:xfrm>
                <a:off x="4212235" y="1054512"/>
                <a:ext cx="14389" cy="11658"/>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0" name="Eritrea">
                <a:extLst>
                  <a:ext uri="{FF2B5EF4-FFF2-40B4-BE49-F238E27FC236}">
                    <a16:creationId xmlns:a16="http://schemas.microsoft.com/office/drawing/2014/main" id="{1486D40A-2E33-4D8B-9ED3-F1291AA3DEFC}"/>
                  </a:ext>
                </a:extLst>
              </p:cNvPr>
              <p:cNvSpPr>
                <a:spLocks/>
              </p:cNvSpPr>
              <p:nvPr/>
            </p:nvSpPr>
            <p:spPr bwMode="auto">
              <a:xfrm>
                <a:off x="5119735" y="1935791"/>
                <a:ext cx="230217" cy="225499"/>
              </a:xfrm>
              <a:custGeom>
                <a:avLst/>
                <a:gdLst/>
                <a:ahLst/>
                <a:cxnLst/>
                <a:rect l="l" t="t" r="r" b="b"/>
                <a:pathLst>
                  <a:path w="243012" h="234798">
                    <a:moveTo>
                      <a:pt x="238480" y="223855"/>
                    </a:moveTo>
                    <a:lnTo>
                      <a:pt x="243012" y="230648"/>
                    </a:lnTo>
                    <a:lnTo>
                      <a:pt x="243012" y="234798"/>
                    </a:lnTo>
                    <a:close/>
                    <a:moveTo>
                      <a:pt x="60753" y="0"/>
                    </a:moveTo>
                    <a:lnTo>
                      <a:pt x="85054" y="36418"/>
                    </a:lnTo>
                    <a:lnTo>
                      <a:pt x="91130" y="51592"/>
                    </a:lnTo>
                    <a:lnTo>
                      <a:pt x="97205" y="75871"/>
                    </a:lnTo>
                    <a:lnTo>
                      <a:pt x="103280" y="97115"/>
                    </a:lnTo>
                    <a:lnTo>
                      <a:pt x="109356" y="109254"/>
                    </a:lnTo>
                    <a:lnTo>
                      <a:pt x="112393" y="109254"/>
                    </a:lnTo>
                    <a:lnTo>
                      <a:pt x="115431" y="109254"/>
                    </a:lnTo>
                    <a:lnTo>
                      <a:pt x="118469" y="106219"/>
                    </a:lnTo>
                    <a:lnTo>
                      <a:pt x="121506" y="112289"/>
                    </a:lnTo>
                    <a:lnTo>
                      <a:pt x="127582" y="118359"/>
                    </a:lnTo>
                    <a:lnTo>
                      <a:pt x="130619" y="121394"/>
                    </a:lnTo>
                    <a:lnTo>
                      <a:pt x="136694" y="124428"/>
                    </a:lnTo>
                    <a:lnTo>
                      <a:pt x="142770" y="127463"/>
                    </a:lnTo>
                    <a:lnTo>
                      <a:pt x="148845" y="130498"/>
                    </a:lnTo>
                    <a:lnTo>
                      <a:pt x="151883" y="133533"/>
                    </a:lnTo>
                    <a:lnTo>
                      <a:pt x="157958" y="133533"/>
                    </a:lnTo>
                    <a:lnTo>
                      <a:pt x="160996" y="136568"/>
                    </a:lnTo>
                    <a:lnTo>
                      <a:pt x="167071" y="139603"/>
                    </a:lnTo>
                    <a:lnTo>
                      <a:pt x="176184" y="151742"/>
                    </a:lnTo>
                    <a:lnTo>
                      <a:pt x="185297" y="163881"/>
                    </a:lnTo>
                    <a:lnTo>
                      <a:pt x="197447" y="176021"/>
                    </a:lnTo>
                    <a:lnTo>
                      <a:pt x="206560" y="185125"/>
                    </a:lnTo>
                    <a:lnTo>
                      <a:pt x="209598" y="194230"/>
                    </a:lnTo>
                    <a:lnTo>
                      <a:pt x="209598" y="197264"/>
                    </a:lnTo>
                    <a:lnTo>
                      <a:pt x="212636" y="200299"/>
                    </a:lnTo>
                    <a:lnTo>
                      <a:pt x="218711" y="200299"/>
                    </a:lnTo>
                    <a:lnTo>
                      <a:pt x="218711" y="203334"/>
                    </a:lnTo>
                    <a:lnTo>
                      <a:pt x="227824" y="215473"/>
                    </a:lnTo>
                    <a:lnTo>
                      <a:pt x="231091" y="217649"/>
                    </a:lnTo>
                    <a:lnTo>
                      <a:pt x="210412" y="209084"/>
                    </a:lnTo>
                    <a:cubicBezTo>
                      <a:pt x="207930" y="209084"/>
                      <a:pt x="205505" y="209325"/>
                      <a:pt x="203576" y="211916"/>
                    </a:cubicBezTo>
                    <a:lnTo>
                      <a:pt x="194410" y="197264"/>
                    </a:lnTo>
                    <a:lnTo>
                      <a:pt x="173146" y="176021"/>
                    </a:lnTo>
                    <a:lnTo>
                      <a:pt x="164033" y="166916"/>
                    </a:lnTo>
                    <a:lnTo>
                      <a:pt x="151883" y="157812"/>
                    </a:lnTo>
                    <a:lnTo>
                      <a:pt x="139732" y="154777"/>
                    </a:lnTo>
                    <a:lnTo>
                      <a:pt x="124544" y="154777"/>
                    </a:lnTo>
                    <a:lnTo>
                      <a:pt x="112393" y="154777"/>
                    </a:lnTo>
                    <a:lnTo>
                      <a:pt x="106318" y="154777"/>
                    </a:lnTo>
                    <a:lnTo>
                      <a:pt x="100243" y="154777"/>
                    </a:lnTo>
                    <a:lnTo>
                      <a:pt x="91130" y="157812"/>
                    </a:lnTo>
                    <a:lnTo>
                      <a:pt x="82017" y="157812"/>
                    </a:lnTo>
                    <a:lnTo>
                      <a:pt x="72904" y="157812"/>
                    </a:lnTo>
                    <a:lnTo>
                      <a:pt x="66829" y="154777"/>
                    </a:lnTo>
                    <a:lnTo>
                      <a:pt x="63791" y="151742"/>
                    </a:lnTo>
                    <a:lnTo>
                      <a:pt x="57716" y="145672"/>
                    </a:lnTo>
                    <a:lnTo>
                      <a:pt x="57716" y="142637"/>
                    </a:lnTo>
                    <a:lnTo>
                      <a:pt x="51640" y="142637"/>
                    </a:lnTo>
                    <a:lnTo>
                      <a:pt x="48603" y="145672"/>
                    </a:lnTo>
                    <a:lnTo>
                      <a:pt x="45565" y="151742"/>
                    </a:lnTo>
                    <a:lnTo>
                      <a:pt x="42527" y="160846"/>
                    </a:lnTo>
                    <a:lnTo>
                      <a:pt x="36452" y="163881"/>
                    </a:lnTo>
                    <a:lnTo>
                      <a:pt x="33414" y="163881"/>
                    </a:lnTo>
                    <a:lnTo>
                      <a:pt x="33414" y="160846"/>
                    </a:lnTo>
                    <a:lnTo>
                      <a:pt x="30377" y="157812"/>
                    </a:lnTo>
                    <a:lnTo>
                      <a:pt x="27339" y="154777"/>
                    </a:lnTo>
                    <a:lnTo>
                      <a:pt x="21264" y="154777"/>
                    </a:lnTo>
                    <a:lnTo>
                      <a:pt x="0" y="160846"/>
                    </a:lnTo>
                    <a:lnTo>
                      <a:pt x="6076" y="121394"/>
                    </a:lnTo>
                    <a:lnTo>
                      <a:pt x="15188" y="66767"/>
                    </a:lnTo>
                    <a:lnTo>
                      <a:pt x="18226" y="48557"/>
                    </a:lnTo>
                    <a:lnTo>
                      <a:pt x="21264" y="39453"/>
                    </a:lnTo>
                    <a:lnTo>
                      <a:pt x="27339" y="30348"/>
                    </a:lnTo>
                    <a:lnTo>
                      <a:pt x="33414" y="27314"/>
                    </a:lnTo>
                    <a:lnTo>
                      <a:pt x="45565" y="18209"/>
                    </a:lnTo>
                    <a:lnTo>
                      <a:pt x="54678" y="9105"/>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1" name="Djibouti">
                <a:extLst>
                  <a:ext uri="{FF2B5EF4-FFF2-40B4-BE49-F238E27FC236}">
                    <a16:creationId xmlns:a16="http://schemas.microsoft.com/office/drawing/2014/main" id="{4FEFC675-224A-478E-998F-4E5B388895C2}"/>
                  </a:ext>
                </a:extLst>
              </p:cNvPr>
              <p:cNvSpPr/>
              <p:nvPr/>
            </p:nvSpPr>
            <p:spPr bwMode="auto">
              <a:xfrm>
                <a:off x="5298153" y="2136594"/>
                <a:ext cx="51797" cy="64428"/>
              </a:xfrm>
              <a:custGeom>
                <a:avLst/>
                <a:gdLst/>
                <a:ahLst/>
                <a:cxnLst/>
                <a:rect l="l" t="t" r="r" b="b"/>
                <a:pathLst>
                  <a:path w="54677" h="67086">
                    <a:moveTo>
                      <a:pt x="22077" y="0"/>
                    </a:moveTo>
                    <a:lnTo>
                      <a:pt x="42756" y="8565"/>
                    </a:lnTo>
                    <a:lnTo>
                      <a:pt x="48602" y="12459"/>
                    </a:lnTo>
                    <a:lnTo>
                      <a:pt x="50145" y="14771"/>
                    </a:lnTo>
                    <a:lnTo>
                      <a:pt x="54677" y="25714"/>
                    </a:lnTo>
                    <a:lnTo>
                      <a:pt x="54677" y="27633"/>
                    </a:lnTo>
                    <a:lnTo>
                      <a:pt x="54677" y="33703"/>
                    </a:lnTo>
                    <a:lnTo>
                      <a:pt x="51640" y="42807"/>
                    </a:lnTo>
                    <a:lnTo>
                      <a:pt x="45564" y="45842"/>
                    </a:lnTo>
                    <a:lnTo>
                      <a:pt x="39489" y="48877"/>
                    </a:lnTo>
                    <a:lnTo>
                      <a:pt x="33414" y="48877"/>
                    </a:lnTo>
                    <a:lnTo>
                      <a:pt x="21263" y="54947"/>
                    </a:lnTo>
                    <a:lnTo>
                      <a:pt x="27338" y="54947"/>
                    </a:lnTo>
                    <a:lnTo>
                      <a:pt x="39489" y="51912"/>
                    </a:lnTo>
                    <a:lnTo>
                      <a:pt x="42527" y="51912"/>
                    </a:lnTo>
                    <a:lnTo>
                      <a:pt x="45564" y="54947"/>
                    </a:lnTo>
                    <a:lnTo>
                      <a:pt x="33414" y="67086"/>
                    </a:lnTo>
                    <a:lnTo>
                      <a:pt x="27338" y="64051"/>
                    </a:lnTo>
                    <a:lnTo>
                      <a:pt x="21263" y="64051"/>
                    </a:lnTo>
                    <a:lnTo>
                      <a:pt x="15188" y="67086"/>
                    </a:lnTo>
                    <a:lnTo>
                      <a:pt x="9112" y="67086"/>
                    </a:lnTo>
                    <a:lnTo>
                      <a:pt x="6075" y="67086"/>
                    </a:lnTo>
                    <a:lnTo>
                      <a:pt x="3037" y="61016"/>
                    </a:lnTo>
                    <a:lnTo>
                      <a:pt x="0" y="57982"/>
                    </a:lnTo>
                    <a:lnTo>
                      <a:pt x="0" y="45842"/>
                    </a:lnTo>
                    <a:lnTo>
                      <a:pt x="6075" y="24598"/>
                    </a:lnTo>
                    <a:lnTo>
                      <a:pt x="9112" y="15494"/>
                    </a:lnTo>
                    <a:lnTo>
                      <a:pt x="15188" y="12459"/>
                    </a:lnTo>
                    <a:lnTo>
                      <a:pt x="21263" y="12459"/>
                    </a:lnTo>
                    <a:lnTo>
                      <a:pt x="15241" y="2832"/>
                    </a:lnTo>
                    <a:cubicBezTo>
                      <a:pt x="17170" y="241"/>
                      <a:pt x="19595" y="0"/>
                      <a:pt x="22077" y="0"/>
                    </a:cubicBezTo>
                    <a:close/>
                  </a:path>
                </a:pathLst>
              </a:custGeom>
              <a:grpFill/>
              <a:ln w="3175">
                <a:solidFill>
                  <a:schemeClr val="bg1">
                    <a:lumMod val="65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69970" tIns="34985" rIns="69970" bIns="34985" numCol="1" rtlCol="0" anchor="ctr" anchorCtr="0" compatLnSpc="1">
                <a:prstTxWarp prst="textNoShape">
                  <a:avLst/>
                </a:prstTxWarp>
              </a:bodyPr>
              <a:lstStyle/>
              <a:p>
                <a:pPr algn="ctr" defTabSz="699496"/>
                <a:endParaRPr lang="en-US" sz="1734">
                  <a:solidFill>
                    <a:srgbClr val="FFFFFF">
                      <a:alpha val="98824"/>
                    </a:srgbClr>
                  </a:solidFill>
                  <a:ea typeface="Segoe UI" pitchFamily="34" charset="0"/>
                  <a:cs typeface="Segoe UI" pitchFamily="34" charset="0"/>
                </a:endParaRPr>
              </a:p>
            </p:txBody>
          </p:sp>
          <p:sp>
            <p:nvSpPr>
              <p:cNvPr id="192" name="Luxembourg">
                <a:extLst>
                  <a:ext uri="{FF2B5EF4-FFF2-40B4-BE49-F238E27FC236}">
                    <a16:creationId xmlns:a16="http://schemas.microsoft.com/office/drawing/2014/main" id="{CAF87507-AA4B-4E23-9439-125E57B26AB4}"/>
                  </a:ext>
                </a:extLst>
              </p:cNvPr>
              <p:cNvSpPr>
                <a:spLocks/>
              </p:cNvSpPr>
              <p:nvPr/>
            </p:nvSpPr>
            <p:spPr bwMode="auto">
              <a:xfrm>
                <a:off x="4169347" y="880692"/>
                <a:ext cx="14389" cy="11658"/>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3" name="Bahrain">
                <a:extLst>
                  <a:ext uri="{FF2B5EF4-FFF2-40B4-BE49-F238E27FC236}">
                    <a16:creationId xmlns:a16="http://schemas.microsoft.com/office/drawing/2014/main" id="{1DA5CD77-A8C4-4F94-8CCE-2FAF46F9E5CB}"/>
                  </a:ext>
                </a:extLst>
              </p:cNvPr>
              <p:cNvSpPr>
                <a:spLocks/>
              </p:cNvSpPr>
              <p:nvPr/>
            </p:nvSpPr>
            <p:spPr bwMode="auto">
              <a:xfrm rot="16200000">
                <a:off x="5502349" y="1633111"/>
                <a:ext cx="14587" cy="11500"/>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4" name="Bahrain">
                <a:extLst>
                  <a:ext uri="{FF2B5EF4-FFF2-40B4-BE49-F238E27FC236}">
                    <a16:creationId xmlns:a16="http://schemas.microsoft.com/office/drawing/2014/main" id="{E513D691-52EA-448E-BCDD-761C95360768}"/>
                  </a:ext>
                </a:extLst>
              </p:cNvPr>
              <p:cNvSpPr>
                <a:spLocks/>
              </p:cNvSpPr>
              <p:nvPr/>
            </p:nvSpPr>
            <p:spPr bwMode="auto">
              <a:xfrm rot="16200000">
                <a:off x="5502365" y="1633125"/>
                <a:ext cx="14587" cy="11500"/>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5" name="Bosnia and Herzegovina">
                <a:extLst>
                  <a:ext uri="{FF2B5EF4-FFF2-40B4-BE49-F238E27FC236}">
                    <a16:creationId xmlns:a16="http://schemas.microsoft.com/office/drawing/2014/main" id="{9B8A84C9-CE24-4756-8243-28C3D8419B9E}"/>
                  </a:ext>
                </a:extLst>
              </p:cNvPr>
              <p:cNvSpPr>
                <a:spLocks/>
              </p:cNvSpPr>
              <p:nvPr/>
            </p:nvSpPr>
            <p:spPr bwMode="auto">
              <a:xfrm>
                <a:off x="4483596" y="1021179"/>
                <a:ext cx="85946" cy="84616"/>
              </a:xfrm>
              <a:custGeom>
                <a:avLst/>
                <a:gdLst>
                  <a:gd name="T0" fmla="*/ 435 w 832"/>
                  <a:gd name="T1" fmla="*/ 694 h 808"/>
                  <a:gd name="T2" fmla="*/ 350 w 832"/>
                  <a:gd name="T3" fmla="*/ 600 h 808"/>
                  <a:gd name="T4" fmla="*/ 350 w 832"/>
                  <a:gd name="T5" fmla="*/ 529 h 808"/>
                  <a:gd name="T6" fmla="*/ 265 w 832"/>
                  <a:gd name="T7" fmla="*/ 498 h 808"/>
                  <a:gd name="T8" fmla="*/ 102 w 832"/>
                  <a:gd name="T9" fmla="*/ 302 h 808"/>
                  <a:gd name="T10" fmla="*/ 71 w 832"/>
                  <a:gd name="T11" fmla="*/ 196 h 808"/>
                  <a:gd name="T12" fmla="*/ 71 w 832"/>
                  <a:gd name="T13" fmla="*/ 158 h 808"/>
                  <a:gd name="T14" fmla="*/ 0 w 832"/>
                  <a:gd name="T15" fmla="*/ 158 h 808"/>
                  <a:gd name="T16" fmla="*/ 0 w 832"/>
                  <a:gd name="T17" fmla="*/ 0 h 808"/>
                  <a:gd name="T18" fmla="*/ 128 w 832"/>
                  <a:gd name="T19" fmla="*/ 57 h 808"/>
                  <a:gd name="T20" fmla="*/ 177 w 832"/>
                  <a:gd name="T21" fmla="*/ 0 h 808"/>
                  <a:gd name="T22" fmla="*/ 260 w 832"/>
                  <a:gd name="T23" fmla="*/ 0 h 808"/>
                  <a:gd name="T24" fmla="*/ 350 w 832"/>
                  <a:gd name="T25" fmla="*/ 57 h 808"/>
                  <a:gd name="T26" fmla="*/ 480 w 832"/>
                  <a:gd name="T27" fmla="*/ 71 h 808"/>
                  <a:gd name="T28" fmla="*/ 508 w 832"/>
                  <a:gd name="T29" fmla="*/ 38 h 808"/>
                  <a:gd name="T30" fmla="*/ 643 w 832"/>
                  <a:gd name="T31" fmla="*/ 52 h 808"/>
                  <a:gd name="T32" fmla="*/ 699 w 832"/>
                  <a:gd name="T33" fmla="*/ 109 h 808"/>
                  <a:gd name="T34" fmla="*/ 782 w 832"/>
                  <a:gd name="T35" fmla="*/ 113 h 808"/>
                  <a:gd name="T36" fmla="*/ 782 w 832"/>
                  <a:gd name="T37" fmla="*/ 203 h 808"/>
                  <a:gd name="T38" fmla="*/ 732 w 832"/>
                  <a:gd name="T39" fmla="*/ 246 h 808"/>
                  <a:gd name="T40" fmla="*/ 832 w 832"/>
                  <a:gd name="T41" fmla="*/ 347 h 808"/>
                  <a:gd name="T42" fmla="*/ 832 w 832"/>
                  <a:gd name="T43" fmla="*/ 409 h 808"/>
                  <a:gd name="T44" fmla="*/ 789 w 832"/>
                  <a:gd name="T45" fmla="*/ 409 h 808"/>
                  <a:gd name="T46" fmla="*/ 832 w 832"/>
                  <a:gd name="T47" fmla="*/ 479 h 808"/>
                  <a:gd name="T48" fmla="*/ 832 w 832"/>
                  <a:gd name="T49" fmla="*/ 510 h 808"/>
                  <a:gd name="T50" fmla="*/ 763 w 832"/>
                  <a:gd name="T51" fmla="*/ 491 h 808"/>
                  <a:gd name="T52" fmla="*/ 695 w 832"/>
                  <a:gd name="T53" fmla="*/ 505 h 808"/>
                  <a:gd name="T54" fmla="*/ 732 w 832"/>
                  <a:gd name="T55" fmla="*/ 581 h 808"/>
                  <a:gd name="T56" fmla="*/ 688 w 832"/>
                  <a:gd name="T57" fmla="*/ 567 h 808"/>
                  <a:gd name="T58" fmla="*/ 643 w 832"/>
                  <a:gd name="T59" fmla="*/ 605 h 808"/>
                  <a:gd name="T60" fmla="*/ 650 w 832"/>
                  <a:gd name="T61" fmla="*/ 650 h 808"/>
                  <a:gd name="T62" fmla="*/ 612 w 832"/>
                  <a:gd name="T63" fmla="*/ 650 h 808"/>
                  <a:gd name="T64" fmla="*/ 593 w 832"/>
                  <a:gd name="T65" fmla="*/ 737 h 808"/>
                  <a:gd name="T66" fmla="*/ 612 w 832"/>
                  <a:gd name="T67" fmla="*/ 808 h 808"/>
                  <a:gd name="T68" fmla="*/ 555 w 832"/>
                  <a:gd name="T69" fmla="*/ 808 h 808"/>
                  <a:gd name="T70" fmla="*/ 435 w 832"/>
                  <a:gd name="T71" fmla="*/ 694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2" h="808">
                    <a:moveTo>
                      <a:pt x="435" y="694"/>
                    </a:moveTo>
                    <a:lnTo>
                      <a:pt x="350" y="600"/>
                    </a:lnTo>
                    <a:lnTo>
                      <a:pt x="350" y="529"/>
                    </a:lnTo>
                    <a:lnTo>
                      <a:pt x="265" y="498"/>
                    </a:lnTo>
                    <a:lnTo>
                      <a:pt x="102" y="302"/>
                    </a:lnTo>
                    <a:lnTo>
                      <a:pt x="71" y="196"/>
                    </a:lnTo>
                    <a:lnTo>
                      <a:pt x="71" y="158"/>
                    </a:lnTo>
                    <a:lnTo>
                      <a:pt x="0" y="158"/>
                    </a:lnTo>
                    <a:lnTo>
                      <a:pt x="0" y="0"/>
                    </a:lnTo>
                    <a:lnTo>
                      <a:pt x="128" y="57"/>
                    </a:lnTo>
                    <a:lnTo>
                      <a:pt x="177" y="0"/>
                    </a:lnTo>
                    <a:lnTo>
                      <a:pt x="260" y="0"/>
                    </a:lnTo>
                    <a:lnTo>
                      <a:pt x="350" y="57"/>
                    </a:lnTo>
                    <a:lnTo>
                      <a:pt x="480" y="71"/>
                    </a:lnTo>
                    <a:lnTo>
                      <a:pt x="508" y="38"/>
                    </a:lnTo>
                    <a:lnTo>
                      <a:pt x="643" y="52"/>
                    </a:lnTo>
                    <a:lnTo>
                      <a:pt x="699" y="109"/>
                    </a:lnTo>
                    <a:lnTo>
                      <a:pt x="782" y="113"/>
                    </a:lnTo>
                    <a:lnTo>
                      <a:pt x="782" y="203"/>
                    </a:lnTo>
                    <a:lnTo>
                      <a:pt x="732" y="246"/>
                    </a:lnTo>
                    <a:lnTo>
                      <a:pt x="832" y="347"/>
                    </a:lnTo>
                    <a:lnTo>
                      <a:pt x="832" y="409"/>
                    </a:lnTo>
                    <a:lnTo>
                      <a:pt x="789" y="409"/>
                    </a:lnTo>
                    <a:lnTo>
                      <a:pt x="832" y="479"/>
                    </a:lnTo>
                    <a:lnTo>
                      <a:pt x="832" y="510"/>
                    </a:lnTo>
                    <a:lnTo>
                      <a:pt x="763" y="491"/>
                    </a:lnTo>
                    <a:lnTo>
                      <a:pt x="695" y="505"/>
                    </a:lnTo>
                    <a:lnTo>
                      <a:pt x="732" y="581"/>
                    </a:lnTo>
                    <a:lnTo>
                      <a:pt x="688" y="567"/>
                    </a:lnTo>
                    <a:lnTo>
                      <a:pt x="643" y="605"/>
                    </a:lnTo>
                    <a:lnTo>
                      <a:pt x="650" y="650"/>
                    </a:lnTo>
                    <a:lnTo>
                      <a:pt x="612" y="650"/>
                    </a:lnTo>
                    <a:lnTo>
                      <a:pt x="593" y="737"/>
                    </a:lnTo>
                    <a:lnTo>
                      <a:pt x="612" y="808"/>
                    </a:lnTo>
                    <a:lnTo>
                      <a:pt x="555" y="808"/>
                    </a:lnTo>
                    <a:lnTo>
                      <a:pt x="435" y="694"/>
                    </a:lnTo>
                    <a:close/>
                  </a:path>
                </a:pathLst>
              </a:custGeom>
              <a:grpFill/>
              <a:ln w="3175" cap="flat">
                <a:solidFill>
                  <a:schemeClr val="bg1">
                    <a:lumMod val="65000"/>
                  </a:schemeClr>
                </a:solidFill>
                <a:prstDash val="solid"/>
                <a:miter lim="800000"/>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6" name="Andora">
                <a:extLst>
                  <a:ext uri="{FF2B5EF4-FFF2-40B4-BE49-F238E27FC236}">
                    <a16:creationId xmlns:a16="http://schemas.microsoft.com/office/drawing/2014/main" id="{2B5B3D83-ABB7-4E8B-96A6-1A2641BCA4B7}"/>
                  </a:ext>
                </a:extLst>
              </p:cNvPr>
              <p:cNvSpPr>
                <a:spLocks/>
              </p:cNvSpPr>
              <p:nvPr/>
            </p:nvSpPr>
            <p:spPr bwMode="auto">
              <a:xfrm>
                <a:off x="4044877" y="1093875"/>
                <a:ext cx="17266" cy="14572"/>
              </a:xfrm>
              <a:custGeom>
                <a:avLst/>
                <a:gdLst/>
                <a:ahLst/>
                <a:cxnLst>
                  <a:cxn ang="0">
                    <a:pos x="6" y="0"/>
                  </a:cxn>
                  <a:cxn ang="0">
                    <a:pos x="6" y="0"/>
                  </a:cxn>
                  <a:cxn ang="0">
                    <a:pos x="4" y="0"/>
                  </a:cxn>
                  <a:cxn ang="0">
                    <a:pos x="2" y="2"/>
                  </a:cxn>
                  <a:cxn ang="0">
                    <a:pos x="2" y="2"/>
                  </a:cxn>
                  <a:cxn ang="0">
                    <a:pos x="2" y="4"/>
                  </a:cxn>
                  <a:cxn ang="0">
                    <a:pos x="2" y="4"/>
                  </a:cxn>
                  <a:cxn ang="0">
                    <a:pos x="4" y="6"/>
                  </a:cxn>
                  <a:cxn ang="0">
                    <a:pos x="4" y="6"/>
                  </a:cxn>
                  <a:cxn ang="0">
                    <a:pos x="4" y="6"/>
                  </a:cxn>
                  <a:cxn ang="0">
                    <a:pos x="4" y="6"/>
                  </a:cxn>
                  <a:cxn ang="0">
                    <a:pos x="0" y="6"/>
                  </a:cxn>
                  <a:cxn ang="0">
                    <a:pos x="0" y="6"/>
                  </a:cxn>
                  <a:cxn ang="0">
                    <a:pos x="0" y="6"/>
                  </a:cxn>
                  <a:cxn ang="0">
                    <a:pos x="0" y="6"/>
                  </a:cxn>
                  <a:cxn ang="0">
                    <a:pos x="0" y="6"/>
                  </a:cxn>
                  <a:cxn ang="0">
                    <a:pos x="0" y="6"/>
                  </a:cxn>
                  <a:cxn ang="0">
                    <a:pos x="2" y="8"/>
                  </a:cxn>
                  <a:cxn ang="0">
                    <a:pos x="6" y="10"/>
                  </a:cxn>
                  <a:cxn ang="0">
                    <a:pos x="6" y="10"/>
                  </a:cxn>
                  <a:cxn ang="0">
                    <a:pos x="8" y="10"/>
                  </a:cxn>
                  <a:cxn ang="0">
                    <a:pos x="12" y="8"/>
                  </a:cxn>
                  <a:cxn ang="0">
                    <a:pos x="12" y="8"/>
                  </a:cxn>
                  <a:cxn ang="0">
                    <a:pos x="12" y="8"/>
                  </a:cxn>
                  <a:cxn ang="0">
                    <a:pos x="12" y="6"/>
                  </a:cxn>
                  <a:cxn ang="0">
                    <a:pos x="12" y="6"/>
                  </a:cxn>
                  <a:cxn ang="0">
                    <a:pos x="12" y="4"/>
                  </a:cxn>
                  <a:cxn ang="0">
                    <a:pos x="12" y="4"/>
                  </a:cxn>
                  <a:cxn ang="0">
                    <a:pos x="12" y="2"/>
                  </a:cxn>
                  <a:cxn ang="0">
                    <a:pos x="12" y="2"/>
                  </a:cxn>
                  <a:cxn ang="0">
                    <a:pos x="12" y="0"/>
                  </a:cxn>
                  <a:cxn ang="0">
                    <a:pos x="12" y="0"/>
                  </a:cxn>
                  <a:cxn ang="0">
                    <a:pos x="10" y="0"/>
                  </a:cxn>
                  <a:cxn ang="0">
                    <a:pos x="10" y="0"/>
                  </a:cxn>
                  <a:cxn ang="0">
                    <a:pos x="6" y="0"/>
                  </a:cxn>
                  <a:cxn ang="0">
                    <a:pos x="6" y="0"/>
                  </a:cxn>
                </a:cxnLst>
                <a:rect l="0" t="0" r="r" b="b"/>
                <a:pathLst>
                  <a:path w="12" h="10">
                    <a:moveTo>
                      <a:pt x="6" y="0"/>
                    </a:moveTo>
                    <a:lnTo>
                      <a:pt x="6" y="0"/>
                    </a:lnTo>
                    <a:lnTo>
                      <a:pt x="4" y="0"/>
                    </a:lnTo>
                    <a:lnTo>
                      <a:pt x="2" y="2"/>
                    </a:lnTo>
                    <a:lnTo>
                      <a:pt x="2" y="2"/>
                    </a:lnTo>
                    <a:lnTo>
                      <a:pt x="2" y="4"/>
                    </a:lnTo>
                    <a:lnTo>
                      <a:pt x="2" y="4"/>
                    </a:lnTo>
                    <a:lnTo>
                      <a:pt x="4" y="6"/>
                    </a:lnTo>
                    <a:lnTo>
                      <a:pt x="4" y="6"/>
                    </a:lnTo>
                    <a:lnTo>
                      <a:pt x="4" y="6"/>
                    </a:lnTo>
                    <a:lnTo>
                      <a:pt x="4" y="6"/>
                    </a:lnTo>
                    <a:lnTo>
                      <a:pt x="0" y="6"/>
                    </a:lnTo>
                    <a:lnTo>
                      <a:pt x="0" y="6"/>
                    </a:lnTo>
                    <a:lnTo>
                      <a:pt x="0" y="6"/>
                    </a:lnTo>
                    <a:lnTo>
                      <a:pt x="0" y="6"/>
                    </a:lnTo>
                    <a:lnTo>
                      <a:pt x="0" y="6"/>
                    </a:lnTo>
                    <a:lnTo>
                      <a:pt x="0" y="6"/>
                    </a:lnTo>
                    <a:lnTo>
                      <a:pt x="2" y="8"/>
                    </a:lnTo>
                    <a:lnTo>
                      <a:pt x="6" y="10"/>
                    </a:lnTo>
                    <a:lnTo>
                      <a:pt x="6" y="10"/>
                    </a:lnTo>
                    <a:lnTo>
                      <a:pt x="8" y="10"/>
                    </a:lnTo>
                    <a:lnTo>
                      <a:pt x="12" y="8"/>
                    </a:lnTo>
                    <a:lnTo>
                      <a:pt x="12" y="8"/>
                    </a:lnTo>
                    <a:lnTo>
                      <a:pt x="12" y="8"/>
                    </a:lnTo>
                    <a:lnTo>
                      <a:pt x="12" y="6"/>
                    </a:lnTo>
                    <a:lnTo>
                      <a:pt x="12" y="6"/>
                    </a:lnTo>
                    <a:lnTo>
                      <a:pt x="12" y="4"/>
                    </a:lnTo>
                    <a:lnTo>
                      <a:pt x="12" y="4"/>
                    </a:lnTo>
                    <a:lnTo>
                      <a:pt x="12" y="2"/>
                    </a:lnTo>
                    <a:lnTo>
                      <a:pt x="12" y="2"/>
                    </a:lnTo>
                    <a:lnTo>
                      <a:pt x="12" y="0"/>
                    </a:lnTo>
                    <a:lnTo>
                      <a:pt x="12" y="0"/>
                    </a:lnTo>
                    <a:lnTo>
                      <a:pt x="10" y="0"/>
                    </a:lnTo>
                    <a:lnTo>
                      <a:pt x="10" y="0"/>
                    </a:lnTo>
                    <a:lnTo>
                      <a:pt x="6" y="0"/>
                    </a:lnTo>
                    <a:lnTo>
                      <a:pt x="6" y="0"/>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grpSp>
            <p:nvGrpSpPr>
              <p:cNvPr id="197" name="Group 196">
                <a:extLst>
                  <a:ext uri="{FF2B5EF4-FFF2-40B4-BE49-F238E27FC236}">
                    <a16:creationId xmlns:a16="http://schemas.microsoft.com/office/drawing/2014/main" id="{5231961C-3E02-4028-B953-1D01D8EEEB2C}"/>
                  </a:ext>
                </a:extLst>
              </p:cNvPr>
              <p:cNvGrpSpPr/>
              <p:nvPr/>
            </p:nvGrpSpPr>
            <p:grpSpPr>
              <a:xfrm>
                <a:off x="1512142" y="915545"/>
                <a:ext cx="7171264" cy="3558792"/>
                <a:chOff x="1512124" y="915545"/>
                <a:chExt cx="7171182" cy="3558792"/>
              </a:xfrm>
              <a:grpFill/>
            </p:grpSpPr>
            <p:grpSp>
              <p:nvGrpSpPr>
                <p:cNvPr id="206" name="Group 205">
                  <a:extLst>
                    <a:ext uri="{FF2B5EF4-FFF2-40B4-BE49-F238E27FC236}">
                      <a16:creationId xmlns:a16="http://schemas.microsoft.com/office/drawing/2014/main" id="{3D401497-82F9-407C-8B06-8F0B29547222}"/>
                    </a:ext>
                  </a:extLst>
                </p:cNvPr>
                <p:cNvGrpSpPr/>
                <p:nvPr/>
              </p:nvGrpSpPr>
              <p:grpSpPr>
                <a:xfrm>
                  <a:off x="2214278" y="4398555"/>
                  <a:ext cx="172663" cy="75782"/>
                  <a:chOff x="2214278" y="4398555"/>
                  <a:chExt cx="172663" cy="75782"/>
                </a:xfrm>
                <a:grpFill/>
              </p:grpSpPr>
              <p:sp>
                <p:nvSpPr>
                  <p:cNvPr id="219" name="Freeform 8">
                    <a:extLst>
                      <a:ext uri="{FF2B5EF4-FFF2-40B4-BE49-F238E27FC236}">
                        <a16:creationId xmlns:a16="http://schemas.microsoft.com/office/drawing/2014/main" id="{5DE5E230-340E-418A-8E91-93FC9ADBCA72}"/>
                      </a:ext>
                    </a:extLst>
                  </p:cNvPr>
                  <p:cNvSpPr>
                    <a:spLocks/>
                  </p:cNvSpPr>
                  <p:nvPr/>
                </p:nvSpPr>
                <p:spPr bwMode="auto">
                  <a:xfrm>
                    <a:off x="2274710" y="4407300"/>
                    <a:ext cx="112231" cy="58294"/>
                  </a:xfrm>
                  <a:custGeom>
                    <a:avLst/>
                    <a:gdLst/>
                    <a:ahLst/>
                    <a:cxnLst>
                      <a:cxn ang="0">
                        <a:pos x="0" y="0"/>
                      </a:cxn>
                      <a:cxn ang="0">
                        <a:pos x="10" y="4"/>
                      </a:cxn>
                      <a:cxn ang="0">
                        <a:pos x="12" y="6"/>
                      </a:cxn>
                      <a:cxn ang="0">
                        <a:pos x="8" y="6"/>
                      </a:cxn>
                      <a:cxn ang="0">
                        <a:pos x="10" y="8"/>
                      </a:cxn>
                      <a:cxn ang="0">
                        <a:pos x="14" y="8"/>
                      </a:cxn>
                      <a:cxn ang="0">
                        <a:pos x="16" y="10"/>
                      </a:cxn>
                      <a:cxn ang="0">
                        <a:pos x="20" y="14"/>
                      </a:cxn>
                      <a:cxn ang="0">
                        <a:pos x="26" y="16"/>
                      </a:cxn>
                      <a:cxn ang="0">
                        <a:pos x="32" y="20"/>
                      </a:cxn>
                      <a:cxn ang="0">
                        <a:pos x="38" y="22"/>
                      </a:cxn>
                      <a:cxn ang="0">
                        <a:pos x="42" y="24"/>
                      </a:cxn>
                      <a:cxn ang="0">
                        <a:pos x="50" y="26"/>
                      </a:cxn>
                      <a:cxn ang="0">
                        <a:pos x="52" y="26"/>
                      </a:cxn>
                      <a:cxn ang="0">
                        <a:pos x="58" y="30"/>
                      </a:cxn>
                      <a:cxn ang="0">
                        <a:pos x="64" y="32"/>
                      </a:cxn>
                      <a:cxn ang="0">
                        <a:pos x="68" y="34"/>
                      </a:cxn>
                      <a:cxn ang="0">
                        <a:pos x="74" y="34"/>
                      </a:cxn>
                      <a:cxn ang="0">
                        <a:pos x="78" y="34"/>
                      </a:cxn>
                      <a:cxn ang="0">
                        <a:pos x="78" y="36"/>
                      </a:cxn>
                      <a:cxn ang="0">
                        <a:pos x="76" y="38"/>
                      </a:cxn>
                      <a:cxn ang="0">
                        <a:pos x="72" y="38"/>
                      </a:cxn>
                      <a:cxn ang="0">
                        <a:pos x="66" y="40"/>
                      </a:cxn>
                      <a:cxn ang="0">
                        <a:pos x="64" y="40"/>
                      </a:cxn>
                      <a:cxn ang="0">
                        <a:pos x="60" y="40"/>
                      </a:cxn>
                      <a:cxn ang="0">
                        <a:pos x="56" y="40"/>
                      </a:cxn>
                      <a:cxn ang="0">
                        <a:pos x="46" y="38"/>
                      </a:cxn>
                      <a:cxn ang="0">
                        <a:pos x="38" y="40"/>
                      </a:cxn>
                      <a:cxn ang="0">
                        <a:pos x="32" y="38"/>
                      </a:cxn>
                      <a:cxn ang="0">
                        <a:pos x="24" y="36"/>
                      </a:cxn>
                      <a:cxn ang="0">
                        <a:pos x="24" y="38"/>
                      </a:cxn>
                      <a:cxn ang="0">
                        <a:pos x="20" y="38"/>
                      </a:cxn>
                    </a:cxnLst>
                    <a:rect l="0" t="0" r="r" b="b"/>
                    <a:pathLst>
                      <a:path w="78" h="40">
                        <a:moveTo>
                          <a:pt x="20" y="38"/>
                        </a:moveTo>
                        <a:lnTo>
                          <a:pt x="0" y="0"/>
                        </a:lnTo>
                        <a:lnTo>
                          <a:pt x="0" y="0"/>
                        </a:lnTo>
                        <a:lnTo>
                          <a:pt x="10" y="4"/>
                        </a:lnTo>
                        <a:lnTo>
                          <a:pt x="10" y="4"/>
                        </a:lnTo>
                        <a:lnTo>
                          <a:pt x="12" y="6"/>
                        </a:lnTo>
                        <a:lnTo>
                          <a:pt x="8" y="6"/>
                        </a:lnTo>
                        <a:lnTo>
                          <a:pt x="8" y="6"/>
                        </a:lnTo>
                        <a:lnTo>
                          <a:pt x="6" y="8"/>
                        </a:lnTo>
                        <a:lnTo>
                          <a:pt x="10" y="8"/>
                        </a:lnTo>
                        <a:lnTo>
                          <a:pt x="10" y="8"/>
                        </a:lnTo>
                        <a:lnTo>
                          <a:pt x="14" y="8"/>
                        </a:lnTo>
                        <a:lnTo>
                          <a:pt x="14" y="8"/>
                        </a:lnTo>
                        <a:lnTo>
                          <a:pt x="16" y="10"/>
                        </a:lnTo>
                        <a:lnTo>
                          <a:pt x="16" y="10"/>
                        </a:lnTo>
                        <a:lnTo>
                          <a:pt x="20" y="14"/>
                        </a:lnTo>
                        <a:lnTo>
                          <a:pt x="26" y="16"/>
                        </a:lnTo>
                        <a:lnTo>
                          <a:pt x="26" y="16"/>
                        </a:lnTo>
                        <a:lnTo>
                          <a:pt x="28" y="18"/>
                        </a:lnTo>
                        <a:lnTo>
                          <a:pt x="32" y="20"/>
                        </a:lnTo>
                        <a:lnTo>
                          <a:pt x="32" y="20"/>
                        </a:lnTo>
                        <a:lnTo>
                          <a:pt x="38" y="22"/>
                        </a:lnTo>
                        <a:lnTo>
                          <a:pt x="42" y="24"/>
                        </a:lnTo>
                        <a:lnTo>
                          <a:pt x="42" y="24"/>
                        </a:lnTo>
                        <a:lnTo>
                          <a:pt x="46" y="26"/>
                        </a:lnTo>
                        <a:lnTo>
                          <a:pt x="50" y="26"/>
                        </a:lnTo>
                        <a:lnTo>
                          <a:pt x="50" y="26"/>
                        </a:lnTo>
                        <a:lnTo>
                          <a:pt x="52" y="26"/>
                        </a:lnTo>
                        <a:lnTo>
                          <a:pt x="52" y="26"/>
                        </a:lnTo>
                        <a:lnTo>
                          <a:pt x="58" y="30"/>
                        </a:lnTo>
                        <a:lnTo>
                          <a:pt x="58" y="30"/>
                        </a:lnTo>
                        <a:lnTo>
                          <a:pt x="64" y="32"/>
                        </a:lnTo>
                        <a:lnTo>
                          <a:pt x="68" y="34"/>
                        </a:lnTo>
                        <a:lnTo>
                          <a:pt x="68" y="34"/>
                        </a:lnTo>
                        <a:lnTo>
                          <a:pt x="72" y="34"/>
                        </a:lnTo>
                        <a:lnTo>
                          <a:pt x="74" y="34"/>
                        </a:lnTo>
                        <a:lnTo>
                          <a:pt x="74" y="34"/>
                        </a:lnTo>
                        <a:lnTo>
                          <a:pt x="78" y="34"/>
                        </a:lnTo>
                        <a:lnTo>
                          <a:pt x="78" y="34"/>
                        </a:lnTo>
                        <a:lnTo>
                          <a:pt x="78" y="36"/>
                        </a:lnTo>
                        <a:lnTo>
                          <a:pt x="78" y="36"/>
                        </a:lnTo>
                        <a:lnTo>
                          <a:pt x="76" y="38"/>
                        </a:lnTo>
                        <a:lnTo>
                          <a:pt x="72" y="38"/>
                        </a:lnTo>
                        <a:lnTo>
                          <a:pt x="72" y="38"/>
                        </a:lnTo>
                        <a:lnTo>
                          <a:pt x="70" y="40"/>
                        </a:lnTo>
                        <a:lnTo>
                          <a:pt x="66" y="40"/>
                        </a:lnTo>
                        <a:lnTo>
                          <a:pt x="66" y="40"/>
                        </a:lnTo>
                        <a:lnTo>
                          <a:pt x="64" y="40"/>
                        </a:lnTo>
                        <a:lnTo>
                          <a:pt x="62" y="40"/>
                        </a:lnTo>
                        <a:lnTo>
                          <a:pt x="60" y="40"/>
                        </a:lnTo>
                        <a:lnTo>
                          <a:pt x="56" y="40"/>
                        </a:lnTo>
                        <a:lnTo>
                          <a:pt x="56" y="40"/>
                        </a:lnTo>
                        <a:lnTo>
                          <a:pt x="50" y="38"/>
                        </a:lnTo>
                        <a:lnTo>
                          <a:pt x="46" y="38"/>
                        </a:lnTo>
                        <a:lnTo>
                          <a:pt x="46" y="38"/>
                        </a:lnTo>
                        <a:lnTo>
                          <a:pt x="38" y="40"/>
                        </a:lnTo>
                        <a:lnTo>
                          <a:pt x="32" y="38"/>
                        </a:lnTo>
                        <a:lnTo>
                          <a:pt x="32" y="38"/>
                        </a:lnTo>
                        <a:lnTo>
                          <a:pt x="28" y="36"/>
                        </a:lnTo>
                        <a:lnTo>
                          <a:pt x="24" y="36"/>
                        </a:lnTo>
                        <a:lnTo>
                          <a:pt x="24" y="38"/>
                        </a:lnTo>
                        <a:lnTo>
                          <a:pt x="24" y="38"/>
                        </a:lnTo>
                        <a:lnTo>
                          <a:pt x="20" y="38"/>
                        </a:lnTo>
                        <a:lnTo>
                          <a:pt x="20" y="3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20" name="Freeform 24">
                    <a:extLst>
                      <a:ext uri="{FF2B5EF4-FFF2-40B4-BE49-F238E27FC236}">
                        <a16:creationId xmlns:a16="http://schemas.microsoft.com/office/drawing/2014/main" id="{0D4CE4BF-ED93-4702-BBC2-A0008F0254A8}"/>
                      </a:ext>
                    </a:extLst>
                  </p:cNvPr>
                  <p:cNvSpPr>
                    <a:spLocks/>
                  </p:cNvSpPr>
                  <p:nvPr/>
                </p:nvSpPr>
                <p:spPr bwMode="auto">
                  <a:xfrm>
                    <a:off x="2214278" y="4398555"/>
                    <a:ext cx="89209" cy="75782"/>
                  </a:xfrm>
                  <a:custGeom>
                    <a:avLst/>
                    <a:gdLst/>
                    <a:ahLst/>
                    <a:cxnLst>
                      <a:cxn ang="0">
                        <a:pos x="52" y="44"/>
                      </a:cxn>
                      <a:cxn ang="0">
                        <a:pos x="40" y="40"/>
                      </a:cxn>
                      <a:cxn ang="0">
                        <a:pos x="34" y="40"/>
                      </a:cxn>
                      <a:cxn ang="0">
                        <a:pos x="30" y="42"/>
                      </a:cxn>
                      <a:cxn ang="0">
                        <a:pos x="30" y="46"/>
                      </a:cxn>
                      <a:cxn ang="0">
                        <a:pos x="34" y="48"/>
                      </a:cxn>
                      <a:cxn ang="0">
                        <a:pos x="38" y="52"/>
                      </a:cxn>
                      <a:cxn ang="0">
                        <a:pos x="32" y="50"/>
                      </a:cxn>
                      <a:cxn ang="0">
                        <a:pos x="22" y="48"/>
                      </a:cxn>
                      <a:cxn ang="0">
                        <a:pos x="24" y="44"/>
                      </a:cxn>
                      <a:cxn ang="0">
                        <a:pos x="26" y="44"/>
                      </a:cxn>
                      <a:cxn ang="0">
                        <a:pos x="18" y="42"/>
                      </a:cxn>
                      <a:cxn ang="0">
                        <a:pos x="16" y="38"/>
                      </a:cxn>
                      <a:cxn ang="0">
                        <a:pos x="10" y="40"/>
                      </a:cxn>
                      <a:cxn ang="0">
                        <a:pos x="8" y="40"/>
                      </a:cxn>
                      <a:cxn ang="0">
                        <a:pos x="4" y="42"/>
                      </a:cxn>
                      <a:cxn ang="0">
                        <a:pos x="0" y="38"/>
                      </a:cxn>
                      <a:cxn ang="0">
                        <a:pos x="6" y="34"/>
                      </a:cxn>
                      <a:cxn ang="0">
                        <a:pos x="14" y="34"/>
                      </a:cxn>
                      <a:cxn ang="0">
                        <a:pos x="20" y="36"/>
                      </a:cxn>
                      <a:cxn ang="0">
                        <a:pos x="22" y="36"/>
                      </a:cxn>
                      <a:cxn ang="0">
                        <a:pos x="16" y="28"/>
                      </a:cxn>
                      <a:cxn ang="0">
                        <a:pos x="14" y="26"/>
                      </a:cxn>
                      <a:cxn ang="0">
                        <a:pos x="16" y="24"/>
                      </a:cxn>
                      <a:cxn ang="0">
                        <a:pos x="14" y="20"/>
                      </a:cxn>
                      <a:cxn ang="0">
                        <a:pos x="20" y="24"/>
                      </a:cxn>
                      <a:cxn ang="0">
                        <a:pos x="20" y="28"/>
                      </a:cxn>
                      <a:cxn ang="0">
                        <a:pos x="24" y="32"/>
                      </a:cxn>
                      <a:cxn ang="0">
                        <a:pos x="26" y="32"/>
                      </a:cxn>
                      <a:cxn ang="0">
                        <a:pos x="30" y="36"/>
                      </a:cxn>
                      <a:cxn ang="0">
                        <a:pos x="30" y="32"/>
                      </a:cxn>
                      <a:cxn ang="0">
                        <a:pos x="34" y="32"/>
                      </a:cxn>
                      <a:cxn ang="0">
                        <a:pos x="38" y="30"/>
                      </a:cxn>
                      <a:cxn ang="0">
                        <a:pos x="42" y="32"/>
                      </a:cxn>
                      <a:cxn ang="0">
                        <a:pos x="46" y="32"/>
                      </a:cxn>
                      <a:cxn ang="0">
                        <a:pos x="50" y="32"/>
                      </a:cxn>
                      <a:cxn ang="0">
                        <a:pos x="30" y="26"/>
                      </a:cxn>
                      <a:cxn ang="0">
                        <a:pos x="26" y="20"/>
                      </a:cxn>
                      <a:cxn ang="0">
                        <a:pos x="36" y="16"/>
                      </a:cxn>
                      <a:cxn ang="0">
                        <a:pos x="24" y="16"/>
                      </a:cxn>
                      <a:cxn ang="0">
                        <a:pos x="18" y="14"/>
                      </a:cxn>
                      <a:cxn ang="0">
                        <a:pos x="18" y="10"/>
                      </a:cxn>
                      <a:cxn ang="0">
                        <a:pos x="16" y="6"/>
                      </a:cxn>
                      <a:cxn ang="0">
                        <a:pos x="24" y="8"/>
                      </a:cxn>
                      <a:cxn ang="0">
                        <a:pos x="26" y="2"/>
                      </a:cxn>
                      <a:cxn ang="0">
                        <a:pos x="32" y="2"/>
                      </a:cxn>
                      <a:cxn ang="0">
                        <a:pos x="38" y="6"/>
                      </a:cxn>
                      <a:cxn ang="0">
                        <a:pos x="62" y="44"/>
                      </a:cxn>
                    </a:cxnLst>
                    <a:rect l="0" t="0" r="r" b="b"/>
                    <a:pathLst>
                      <a:path w="62" h="52">
                        <a:moveTo>
                          <a:pt x="62" y="44"/>
                        </a:moveTo>
                        <a:lnTo>
                          <a:pt x="62" y="44"/>
                        </a:lnTo>
                        <a:lnTo>
                          <a:pt x="56" y="46"/>
                        </a:lnTo>
                        <a:lnTo>
                          <a:pt x="52" y="44"/>
                        </a:lnTo>
                        <a:lnTo>
                          <a:pt x="52" y="44"/>
                        </a:lnTo>
                        <a:lnTo>
                          <a:pt x="46" y="40"/>
                        </a:lnTo>
                        <a:lnTo>
                          <a:pt x="42" y="40"/>
                        </a:lnTo>
                        <a:lnTo>
                          <a:pt x="40" y="40"/>
                        </a:lnTo>
                        <a:lnTo>
                          <a:pt x="40" y="40"/>
                        </a:lnTo>
                        <a:lnTo>
                          <a:pt x="38" y="42"/>
                        </a:lnTo>
                        <a:lnTo>
                          <a:pt x="34" y="40"/>
                        </a:lnTo>
                        <a:lnTo>
                          <a:pt x="34" y="40"/>
                        </a:lnTo>
                        <a:lnTo>
                          <a:pt x="28" y="40"/>
                        </a:lnTo>
                        <a:lnTo>
                          <a:pt x="26" y="42"/>
                        </a:lnTo>
                        <a:lnTo>
                          <a:pt x="26" y="42"/>
                        </a:lnTo>
                        <a:lnTo>
                          <a:pt x="30" y="42"/>
                        </a:lnTo>
                        <a:lnTo>
                          <a:pt x="32" y="42"/>
                        </a:lnTo>
                        <a:lnTo>
                          <a:pt x="32" y="44"/>
                        </a:lnTo>
                        <a:lnTo>
                          <a:pt x="32" y="44"/>
                        </a:lnTo>
                        <a:lnTo>
                          <a:pt x="30" y="46"/>
                        </a:lnTo>
                        <a:lnTo>
                          <a:pt x="30" y="46"/>
                        </a:lnTo>
                        <a:lnTo>
                          <a:pt x="30" y="46"/>
                        </a:lnTo>
                        <a:lnTo>
                          <a:pt x="30" y="48"/>
                        </a:lnTo>
                        <a:lnTo>
                          <a:pt x="34" y="48"/>
                        </a:lnTo>
                        <a:lnTo>
                          <a:pt x="36" y="50"/>
                        </a:lnTo>
                        <a:lnTo>
                          <a:pt x="38" y="52"/>
                        </a:lnTo>
                        <a:lnTo>
                          <a:pt x="38" y="52"/>
                        </a:lnTo>
                        <a:lnTo>
                          <a:pt x="38" y="52"/>
                        </a:lnTo>
                        <a:lnTo>
                          <a:pt x="36" y="52"/>
                        </a:lnTo>
                        <a:lnTo>
                          <a:pt x="34" y="50"/>
                        </a:lnTo>
                        <a:lnTo>
                          <a:pt x="32" y="50"/>
                        </a:lnTo>
                        <a:lnTo>
                          <a:pt x="32" y="50"/>
                        </a:lnTo>
                        <a:lnTo>
                          <a:pt x="30" y="52"/>
                        </a:lnTo>
                        <a:lnTo>
                          <a:pt x="24" y="50"/>
                        </a:lnTo>
                        <a:lnTo>
                          <a:pt x="24" y="50"/>
                        </a:lnTo>
                        <a:lnTo>
                          <a:pt x="22" y="48"/>
                        </a:lnTo>
                        <a:lnTo>
                          <a:pt x="22" y="46"/>
                        </a:lnTo>
                        <a:lnTo>
                          <a:pt x="22" y="46"/>
                        </a:lnTo>
                        <a:lnTo>
                          <a:pt x="24" y="44"/>
                        </a:lnTo>
                        <a:lnTo>
                          <a:pt x="24" y="44"/>
                        </a:lnTo>
                        <a:lnTo>
                          <a:pt x="24" y="46"/>
                        </a:lnTo>
                        <a:lnTo>
                          <a:pt x="26" y="46"/>
                        </a:lnTo>
                        <a:lnTo>
                          <a:pt x="26" y="46"/>
                        </a:lnTo>
                        <a:lnTo>
                          <a:pt x="26" y="44"/>
                        </a:lnTo>
                        <a:lnTo>
                          <a:pt x="24" y="42"/>
                        </a:lnTo>
                        <a:lnTo>
                          <a:pt x="20" y="40"/>
                        </a:lnTo>
                        <a:lnTo>
                          <a:pt x="20" y="40"/>
                        </a:lnTo>
                        <a:lnTo>
                          <a:pt x="18" y="42"/>
                        </a:lnTo>
                        <a:lnTo>
                          <a:pt x="16" y="42"/>
                        </a:lnTo>
                        <a:lnTo>
                          <a:pt x="16" y="40"/>
                        </a:lnTo>
                        <a:lnTo>
                          <a:pt x="16" y="40"/>
                        </a:lnTo>
                        <a:lnTo>
                          <a:pt x="16" y="38"/>
                        </a:lnTo>
                        <a:lnTo>
                          <a:pt x="14" y="38"/>
                        </a:lnTo>
                        <a:lnTo>
                          <a:pt x="12" y="40"/>
                        </a:lnTo>
                        <a:lnTo>
                          <a:pt x="12" y="40"/>
                        </a:lnTo>
                        <a:lnTo>
                          <a:pt x="10" y="40"/>
                        </a:lnTo>
                        <a:lnTo>
                          <a:pt x="10" y="40"/>
                        </a:lnTo>
                        <a:lnTo>
                          <a:pt x="8" y="36"/>
                        </a:lnTo>
                        <a:lnTo>
                          <a:pt x="8" y="36"/>
                        </a:lnTo>
                        <a:lnTo>
                          <a:pt x="8" y="40"/>
                        </a:lnTo>
                        <a:lnTo>
                          <a:pt x="8" y="42"/>
                        </a:lnTo>
                        <a:lnTo>
                          <a:pt x="6" y="42"/>
                        </a:lnTo>
                        <a:lnTo>
                          <a:pt x="6" y="42"/>
                        </a:lnTo>
                        <a:lnTo>
                          <a:pt x="4" y="42"/>
                        </a:lnTo>
                        <a:lnTo>
                          <a:pt x="2" y="40"/>
                        </a:lnTo>
                        <a:lnTo>
                          <a:pt x="2" y="40"/>
                        </a:lnTo>
                        <a:lnTo>
                          <a:pt x="0" y="40"/>
                        </a:lnTo>
                        <a:lnTo>
                          <a:pt x="0" y="38"/>
                        </a:lnTo>
                        <a:lnTo>
                          <a:pt x="0" y="38"/>
                        </a:lnTo>
                        <a:lnTo>
                          <a:pt x="4" y="36"/>
                        </a:lnTo>
                        <a:lnTo>
                          <a:pt x="6" y="34"/>
                        </a:lnTo>
                        <a:lnTo>
                          <a:pt x="6" y="34"/>
                        </a:lnTo>
                        <a:lnTo>
                          <a:pt x="8" y="34"/>
                        </a:lnTo>
                        <a:lnTo>
                          <a:pt x="10" y="34"/>
                        </a:lnTo>
                        <a:lnTo>
                          <a:pt x="10" y="34"/>
                        </a:lnTo>
                        <a:lnTo>
                          <a:pt x="14" y="34"/>
                        </a:lnTo>
                        <a:lnTo>
                          <a:pt x="18" y="34"/>
                        </a:lnTo>
                        <a:lnTo>
                          <a:pt x="18" y="34"/>
                        </a:lnTo>
                        <a:lnTo>
                          <a:pt x="18" y="36"/>
                        </a:lnTo>
                        <a:lnTo>
                          <a:pt x="20" y="36"/>
                        </a:lnTo>
                        <a:lnTo>
                          <a:pt x="20" y="36"/>
                        </a:lnTo>
                        <a:lnTo>
                          <a:pt x="20" y="36"/>
                        </a:lnTo>
                        <a:lnTo>
                          <a:pt x="22" y="36"/>
                        </a:lnTo>
                        <a:lnTo>
                          <a:pt x="22" y="36"/>
                        </a:lnTo>
                        <a:lnTo>
                          <a:pt x="22" y="34"/>
                        </a:lnTo>
                        <a:lnTo>
                          <a:pt x="22" y="34"/>
                        </a:lnTo>
                        <a:lnTo>
                          <a:pt x="18" y="30"/>
                        </a:lnTo>
                        <a:lnTo>
                          <a:pt x="16" y="28"/>
                        </a:lnTo>
                        <a:lnTo>
                          <a:pt x="16" y="28"/>
                        </a:lnTo>
                        <a:lnTo>
                          <a:pt x="16" y="28"/>
                        </a:lnTo>
                        <a:lnTo>
                          <a:pt x="16" y="28"/>
                        </a:lnTo>
                        <a:lnTo>
                          <a:pt x="14" y="26"/>
                        </a:lnTo>
                        <a:lnTo>
                          <a:pt x="14" y="24"/>
                        </a:lnTo>
                        <a:lnTo>
                          <a:pt x="16" y="24"/>
                        </a:lnTo>
                        <a:lnTo>
                          <a:pt x="16" y="24"/>
                        </a:lnTo>
                        <a:lnTo>
                          <a:pt x="16" y="24"/>
                        </a:lnTo>
                        <a:lnTo>
                          <a:pt x="16" y="22"/>
                        </a:lnTo>
                        <a:lnTo>
                          <a:pt x="14" y="20"/>
                        </a:lnTo>
                        <a:lnTo>
                          <a:pt x="14" y="20"/>
                        </a:lnTo>
                        <a:lnTo>
                          <a:pt x="14" y="20"/>
                        </a:lnTo>
                        <a:lnTo>
                          <a:pt x="16" y="18"/>
                        </a:lnTo>
                        <a:lnTo>
                          <a:pt x="18" y="22"/>
                        </a:lnTo>
                        <a:lnTo>
                          <a:pt x="18" y="22"/>
                        </a:lnTo>
                        <a:lnTo>
                          <a:pt x="20" y="24"/>
                        </a:lnTo>
                        <a:lnTo>
                          <a:pt x="20" y="26"/>
                        </a:lnTo>
                        <a:lnTo>
                          <a:pt x="20" y="26"/>
                        </a:lnTo>
                        <a:lnTo>
                          <a:pt x="20" y="28"/>
                        </a:lnTo>
                        <a:lnTo>
                          <a:pt x="20" y="28"/>
                        </a:lnTo>
                        <a:lnTo>
                          <a:pt x="22" y="30"/>
                        </a:lnTo>
                        <a:lnTo>
                          <a:pt x="22" y="30"/>
                        </a:lnTo>
                        <a:lnTo>
                          <a:pt x="24" y="32"/>
                        </a:lnTo>
                        <a:lnTo>
                          <a:pt x="24" y="32"/>
                        </a:lnTo>
                        <a:lnTo>
                          <a:pt x="26" y="32"/>
                        </a:lnTo>
                        <a:lnTo>
                          <a:pt x="26" y="32"/>
                        </a:lnTo>
                        <a:lnTo>
                          <a:pt x="26" y="32"/>
                        </a:lnTo>
                        <a:lnTo>
                          <a:pt x="26" y="32"/>
                        </a:lnTo>
                        <a:lnTo>
                          <a:pt x="28" y="34"/>
                        </a:lnTo>
                        <a:lnTo>
                          <a:pt x="28" y="36"/>
                        </a:lnTo>
                        <a:lnTo>
                          <a:pt x="30" y="36"/>
                        </a:lnTo>
                        <a:lnTo>
                          <a:pt x="30" y="36"/>
                        </a:lnTo>
                        <a:lnTo>
                          <a:pt x="30" y="36"/>
                        </a:lnTo>
                        <a:lnTo>
                          <a:pt x="30" y="36"/>
                        </a:lnTo>
                        <a:lnTo>
                          <a:pt x="30" y="34"/>
                        </a:lnTo>
                        <a:lnTo>
                          <a:pt x="30" y="32"/>
                        </a:lnTo>
                        <a:lnTo>
                          <a:pt x="30" y="32"/>
                        </a:lnTo>
                        <a:lnTo>
                          <a:pt x="32" y="30"/>
                        </a:lnTo>
                        <a:lnTo>
                          <a:pt x="34" y="30"/>
                        </a:lnTo>
                        <a:lnTo>
                          <a:pt x="34" y="32"/>
                        </a:lnTo>
                        <a:lnTo>
                          <a:pt x="34" y="32"/>
                        </a:lnTo>
                        <a:lnTo>
                          <a:pt x="36" y="32"/>
                        </a:lnTo>
                        <a:lnTo>
                          <a:pt x="36" y="32"/>
                        </a:lnTo>
                        <a:lnTo>
                          <a:pt x="38" y="30"/>
                        </a:lnTo>
                        <a:lnTo>
                          <a:pt x="40" y="30"/>
                        </a:lnTo>
                        <a:lnTo>
                          <a:pt x="40" y="30"/>
                        </a:lnTo>
                        <a:lnTo>
                          <a:pt x="42" y="32"/>
                        </a:lnTo>
                        <a:lnTo>
                          <a:pt x="42" y="32"/>
                        </a:lnTo>
                        <a:lnTo>
                          <a:pt x="44" y="30"/>
                        </a:lnTo>
                        <a:lnTo>
                          <a:pt x="44" y="30"/>
                        </a:lnTo>
                        <a:lnTo>
                          <a:pt x="46" y="32"/>
                        </a:lnTo>
                        <a:lnTo>
                          <a:pt x="46" y="32"/>
                        </a:lnTo>
                        <a:lnTo>
                          <a:pt x="46" y="36"/>
                        </a:lnTo>
                        <a:lnTo>
                          <a:pt x="46" y="36"/>
                        </a:lnTo>
                        <a:lnTo>
                          <a:pt x="48" y="32"/>
                        </a:lnTo>
                        <a:lnTo>
                          <a:pt x="50" y="32"/>
                        </a:lnTo>
                        <a:lnTo>
                          <a:pt x="50" y="32"/>
                        </a:lnTo>
                        <a:lnTo>
                          <a:pt x="40" y="28"/>
                        </a:lnTo>
                        <a:lnTo>
                          <a:pt x="30" y="26"/>
                        </a:lnTo>
                        <a:lnTo>
                          <a:pt x="30" y="26"/>
                        </a:lnTo>
                        <a:lnTo>
                          <a:pt x="26" y="26"/>
                        </a:lnTo>
                        <a:lnTo>
                          <a:pt x="26" y="24"/>
                        </a:lnTo>
                        <a:lnTo>
                          <a:pt x="24" y="22"/>
                        </a:lnTo>
                        <a:lnTo>
                          <a:pt x="26" y="20"/>
                        </a:lnTo>
                        <a:lnTo>
                          <a:pt x="26" y="20"/>
                        </a:lnTo>
                        <a:lnTo>
                          <a:pt x="30" y="18"/>
                        </a:lnTo>
                        <a:lnTo>
                          <a:pt x="32" y="18"/>
                        </a:lnTo>
                        <a:lnTo>
                          <a:pt x="36" y="16"/>
                        </a:lnTo>
                        <a:lnTo>
                          <a:pt x="36" y="16"/>
                        </a:lnTo>
                        <a:lnTo>
                          <a:pt x="34" y="16"/>
                        </a:lnTo>
                        <a:lnTo>
                          <a:pt x="32" y="16"/>
                        </a:lnTo>
                        <a:lnTo>
                          <a:pt x="24" y="16"/>
                        </a:lnTo>
                        <a:lnTo>
                          <a:pt x="24" y="16"/>
                        </a:lnTo>
                        <a:lnTo>
                          <a:pt x="20" y="16"/>
                        </a:lnTo>
                        <a:lnTo>
                          <a:pt x="18" y="14"/>
                        </a:lnTo>
                        <a:lnTo>
                          <a:pt x="18" y="14"/>
                        </a:lnTo>
                        <a:lnTo>
                          <a:pt x="18" y="12"/>
                        </a:lnTo>
                        <a:lnTo>
                          <a:pt x="18" y="12"/>
                        </a:lnTo>
                        <a:lnTo>
                          <a:pt x="18" y="10"/>
                        </a:lnTo>
                        <a:lnTo>
                          <a:pt x="18" y="10"/>
                        </a:lnTo>
                        <a:lnTo>
                          <a:pt x="20" y="10"/>
                        </a:lnTo>
                        <a:lnTo>
                          <a:pt x="18" y="8"/>
                        </a:lnTo>
                        <a:lnTo>
                          <a:pt x="18" y="8"/>
                        </a:lnTo>
                        <a:lnTo>
                          <a:pt x="16" y="6"/>
                        </a:lnTo>
                        <a:lnTo>
                          <a:pt x="18" y="6"/>
                        </a:lnTo>
                        <a:lnTo>
                          <a:pt x="18" y="6"/>
                        </a:lnTo>
                        <a:lnTo>
                          <a:pt x="22" y="6"/>
                        </a:lnTo>
                        <a:lnTo>
                          <a:pt x="24" y="8"/>
                        </a:lnTo>
                        <a:lnTo>
                          <a:pt x="24" y="6"/>
                        </a:lnTo>
                        <a:lnTo>
                          <a:pt x="24" y="6"/>
                        </a:lnTo>
                        <a:lnTo>
                          <a:pt x="26" y="6"/>
                        </a:lnTo>
                        <a:lnTo>
                          <a:pt x="26" y="2"/>
                        </a:lnTo>
                        <a:lnTo>
                          <a:pt x="26" y="2"/>
                        </a:lnTo>
                        <a:lnTo>
                          <a:pt x="28" y="0"/>
                        </a:lnTo>
                        <a:lnTo>
                          <a:pt x="30" y="0"/>
                        </a:lnTo>
                        <a:lnTo>
                          <a:pt x="32" y="2"/>
                        </a:lnTo>
                        <a:lnTo>
                          <a:pt x="32" y="2"/>
                        </a:lnTo>
                        <a:lnTo>
                          <a:pt x="34" y="6"/>
                        </a:lnTo>
                        <a:lnTo>
                          <a:pt x="36" y="6"/>
                        </a:lnTo>
                        <a:lnTo>
                          <a:pt x="38" y="6"/>
                        </a:lnTo>
                        <a:lnTo>
                          <a:pt x="38" y="6"/>
                        </a:lnTo>
                        <a:lnTo>
                          <a:pt x="40" y="4"/>
                        </a:lnTo>
                        <a:lnTo>
                          <a:pt x="42" y="6"/>
                        </a:lnTo>
                        <a:lnTo>
                          <a:pt x="62" y="44"/>
                        </a:lnTo>
                        <a:lnTo>
                          <a:pt x="62" y="4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grpSp>
            <p:sp>
              <p:nvSpPr>
                <p:cNvPr id="207" name="Freeform 652">
                  <a:extLst>
                    <a:ext uri="{FF2B5EF4-FFF2-40B4-BE49-F238E27FC236}">
                      <a16:creationId xmlns:a16="http://schemas.microsoft.com/office/drawing/2014/main" id="{58BD11A4-0460-4A49-A5A7-F9FB6CEF01C7}"/>
                    </a:ext>
                  </a:extLst>
                </p:cNvPr>
                <p:cNvSpPr>
                  <a:spLocks/>
                </p:cNvSpPr>
                <p:nvPr/>
              </p:nvSpPr>
              <p:spPr bwMode="auto">
                <a:xfrm>
                  <a:off x="4674696" y="1769539"/>
                  <a:ext cx="500717" cy="702431"/>
                </a:xfrm>
                <a:custGeom>
                  <a:avLst/>
                  <a:gdLst/>
                  <a:ahLst/>
                  <a:cxnLst>
                    <a:cxn ang="0">
                      <a:pos x="306" y="14"/>
                    </a:cxn>
                    <a:cxn ang="0">
                      <a:pos x="310" y="24"/>
                    </a:cxn>
                    <a:cxn ang="0">
                      <a:pos x="320" y="48"/>
                    </a:cxn>
                    <a:cxn ang="0">
                      <a:pos x="318" y="66"/>
                    </a:cxn>
                    <a:cxn ang="0">
                      <a:pos x="326" y="98"/>
                    </a:cxn>
                    <a:cxn ang="0">
                      <a:pos x="336" y="102"/>
                    </a:cxn>
                    <a:cxn ang="0">
                      <a:pos x="340" y="104"/>
                    </a:cxn>
                    <a:cxn ang="0">
                      <a:pos x="348" y="114"/>
                    </a:cxn>
                    <a:cxn ang="0">
                      <a:pos x="326" y="134"/>
                    </a:cxn>
                    <a:cxn ang="0">
                      <a:pos x="318" y="158"/>
                    </a:cxn>
                    <a:cxn ang="0">
                      <a:pos x="306" y="230"/>
                    </a:cxn>
                    <a:cxn ang="0">
                      <a:pos x="288" y="266"/>
                    </a:cxn>
                    <a:cxn ang="0">
                      <a:pos x="284" y="286"/>
                    </a:cxn>
                    <a:cxn ang="0">
                      <a:pos x="274" y="312"/>
                    </a:cxn>
                    <a:cxn ang="0">
                      <a:pos x="272" y="346"/>
                    </a:cxn>
                    <a:cxn ang="0">
                      <a:pos x="256" y="360"/>
                    </a:cxn>
                    <a:cxn ang="0">
                      <a:pos x="272" y="394"/>
                    </a:cxn>
                    <a:cxn ang="0">
                      <a:pos x="286" y="416"/>
                    </a:cxn>
                    <a:cxn ang="0">
                      <a:pos x="294" y="428"/>
                    </a:cxn>
                    <a:cxn ang="0">
                      <a:pos x="312" y="448"/>
                    </a:cxn>
                    <a:cxn ang="0">
                      <a:pos x="304" y="462"/>
                    </a:cxn>
                    <a:cxn ang="0">
                      <a:pos x="290" y="460"/>
                    </a:cxn>
                    <a:cxn ang="0">
                      <a:pos x="268" y="472"/>
                    </a:cxn>
                    <a:cxn ang="0">
                      <a:pos x="236" y="482"/>
                    </a:cxn>
                    <a:cxn ang="0">
                      <a:pos x="210" y="482"/>
                    </a:cxn>
                    <a:cxn ang="0">
                      <a:pos x="180" y="464"/>
                    </a:cxn>
                    <a:cxn ang="0">
                      <a:pos x="164" y="464"/>
                    </a:cxn>
                    <a:cxn ang="0">
                      <a:pos x="148" y="464"/>
                    </a:cxn>
                    <a:cxn ang="0">
                      <a:pos x="136" y="454"/>
                    </a:cxn>
                    <a:cxn ang="0">
                      <a:pos x="126" y="438"/>
                    </a:cxn>
                    <a:cxn ang="0">
                      <a:pos x="120" y="428"/>
                    </a:cxn>
                    <a:cxn ang="0">
                      <a:pos x="110" y="414"/>
                    </a:cxn>
                    <a:cxn ang="0">
                      <a:pos x="106" y="406"/>
                    </a:cxn>
                    <a:cxn ang="0">
                      <a:pos x="100" y="398"/>
                    </a:cxn>
                    <a:cxn ang="0">
                      <a:pos x="86" y="384"/>
                    </a:cxn>
                    <a:cxn ang="0">
                      <a:pos x="84" y="374"/>
                    </a:cxn>
                    <a:cxn ang="0">
                      <a:pos x="70" y="364"/>
                    </a:cxn>
                    <a:cxn ang="0">
                      <a:pos x="58" y="358"/>
                    </a:cxn>
                    <a:cxn ang="0">
                      <a:pos x="56" y="348"/>
                    </a:cxn>
                    <a:cxn ang="0">
                      <a:pos x="44" y="342"/>
                    </a:cxn>
                    <a:cxn ang="0">
                      <a:pos x="46" y="326"/>
                    </a:cxn>
                    <a:cxn ang="0">
                      <a:pos x="42" y="316"/>
                    </a:cxn>
                    <a:cxn ang="0">
                      <a:pos x="36" y="306"/>
                    </a:cxn>
                    <a:cxn ang="0">
                      <a:pos x="32" y="288"/>
                    </a:cxn>
                    <a:cxn ang="0">
                      <a:pos x="24" y="282"/>
                    </a:cxn>
                    <a:cxn ang="0">
                      <a:pos x="20" y="262"/>
                    </a:cxn>
                    <a:cxn ang="0">
                      <a:pos x="20" y="252"/>
                    </a:cxn>
                    <a:cxn ang="0">
                      <a:pos x="8" y="248"/>
                    </a:cxn>
                    <a:cxn ang="0">
                      <a:pos x="0" y="248"/>
                    </a:cxn>
                    <a:cxn ang="0">
                      <a:pos x="8" y="226"/>
                    </a:cxn>
                    <a:cxn ang="0">
                      <a:pos x="8" y="218"/>
                    </a:cxn>
                    <a:cxn ang="0">
                      <a:pos x="14" y="210"/>
                    </a:cxn>
                    <a:cxn ang="0">
                      <a:pos x="12" y="196"/>
                    </a:cxn>
                    <a:cxn ang="0">
                      <a:pos x="26" y="170"/>
                    </a:cxn>
                    <a:cxn ang="0">
                      <a:pos x="36" y="170"/>
                    </a:cxn>
                    <a:cxn ang="0">
                      <a:pos x="54" y="14"/>
                    </a:cxn>
                    <a:cxn ang="0">
                      <a:pos x="268" y="16"/>
                    </a:cxn>
                    <a:cxn ang="0">
                      <a:pos x="272" y="14"/>
                    </a:cxn>
                    <a:cxn ang="0">
                      <a:pos x="280" y="6"/>
                    </a:cxn>
                    <a:cxn ang="0">
                      <a:pos x="288" y="4"/>
                    </a:cxn>
                  </a:cxnLst>
                  <a:rect l="0" t="0" r="r" b="b"/>
                  <a:pathLst>
                    <a:path w="348" h="482">
                      <a:moveTo>
                        <a:pt x="290" y="0"/>
                      </a:moveTo>
                      <a:lnTo>
                        <a:pt x="290" y="0"/>
                      </a:lnTo>
                      <a:lnTo>
                        <a:pt x="300" y="10"/>
                      </a:lnTo>
                      <a:lnTo>
                        <a:pt x="306" y="14"/>
                      </a:lnTo>
                      <a:lnTo>
                        <a:pt x="308" y="16"/>
                      </a:lnTo>
                      <a:lnTo>
                        <a:pt x="308" y="20"/>
                      </a:lnTo>
                      <a:lnTo>
                        <a:pt x="308" y="20"/>
                      </a:lnTo>
                      <a:lnTo>
                        <a:pt x="310" y="24"/>
                      </a:lnTo>
                      <a:lnTo>
                        <a:pt x="310" y="30"/>
                      </a:lnTo>
                      <a:lnTo>
                        <a:pt x="316" y="38"/>
                      </a:lnTo>
                      <a:lnTo>
                        <a:pt x="320" y="46"/>
                      </a:lnTo>
                      <a:lnTo>
                        <a:pt x="320" y="48"/>
                      </a:lnTo>
                      <a:lnTo>
                        <a:pt x="320" y="50"/>
                      </a:lnTo>
                      <a:lnTo>
                        <a:pt x="320" y="50"/>
                      </a:lnTo>
                      <a:lnTo>
                        <a:pt x="318" y="56"/>
                      </a:lnTo>
                      <a:lnTo>
                        <a:pt x="318" y="66"/>
                      </a:lnTo>
                      <a:lnTo>
                        <a:pt x="320" y="82"/>
                      </a:lnTo>
                      <a:lnTo>
                        <a:pt x="320" y="82"/>
                      </a:lnTo>
                      <a:lnTo>
                        <a:pt x="324" y="94"/>
                      </a:lnTo>
                      <a:lnTo>
                        <a:pt x="326" y="98"/>
                      </a:lnTo>
                      <a:lnTo>
                        <a:pt x="330" y="98"/>
                      </a:lnTo>
                      <a:lnTo>
                        <a:pt x="330" y="98"/>
                      </a:lnTo>
                      <a:lnTo>
                        <a:pt x="334" y="98"/>
                      </a:lnTo>
                      <a:lnTo>
                        <a:pt x="336" y="102"/>
                      </a:lnTo>
                      <a:lnTo>
                        <a:pt x="338" y="104"/>
                      </a:lnTo>
                      <a:lnTo>
                        <a:pt x="340" y="106"/>
                      </a:lnTo>
                      <a:lnTo>
                        <a:pt x="340" y="104"/>
                      </a:lnTo>
                      <a:lnTo>
                        <a:pt x="340" y="104"/>
                      </a:lnTo>
                      <a:lnTo>
                        <a:pt x="342" y="104"/>
                      </a:lnTo>
                      <a:lnTo>
                        <a:pt x="344" y="104"/>
                      </a:lnTo>
                      <a:lnTo>
                        <a:pt x="348" y="114"/>
                      </a:lnTo>
                      <a:lnTo>
                        <a:pt x="348" y="114"/>
                      </a:lnTo>
                      <a:lnTo>
                        <a:pt x="344" y="120"/>
                      </a:lnTo>
                      <a:lnTo>
                        <a:pt x="338" y="126"/>
                      </a:lnTo>
                      <a:lnTo>
                        <a:pt x="330" y="132"/>
                      </a:lnTo>
                      <a:lnTo>
                        <a:pt x="326" y="134"/>
                      </a:lnTo>
                      <a:lnTo>
                        <a:pt x="322" y="140"/>
                      </a:lnTo>
                      <a:lnTo>
                        <a:pt x="320" y="146"/>
                      </a:lnTo>
                      <a:lnTo>
                        <a:pt x="318" y="158"/>
                      </a:lnTo>
                      <a:lnTo>
                        <a:pt x="318" y="158"/>
                      </a:lnTo>
                      <a:lnTo>
                        <a:pt x="312" y="194"/>
                      </a:lnTo>
                      <a:lnTo>
                        <a:pt x="308" y="220"/>
                      </a:lnTo>
                      <a:lnTo>
                        <a:pt x="308" y="220"/>
                      </a:lnTo>
                      <a:lnTo>
                        <a:pt x="306" y="230"/>
                      </a:lnTo>
                      <a:lnTo>
                        <a:pt x="304" y="240"/>
                      </a:lnTo>
                      <a:lnTo>
                        <a:pt x="296" y="252"/>
                      </a:lnTo>
                      <a:lnTo>
                        <a:pt x="290" y="260"/>
                      </a:lnTo>
                      <a:lnTo>
                        <a:pt x="288" y="266"/>
                      </a:lnTo>
                      <a:lnTo>
                        <a:pt x="286" y="274"/>
                      </a:lnTo>
                      <a:lnTo>
                        <a:pt x="286" y="274"/>
                      </a:lnTo>
                      <a:lnTo>
                        <a:pt x="286" y="282"/>
                      </a:lnTo>
                      <a:lnTo>
                        <a:pt x="284" y="286"/>
                      </a:lnTo>
                      <a:lnTo>
                        <a:pt x="280" y="292"/>
                      </a:lnTo>
                      <a:lnTo>
                        <a:pt x="278" y="296"/>
                      </a:lnTo>
                      <a:lnTo>
                        <a:pt x="276" y="302"/>
                      </a:lnTo>
                      <a:lnTo>
                        <a:pt x="274" y="312"/>
                      </a:lnTo>
                      <a:lnTo>
                        <a:pt x="274" y="326"/>
                      </a:lnTo>
                      <a:lnTo>
                        <a:pt x="274" y="326"/>
                      </a:lnTo>
                      <a:lnTo>
                        <a:pt x="274" y="338"/>
                      </a:lnTo>
                      <a:lnTo>
                        <a:pt x="272" y="346"/>
                      </a:lnTo>
                      <a:lnTo>
                        <a:pt x="270" y="352"/>
                      </a:lnTo>
                      <a:lnTo>
                        <a:pt x="266" y="356"/>
                      </a:lnTo>
                      <a:lnTo>
                        <a:pt x="260" y="360"/>
                      </a:lnTo>
                      <a:lnTo>
                        <a:pt x="256" y="360"/>
                      </a:lnTo>
                      <a:lnTo>
                        <a:pt x="250" y="374"/>
                      </a:lnTo>
                      <a:lnTo>
                        <a:pt x="250" y="374"/>
                      </a:lnTo>
                      <a:lnTo>
                        <a:pt x="262" y="384"/>
                      </a:lnTo>
                      <a:lnTo>
                        <a:pt x="272" y="394"/>
                      </a:lnTo>
                      <a:lnTo>
                        <a:pt x="278" y="400"/>
                      </a:lnTo>
                      <a:lnTo>
                        <a:pt x="280" y="406"/>
                      </a:lnTo>
                      <a:lnTo>
                        <a:pt x="280" y="406"/>
                      </a:lnTo>
                      <a:lnTo>
                        <a:pt x="286" y="416"/>
                      </a:lnTo>
                      <a:lnTo>
                        <a:pt x="288" y="418"/>
                      </a:lnTo>
                      <a:lnTo>
                        <a:pt x="290" y="422"/>
                      </a:lnTo>
                      <a:lnTo>
                        <a:pt x="294" y="428"/>
                      </a:lnTo>
                      <a:lnTo>
                        <a:pt x="294" y="428"/>
                      </a:lnTo>
                      <a:lnTo>
                        <a:pt x="298" y="434"/>
                      </a:lnTo>
                      <a:lnTo>
                        <a:pt x="300" y="438"/>
                      </a:lnTo>
                      <a:lnTo>
                        <a:pt x="306" y="442"/>
                      </a:lnTo>
                      <a:lnTo>
                        <a:pt x="312" y="448"/>
                      </a:lnTo>
                      <a:lnTo>
                        <a:pt x="312" y="452"/>
                      </a:lnTo>
                      <a:lnTo>
                        <a:pt x="310" y="456"/>
                      </a:lnTo>
                      <a:lnTo>
                        <a:pt x="310" y="456"/>
                      </a:lnTo>
                      <a:lnTo>
                        <a:pt x="304" y="462"/>
                      </a:lnTo>
                      <a:lnTo>
                        <a:pt x="300" y="464"/>
                      </a:lnTo>
                      <a:lnTo>
                        <a:pt x="296" y="462"/>
                      </a:lnTo>
                      <a:lnTo>
                        <a:pt x="294" y="460"/>
                      </a:lnTo>
                      <a:lnTo>
                        <a:pt x="290" y="460"/>
                      </a:lnTo>
                      <a:lnTo>
                        <a:pt x="286" y="460"/>
                      </a:lnTo>
                      <a:lnTo>
                        <a:pt x="278" y="464"/>
                      </a:lnTo>
                      <a:lnTo>
                        <a:pt x="268" y="472"/>
                      </a:lnTo>
                      <a:lnTo>
                        <a:pt x="268" y="472"/>
                      </a:lnTo>
                      <a:lnTo>
                        <a:pt x="258" y="478"/>
                      </a:lnTo>
                      <a:lnTo>
                        <a:pt x="250" y="482"/>
                      </a:lnTo>
                      <a:lnTo>
                        <a:pt x="244" y="482"/>
                      </a:lnTo>
                      <a:lnTo>
                        <a:pt x="236" y="482"/>
                      </a:lnTo>
                      <a:lnTo>
                        <a:pt x="224" y="480"/>
                      </a:lnTo>
                      <a:lnTo>
                        <a:pt x="218" y="480"/>
                      </a:lnTo>
                      <a:lnTo>
                        <a:pt x="210" y="482"/>
                      </a:lnTo>
                      <a:lnTo>
                        <a:pt x="210" y="482"/>
                      </a:lnTo>
                      <a:lnTo>
                        <a:pt x="204" y="482"/>
                      </a:lnTo>
                      <a:lnTo>
                        <a:pt x="198" y="478"/>
                      </a:lnTo>
                      <a:lnTo>
                        <a:pt x="180" y="464"/>
                      </a:lnTo>
                      <a:lnTo>
                        <a:pt x="180" y="464"/>
                      </a:lnTo>
                      <a:lnTo>
                        <a:pt x="174" y="460"/>
                      </a:lnTo>
                      <a:lnTo>
                        <a:pt x="170" y="462"/>
                      </a:lnTo>
                      <a:lnTo>
                        <a:pt x="168" y="464"/>
                      </a:lnTo>
                      <a:lnTo>
                        <a:pt x="164" y="464"/>
                      </a:lnTo>
                      <a:lnTo>
                        <a:pt x="164" y="464"/>
                      </a:lnTo>
                      <a:lnTo>
                        <a:pt x="156" y="464"/>
                      </a:lnTo>
                      <a:lnTo>
                        <a:pt x="152" y="464"/>
                      </a:lnTo>
                      <a:lnTo>
                        <a:pt x="148" y="464"/>
                      </a:lnTo>
                      <a:lnTo>
                        <a:pt x="144" y="460"/>
                      </a:lnTo>
                      <a:lnTo>
                        <a:pt x="144" y="460"/>
                      </a:lnTo>
                      <a:lnTo>
                        <a:pt x="140" y="456"/>
                      </a:lnTo>
                      <a:lnTo>
                        <a:pt x="136" y="454"/>
                      </a:lnTo>
                      <a:lnTo>
                        <a:pt x="134" y="452"/>
                      </a:lnTo>
                      <a:lnTo>
                        <a:pt x="130" y="446"/>
                      </a:lnTo>
                      <a:lnTo>
                        <a:pt x="130" y="446"/>
                      </a:lnTo>
                      <a:lnTo>
                        <a:pt x="126" y="438"/>
                      </a:lnTo>
                      <a:lnTo>
                        <a:pt x="124" y="436"/>
                      </a:lnTo>
                      <a:lnTo>
                        <a:pt x="120" y="434"/>
                      </a:lnTo>
                      <a:lnTo>
                        <a:pt x="120" y="428"/>
                      </a:lnTo>
                      <a:lnTo>
                        <a:pt x="120" y="428"/>
                      </a:lnTo>
                      <a:lnTo>
                        <a:pt x="118" y="424"/>
                      </a:lnTo>
                      <a:lnTo>
                        <a:pt x="116" y="418"/>
                      </a:lnTo>
                      <a:lnTo>
                        <a:pt x="112" y="416"/>
                      </a:lnTo>
                      <a:lnTo>
                        <a:pt x="110" y="414"/>
                      </a:lnTo>
                      <a:lnTo>
                        <a:pt x="110" y="414"/>
                      </a:lnTo>
                      <a:lnTo>
                        <a:pt x="108" y="412"/>
                      </a:lnTo>
                      <a:lnTo>
                        <a:pt x="108" y="412"/>
                      </a:lnTo>
                      <a:lnTo>
                        <a:pt x="106" y="406"/>
                      </a:lnTo>
                      <a:lnTo>
                        <a:pt x="104" y="400"/>
                      </a:lnTo>
                      <a:lnTo>
                        <a:pt x="102" y="398"/>
                      </a:lnTo>
                      <a:lnTo>
                        <a:pt x="100" y="398"/>
                      </a:lnTo>
                      <a:lnTo>
                        <a:pt x="100" y="398"/>
                      </a:lnTo>
                      <a:lnTo>
                        <a:pt x="96" y="396"/>
                      </a:lnTo>
                      <a:lnTo>
                        <a:pt x="94" y="394"/>
                      </a:lnTo>
                      <a:lnTo>
                        <a:pt x="92" y="390"/>
                      </a:lnTo>
                      <a:lnTo>
                        <a:pt x="86" y="384"/>
                      </a:lnTo>
                      <a:lnTo>
                        <a:pt x="86" y="384"/>
                      </a:lnTo>
                      <a:lnTo>
                        <a:pt x="82" y="380"/>
                      </a:lnTo>
                      <a:lnTo>
                        <a:pt x="84" y="376"/>
                      </a:lnTo>
                      <a:lnTo>
                        <a:pt x="84" y="374"/>
                      </a:lnTo>
                      <a:lnTo>
                        <a:pt x="76" y="370"/>
                      </a:lnTo>
                      <a:lnTo>
                        <a:pt x="76" y="370"/>
                      </a:lnTo>
                      <a:lnTo>
                        <a:pt x="70" y="366"/>
                      </a:lnTo>
                      <a:lnTo>
                        <a:pt x="70" y="364"/>
                      </a:lnTo>
                      <a:lnTo>
                        <a:pt x="70" y="362"/>
                      </a:lnTo>
                      <a:lnTo>
                        <a:pt x="62" y="360"/>
                      </a:lnTo>
                      <a:lnTo>
                        <a:pt x="62" y="360"/>
                      </a:lnTo>
                      <a:lnTo>
                        <a:pt x="58" y="358"/>
                      </a:lnTo>
                      <a:lnTo>
                        <a:pt x="56" y="356"/>
                      </a:lnTo>
                      <a:lnTo>
                        <a:pt x="56" y="352"/>
                      </a:lnTo>
                      <a:lnTo>
                        <a:pt x="56" y="350"/>
                      </a:lnTo>
                      <a:lnTo>
                        <a:pt x="56" y="348"/>
                      </a:lnTo>
                      <a:lnTo>
                        <a:pt x="54" y="346"/>
                      </a:lnTo>
                      <a:lnTo>
                        <a:pt x="48" y="344"/>
                      </a:lnTo>
                      <a:lnTo>
                        <a:pt x="48" y="344"/>
                      </a:lnTo>
                      <a:lnTo>
                        <a:pt x="44" y="342"/>
                      </a:lnTo>
                      <a:lnTo>
                        <a:pt x="42" y="338"/>
                      </a:lnTo>
                      <a:lnTo>
                        <a:pt x="42" y="336"/>
                      </a:lnTo>
                      <a:lnTo>
                        <a:pt x="44" y="334"/>
                      </a:lnTo>
                      <a:lnTo>
                        <a:pt x="46" y="326"/>
                      </a:lnTo>
                      <a:lnTo>
                        <a:pt x="46" y="324"/>
                      </a:lnTo>
                      <a:lnTo>
                        <a:pt x="44" y="320"/>
                      </a:lnTo>
                      <a:lnTo>
                        <a:pt x="44" y="320"/>
                      </a:lnTo>
                      <a:lnTo>
                        <a:pt x="42" y="316"/>
                      </a:lnTo>
                      <a:lnTo>
                        <a:pt x="42" y="314"/>
                      </a:lnTo>
                      <a:lnTo>
                        <a:pt x="40" y="310"/>
                      </a:lnTo>
                      <a:lnTo>
                        <a:pt x="36" y="306"/>
                      </a:lnTo>
                      <a:lnTo>
                        <a:pt x="36" y="306"/>
                      </a:lnTo>
                      <a:lnTo>
                        <a:pt x="32" y="298"/>
                      </a:lnTo>
                      <a:lnTo>
                        <a:pt x="32" y="294"/>
                      </a:lnTo>
                      <a:lnTo>
                        <a:pt x="32" y="294"/>
                      </a:lnTo>
                      <a:lnTo>
                        <a:pt x="32" y="288"/>
                      </a:lnTo>
                      <a:lnTo>
                        <a:pt x="30" y="286"/>
                      </a:lnTo>
                      <a:lnTo>
                        <a:pt x="28" y="284"/>
                      </a:lnTo>
                      <a:lnTo>
                        <a:pt x="28" y="284"/>
                      </a:lnTo>
                      <a:lnTo>
                        <a:pt x="24" y="282"/>
                      </a:lnTo>
                      <a:lnTo>
                        <a:pt x="24" y="276"/>
                      </a:lnTo>
                      <a:lnTo>
                        <a:pt x="22" y="270"/>
                      </a:lnTo>
                      <a:lnTo>
                        <a:pt x="20" y="262"/>
                      </a:lnTo>
                      <a:lnTo>
                        <a:pt x="20" y="262"/>
                      </a:lnTo>
                      <a:lnTo>
                        <a:pt x="18" y="256"/>
                      </a:lnTo>
                      <a:lnTo>
                        <a:pt x="18" y="254"/>
                      </a:lnTo>
                      <a:lnTo>
                        <a:pt x="20" y="254"/>
                      </a:lnTo>
                      <a:lnTo>
                        <a:pt x="20" y="252"/>
                      </a:lnTo>
                      <a:lnTo>
                        <a:pt x="20" y="252"/>
                      </a:lnTo>
                      <a:lnTo>
                        <a:pt x="16" y="248"/>
                      </a:lnTo>
                      <a:lnTo>
                        <a:pt x="14" y="248"/>
                      </a:lnTo>
                      <a:lnTo>
                        <a:pt x="8" y="248"/>
                      </a:lnTo>
                      <a:lnTo>
                        <a:pt x="4" y="250"/>
                      </a:lnTo>
                      <a:lnTo>
                        <a:pt x="2" y="250"/>
                      </a:lnTo>
                      <a:lnTo>
                        <a:pt x="0" y="248"/>
                      </a:lnTo>
                      <a:lnTo>
                        <a:pt x="0" y="248"/>
                      </a:lnTo>
                      <a:lnTo>
                        <a:pt x="0" y="242"/>
                      </a:lnTo>
                      <a:lnTo>
                        <a:pt x="0" y="236"/>
                      </a:lnTo>
                      <a:lnTo>
                        <a:pt x="2" y="230"/>
                      </a:lnTo>
                      <a:lnTo>
                        <a:pt x="8" y="226"/>
                      </a:lnTo>
                      <a:lnTo>
                        <a:pt x="8" y="224"/>
                      </a:lnTo>
                      <a:lnTo>
                        <a:pt x="8" y="222"/>
                      </a:lnTo>
                      <a:lnTo>
                        <a:pt x="8" y="222"/>
                      </a:lnTo>
                      <a:lnTo>
                        <a:pt x="8" y="218"/>
                      </a:lnTo>
                      <a:lnTo>
                        <a:pt x="12" y="214"/>
                      </a:lnTo>
                      <a:lnTo>
                        <a:pt x="14" y="212"/>
                      </a:lnTo>
                      <a:lnTo>
                        <a:pt x="14" y="210"/>
                      </a:lnTo>
                      <a:lnTo>
                        <a:pt x="14" y="210"/>
                      </a:lnTo>
                      <a:lnTo>
                        <a:pt x="10" y="206"/>
                      </a:lnTo>
                      <a:lnTo>
                        <a:pt x="10" y="204"/>
                      </a:lnTo>
                      <a:lnTo>
                        <a:pt x="12" y="202"/>
                      </a:lnTo>
                      <a:lnTo>
                        <a:pt x="12" y="196"/>
                      </a:lnTo>
                      <a:lnTo>
                        <a:pt x="12" y="196"/>
                      </a:lnTo>
                      <a:lnTo>
                        <a:pt x="14" y="188"/>
                      </a:lnTo>
                      <a:lnTo>
                        <a:pt x="16" y="182"/>
                      </a:lnTo>
                      <a:lnTo>
                        <a:pt x="26" y="170"/>
                      </a:lnTo>
                      <a:lnTo>
                        <a:pt x="26" y="170"/>
                      </a:lnTo>
                      <a:lnTo>
                        <a:pt x="30" y="166"/>
                      </a:lnTo>
                      <a:lnTo>
                        <a:pt x="34" y="168"/>
                      </a:lnTo>
                      <a:lnTo>
                        <a:pt x="36" y="170"/>
                      </a:lnTo>
                      <a:lnTo>
                        <a:pt x="44" y="168"/>
                      </a:lnTo>
                      <a:lnTo>
                        <a:pt x="40" y="70"/>
                      </a:lnTo>
                      <a:lnTo>
                        <a:pt x="56" y="70"/>
                      </a:lnTo>
                      <a:lnTo>
                        <a:pt x="54" y="14"/>
                      </a:lnTo>
                      <a:lnTo>
                        <a:pt x="256" y="14"/>
                      </a:lnTo>
                      <a:lnTo>
                        <a:pt x="256" y="14"/>
                      </a:lnTo>
                      <a:lnTo>
                        <a:pt x="262" y="16"/>
                      </a:lnTo>
                      <a:lnTo>
                        <a:pt x="268" y="16"/>
                      </a:lnTo>
                      <a:lnTo>
                        <a:pt x="272" y="16"/>
                      </a:lnTo>
                      <a:lnTo>
                        <a:pt x="272" y="14"/>
                      </a:lnTo>
                      <a:lnTo>
                        <a:pt x="272" y="14"/>
                      </a:lnTo>
                      <a:lnTo>
                        <a:pt x="272" y="14"/>
                      </a:lnTo>
                      <a:lnTo>
                        <a:pt x="270" y="12"/>
                      </a:lnTo>
                      <a:lnTo>
                        <a:pt x="272" y="10"/>
                      </a:lnTo>
                      <a:lnTo>
                        <a:pt x="276" y="10"/>
                      </a:lnTo>
                      <a:lnTo>
                        <a:pt x="280" y="6"/>
                      </a:lnTo>
                      <a:lnTo>
                        <a:pt x="280" y="6"/>
                      </a:lnTo>
                      <a:lnTo>
                        <a:pt x="282" y="4"/>
                      </a:lnTo>
                      <a:lnTo>
                        <a:pt x="284" y="2"/>
                      </a:lnTo>
                      <a:lnTo>
                        <a:pt x="288" y="4"/>
                      </a:lnTo>
                      <a:lnTo>
                        <a:pt x="290" y="0"/>
                      </a:lnTo>
                      <a:lnTo>
                        <a:pt x="290"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08" name="Freeform 133">
                  <a:extLst>
                    <a:ext uri="{FF2B5EF4-FFF2-40B4-BE49-F238E27FC236}">
                      <a16:creationId xmlns:a16="http://schemas.microsoft.com/office/drawing/2014/main" id="{3380FB70-860E-4ECF-90E5-8688141AAE3A}"/>
                    </a:ext>
                  </a:extLst>
                </p:cNvPr>
                <p:cNvSpPr>
                  <a:spLocks/>
                </p:cNvSpPr>
                <p:nvPr/>
              </p:nvSpPr>
              <p:spPr bwMode="auto">
                <a:xfrm>
                  <a:off x="8622874" y="2722631"/>
                  <a:ext cx="60432" cy="67037"/>
                </a:xfrm>
                <a:custGeom>
                  <a:avLst/>
                  <a:gdLst/>
                  <a:ahLst/>
                  <a:cxnLst>
                    <a:cxn ang="0">
                      <a:pos x="34" y="46"/>
                    </a:cxn>
                    <a:cxn ang="0">
                      <a:pos x="34" y="46"/>
                    </a:cxn>
                    <a:cxn ang="0">
                      <a:pos x="32" y="46"/>
                    </a:cxn>
                    <a:cxn ang="0">
                      <a:pos x="30" y="44"/>
                    </a:cxn>
                    <a:cxn ang="0">
                      <a:pos x="30" y="38"/>
                    </a:cxn>
                    <a:cxn ang="0">
                      <a:pos x="30" y="30"/>
                    </a:cxn>
                    <a:cxn ang="0">
                      <a:pos x="28" y="28"/>
                    </a:cxn>
                    <a:cxn ang="0">
                      <a:pos x="26" y="24"/>
                    </a:cxn>
                    <a:cxn ang="0">
                      <a:pos x="26" y="24"/>
                    </a:cxn>
                    <a:cxn ang="0">
                      <a:pos x="12" y="10"/>
                    </a:cxn>
                    <a:cxn ang="0">
                      <a:pos x="4" y="4"/>
                    </a:cxn>
                    <a:cxn ang="0">
                      <a:pos x="4" y="4"/>
                    </a:cxn>
                    <a:cxn ang="0">
                      <a:pos x="0" y="2"/>
                    </a:cxn>
                    <a:cxn ang="0">
                      <a:pos x="0" y="0"/>
                    </a:cxn>
                    <a:cxn ang="0">
                      <a:pos x="2" y="0"/>
                    </a:cxn>
                    <a:cxn ang="0">
                      <a:pos x="2" y="0"/>
                    </a:cxn>
                    <a:cxn ang="0">
                      <a:pos x="6" y="0"/>
                    </a:cxn>
                    <a:cxn ang="0">
                      <a:pos x="10" y="4"/>
                    </a:cxn>
                    <a:cxn ang="0">
                      <a:pos x="20" y="14"/>
                    </a:cxn>
                    <a:cxn ang="0">
                      <a:pos x="20" y="14"/>
                    </a:cxn>
                    <a:cxn ang="0">
                      <a:pos x="32" y="26"/>
                    </a:cxn>
                    <a:cxn ang="0">
                      <a:pos x="34" y="28"/>
                    </a:cxn>
                    <a:cxn ang="0">
                      <a:pos x="36" y="30"/>
                    </a:cxn>
                    <a:cxn ang="0">
                      <a:pos x="36" y="30"/>
                    </a:cxn>
                    <a:cxn ang="0">
                      <a:pos x="36" y="30"/>
                    </a:cxn>
                    <a:cxn ang="0">
                      <a:pos x="40" y="32"/>
                    </a:cxn>
                    <a:cxn ang="0">
                      <a:pos x="42" y="34"/>
                    </a:cxn>
                    <a:cxn ang="0">
                      <a:pos x="40" y="36"/>
                    </a:cxn>
                    <a:cxn ang="0">
                      <a:pos x="40" y="36"/>
                    </a:cxn>
                    <a:cxn ang="0">
                      <a:pos x="38" y="40"/>
                    </a:cxn>
                    <a:cxn ang="0">
                      <a:pos x="36" y="44"/>
                    </a:cxn>
                    <a:cxn ang="0">
                      <a:pos x="36" y="46"/>
                    </a:cxn>
                    <a:cxn ang="0">
                      <a:pos x="34" y="46"/>
                    </a:cxn>
                    <a:cxn ang="0">
                      <a:pos x="34" y="46"/>
                    </a:cxn>
                  </a:cxnLst>
                  <a:rect l="0" t="0" r="r" b="b"/>
                  <a:pathLst>
                    <a:path w="42" h="46">
                      <a:moveTo>
                        <a:pt x="34" y="46"/>
                      </a:moveTo>
                      <a:lnTo>
                        <a:pt x="34" y="46"/>
                      </a:lnTo>
                      <a:lnTo>
                        <a:pt x="32" y="46"/>
                      </a:lnTo>
                      <a:lnTo>
                        <a:pt x="30" y="44"/>
                      </a:lnTo>
                      <a:lnTo>
                        <a:pt x="30" y="38"/>
                      </a:lnTo>
                      <a:lnTo>
                        <a:pt x="30" y="30"/>
                      </a:lnTo>
                      <a:lnTo>
                        <a:pt x="28" y="28"/>
                      </a:lnTo>
                      <a:lnTo>
                        <a:pt x="26" y="24"/>
                      </a:lnTo>
                      <a:lnTo>
                        <a:pt x="26" y="24"/>
                      </a:lnTo>
                      <a:lnTo>
                        <a:pt x="12" y="10"/>
                      </a:lnTo>
                      <a:lnTo>
                        <a:pt x="4" y="4"/>
                      </a:lnTo>
                      <a:lnTo>
                        <a:pt x="4" y="4"/>
                      </a:lnTo>
                      <a:lnTo>
                        <a:pt x="0" y="2"/>
                      </a:lnTo>
                      <a:lnTo>
                        <a:pt x="0" y="0"/>
                      </a:lnTo>
                      <a:lnTo>
                        <a:pt x="2" y="0"/>
                      </a:lnTo>
                      <a:lnTo>
                        <a:pt x="2" y="0"/>
                      </a:lnTo>
                      <a:lnTo>
                        <a:pt x="6" y="0"/>
                      </a:lnTo>
                      <a:lnTo>
                        <a:pt x="10" y="4"/>
                      </a:lnTo>
                      <a:lnTo>
                        <a:pt x="20" y="14"/>
                      </a:lnTo>
                      <a:lnTo>
                        <a:pt x="20" y="14"/>
                      </a:lnTo>
                      <a:lnTo>
                        <a:pt x="32" y="26"/>
                      </a:lnTo>
                      <a:lnTo>
                        <a:pt x="34" y="28"/>
                      </a:lnTo>
                      <a:lnTo>
                        <a:pt x="36" y="30"/>
                      </a:lnTo>
                      <a:lnTo>
                        <a:pt x="36" y="30"/>
                      </a:lnTo>
                      <a:lnTo>
                        <a:pt x="36" y="30"/>
                      </a:lnTo>
                      <a:lnTo>
                        <a:pt x="40" y="32"/>
                      </a:lnTo>
                      <a:lnTo>
                        <a:pt x="42" y="34"/>
                      </a:lnTo>
                      <a:lnTo>
                        <a:pt x="40" y="36"/>
                      </a:lnTo>
                      <a:lnTo>
                        <a:pt x="40" y="36"/>
                      </a:lnTo>
                      <a:lnTo>
                        <a:pt x="38" y="40"/>
                      </a:lnTo>
                      <a:lnTo>
                        <a:pt x="36" y="44"/>
                      </a:lnTo>
                      <a:lnTo>
                        <a:pt x="36" y="46"/>
                      </a:lnTo>
                      <a:lnTo>
                        <a:pt x="34" y="46"/>
                      </a:lnTo>
                      <a:lnTo>
                        <a:pt x="34" y="46"/>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09" name="Freeform 179">
                  <a:extLst>
                    <a:ext uri="{FF2B5EF4-FFF2-40B4-BE49-F238E27FC236}">
                      <a16:creationId xmlns:a16="http://schemas.microsoft.com/office/drawing/2014/main" id="{C7BE4541-F14F-4366-A373-C6635DE19A1A}"/>
                    </a:ext>
                  </a:extLst>
                </p:cNvPr>
                <p:cNvSpPr>
                  <a:spLocks/>
                </p:cNvSpPr>
                <p:nvPr/>
              </p:nvSpPr>
              <p:spPr bwMode="auto">
                <a:xfrm>
                  <a:off x="7448781" y="1078767"/>
                  <a:ext cx="132373" cy="166136"/>
                </a:xfrm>
                <a:custGeom>
                  <a:avLst/>
                  <a:gdLst/>
                  <a:ahLst/>
                  <a:cxnLst>
                    <a:cxn ang="0">
                      <a:pos x="92" y="92"/>
                    </a:cxn>
                    <a:cxn ang="0">
                      <a:pos x="90" y="96"/>
                    </a:cxn>
                    <a:cxn ang="0">
                      <a:pos x="82" y="98"/>
                    </a:cxn>
                    <a:cxn ang="0">
                      <a:pos x="74" y="100"/>
                    </a:cxn>
                    <a:cxn ang="0">
                      <a:pos x="62" y="114"/>
                    </a:cxn>
                    <a:cxn ang="0">
                      <a:pos x="58" y="112"/>
                    </a:cxn>
                    <a:cxn ang="0">
                      <a:pos x="56" y="110"/>
                    </a:cxn>
                    <a:cxn ang="0">
                      <a:pos x="42" y="110"/>
                    </a:cxn>
                    <a:cxn ang="0">
                      <a:pos x="30" y="108"/>
                    </a:cxn>
                    <a:cxn ang="0">
                      <a:pos x="32" y="106"/>
                    </a:cxn>
                    <a:cxn ang="0">
                      <a:pos x="30" y="102"/>
                    </a:cxn>
                    <a:cxn ang="0">
                      <a:pos x="16" y="100"/>
                    </a:cxn>
                    <a:cxn ang="0">
                      <a:pos x="18" y="98"/>
                    </a:cxn>
                    <a:cxn ang="0">
                      <a:pos x="12" y="98"/>
                    </a:cxn>
                    <a:cxn ang="0">
                      <a:pos x="14" y="94"/>
                    </a:cxn>
                    <a:cxn ang="0">
                      <a:pos x="20" y="86"/>
                    </a:cxn>
                    <a:cxn ang="0">
                      <a:pos x="18" y="84"/>
                    </a:cxn>
                    <a:cxn ang="0">
                      <a:pos x="12" y="82"/>
                    </a:cxn>
                    <a:cxn ang="0">
                      <a:pos x="10" y="80"/>
                    </a:cxn>
                    <a:cxn ang="0">
                      <a:pos x="14" y="74"/>
                    </a:cxn>
                    <a:cxn ang="0">
                      <a:pos x="14" y="72"/>
                    </a:cxn>
                    <a:cxn ang="0">
                      <a:pos x="4" y="70"/>
                    </a:cxn>
                    <a:cxn ang="0">
                      <a:pos x="0" y="68"/>
                    </a:cxn>
                    <a:cxn ang="0">
                      <a:pos x="0" y="66"/>
                    </a:cxn>
                    <a:cxn ang="0">
                      <a:pos x="2" y="64"/>
                    </a:cxn>
                    <a:cxn ang="0">
                      <a:pos x="14" y="54"/>
                    </a:cxn>
                    <a:cxn ang="0">
                      <a:pos x="18" y="44"/>
                    </a:cxn>
                    <a:cxn ang="0">
                      <a:pos x="22" y="38"/>
                    </a:cxn>
                    <a:cxn ang="0">
                      <a:pos x="30" y="30"/>
                    </a:cxn>
                    <a:cxn ang="0">
                      <a:pos x="46" y="28"/>
                    </a:cxn>
                    <a:cxn ang="0">
                      <a:pos x="54" y="30"/>
                    </a:cxn>
                    <a:cxn ang="0">
                      <a:pos x="62" y="26"/>
                    </a:cxn>
                    <a:cxn ang="0">
                      <a:pos x="58" y="22"/>
                    </a:cxn>
                    <a:cxn ang="0">
                      <a:pos x="56" y="20"/>
                    </a:cxn>
                    <a:cxn ang="0">
                      <a:pos x="70" y="16"/>
                    </a:cxn>
                    <a:cxn ang="0">
                      <a:pos x="70" y="12"/>
                    </a:cxn>
                    <a:cxn ang="0">
                      <a:pos x="68" y="8"/>
                    </a:cxn>
                    <a:cxn ang="0">
                      <a:pos x="74" y="4"/>
                    </a:cxn>
                    <a:cxn ang="0">
                      <a:pos x="74" y="0"/>
                    </a:cxn>
                    <a:cxn ang="0">
                      <a:pos x="76" y="0"/>
                    </a:cxn>
                    <a:cxn ang="0">
                      <a:pos x="88" y="10"/>
                    </a:cxn>
                    <a:cxn ang="0">
                      <a:pos x="92" y="6"/>
                    </a:cxn>
                    <a:cxn ang="0">
                      <a:pos x="90" y="12"/>
                    </a:cxn>
                    <a:cxn ang="0">
                      <a:pos x="86" y="22"/>
                    </a:cxn>
                    <a:cxn ang="0">
                      <a:pos x="86" y="26"/>
                    </a:cxn>
                    <a:cxn ang="0">
                      <a:pos x="86" y="34"/>
                    </a:cxn>
                    <a:cxn ang="0">
                      <a:pos x="82" y="36"/>
                    </a:cxn>
                    <a:cxn ang="0">
                      <a:pos x="82" y="38"/>
                    </a:cxn>
                    <a:cxn ang="0">
                      <a:pos x="88" y="38"/>
                    </a:cxn>
                    <a:cxn ang="0">
                      <a:pos x="90" y="44"/>
                    </a:cxn>
                    <a:cxn ang="0">
                      <a:pos x="88" y="48"/>
                    </a:cxn>
                    <a:cxn ang="0">
                      <a:pos x="88" y="60"/>
                    </a:cxn>
                    <a:cxn ang="0">
                      <a:pos x="88" y="66"/>
                    </a:cxn>
                    <a:cxn ang="0">
                      <a:pos x="86" y="66"/>
                    </a:cxn>
                    <a:cxn ang="0">
                      <a:pos x="74" y="66"/>
                    </a:cxn>
                    <a:cxn ang="0">
                      <a:pos x="70" y="72"/>
                    </a:cxn>
                    <a:cxn ang="0">
                      <a:pos x="68" y="78"/>
                    </a:cxn>
                    <a:cxn ang="0">
                      <a:pos x="72" y="78"/>
                    </a:cxn>
                    <a:cxn ang="0">
                      <a:pos x="76" y="78"/>
                    </a:cxn>
                    <a:cxn ang="0">
                      <a:pos x="86" y="86"/>
                    </a:cxn>
                    <a:cxn ang="0">
                      <a:pos x="90" y="88"/>
                    </a:cxn>
                    <a:cxn ang="0">
                      <a:pos x="92" y="92"/>
                    </a:cxn>
                  </a:cxnLst>
                  <a:rect l="0" t="0" r="r" b="b"/>
                  <a:pathLst>
                    <a:path w="92" h="114">
                      <a:moveTo>
                        <a:pt x="92" y="92"/>
                      </a:moveTo>
                      <a:lnTo>
                        <a:pt x="92" y="92"/>
                      </a:lnTo>
                      <a:lnTo>
                        <a:pt x="90" y="94"/>
                      </a:lnTo>
                      <a:lnTo>
                        <a:pt x="90" y="96"/>
                      </a:lnTo>
                      <a:lnTo>
                        <a:pt x="88" y="98"/>
                      </a:lnTo>
                      <a:lnTo>
                        <a:pt x="82" y="98"/>
                      </a:lnTo>
                      <a:lnTo>
                        <a:pt x="82" y="98"/>
                      </a:lnTo>
                      <a:lnTo>
                        <a:pt x="74" y="100"/>
                      </a:lnTo>
                      <a:lnTo>
                        <a:pt x="70" y="104"/>
                      </a:lnTo>
                      <a:lnTo>
                        <a:pt x="62" y="114"/>
                      </a:lnTo>
                      <a:lnTo>
                        <a:pt x="62" y="114"/>
                      </a:lnTo>
                      <a:lnTo>
                        <a:pt x="58" y="112"/>
                      </a:lnTo>
                      <a:lnTo>
                        <a:pt x="56" y="110"/>
                      </a:lnTo>
                      <a:lnTo>
                        <a:pt x="56" y="110"/>
                      </a:lnTo>
                      <a:lnTo>
                        <a:pt x="42" y="110"/>
                      </a:lnTo>
                      <a:lnTo>
                        <a:pt x="42" y="110"/>
                      </a:lnTo>
                      <a:lnTo>
                        <a:pt x="34" y="108"/>
                      </a:lnTo>
                      <a:lnTo>
                        <a:pt x="30" y="108"/>
                      </a:lnTo>
                      <a:lnTo>
                        <a:pt x="32" y="106"/>
                      </a:lnTo>
                      <a:lnTo>
                        <a:pt x="32" y="106"/>
                      </a:lnTo>
                      <a:lnTo>
                        <a:pt x="32" y="104"/>
                      </a:lnTo>
                      <a:lnTo>
                        <a:pt x="30" y="102"/>
                      </a:lnTo>
                      <a:lnTo>
                        <a:pt x="24" y="102"/>
                      </a:lnTo>
                      <a:lnTo>
                        <a:pt x="16" y="100"/>
                      </a:lnTo>
                      <a:lnTo>
                        <a:pt x="16" y="100"/>
                      </a:lnTo>
                      <a:lnTo>
                        <a:pt x="18" y="98"/>
                      </a:lnTo>
                      <a:lnTo>
                        <a:pt x="18" y="98"/>
                      </a:lnTo>
                      <a:lnTo>
                        <a:pt x="12" y="98"/>
                      </a:lnTo>
                      <a:lnTo>
                        <a:pt x="12" y="96"/>
                      </a:lnTo>
                      <a:lnTo>
                        <a:pt x="14" y="94"/>
                      </a:lnTo>
                      <a:lnTo>
                        <a:pt x="14" y="94"/>
                      </a:lnTo>
                      <a:lnTo>
                        <a:pt x="20" y="86"/>
                      </a:lnTo>
                      <a:lnTo>
                        <a:pt x="20" y="84"/>
                      </a:lnTo>
                      <a:lnTo>
                        <a:pt x="18" y="84"/>
                      </a:lnTo>
                      <a:lnTo>
                        <a:pt x="14" y="82"/>
                      </a:lnTo>
                      <a:lnTo>
                        <a:pt x="12" y="82"/>
                      </a:lnTo>
                      <a:lnTo>
                        <a:pt x="10" y="80"/>
                      </a:lnTo>
                      <a:lnTo>
                        <a:pt x="10" y="80"/>
                      </a:lnTo>
                      <a:lnTo>
                        <a:pt x="12" y="76"/>
                      </a:lnTo>
                      <a:lnTo>
                        <a:pt x="14" y="74"/>
                      </a:lnTo>
                      <a:lnTo>
                        <a:pt x="16" y="74"/>
                      </a:lnTo>
                      <a:lnTo>
                        <a:pt x="14" y="72"/>
                      </a:lnTo>
                      <a:lnTo>
                        <a:pt x="14" y="72"/>
                      </a:lnTo>
                      <a:lnTo>
                        <a:pt x="4" y="70"/>
                      </a:lnTo>
                      <a:lnTo>
                        <a:pt x="0" y="68"/>
                      </a:lnTo>
                      <a:lnTo>
                        <a:pt x="0" y="68"/>
                      </a:lnTo>
                      <a:lnTo>
                        <a:pt x="0" y="66"/>
                      </a:lnTo>
                      <a:lnTo>
                        <a:pt x="0" y="66"/>
                      </a:lnTo>
                      <a:lnTo>
                        <a:pt x="2" y="64"/>
                      </a:lnTo>
                      <a:lnTo>
                        <a:pt x="2" y="64"/>
                      </a:lnTo>
                      <a:lnTo>
                        <a:pt x="10" y="58"/>
                      </a:lnTo>
                      <a:lnTo>
                        <a:pt x="14" y="54"/>
                      </a:lnTo>
                      <a:lnTo>
                        <a:pt x="16" y="50"/>
                      </a:lnTo>
                      <a:lnTo>
                        <a:pt x="18" y="44"/>
                      </a:lnTo>
                      <a:lnTo>
                        <a:pt x="18" y="44"/>
                      </a:lnTo>
                      <a:lnTo>
                        <a:pt x="22" y="38"/>
                      </a:lnTo>
                      <a:lnTo>
                        <a:pt x="26" y="32"/>
                      </a:lnTo>
                      <a:lnTo>
                        <a:pt x="30" y="30"/>
                      </a:lnTo>
                      <a:lnTo>
                        <a:pt x="34" y="28"/>
                      </a:lnTo>
                      <a:lnTo>
                        <a:pt x="46" y="28"/>
                      </a:lnTo>
                      <a:lnTo>
                        <a:pt x="46" y="28"/>
                      </a:lnTo>
                      <a:lnTo>
                        <a:pt x="54" y="30"/>
                      </a:lnTo>
                      <a:lnTo>
                        <a:pt x="60" y="28"/>
                      </a:lnTo>
                      <a:lnTo>
                        <a:pt x="62" y="26"/>
                      </a:lnTo>
                      <a:lnTo>
                        <a:pt x="58" y="22"/>
                      </a:lnTo>
                      <a:lnTo>
                        <a:pt x="58" y="22"/>
                      </a:lnTo>
                      <a:lnTo>
                        <a:pt x="56" y="20"/>
                      </a:lnTo>
                      <a:lnTo>
                        <a:pt x="56" y="20"/>
                      </a:lnTo>
                      <a:lnTo>
                        <a:pt x="62" y="18"/>
                      </a:lnTo>
                      <a:lnTo>
                        <a:pt x="70" y="16"/>
                      </a:lnTo>
                      <a:lnTo>
                        <a:pt x="70" y="14"/>
                      </a:lnTo>
                      <a:lnTo>
                        <a:pt x="70" y="12"/>
                      </a:lnTo>
                      <a:lnTo>
                        <a:pt x="70" y="12"/>
                      </a:lnTo>
                      <a:lnTo>
                        <a:pt x="68" y="8"/>
                      </a:lnTo>
                      <a:lnTo>
                        <a:pt x="70" y="6"/>
                      </a:lnTo>
                      <a:lnTo>
                        <a:pt x="74" y="4"/>
                      </a:lnTo>
                      <a:lnTo>
                        <a:pt x="74" y="0"/>
                      </a:lnTo>
                      <a:lnTo>
                        <a:pt x="74" y="0"/>
                      </a:lnTo>
                      <a:lnTo>
                        <a:pt x="74" y="0"/>
                      </a:lnTo>
                      <a:lnTo>
                        <a:pt x="76" y="0"/>
                      </a:lnTo>
                      <a:lnTo>
                        <a:pt x="82" y="6"/>
                      </a:lnTo>
                      <a:lnTo>
                        <a:pt x="88" y="10"/>
                      </a:lnTo>
                      <a:lnTo>
                        <a:pt x="90" y="8"/>
                      </a:lnTo>
                      <a:lnTo>
                        <a:pt x="92" y="6"/>
                      </a:lnTo>
                      <a:lnTo>
                        <a:pt x="92" y="6"/>
                      </a:lnTo>
                      <a:lnTo>
                        <a:pt x="90" y="12"/>
                      </a:lnTo>
                      <a:lnTo>
                        <a:pt x="88" y="16"/>
                      </a:lnTo>
                      <a:lnTo>
                        <a:pt x="86" y="22"/>
                      </a:lnTo>
                      <a:lnTo>
                        <a:pt x="86" y="26"/>
                      </a:lnTo>
                      <a:lnTo>
                        <a:pt x="86" y="26"/>
                      </a:lnTo>
                      <a:lnTo>
                        <a:pt x="86" y="30"/>
                      </a:lnTo>
                      <a:lnTo>
                        <a:pt x="86" y="34"/>
                      </a:lnTo>
                      <a:lnTo>
                        <a:pt x="82" y="36"/>
                      </a:lnTo>
                      <a:lnTo>
                        <a:pt x="82" y="36"/>
                      </a:lnTo>
                      <a:lnTo>
                        <a:pt x="82" y="36"/>
                      </a:lnTo>
                      <a:lnTo>
                        <a:pt x="82" y="38"/>
                      </a:lnTo>
                      <a:lnTo>
                        <a:pt x="86" y="38"/>
                      </a:lnTo>
                      <a:lnTo>
                        <a:pt x="88" y="38"/>
                      </a:lnTo>
                      <a:lnTo>
                        <a:pt x="90" y="40"/>
                      </a:lnTo>
                      <a:lnTo>
                        <a:pt x="90" y="44"/>
                      </a:lnTo>
                      <a:lnTo>
                        <a:pt x="88" y="48"/>
                      </a:lnTo>
                      <a:lnTo>
                        <a:pt x="88" y="48"/>
                      </a:lnTo>
                      <a:lnTo>
                        <a:pt x="88" y="54"/>
                      </a:lnTo>
                      <a:lnTo>
                        <a:pt x="88" y="60"/>
                      </a:lnTo>
                      <a:lnTo>
                        <a:pt x="90" y="64"/>
                      </a:lnTo>
                      <a:lnTo>
                        <a:pt x="88" y="66"/>
                      </a:lnTo>
                      <a:lnTo>
                        <a:pt x="86" y="66"/>
                      </a:lnTo>
                      <a:lnTo>
                        <a:pt x="86" y="66"/>
                      </a:lnTo>
                      <a:lnTo>
                        <a:pt x="78" y="66"/>
                      </a:lnTo>
                      <a:lnTo>
                        <a:pt x="74" y="66"/>
                      </a:lnTo>
                      <a:lnTo>
                        <a:pt x="72" y="68"/>
                      </a:lnTo>
                      <a:lnTo>
                        <a:pt x="70" y="72"/>
                      </a:lnTo>
                      <a:lnTo>
                        <a:pt x="70" y="72"/>
                      </a:lnTo>
                      <a:lnTo>
                        <a:pt x="68" y="78"/>
                      </a:lnTo>
                      <a:lnTo>
                        <a:pt x="68" y="78"/>
                      </a:lnTo>
                      <a:lnTo>
                        <a:pt x="72" y="78"/>
                      </a:lnTo>
                      <a:lnTo>
                        <a:pt x="72" y="78"/>
                      </a:lnTo>
                      <a:lnTo>
                        <a:pt x="76" y="78"/>
                      </a:lnTo>
                      <a:lnTo>
                        <a:pt x="78" y="80"/>
                      </a:lnTo>
                      <a:lnTo>
                        <a:pt x="86" y="86"/>
                      </a:lnTo>
                      <a:lnTo>
                        <a:pt x="86" y="86"/>
                      </a:lnTo>
                      <a:lnTo>
                        <a:pt x="90" y="88"/>
                      </a:lnTo>
                      <a:lnTo>
                        <a:pt x="92" y="88"/>
                      </a:lnTo>
                      <a:lnTo>
                        <a:pt x="92" y="92"/>
                      </a:lnTo>
                      <a:lnTo>
                        <a:pt x="92" y="9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10" name="Freeform 239">
                  <a:extLst>
                    <a:ext uri="{FF2B5EF4-FFF2-40B4-BE49-F238E27FC236}">
                      <a16:creationId xmlns:a16="http://schemas.microsoft.com/office/drawing/2014/main" id="{8F8D5F43-789A-4230-99F0-FA8DD11DA1C2}"/>
                    </a:ext>
                  </a:extLst>
                </p:cNvPr>
                <p:cNvSpPr>
                  <a:spLocks/>
                </p:cNvSpPr>
                <p:nvPr/>
              </p:nvSpPr>
              <p:spPr bwMode="auto">
                <a:xfrm>
                  <a:off x="4738005" y="915545"/>
                  <a:ext cx="86331" cy="93269"/>
                </a:xfrm>
                <a:custGeom>
                  <a:avLst/>
                  <a:gdLst/>
                  <a:ahLst/>
                  <a:cxnLst>
                    <a:cxn ang="0">
                      <a:pos x="30" y="64"/>
                    </a:cxn>
                    <a:cxn ang="0">
                      <a:pos x="32" y="64"/>
                    </a:cxn>
                    <a:cxn ang="0">
                      <a:pos x="34" y="64"/>
                    </a:cxn>
                    <a:cxn ang="0">
                      <a:pos x="38" y="58"/>
                    </a:cxn>
                    <a:cxn ang="0">
                      <a:pos x="40" y="50"/>
                    </a:cxn>
                    <a:cxn ang="0">
                      <a:pos x="44" y="52"/>
                    </a:cxn>
                    <a:cxn ang="0">
                      <a:pos x="48" y="52"/>
                    </a:cxn>
                    <a:cxn ang="0">
                      <a:pos x="48" y="52"/>
                    </a:cxn>
                    <a:cxn ang="0">
                      <a:pos x="52" y="54"/>
                    </a:cxn>
                    <a:cxn ang="0">
                      <a:pos x="54" y="54"/>
                    </a:cxn>
                    <a:cxn ang="0">
                      <a:pos x="60" y="52"/>
                    </a:cxn>
                    <a:cxn ang="0">
                      <a:pos x="58" y="52"/>
                    </a:cxn>
                    <a:cxn ang="0">
                      <a:pos x="56" y="46"/>
                    </a:cxn>
                    <a:cxn ang="0">
                      <a:pos x="52" y="38"/>
                    </a:cxn>
                    <a:cxn ang="0">
                      <a:pos x="52" y="36"/>
                    </a:cxn>
                    <a:cxn ang="0">
                      <a:pos x="50" y="32"/>
                    </a:cxn>
                    <a:cxn ang="0">
                      <a:pos x="48" y="28"/>
                    </a:cxn>
                    <a:cxn ang="0">
                      <a:pos x="46" y="20"/>
                    </a:cxn>
                    <a:cxn ang="0">
                      <a:pos x="46" y="16"/>
                    </a:cxn>
                    <a:cxn ang="0">
                      <a:pos x="44" y="14"/>
                    </a:cxn>
                    <a:cxn ang="0">
                      <a:pos x="44" y="12"/>
                    </a:cxn>
                    <a:cxn ang="0">
                      <a:pos x="42" y="12"/>
                    </a:cxn>
                    <a:cxn ang="0">
                      <a:pos x="38" y="10"/>
                    </a:cxn>
                    <a:cxn ang="0">
                      <a:pos x="34" y="8"/>
                    </a:cxn>
                    <a:cxn ang="0">
                      <a:pos x="32" y="8"/>
                    </a:cxn>
                    <a:cxn ang="0">
                      <a:pos x="30" y="6"/>
                    </a:cxn>
                    <a:cxn ang="0">
                      <a:pos x="28" y="6"/>
                    </a:cxn>
                    <a:cxn ang="0">
                      <a:pos x="20" y="2"/>
                    </a:cxn>
                    <a:cxn ang="0">
                      <a:pos x="10" y="4"/>
                    </a:cxn>
                    <a:cxn ang="0">
                      <a:pos x="4" y="6"/>
                    </a:cxn>
                    <a:cxn ang="0">
                      <a:pos x="0" y="6"/>
                    </a:cxn>
                    <a:cxn ang="0">
                      <a:pos x="6" y="16"/>
                    </a:cxn>
                    <a:cxn ang="0">
                      <a:pos x="8" y="18"/>
                    </a:cxn>
                    <a:cxn ang="0">
                      <a:pos x="10" y="24"/>
                    </a:cxn>
                    <a:cxn ang="0">
                      <a:pos x="14" y="26"/>
                    </a:cxn>
                    <a:cxn ang="0">
                      <a:pos x="16" y="28"/>
                    </a:cxn>
                    <a:cxn ang="0">
                      <a:pos x="16" y="30"/>
                    </a:cxn>
                    <a:cxn ang="0">
                      <a:pos x="20" y="34"/>
                    </a:cxn>
                    <a:cxn ang="0">
                      <a:pos x="20" y="36"/>
                    </a:cxn>
                    <a:cxn ang="0">
                      <a:pos x="20" y="40"/>
                    </a:cxn>
                    <a:cxn ang="0">
                      <a:pos x="20" y="42"/>
                    </a:cxn>
                    <a:cxn ang="0">
                      <a:pos x="20" y="44"/>
                    </a:cxn>
                    <a:cxn ang="0">
                      <a:pos x="22" y="50"/>
                    </a:cxn>
                    <a:cxn ang="0">
                      <a:pos x="22" y="50"/>
                    </a:cxn>
                    <a:cxn ang="0">
                      <a:pos x="26" y="52"/>
                    </a:cxn>
                    <a:cxn ang="0">
                      <a:pos x="26" y="54"/>
                    </a:cxn>
                    <a:cxn ang="0">
                      <a:pos x="28" y="58"/>
                    </a:cxn>
                    <a:cxn ang="0">
                      <a:pos x="28" y="60"/>
                    </a:cxn>
                    <a:cxn ang="0">
                      <a:pos x="30" y="64"/>
                    </a:cxn>
                  </a:cxnLst>
                  <a:rect l="0" t="0" r="r" b="b"/>
                  <a:pathLst>
                    <a:path w="60" h="64">
                      <a:moveTo>
                        <a:pt x="30" y="64"/>
                      </a:moveTo>
                      <a:lnTo>
                        <a:pt x="30" y="64"/>
                      </a:lnTo>
                      <a:lnTo>
                        <a:pt x="32" y="64"/>
                      </a:lnTo>
                      <a:lnTo>
                        <a:pt x="32" y="64"/>
                      </a:lnTo>
                      <a:lnTo>
                        <a:pt x="34" y="64"/>
                      </a:lnTo>
                      <a:lnTo>
                        <a:pt x="34" y="64"/>
                      </a:lnTo>
                      <a:lnTo>
                        <a:pt x="38" y="62"/>
                      </a:lnTo>
                      <a:lnTo>
                        <a:pt x="38" y="58"/>
                      </a:lnTo>
                      <a:lnTo>
                        <a:pt x="40" y="50"/>
                      </a:lnTo>
                      <a:lnTo>
                        <a:pt x="40" y="50"/>
                      </a:lnTo>
                      <a:lnTo>
                        <a:pt x="42" y="50"/>
                      </a:lnTo>
                      <a:lnTo>
                        <a:pt x="44" y="52"/>
                      </a:lnTo>
                      <a:lnTo>
                        <a:pt x="46" y="52"/>
                      </a:lnTo>
                      <a:lnTo>
                        <a:pt x="48" y="52"/>
                      </a:lnTo>
                      <a:lnTo>
                        <a:pt x="48" y="52"/>
                      </a:lnTo>
                      <a:lnTo>
                        <a:pt x="48" y="52"/>
                      </a:lnTo>
                      <a:lnTo>
                        <a:pt x="50" y="54"/>
                      </a:lnTo>
                      <a:lnTo>
                        <a:pt x="52" y="54"/>
                      </a:lnTo>
                      <a:lnTo>
                        <a:pt x="54" y="54"/>
                      </a:lnTo>
                      <a:lnTo>
                        <a:pt x="54" y="54"/>
                      </a:lnTo>
                      <a:lnTo>
                        <a:pt x="58" y="52"/>
                      </a:lnTo>
                      <a:lnTo>
                        <a:pt x="60" y="52"/>
                      </a:lnTo>
                      <a:lnTo>
                        <a:pt x="58" y="52"/>
                      </a:lnTo>
                      <a:lnTo>
                        <a:pt x="58" y="52"/>
                      </a:lnTo>
                      <a:lnTo>
                        <a:pt x="56" y="48"/>
                      </a:lnTo>
                      <a:lnTo>
                        <a:pt x="56" y="46"/>
                      </a:lnTo>
                      <a:lnTo>
                        <a:pt x="54" y="42"/>
                      </a:lnTo>
                      <a:lnTo>
                        <a:pt x="52" y="38"/>
                      </a:lnTo>
                      <a:lnTo>
                        <a:pt x="52" y="38"/>
                      </a:lnTo>
                      <a:lnTo>
                        <a:pt x="52" y="36"/>
                      </a:lnTo>
                      <a:lnTo>
                        <a:pt x="52" y="34"/>
                      </a:lnTo>
                      <a:lnTo>
                        <a:pt x="50" y="32"/>
                      </a:lnTo>
                      <a:lnTo>
                        <a:pt x="48" y="28"/>
                      </a:lnTo>
                      <a:lnTo>
                        <a:pt x="48" y="28"/>
                      </a:lnTo>
                      <a:lnTo>
                        <a:pt x="46" y="22"/>
                      </a:lnTo>
                      <a:lnTo>
                        <a:pt x="46" y="20"/>
                      </a:lnTo>
                      <a:lnTo>
                        <a:pt x="46" y="18"/>
                      </a:lnTo>
                      <a:lnTo>
                        <a:pt x="46" y="16"/>
                      </a:lnTo>
                      <a:lnTo>
                        <a:pt x="46" y="16"/>
                      </a:lnTo>
                      <a:lnTo>
                        <a:pt x="44" y="14"/>
                      </a:lnTo>
                      <a:lnTo>
                        <a:pt x="46" y="14"/>
                      </a:lnTo>
                      <a:lnTo>
                        <a:pt x="44" y="12"/>
                      </a:lnTo>
                      <a:lnTo>
                        <a:pt x="42" y="12"/>
                      </a:lnTo>
                      <a:lnTo>
                        <a:pt x="42" y="12"/>
                      </a:lnTo>
                      <a:lnTo>
                        <a:pt x="40" y="10"/>
                      </a:lnTo>
                      <a:lnTo>
                        <a:pt x="38" y="10"/>
                      </a:lnTo>
                      <a:lnTo>
                        <a:pt x="36" y="8"/>
                      </a:lnTo>
                      <a:lnTo>
                        <a:pt x="34" y="8"/>
                      </a:lnTo>
                      <a:lnTo>
                        <a:pt x="34" y="8"/>
                      </a:lnTo>
                      <a:lnTo>
                        <a:pt x="32" y="8"/>
                      </a:lnTo>
                      <a:lnTo>
                        <a:pt x="30" y="6"/>
                      </a:lnTo>
                      <a:lnTo>
                        <a:pt x="30" y="6"/>
                      </a:lnTo>
                      <a:lnTo>
                        <a:pt x="28" y="6"/>
                      </a:lnTo>
                      <a:lnTo>
                        <a:pt x="28" y="6"/>
                      </a:lnTo>
                      <a:lnTo>
                        <a:pt x="24" y="4"/>
                      </a:lnTo>
                      <a:lnTo>
                        <a:pt x="20" y="2"/>
                      </a:lnTo>
                      <a:lnTo>
                        <a:pt x="16" y="0"/>
                      </a:lnTo>
                      <a:lnTo>
                        <a:pt x="10" y="4"/>
                      </a:lnTo>
                      <a:lnTo>
                        <a:pt x="10" y="4"/>
                      </a:lnTo>
                      <a:lnTo>
                        <a:pt x="4" y="6"/>
                      </a:lnTo>
                      <a:lnTo>
                        <a:pt x="0" y="6"/>
                      </a:lnTo>
                      <a:lnTo>
                        <a:pt x="0" y="6"/>
                      </a:lnTo>
                      <a:lnTo>
                        <a:pt x="4" y="12"/>
                      </a:lnTo>
                      <a:lnTo>
                        <a:pt x="6" y="16"/>
                      </a:lnTo>
                      <a:lnTo>
                        <a:pt x="6" y="16"/>
                      </a:lnTo>
                      <a:lnTo>
                        <a:pt x="8" y="18"/>
                      </a:lnTo>
                      <a:lnTo>
                        <a:pt x="10" y="24"/>
                      </a:lnTo>
                      <a:lnTo>
                        <a:pt x="10" y="24"/>
                      </a:lnTo>
                      <a:lnTo>
                        <a:pt x="12" y="26"/>
                      </a:lnTo>
                      <a:lnTo>
                        <a:pt x="14" y="26"/>
                      </a:lnTo>
                      <a:lnTo>
                        <a:pt x="16" y="28"/>
                      </a:lnTo>
                      <a:lnTo>
                        <a:pt x="16" y="28"/>
                      </a:lnTo>
                      <a:lnTo>
                        <a:pt x="16" y="28"/>
                      </a:lnTo>
                      <a:lnTo>
                        <a:pt x="16" y="30"/>
                      </a:lnTo>
                      <a:lnTo>
                        <a:pt x="18" y="32"/>
                      </a:lnTo>
                      <a:lnTo>
                        <a:pt x="20" y="34"/>
                      </a:lnTo>
                      <a:lnTo>
                        <a:pt x="20" y="36"/>
                      </a:lnTo>
                      <a:lnTo>
                        <a:pt x="20" y="36"/>
                      </a:lnTo>
                      <a:lnTo>
                        <a:pt x="20" y="38"/>
                      </a:lnTo>
                      <a:lnTo>
                        <a:pt x="20" y="40"/>
                      </a:lnTo>
                      <a:lnTo>
                        <a:pt x="20" y="42"/>
                      </a:lnTo>
                      <a:lnTo>
                        <a:pt x="20" y="42"/>
                      </a:lnTo>
                      <a:lnTo>
                        <a:pt x="20" y="42"/>
                      </a:lnTo>
                      <a:lnTo>
                        <a:pt x="20" y="44"/>
                      </a:lnTo>
                      <a:lnTo>
                        <a:pt x="22" y="46"/>
                      </a:lnTo>
                      <a:lnTo>
                        <a:pt x="22" y="50"/>
                      </a:lnTo>
                      <a:lnTo>
                        <a:pt x="22" y="50"/>
                      </a:lnTo>
                      <a:lnTo>
                        <a:pt x="22" y="50"/>
                      </a:lnTo>
                      <a:lnTo>
                        <a:pt x="24" y="52"/>
                      </a:lnTo>
                      <a:lnTo>
                        <a:pt x="26" y="52"/>
                      </a:lnTo>
                      <a:lnTo>
                        <a:pt x="26" y="54"/>
                      </a:lnTo>
                      <a:lnTo>
                        <a:pt x="26" y="54"/>
                      </a:lnTo>
                      <a:lnTo>
                        <a:pt x="28" y="56"/>
                      </a:lnTo>
                      <a:lnTo>
                        <a:pt x="28" y="58"/>
                      </a:lnTo>
                      <a:lnTo>
                        <a:pt x="28" y="58"/>
                      </a:lnTo>
                      <a:lnTo>
                        <a:pt x="28" y="60"/>
                      </a:lnTo>
                      <a:lnTo>
                        <a:pt x="30" y="64"/>
                      </a:lnTo>
                      <a:lnTo>
                        <a:pt x="30" y="64"/>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grpSp>
              <p:nvGrpSpPr>
                <p:cNvPr id="211" name="Group 210">
                  <a:extLst>
                    <a:ext uri="{FF2B5EF4-FFF2-40B4-BE49-F238E27FC236}">
                      <a16:creationId xmlns:a16="http://schemas.microsoft.com/office/drawing/2014/main" id="{5AF2F2A9-69C8-4DCB-BBD3-30EB58CE6F7D}"/>
                    </a:ext>
                  </a:extLst>
                </p:cNvPr>
                <p:cNvGrpSpPr/>
                <p:nvPr/>
              </p:nvGrpSpPr>
              <p:grpSpPr>
                <a:xfrm>
                  <a:off x="4993334" y="1259476"/>
                  <a:ext cx="225243" cy="163221"/>
                  <a:chOff x="4993334" y="1259476"/>
                  <a:chExt cx="225243" cy="163221"/>
                </a:xfrm>
                <a:grpFill/>
              </p:grpSpPr>
              <p:sp>
                <p:nvSpPr>
                  <p:cNvPr id="217" name="Freeform 243">
                    <a:extLst>
                      <a:ext uri="{FF2B5EF4-FFF2-40B4-BE49-F238E27FC236}">
                        <a16:creationId xmlns:a16="http://schemas.microsoft.com/office/drawing/2014/main" id="{FFC6B824-9670-4D46-B001-CFB63B71BE83}"/>
                      </a:ext>
                    </a:extLst>
                  </p:cNvPr>
                  <p:cNvSpPr>
                    <a:spLocks/>
                  </p:cNvSpPr>
                  <p:nvPr/>
                </p:nvSpPr>
                <p:spPr bwMode="auto">
                  <a:xfrm>
                    <a:off x="5034406" y="1259476"/>
                    <a:ext cx="184171" cy="163221"/>
                  </a:xfrm>
                  <a:custGeom>
                    <a:avLst/>
                    <a:gdLst/>
                    <a:ahLst/>
                    <a:cxnLst>
                      <a:cxn ang="0">
                        <a:pos x="2" y="32"/>
                      </a:cxn>
                      <a:cxn ang="0">
                        <a:pos x="0" y="36"/>
                      </a:cxn>
                      <a:cxn ang="0">
                        <a:pos x="4" y="42"/>
                      </a:cxn>
                      <a:cxn ang="0">
                        <a:pos x="8" y="46"/>
                      </a:cxn>
                      <a:cxn ang="0">
                        <a:pos x="6" y="52"/>
                      </a:cxn>
                      <a:cxn ang="0">
                        <a:pos x="6" y="62"/>
                      </a:cxn>
                      <a:cxn ang="0">
                        <a:pos x="10" y="70"/>
                      </a:cxn>
                      <a:cxn ang="0">
                        <a:pos x="22" y="66"/>
                      </a:cxn>
                      <a:cxn ang="0">
                        <a:pos x="26" y="68"/>
                      </a:cxn>
                      <a:cxn ang="0">
                        <a:pos x="32" y="76"/>
                      </a:cxn>
                      <a:cxn ang="0">
                        <a:pos x="30" y="80"/>
                      </a:cxn>
                      <a:cxn ang="0">
                        <a:pos x="28" y="82"/>
                      </a:cxn>
                      <a:cxn ang="0">
                        <a:pos x="30" y="86"/>
                      </a:cxn>
                      <a:cxn ang="0">
                        <a:pos x="28" y="88"/>
                      </a:cxn>
                      <a:cxn ang="0">
                        <a:pos x="24" y="88"/>
                      </a:cxn>
                      <a:cxn ang="0">
                        <a:pos x="18" y="90"/>
                      </a:cxn>
                      <a:cxn ang="0">
                        <a:pos x="16" y="92"/>
                      </a:cxn>
                      <a:cxn ang="0">
                        <a:pos x="18" y="96"/>
                      </a:cxn>
                      <a:cxn ang="0">
                        <a:pos x="12" y="106"/>
                      </a:cxn>
                      <a:cxn ang="0">
                        <a:pos x="26" y="112"/>
                      </a:cxn>
                      <a:cxn ang="0">
                        <a:pos x="34" y="110"/>
                      </a:cxn>
                      <a:cxn ang="0">
                        <a:pos x="66" y="90"/>
                      </a:cxn>
                      <a:cxn ang="0">
                        <a:pos x="110" y="62"/>
                      </a:cxn>
                      <a:cxn ang="0">
                        <a:pos x="116" y="58"/>
                      </a:cxn>
                      <a:cxn ang="0">
                        <a:pos x="114" y="50"/>
                      </a:cxn>
                      <a:cxn ang="0">
                        <a:pos x="114" y="40"/>
                      </a:cxn>
                      <a:cxn ang="0">
                        <a:pos x="114" y="30"/>
                      </a:cxn>
                      <a:cxn ang="0">
                        <a:pos x="112" y="20"/>
                      </a:cxn>
                      <a:cxn ang="0">
                        <a:pos x="116" y="14"/>
                      </a:cxn>
                      <a:cxn ang="0">
                        <a:pos x="128" y="4"/>
                      </a:cxn>
                      <a:cxn ang="0">
                        <a:pos x="124" y="0"/>
                      </a:cxn>
                      <a:cxn ang="0">
                        <a:pos x="116" y="2"/>
                      </a:cxn>
                      <a:cxn ang="0">
                        <a:pos x="106" y="4"/>
                      </a:cxn>
                      <a:cxn ang="0">
                        <a:pos x="86" y="6"/>
                      </a:cxn>
                      <a:cxn ang="0">
                        <a:pos x="66" y="14"/>
                      </a:cxn>
                      <a:cxn ang="0">
                        <a:pos x="50" y="14"/>
                      </a:cxn>
                      <a:cxn ang="0">
                        <a:pos x="42" y="12"/>
                      </a:cxn>
                      <a:cxn ang="0">
                        <a:pos x="26" y="16"/>
                      </a:cxn>
                      <a:cxn ang="0">
                        <a:pos x="14" y="14"/>
                      </a:cxn>
                      <a:cxn ang="0">
                        <a:pos x="14" y="24"/>
                      </a:cxn>
                      <a:cxn ang="0">
                        <a:pos x="16" y="30"/>
                      </a:cxn>
                      <a:cxn ang="0">
                        <a:pos x="2" y="32"/>
                      </a:cxn>
                    </a:cxnLst>
                    <a:rect l="0" t="0" r="r" b="b"/>
                    <a:pathLst>
                      <a:path w="128" h="112">
                        <a:moveTo>
                          <a:pt x="2" y="32"/>
                        </a:moveTo>
                        <a:lnTo>
                          <a:pt x="2" y="32"/>
                        </a:lnTo>
                        <a:lnTo>
                          <a:pt x="2" y="36"/>
                        </a:lnTo>
                        <a:lnTo>
                          <a:pt x="0" y="36"/>
                        </a:lnTo>
                        <a:lnTo>
                          <a:pt x="0" y="38"/>
                        </a:lnTo>
                        <a:lnTo>
                          <a:pt x="4" y="42"/>
                        </a:lnTo>
                        <a:lnTo>
                          <a:pt x="4" y="42"/>
                        </a:lnTo>
                        <a:lnTo>
                          <a:pt x="8" y="46"/>
                        </a:lnTo>
                        <a:lnTo>
                          <a:pt x="6" y="48"/>
                        </a:lnTo>
                        <a:lnTo>
                          <a:pt x="6" y="52"/>
                        </a:lnTo>
                        <a:lnTo>
                          <a:pt x="6" y="56"/>
                        </a:lnTo>
                        <a:lnTo>
                          <a:pt x="6" y="62"/>
                        </a:lnTo>
                        <a:lnTo>
                          <a:pt x="10" y="70"/>
                        </a:lnTo>
                        <a:lnTo>
                          <a:pt x="10" y="70"/>
                        </a:lnTo>
                        <a:lnTo>
                          <a:pt x="16" y="66"/>
                        </a:lnTo>
                        <a:lnTo>
                          <a:pt x="22" y="66"/>
                        </a:lnTo>
                        <a:lnTo>
                          <a:pt x="22" y="66"/>
                        </a:lnTo>
                        <a:lnTo>
                          <a:pt x="26" y="68"/>
                        </a:lnTo>
                        <a:lnTo>
                          <a:pt x="30" y="72"/>
                        </a:lnTo>
                        <a:lnTo>
                          <a:pt x="32" y="76"/>
                        </a:lnTo>
                        <a:lnTo>
                          <a:pt x="32" y="78"/>
                        </a:lnTo>
                        <a:lnTo>
                          <a:pt x="30" y="80"/>
                        </a:lnTo>
                        <a:lnTo>
                          <a:pt x="30" y="80"/>
                        </a:lnTo>
                        <a:lnTo>
                          <a:pt x="28" y="82"/>
                        </a:lnTo>
                        <a:lnTo>
                          <a:pt x="28" y="84"/>
                        </a:lnTo>
                        <a:lnTo>
                          <a:pt x="30" y="86"/>
                        </a:lnTo>
                        <a:lnTo>
                          <a:pt x="28" y="88"/>
                        </a:lnTo>
                        <a:lnTo>
                          <a:pt x="28" y="88"/>
                        </a:lnTo>
                        <a:lnTo>
                          <a:pt x="26" y="88"/>
                        </a:lnTo>
                        <a:lnTo>
                          <a:pt x="24" y="88"/>
                        </a:lnTo>
                        <a:lnTo>
                          <a:pt x="22" y="88"/>
                        </a:lnTo>
                        <a:lnTo>
                          <a:pt x="18" y="90"/>
                        </a:lnTo>
                        <a:lnTo>
                          <a:pt x="18" y="90"/>
                        </a:lnTo>
                        <a:lnTo>
                          <a:pt x="16" y="92"/>
                        </a:lnTo>
                        <a:lnTo>
                          <a:pt x="18" y="94"/>
                        </a:lnTo>
                        <a:lnTo>
                          <a:pt x="18" y="96"/>
                        </a:lnTo>
                        <a:lnTo>
                          <a:pt x="14" y="100"/>
                        </a:lnTo>
                        <a:lnTo>
                          <a:pt x="12" y="106"/>
                        </a:lnTo>
                        <a:lnTo>
                          <a:pt x="12" y="106"/>
                        </a:lnTo>
                        <a:lnTo>
                          <a:pt x="26" y="112"/>
                        </a:lnTo>
                        <a:lnTo>
                          <a:pt x="30" y="112"/>
                        </a:lnTo>
                        <a:lnTo>
                          <a:pt x="34" y="110"/>
                        </a:lnTo>
                        <a:lnTo>
                          <a:pt x="34" y="110"/>
                        </a:lnTo>
                        <a:lnTo>
                          <a:pt x="66" y="90"/>
                        </a:lnTo>
                        <a:lnTo>
                          <a:pt x="66" y="90"/>
                        </a:lnTo>
                        <a:lnTo>
                          <a:pt x="110" y="62"/>
                        </a:lnTo>
                        <a:lnTo>
                          <a:pt x="110" y="62"/>
                        </a:lnTo>
                        <a:lnTo>
                          <a:pt x="116" y="58"/>
                        </a:lnTo>
                        <a:lnTo>
                          <a:pt x="116" y="56"/>
                        </a:lnTo>
                        <a:lnTo>
                          <a:pt x="114" y="50"/>
                        </a:lnTo>
                        <a:lnTo>
                          <a:pt x="114" y="40"/>
                        </a:lnTo>
                        <a:lnTo>
                          <a:pt x="114" y="40"/>
                        </a:lnTo>
                        <a:lnTo>
                          <a:pt x="116" y="34"/>
                        </a:lnTo>
                        <a:lnTo>
                          <a:pt x="114" y="30"/>
                        </a:lnTo>
                        <a:lnTo>
                          <a:pt x="112" y="24"/>
                        </a:lnTo>
                        <a:lnTo>
                          <a:pt x="112" y="20"/>
                        </a:lnTo>
                        <a:lnTo>
                          <a:pt x="116" y="14"/>
                        </a:lnTo>
                        <a:lnTo>
                          <a:pt x="116" y="14"/>
                        </a:lnTo>
                        <a:lnTo>
                          <a:pt x="122" y="10"/>
                        </a:lnTo>
                        <a:lnTo>
                          <a:pt x="128" y="4"/>
                        </a:lnTo>
                        <a:lnTo>
                          <a:pt x="128" y="4"/>
                        </a:lnTo>
                        <a:lnTo>
                          <a:pt x="124" y="0"/>
                        </a:lnTo>
                        <a:lnTo>
                          <a:pt x="120" y="0"/>
                        </a:lnTo>
                        <a:lnTo>
                          <a:pt x="116" y="2"/>
                        </a:lnTo>
                        <a:lnTo>
                          <a:pt x="106" y="4"/>
                        </a:lnTo>
                        <a:lnTo>
                          <a:pt x="106" y="4"/>
                        </a:lnTo>
                        <a:lnTo>
                          <a:pt x="96" y="4"/>
                        </a:lnTo>
                        <a:lnTo>
                          <a:pt x="86" y="6"/>
                        </a:lnTo>
                        <a:lnTo>
                          <a:pt x="72" y="12"/>
                        </a:lnTo>
                        <a:lnTo>
                          <a:pt x="66" y="14"/>
                        </a:lnTo>
                        <a:lnTo>
                          <a:pt x="58" y="14"/>
                        </a:lnTo>
                        <a:lnTo>
                          <a:pt x="50" y="14"/>
                        </a:lnTo>
                        <a:lnTo>
                          <a:pt x="42" y="12"/>
                        </a:lnTo>
                        <a:lnTo>
                          <a:pt x="42" y="12"/>
                        </a:lnTo>
                        <a:lnTo>
                          <a:pt x="34" y="16"/>
                        </a:lnTo>
                        <a:lnTo>
                          <a:pt x="26" y="16"/>
                        </a:lnTo>
                        <a:lnTo>
                          <a:pt x="20" y="16"/>
                        </a:lnTo>
                        <a:lnTo>
                          <a:pt x="14" y="14"/>
                        </a:lnTo>
                        <a:lnTo>
                          <a:pt x="14" y="14"/>
                        </a:lnTo>
                        <a:lnTo>
                          <a:pt x="14" y="24"/>
                        </a:lnTo>
                        <a:lnTo>
                          <a:pt x="16" y="30"/>
                        </a:lnTo>
                        <a:lnTo>
                          <a:pt x="16" y="30"/>
                        </a:lnTo>
                        <a:lnTo>
                          <a:pt x="10" y="34"/>
                        </a:lnTo>
                        <a:lnTo>
                          <a:pt x="2" y="32"/>
                        </a:lnTo>
                        <a:lnTo>
                          <a:pt x="2" y="3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18" name="Cyprus">
                    <a:extLst>
                      <a:ext uri="{FF2B5EF4-FFF2-40B4-BE49-F238E27FC236}">
                        <a16:creationId xmlns:a16="http://schemas.microsoft.com/office/drawing/2014/main" id="{2378DD69-9E95-4561-99CE-8E75B0B19BBC}"/>
                      </a:ext>
                    </a:extLst>
                  </p:cNvPr>
                  <p:cNvSpPr>
                    <a:spLocks/>
                  </p:cNvSpPr>
                  <p:nvPr/>
                </p:nvSpPr>
                <p:spPr bwMode="auto">
                  <a:xfrm>
                    <a:off x="4993334" y="1318250"/>
                    <a:ext cx="25987" cy="8782"/>
                  </a:xfrm>
                  <a:custGeom>
                    <a:avLst/>
                    <a:gdLst/>
                    <a:ahLst/>
                    <a:cxnLst>
                      <a:cxn ang="0">
                        <a:pos x="14" y="4"/>
                      </a:cxn>
                      <a:cxn ang="0">
                        <a:pos x="14" y="4"/>
                      </a:cxn>
                      <a:cxn ang="0">
                        <a:pos x="12" y="4"/>
                      </a:cxn>
                      <a:cxn ang="0">
                        <a:pos x="10" y="6"/>
                      </a:cxn>
                      <a:cxn ang="0">
                        <a:pos x="10" y="8"/>
                      </a:cxn>
                      <a:cxn ang="0">
                        <a:pos x="10" y="10"/>
                      </a:cxn>
                      <a:cxn ang="0">
                        <a:pos x="10" y="10"/>
                      </a:cxn>
                      <a:cxn ang="0">
                        <a:pos x="6" y="20"/>
                      </a:cxn>
                      <a:cxn ang="0">
                        <a:pos x="2" y="30"/>
                      </a:cxn>
                      <a:cxn ang="0">
                        <a:pos x="2" y="30"/>
                      </a:cxn>
                      <a:cxn ang="0">
                        <a:pos x="0" y="36"/>
                      </a:cxn>
                      <a:cxn ang="0">
                        <a:pos x="0" y="42"/>
                      </a:cxn>
                      <a:cxn ang="0">
                        <a:pos x="2" y="44"/>
                      </a:cxn>
                      <a:cxn ang="0">
                        <a:pos x="4" y="50"/>
                      </a:cxn>
                      <a:cxn ang="0">
                        <a:pos x="4" y="50"/>
                      </a:cxn>
                      <a:cxn ang="0">
                        <a:pos x="4" y="54"/>
                      </a:cxn>
                      <a:cxn ang="0">
                        <a:pos x="6" y="56"/>
                      </a:cxn>
                      <a:cxn ang="0">
                        <a:pos x="10" y="58"/>
                      </a:cxn>
                      <a:cxn ang="0">
                        <a:pos x="10" y="58"/>
                      </a:cxn>
                      <a:cxn ang="0">
                        <a:pos x="14" y="66"/>
                      </a:cxn>
                      <a:cxn ang="0">
                        <a:pos x="20" y="68"/>
                      </a:cxn>
                      <a:cxn ang="0">
                        <a:pos x="20" y="68"/>
                      </a:cxn>
                      <a:cxn ang="0">
                        <a:pos x="24" y="72"/>
                      </a:cxn>
                      <a:cxn ang="0">
                        <a:pos x="24" y="76"/>
                      </a:cxn>
                      <a:cxn ang="0">
                        <a:pos x="24" y="76"/>
                      </a:cxn>
                      <a:cxn ang="0">
                        <a:pos x="24" y="76"/>
                      </a:cxn>
                      <a:cxn ang="0">
                        <a:pos x="26" y="78"/>
                      </a:cxn>
                      <a:cxn ang="0">
                        <a:pos x="30" y="76"/>
                      </a:cxn>
                      <a:cxn ang="0">
                        <a:pos x="30" y="76"/>
                      </a:cxn>
                      <a:cxn ang="0">
                        <a:pos x="28" y="70"/>
                      </a:cxn>
                      <a:cxn ang="0">
                        <a:pos x="28" y="64"/>
                      </a:cxn>
                      <a:cxn ang="0">
                        <a:pos x="28" y="64"/>
                      </a:cxn>
                      <a:cxn ang="0">
                        <a:pos x="30" y="62"/>
                      </a:cxn>
                      <a:cxn ang="0">
                        <a:pos x="32" y="60"/>
                      </a:cxn>
                      <a:cxn ang="0">
                        <a:pos x="32" y="56"/>
                      </a:cxn>
                      <a:cxn ang="0">
                        <a:pos x="32" y="52"/>
                      </a:cxn>
                      <a:cxn ang="0">
                        <a:pos x="32" y="52"/>
                      </a:cxn>
                      <a:cxn ang="0">
                        <a:pos x="32" y="42"/>
                      </a:cxn>
                      <a:cxn ang="0">
                        <a:pos x="32" y="38"/>
                      </a:cxn>
                      <a:cxn ang="0">
                        <a:pos x="30" y="34"/>
                      </a:cxn>
                      <a:cxn ang="0">
                        <a:pos x="30" y="34"/>
                      </a:cxn>
                      <a:cxn ang="0">
                        <a:pos x="28" y="30"/>
                      </a:cxn>
                      <a:cxn ang="0">
                        <a:pos x="28" y="28"/>
                      </a:cxn>
                      <a:cxn ang="0">
                        <a:pos x="28" y="28"/>
                      </a:cxn>
                      <a:cxn ang="0">
                        <a:pos x="30" y="22"/>
                      </a:cxn>
                      <a:cxn ang="0">
                        <a:pos x="28" y="14"/>
                      </a:cxn>
                      <a:cxn ang="0">
                        <a:pos x="28" y="14"/>
                      </a:cxn>
                      <a:cxn ang="0">
                        <a:pos x="28" y="10"/>
                      </a:cxn>
                      <a:cxn ang="0">
                        <a:pos x="28" y="8"/>
                      </a:cxn>
                      <a:cxn ang="0">
                        <a:pos x="28" y="8"/>
                      </a:cxn>
                      <a:cxn ang="0">
                        <a:pos x="28" y="8"/>
                      </a:cxn>
                      <a:cxn ang="0">
                        <a:pos x="30" y="6"/>
                      </a:cxn>
                      <a:cxn ang="0">
                        <a:pos x="30" y="4"/>
                      </a:cxn>
                      <a:cxn ang="0">
                        <a:pos x="22" y="0"/>
                      </a:cxn>
                      <a:cxn ang="0">
                        <a:pos x="22" y="0"/>
                      </a:cxn>
                      <a:cxn ang="0">
                        <a:pos x="20" y="0"/>
                      </a:cxn>
                      <a:cxn ang="0">
                        <a:pos x="18" y="2"/>
                      </a:cxn>
                      <a:cxn ang="0">
                        <a:pos x="16" y="2"/>
                      </a:cxn>
                      <a:cxn ang="0">
                        <a:pos x="14" y="4"/>
                      </a:cxn>
                      <a:cxn ang="0">
                        <a:pos x="14" y="4"/>
                      </a:cxn>
                    </a:cxnLst>
                    <a:rect l="0" t="0" r="r" b="b"/>
                    <a:pathLst>
                      <a:path w="32" h="78">
                        <a:moveTo>
                          <a:pt x="14" y="4"/>
                        </a:moveTo>
                        <a:lnTo>
                          <a:pt x="14" y="4"/>
                        </a:lnTo>
                        <a:lnTo>
                          <a:pt x="12" y="4"/>
                        </a:lnTo>
                        <a:lnTo>
                          <a:pt x="10" y="6"/>
                        </a:lnTo>
                        <a:lnTo>
                          <a:pt x="10" y="8"/>
                        </a:lnTo>
                        <a:lnTo>
                          <a:pt x="10" y="10"/>
                        </a:lnTo>
                        <a:lnTo>
                          <a:pt x="10" y="10"/>
                        </a:lnTo>
                        <a:lnTo>
                          <a:pt x="6" y="20"/>
                        </a:lnTo>
                        <a:lnTo>
                          <a:pt x="2" y="30"/>
                        </a:lnTo>
                        <a:lnTo>
                          <a:pt x="2" y="30"/>
                        </a:lnTo>
                        <a:lnTo>
                          <a:pt x="0" y="36"/>
                        </a:lnTo>
                        <a:lnTo>
                          <a:pt x="0" y="42"/>
                        </a:lnTo>
                        <a:lnTo>
                          <a:pt x="2" y="44"/>
                        </a:lnTo>
                        <a:lnTo>
                          <a:pt x="4" y="50"/>
                        </a:lnTo>
                        <a:lnTo>
                          <a:pt x="4" y="50"/>
                        </a:lnTo>
                        <a:lnTo>
                          <a:pt x="4" y="54"/>
                        </a:lnTo>
                        <a:lnTo>
                          <a:pt x="6" y="56"/>
                        </a:lnTo>
                        <a:lnTo>
                          <a:pt x="10" y="58"/>
                        </a:lnTo>
                        <a:lnTo>
                          <a:pt x="10" y="58"/>
                        </a:lnTo>
                        <a:lnTo>
                          <a:pt x="14" y="66"/>
                        </a:lnTo>
                        <a:lnTo>
                          <a:pt x="20" y="68"/>
                        </a:lnTo>
                        <a:lnTo>
                          <a:pt x="20" y="68"/>
                        </a:lnTo>
                        <a:lnTo>
                          <a:pt x="24" y="72"/>
                        </a:lnTo>
                        <a:lnTo>
                          <a:pt x="24" y="76"/>
                        </a:lnTo>
                        <a:lnTo>
                          <a:pt x="24" y="76"/>
                        </a:lnTo>
                        <a:lnTo>
                          <a:pt x="24" y="76"/>
                        </a:lnTo>
                        <a:lnTo>
                          <a:pt x="26" y="78"/>
                        </a:lnTo>
                        <a:lnTo>
                          <a:pt x="30" y="76"/>
                        </a:lnTo>
                        <a:lnTo>
                          <a:pt x="30" y="76"/>
                        </a:lnTo>
                        <a:lnTo>
                          <a:pt x="28" y="70"/>
                        </a:lnTo>
                        <a:lnTo>
                          <a:pt x="28" y="64"/>
                        </a:lnTo>
                        <a:lnTo>
                          <a:pt x="28" y="64"/>
                        </a:lnTo>
                        <a:lnTo>
                          <a:pt x="30" y="62"/>
                        </a:lnTo>
                        <a:lnTo>
                          <a:pt x="32" y="60"/>
                        </a:lnTo>
                        <a:lnTo>
                          <a:pt x="32" y="56"/>
                        </a:lnTo>
                        <a:lnTo>
                          <a:pt x="32" y="52"/>
                        </a:lnTo>
                        <a:lnTo>
                          <a:pt x="32" y="52"/>
                        </a:lnTo>
                        <a:lnTo>
                          <a:pt x="32" y="42"/>
                        </a:lnTo>
                        <a:lnTo>
                          <a:pt x="32" y="38"/>
                        </a:lnTo>
                        <a:lnTo>
                          <a:pt x="30" y="34"/>
                        </a:lnTo>
                        <a:lnTo>
                          <a:pt x="30" y="34"/>
                        </a:lnTo>
                        <a:lnTo>
                          <a:pt x="28" y="30"/>
                        </a:lnTo>
                        <a:lnTo>
                          <a:pt x="28" y="28"/>
                        </a:lnTo>
                        <a:lnTo>
                          <a:pt x="28" y="28"/>
                        </a:lnTo>
                        <a:lnTo>
                          <a:pt x="30" y="22"/>
                        </a:lnTo>
                        <a:lnTo>
                          <a:pt x="28" y="14"/>
                        </a:lnTo>
                        <a:lnTo>
                          <a:pt x="28" y="14"/>
                        </a:lnTo>
                        <a:lnTo>
                          <a:pt x="28" y="10"/>
                        </a:lnTo>
                        <a:lnTo>
                          <a:pt x="28" y="8"/>
                        </a:lnTo>
                        <a:lnTo>
                          <a:pt x="28" y="8"/>
                        </a:lnTo>
                        <a:lnTo>
                          <a:pt x="28" y="8"/>
                        </a:lnTo>
                        <a:lnTo>
                          <a:pt x="30" y="6"/>
                        </a:lnTo>
                        <a:lnTo>
                          <a:pt x="30" y="4"/>
                        </a:lnTo>
                        <a:lnTo>
                          <a:pt x="22" y="0"/>
                        </a:lnTo>
                        <a:lnTo>
                          <a:pt x="22" y="0"/>
                        </a:lnTo>
                        <a:lnTo>
                          <a:pt x="20" y="0"/>
                        </a:lnTo>
                        <a:lnTo>
                          <a:pt x="18" y="2"/>
                        </a:lnTo>
                        <a:lnTo>
                          <a:pt x="16" y="2"/>
                        </a:lnTo>
                        <a:lnTo>
                          <a:pt x="14" y="4"/>
                        </a:lnTo>
                        <a:lnTo>
                          <a:pt x="14" y="4"/>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grpSp>
            <p:grpSp>
              <p:nvGrpSpPr>
                <p:cNvPr id="212" name="Group 211">
                  <a:extLst>
                    <a:ext uri="{FF2B5EF4-FFF2-40B4-BE49-F238E27FC236}">
                      <a16:creationId xmlns:a16="http://schemas.microsoft.com/office/drawing/2014/main" id="{B28768AD-0BEB-4CEF-AE56-8B45F0C68A61}"/>
                    </a:ext>
                  </a:extLst>
                </p:cNvPr>
                <p:cNvGrpSpPr/>
                <p:nvPr/>
              </p:nvGrpSpPr>
              <p:grpSpPr>
                <a:xfrm>
                  <a:off x="1512124" y="1713987"/>
                  <a:ext cx="555394" cy="230430"/>
                  <a:chOff x="1512124" y="1713987"/>
                  <a:chExt cx="555394" cy="230430"/>
                </a:xfrm>
                <a:grpFill/>
              </p:grpSpPr>
              <p:sp>
                <p:nvSpPr>
                  <p:cNvPr id="213" name="Freeform 34">
                    <a:extLst>
                      <a:ext uri="{FF2B5EF4-FFF2-40B4-BE49-F238E27FC236}">
                        <a16:creationId xmlns:a16="http://schemas.microsoft.com/office/drawing/2014/main" id="{F593FB65-611C-4872-B93D-0A96D327464B}"/>
                      </a:ext>
                    </a:extLst>
                  </p:cNvPr>
                  <p:cNvSpPr>
                    <a:spLocks/>
                  </p:cNvSpPr>
                  <p:nvPr/>
                </p:nvSpPr>
                <p:spPr bwMode="auto">
                  <a:xfrm>
                    <a:off x="1512124" y="1754965"/>
                    <a:ext cx="316545" cy="125331"/>
                  </a:xfrm>
                  <a:custGeom>
                    <a:avLst/>
                    <a:gdLst/>
                    <a:ahLst/>
                    <a:cxnLst>
                      <a:cxn ang="0">
                        <a:pos x="6" y="34"/>
                      </a:cxn>
                      <a:cxn ang="0">
                        <a:pos x="10" y="34"/>
                      </a:cxn>
                      <a:cxn ang="0">
                        <a:pos x="20" y="32"/>
                      </a:cxn>
                      <a:cxn ang="0">
                        <a:pos x="22" y="28"/>
                      </a:cxn>
                      <a:cxn ang="0">
                        <a:pos x="32" y="24"/>
                      </a:cxn>
                      <a:cxn ang="0">
                        <a:pos x="42" y="20"/>
                      </a:cxn>
                      <a:cxn ang="0">
                        <a:pos x="46" y="16"/>
                      </a:cxn>
                      <a:cxn ang="0">
                        <a:pos x="74" y="20"/>
                      </a:cxn>
                      <a:cxn ang="0">
                        <a:pos x="66" y="22"/>
                      </a:cxn>
                      <a:cxn ang="0">
                        <a:pos x="62" y="26"/>
                      </a:cxn>
                      <a:cxn ang="0">
                        <a:pos x="80" y="28"/>
                      </a:cxn>
                      <a:cxn ang="0">
                        <a:pos x="92" y="30"/>
                      </a:cxn>
                      <a:cxn ang="0">
                        <a:pos x="96" y="32"/>
                      </a:cxn>
                      <a:cxn ang="0">
                        <a:pos x="106" y="38"/>
                      </a:cxn>
                      <a:cxn ang="0">
                        <a:pos x="126" y="44"/>
                      </a:cxn>
                      <a:cxn ang="0">
                        <a:pos x="130" y="46"/>
                      </a:cxn>
                      <a:cxn ang="0">
                        <a:pos x="132" y="56"/>
                      </a:cxn>
                      <a:cxn ang="0">
                        <a:pos x="140" y="64"/>
                      </a:cxn>
                      <a:cxn ang="0">
                        <a:pos x="150" y="66"/>
                      </a:cxn>
                      <a:cxn ang="0">
                        <a:pos x="154" y="68"/>
                      </a:cxn>
                      <a:cxn ang="0">
                        <a:pos x="156" y="74"/>
                      </a:cxn>
                      <a:cxn ang="0">
                        <a:pos x="144" y="82"/>
                      </a:cxn>
                      <a:cxn ang="0">
                        <a:pos x="158" y="84"/>
                      </a:cxn>
                      <a:cxn ang="0">
                        <a:pos x="174" y="82"/>
                      </a:cxn>
                      <a:cxn ang="0">
                        <a:pos x="188" y="82"/>
                      </a:cxn>
                      <a:cxn ang="0">
                        <a:pos x="198" y="82"/>
                      </a:cxn>
                      <a:cxn ang="0">
                        <a:pos x="218" y="76"/>
                      </a:cxn>
                      <a:cxn ang="0">
                        <a:pos x="218" y="72"/>
                      </a:cxn>
                      <a:cxn ang="0">
                        <a:pos x="210" y="66"/>
                      </a:cxn>
                      <a:cxn ang="0">
                        <a:pos x="200" y="64"/>
                      </a:cxn>
                      <a:cxn ang="0">
                        <a:pos x="196" y="64"/>
                      </a:cxn>
                      <a:cxn ang="0">
                        <a:pos x="186" y="62"/>
                      </a:cxn>
                      <a:cxn ang="0">
                        <a:pos x="190" y="56"/>
                      </a:cxn>
                      <a:cxn ang="0">
                        <a:pos x="192" y="52"/>
                      </a:cxn>
                      <a:cxn ang="0">
                        <a:pos x="182" y="50"/>
                      </a:cxn>
                      <a:cxn ang="0">
                        <a:pos x="168" y="46"/>
                      </a:cxn>
                      <a:cxn ang="0">
                        <a:pos x="154" y="38"/>
                      </a:cxn>
                      <a:cxn ang="0">
                        <a:pos x="148" y="38"/>
                      </a:cxn>
                      <a:cxn ang="0">
                        <a:pos x="144" y="32"/>
                      </a:cxn>
                      <a:cxn ang="0">
                        <a:pos x="142" y="32"/>
                      </a:cxn>
                      <a:cxn ang="0">
                        <a:pos x="128" y="26"/>
                      </a:cxn>
                      <a:cxn ang="0">
                        <a:pos x="116" y="18"/>
                      </a:cxn>
                      <a:cxn ang="0">
                        <a:pos x="102" y="8"/>
                      </a:cxn>
                      <a:cxn ang="0">
                        <a:pos x="88" y="6"/>
                      </a:cxn>
                      <a:cxn ang="0">
                        <a:pos x="82" y="4"/>
                      </a:cxn>
                      <a:cxn ang="0">
                        <a:pos x="58" y="2"/>
                      </a:cxn>
                      <a:cxn ang="0">
                        <a:pos x="44" y="2"/>
                      </a:cxn>
                      <a:cxn ang="0">
                        <a:pos x="26" y="8"/>
                      </a:cxn>
                      <a:cxn ang="0">
                        <a:pos x="16" y="14"/>
                      </a:cxn>
                      <a:cxn ang="0">
                        <a:pos x="14" y="26"/>
                      </a:cxn>
                      <a:cxn ang="0">
                        <a:pos x="8" y="30"/>
                      </a:cxn>
                    </a:cxnLst>
                    <a:rect l="0" t="0" r="r" b="b"/>
                    <a:pathLst>
                      <a:path w="220" h="86">
                        <a:moveTo>
                          <a:pt x="0" y="32"/>
                        </a:moveTo>
                        <a:lnTo>
                          <a:pt x="0" y="32"/>
                        </a:lnTo>
                        <a:lnTo>
                          <a:pt x="2" y="36"/>
                        </a:lnTo>
                        <a:lnTo>
                          <a:pt x="6" y="34"/>
                        </a:lnTo>
                        <a:lnTo>
                          <a:pt x="6" y="34"/>
                        </a:lnTo>
                        <a:lnTo>
                          <a:pt x="10" y="32"/>
                        </a:lnTo>
                        <a:lnTo>
                          <a:pt x="12" y="32"/>
                        </a:lnTo>
                        <a:lnTo>
                          <a:pt x="12" y="32"/>
                        </a:lnTo>
                        <a:lnTo>
                          <a:pt x="12" y="32"/>
                        </a:lnTo>
                        <a:lnTo>
                          <a:pt x="10" y="34"/>
                        </a:lnTo>
                        <a:lnTo>
                          <a:pt x="12" y="34"/>
                        </a:lnTo>
                        <a:lnTo>
                          <a:pt x="14" y="34"/>
                        </a:lnTo>
                        <a:lnTo>
                          <a:pt x="14" y="34"/>
                        </a:lnTo>
                        <a:lnTo>
                          <a:pt x="16" y="32"/>
                        </a:lnTo>
                        <a:lnTo>
                          <a:pt x="20" y="32"/>
                        </a:lnTo>
                        <a:lnTo>
                          <a:pt x="20" y="32"/>
                        </a:lnTo>
                        <a:lnTo>
                          <a:pt x="22" y="30"/>
                        </a:lnTo>
                        <a:lnTo>
                          <a:pt x="24" y="30"/>
                        </a:lnTo>
                        <a:lnTo>
                          <a:pt x="22" y="28"/>
                        </a:lnTo>
                        <a:lnTo>
                          <a:pt x="22" y="28"/>
                        </a:lnTo>
                        <a:lnTo>
                          <a:pt x="22" y="28"/>
                        </a:lnTo>
                        <a:lnTo>
                          <a:pt x="22" y="26"/>
                        </a:lnTo>
                        <a:lnTo>
                          <a:pt x="26" y="24"/>
                        </a:lnTo>
                        <a:lnTo>
                          <a:pt x="26" y="24"/>
                        </a:lnTo>
                        <a:lnTo>
                          <a:pt x="32" y="24"/>
                        </a:lnTo>
                        <a:lnTo>
                          <a:pt x="36" y="24"/>
                        </a:lnTo>
                        <a:lnTo>
                          <a:pt x="36" y="24"/>
                        </a:lnTo>
                        <a:lnTo>
                          <a:pt x="40" y="22"/>
                        </a:lnTo>
                        <a:lnTo>
                          <a:pt x="42" y="20"/>
                        </a:lnTo>
                        <a:lnTo>
                          <a:pt x="42" y="20"/>
                        </a:lnTo>
                        <a:lnTo>
                          <a:pt x="44" y="18"/>
                        </a:lnTo>
                        <a:lnTo>
                          <a:pt x="44" y="18"/>
                        </a:lnTo>
                        <a:lnTo>
                          <a:pt x="44" y="16"/>
                        </a:lnTo>
                        <a:lnTo>
                          <a:pt x="46" y="16"/>
                        </a:lnTo>
                        <a:lnTo>
                          <a:pt x="46" y="16"/>
                        </a:lnTo>
                        <a:lnTo>
                          <a:pt x="60" y="16"/>
                        </a:lnTo>
                        <a:lnTo>
                          <a:pt x="70" y="18"/>
                        </a:lnTo>
                        <a:lnTo>
                          <a:pt x="70" y="18"/>
                        </a:lnTo>
                        <a:lnTo>
                          <a:pt x="74" y="20"/>
                        </a:lnTo>
                        <a:lnTo>
                          <a:pt x="74" y="20"/>
                        </a:lnTo>
                        <a:lnTo>
                          <a:pt x="72" y="20"/>
                        </a:lnTo>
                        <a:lnTo>
                          <a:pt x="72" y="20"/>
                        </a:lnTo>
                        <a:lnTo>
                          <a:pt x="68" y="22"/>
                        </a:lnTo>
                        <a:lnTo>
                          <a:pt x="66" y="22"/>
                        </a:lnTo>
                        <a:lnTo>
                          <a:pt x="66" y="22"/>
                        </a:lnTo>
                        <a:lnTo>
                          <a:pt x="60" y="22"/>
                        </a:lnTo>
                        <a:lnTo>
                          <a:pt x="58" y="22"/>
                        </a:lnTo>
                        <a:lnTo>
                          <a:pt x="58" y="22"/>
                        </a:lnTo>
                        <a:lnTo>
                          <a:pt x="58" y="24"/>
                        </a:lnTo>
                        <a:lnTo>
                          <a:pt x="62" y="26"/>
                        </a:lnTo>
                        <a:lnTo>
                          <a:pt x="62" y="26"/>
                        </a:lnTo>
                        <a:lnTo>
                          <a:pt x="66" y="28"/>
                        </a:lnTo>
                        <a:lnTo>
                          <a:pt x="72" y="28"/>
                        </a:lnTo>
                        <a:lnTo>
                          <a:pt x="72" y="28"/>
                        </a:lnTo>
                        <a:lnTo>
                          <a:pt x="80" y="28"/>
                        </a:lnTo>
                        <a:lnTo>
                          <a:pt x="84" y="30"/>
                        </a:lnTo>
                        <a:lnTo>
                          <a:pt x="88" y="28"/>
                        </a:lnTo>
                        <a:lnTo>
                          <a:pt x="88" y="28"/>
                        </a:lnTo>
                        <a:lnTo>
                          <a:pt x="90" y="28"/>
                        </a:lnTo>
                        <a:lnTo>
                          <a:pt x="92" y="30"/>
                        </a:lnTo>
                        <a:lnTo>
                          <a:pt x="94" y="28"/>
                        </a:lnTo>
                        <a:lnTo>
                          <a:pt x="94" y="28"/>
                        </a:lnTo>
                        <a:lnTo>
                          <a:pt x="96" y="28"/>
                        </a:lnTo>
                        <a:lnTo>
                          <a:pt x="94" y="30"/>
                        </a:lnTo>
                        <a:lnTo>
                          <a:pt x="96" y="32"/>
                        </a:lnTo>
                        <a:lnTo>
                          <a:pt x="98" y="32"/>
                        </a:lnTo>
                        <a:lnTo>
                          <a:pt x="98" y="32"/>
                        </a:lnTo>
                        <a:lnTo>
                          <a:pt x="100" y="34"/>
                        </a:lnTo>
                        <a:lnTo>
                          <a:pt x="106" y="38"/>
                        </a:lnTo>
                        <a:lnTo>
                          <a:pt x="106" y="38"/>
                        </a:lnTo>
                        <a:lnTo>
                          <a:pt x="112" y="40"/>
                        </a:lnTo>
                        <a:lnTo>
                          <a:pt x="118" y="42"/>
                        </a:lnTo>
                        <a:lnTo>
                          <a:pt x="118" y="42"/>
                        </a:lnTo>
                        <a:lnTo>
                          <a:pt x="124" y="44"/>
                        </a:lnTo>
                        <a:lnTo>
                          <a:pt x="126" y="44"/>
                        </a:lnTo>
                        <a:lnTo>
                          <a:pt x="126" y="44"/>
                        </a:lnTo>
                        <a:lnTo>
                          <a:pt x="128" y="42"/>
                        </a:lnTo>
                        <a:lnTo>
                          <a:pt x="128" y="44"/>
                        </a:lnTo>
                        <a:lnTo>
                          <a:pt x="128" y="44"/>
                        </a:lnTo>
                        <a:lnTo>
                          <a:pt x="130" y="46"/>
                        </a:lnTo>
                        <a:lnTo>
                          <a:pt x="130" y="46"/>
                        </a:lnTo>
                        <a:lnTo>
                          <a:pt x="130" y="48"/>
                        </a:lnTo>
                        <a:lnTo>
                          <a:pt x="130" y="48"/>
                        </a:lnTo>
                        <a:lnTo>
                          <a:pt x="132" y="52"/>
                        </a:lnTo>
                        <a:lnTo>
                          <a:pt x="132" y="56"/>
                        </a:lnTo>
                        <a:lnTo>
                          <a:pt x="132" y="56"/>
                        </a:lnTo>
                        <a:lnTo>
                          <a:pt x="132" y="58"/>
                        </a:lnTo>
                        <a:lnTo>
                          <a:pt x="136" y="62"/>
                        </a:lnTo>
                        <a:lnTo>
                          <a:pt x="136" y="62"/>
                        </a:lnTo>
                        <a:lnTo>
                          <a:pt x="140" y="64"/>
                        </a:lnTo>
                        <a:lnTo>
                          <a:pt x="144" y="64"/>
                        </a:lnTo>
                        <a:lnTo>
                          <a:pt x="144" y="64"/>
                        </a:lnTo>
                        <a:lnTo>
                          <a:pt x="146" y="66"/>
                        </a:lnTo>
                        <a:lnTo>
                          <a:pt x="150" y="66"/>
                        </a:lnTo>
                        <a:lnTo>
                          <a:pt x="150" y="66"/>
                        </a:lnTo>
                        <a:lnTo>
                          <a:pt x="154" y="64"/>
                        </a:lnTo>
                        <a:lnTo>
                          <a:pt x="156" y="64"/>
                        </a:lnTo>
                        <a:lnTo>
                          <a:pt x="154" y="66"/>
                        </a:lnTo>
                        <a:lnTo>
                          <a:pt x="154" y="66"/>
                        </a:lnTo>
                        <a:lnTo>
                          <a:pt x="154" y="68"/>
                        </a:lnTo>
                        <a:lnTo>
                          <a:pt x="158" y="70"/>
                        </a:lnTo>
                        <a:lnTo>
                          <a:pt x="158" y="70"/>
                        </a:lnTo>
                        <a:lnTo>
                          <a:pt x="160" y="72"/>
                        </a:lnTo>
                        <a:lnTo>
                          <a:pt x="156" y="74"/>
                        </a:lnTo>
                        <a:lnTo>
                          <a:pt x="156" y="74"/>
                        </a:lnTo>
                        <a:lnTo>
                          <a:pt x="150" y="78"/>
                        </a:lnTo>
                        <a:lnTo>
                          <a:pt x="150" y="78"/>
                        </a:lnTo>
                        <a:lnTo>
                          <a:pt x="146" y="80"/>
                        </a:lnTo>
                        <a:lnTo>
                          <a:pt x="144" y="82"/>
                        </a:lnTo>
                        <a:lnTo>
                          <a:pt x="144" y="82"/>
                        </a:lnTo>
                        <a:lnTo>
                          <a:pt x="142" y="84"/>
                        </a:lnTo>
                        <a:lnTo>
                          <a:pt x="148" y="86"/>
                        </a:lnTo>
                        <a:lnTo>
                          <a:pt x="148" y="86"/>
                        </a:lnTo>
                        <a:lnTo>
                          <a:pt x="154" y="84"/>
                        </a:lnTo>
                        <a:lnTo>
                          <a:pt x="158" y="84"/>
                        </a:lnTo>
                        <a:lnTo>
                          <a:pt x="158" y="84"/>
                        </a:lnTo>
                        <a:lnTo>
                          <a:pt x="162" y="84"/>
                        </a:lnTo>
                        <a:lnTo>
                          <a:pt x="168" y="82"/>
                        </a:lnTo>
                        <a:lnTo>
                          <a:pt x="168" y="82"/>
                        </a:lnTo>
                        <a:lnTo>
                          <a:pt x="174" y="82"/>
                        </a:lnTo>
                        <a:lnTo>
                          <a:pt x="176" y="82"/>
                        </a:lnTo>
                        <a:lnTo>
                          <a:pt x="178" y="82"/>
                        </a:lnTo>
                        <a:lnTo>
                          <a:pt x="182" y="82"/>
                        </a:lnTo>
                        <a:lnTo>
                          <a:pt x="182" y="82"/>
                        </a:lnTo>
                        <a:lnTo>
                          <a:pt x="188" y="82"/>
                        </a:lnTo>
                        <a:lnTo>
                          <a:pt x="194" y="82"/>
                        </a:lnTo>
                        <a:lnTo>
                          <a:pt x="194" y="82"/>
                        </a:lnTo>
                        <a:lnTo>
                          <a:pt x="194" y="82"/>
                        </a:lnTo>
                        <a:lnTo>
                          <a:pt x="198" y="82"/>
                        </a:lnTo>
                        <a:lnTo>
                          <a:pt x="198" y="82"/>
                        </a:lnTo>
                        <a:lnTo>
                          <a:pt x="202" y="80"/>
                        </a:lnTo>
                        <a:lnTo>
                          <a:pt x="208" y="78"/>
                        </a:lnTo>
                        <a:lnTo>
                          <a:pt x="208" y="78"/>
                        </a:lnTo>
                        <a:lnTo>
                          <a:pt x="214" y="78"/>
                        </a:lnTo>
                        <a:lnTo>
                          <a:pt x="218" y="76"/>
                        </a:lnTo>
                        <a:lnTo>
                          <a:pt x="218" y="76"/>
                        </a:lnTo>
                        <a:lnTo>
                          <a:pt x="220" y="74"/>
                        </a:lnTo>
                        <a:lnTo>
                          <a:pt x="218" y="72"/>
                        </a:lnTo>
                        <a:lnTo>
                          <a:pt x="218" y="72"/>
                        </a:lnTo>
                        <a:lnTo>
                          <a:pt x="218" y="72"/>
                        </a:lnTo>
                        <a:lnTo>
                          <a:pt x="216" y="72"/>
                        </a:lnTo>
                        <a:lnTo>
                          <a:pt x="214" y="70"/>
                        </a:lnTo>
                        <a:lnTo>
                          <a:pt x="212" y="70"/>
                        </a:lnTo>
                        <a:lnTo>
                          <a:pt x="212" y="70"/>
                        </a:lnTo>
                        <a:lnTo>
                          <a:pt x="210" y="66"/>
                        </a:lnTo>
                        <a:lnTo>
                          <a:pt x="208" y="66"/>
                        </a:lnTo>
                        <a:lnTo>
                          <a:pt x="208" y="66"/>
                        </a:lnTo>
                        <a:lnTo>
                          <a:pt x="204" y="66"/>
                        </a:lnTo>
                        <a:lnTo>
                          <a:pt x="200" y="64"/>
                        </a:lnTo>
                        <a:lnTo>
                          <a:pt x="200" y="64"/>
                        </a:lnTo>
                        <a:lnTo>
                          <a:pt x="200" y="64"/>
                        </a:lnTo>
                        <a:lnTo>
                          <a:pt x="198" y="64"/>
                        </a:lnTo>
                        <a:lnTo>
                          <a:pt x="196" y="64"/>
                        </a:lnTo>
                        <a:lnTo>
                          <a:pt x="196" y="64"/>
                        </a:lnTo>
                        <a:lnTo>
                          <a:pt x="196" y="64"/>
                        </a:lnTo>
                        <a:lnTo>
                          <a:pt x="192" y="64"/>
                        </a:lnTo>
                        <a:lnTo>
                          <a:pt x="190" y="64"/>
                        </a:lnTo>
                        <a:lnTo>
                          <a:pt x="190" y="64"/>
                        </a:lnTo>
                        <a:lnTo>
                          <a:pt x="188" y="62"/>
                        </a:lnTo>
                        <a:lnTo>
                          <a:pt x="186" y="62"/>
                        </a:lnTo>
                        <a:lnTo>
                          <a:pt x="186" y="62"/>
                        </a:lnTo>
                        <a:lnTo>
                          <a:pt x="186" y="62"/>
                        </a:lnTo>
                        <a:lnTo>
                          <a:pt x="192" y="60"/>
                        </a:lnTo>
                        <a:lnTo>
                          <a:pt x="192" y="58"/>
                        </a:lnTo>
                        <a:lnTo>
                          <a:pt x="190" y="56"/>
                        </a:lnTo>
                        <a:lnTo>
                          <a:pt x="190" y="56"/>
                        </a:lnTo>
                        <a:lnTo>
                          <a:pt x="190" y="56"/>
                        </a:lnTo>
                        <a:lnTo>
                          <a:pt x="192" y="54"/>
                        </a:lnTo>
                        <a:lnTo>
                          <a:pt x="192" y="52"/>
                        </a:lnTo>
                        <a:lnTo>
                          <a:pt x="192" y="52"/>
                        </a:lnTo>
                        <a:lnTo>
                          <a:pt x="192" y="52"/>
                        </a:lnTo>
                        <a:lnTo>
                          <a:pt x="188" y="52"/>
                        </a:lnTo>
                        <a:lnTo>
                          <a:pt x="184" y="50"/>
                        </a:lnTo>
                        <a:lnTo>
                          <a:pt x="184" y="50"/>
                        </a:lnTo>
                        <a:lnTo>
                          <a:pt x="182" y="50"/>
                        </a:lnTo>
                        <a:lnTo>
                          <a:pt x="180" y="50"/>
                        </a:lnTo>
                        <a:lnTo>
                          <a:pt x="178" y="50"/>
                        </a:lnTo>
                        <a:lnTo>
                          <a:pt x="178" y="50"/>
                        </a:lnTo>
                        <a:lnTo>
                          <a:pt x="172" y="48"/>
                        </a:lnTo>
                        <a:lnTo>
                          <a:pt x="168" y="46"/>
                        </a:lnTo>
                        <a:lnTo>
                          <a:pt x="168" y="46"/>
                        </a:lnTo>
                        <a:lnTo>
                          <a:pt x="166" y="44"/>
                        </a:lnTo>
                        <a:lnTo>
                          <a:pt x="160" y="42"/>
                        </a:lnTo>
                        <a:lnTo>
                          <a:pt x="154" y="38"/>
                        </a:lnTo>
                        <a:lnTo>
                          <a:pt x="154" y="38"/>
                        </a:lnTo>
                        <a:lnTo>
                          <a:pt x="152" y="38"/>
                        </a:lnTo>
                        <a:lnTo>
                          <a:pt x="152" y="38"/>
                        </a:lnTo>
                        <a:lnTo>
                          <a:pt x="150" y="38"/>
                        </a:lnTo>
                        <a:lnTo>
                          <a:pt x="150" y="38"/>
                        </a:lnTo>
                        <a:lnTo>
                          <a:pt x="148" y="38"/>
                        </a:lnTo>
                        <a:lnTo>
                          <a:pt x="150" y="38"/>
                        </a:lnTo>
                        <a:lnTo>
                          <a:pt x="150" y="36"/>
                        </a:lnTo>
                        <a:lnTo>
                          <a:pt x="150" y="36"/>
                        </a:lnTo>
                        <a:lnTo>
                          <a:pt x="150" y="36"/>
                        </a:lnTo>
                        <a:lnTo>
                          <a:pt x="144" y="32"/>
                        </a:lnTo>
                        <a:lnTo>
                          <a:pt x="144" y="32"/>
                        </a:lnTo>
                        <a:lnTo>
                          <a:pt x="144" y="30"/>
                        </a:lnTo>
                        <a:lnTo>
                          <a:pt x="142" y="32"/>
                        </a:lnTo>
                        <a:lnTo>
                          <a:pt x="142" y="32"/>
                        </a:lnTo>
                        <a:lnTo>
                          <a:pt x="142" y="32"/>
                        </a:lnTo>
                        <a:lnTo>
                          <a:pt x="142" y="32"/>
                        </a:lnTo>
                        <a:lnTo>
                          <a:pt x="138" y="32"/>
                        </a:lnTo>
                        <a:lnTo>
                          <a:pt x="134" y="30"/>
                        </a:lnTo>
                        <a:lnTo>
                          <a:pt x="134" y="30"/>
                        </a:lnTo>
                        <a:lnTo>
                          <a:pt x="128" y="26"/>
                        </a:lnTo>
                        <a:lnTo>
                          <a:pt x="124" y="22"/>
                        </a:lnTo>
                        <a:lnTo>
                          <a:pt x="124" y="22"/>
                        </a:lnTo>
                        <a:lnTo>
                          <a:pt x="120" y="20"/>
                        </a:lnTo>
                        <a:lnTo>
                          <a:pt x="116" y="18"/>
                        </a:lnTo>
                        <a:lnTo>
                          <a:pt x="116" y="18"/>
                        </a:lnTo>
                        <a:lnTo>
                          <a:pt x="110" y="16"/>
                        </a:lnTo>
                        <a:lnTo>
                          <a:pt x="108" y="12"/>
                        </a:lnTo>
                        <a:lnTo>
                          <a:pt x="108" y="12"/>
                        </a:lnTo>
                        <a:lnTo>
                          <a:pt x="106" y="10"/>
                        </a:lnTo>
                        <a:lnTo>
                          <a:pt x="102" y="8"/>
                        </a:lnTo>
                        <a:lnTo>
                          <a:pt x="102" y="8"/>
                        </a:lnTo>
                        <a:lnTo>
                          <a:pt x="98" y="6"/>
                        </a:lnTo>
                        <a:lnTo>
                          <a:pt x="92" y="6"/>
                        </a:lnTo>
                        <a:lnTo>
                          <a:pt x="92" y="6"/>
                        </a:lnTo>
                        <a:lnTo>
                          <a:pt x="88" y="6"/>
                        </a:lnTo>
                        <a:lnTo>
                          <a:pt x="86" y="6"/>
                        </a:lnTo>
                        <a:lnTo>
                          <a:pt x="86" y="6"/>
                        </a:lnTo>
                        <a:lnTo>
                          <a:pt x="86" y="6"/>
                        </a:lnTo>
                        <a:lnTo>
                          <a:pt x="84" y="4"/>
                        </a:lnTo>
                        <a:lnTo>
                          <a:pt x="82" y="4"/>
                        </a:lnTo>
                        <a:lnTo>
                          <a:pt x="76" y="2"/>
                        </a:lnTo>
                        <a:lnTo>
                          <a:pt x="76" y="2"/>
                        </a:lnTo>
                        <a:lnTo>
                          <a:pt x="64" y="0"/>
                        </a:lnTo>
                        <a:lnTo>
                          <a:pt x="60" y="0"/>
                        </a:lnTo>
                        <a:lnTo>
                          <a:pt x="58" y="2"/>
                        </a:lnTo>
                        <a:lnTo>
                          <a:pt x="58" y="2"/>
                        </a:lnTo>
                        <a:lnTo>
                          <a:pt x="56" y="2"/>
                        </a:lnTo>
                        <a:lnTo>
                          <a:pt x="56" y="2"/>
                        </a:lnTo>
                        <a:lnTo>
                          <a:pt x="52" y="2"/>
                        </a:lnTo>
                        <a:lnTo>
                          <a:pt x="44" y="2"/>
                        </a:lnTo>
                        <a:lnTo>
                          <a:pt x="44" y="2"/>
                        </a:lnTo>
                        <a:lnTo>
                          <a:pt x="36" y="6"/>
                        </a:lnTo>
                        <a:lnTo>
                          <a:pt x="36" y="6"/>
                        </a:lnTo>
                        <a:lnTo>
                          <a:pt x="36" y="6"/>
                        </a:lnTo>
                        <a:lnTo>
                          <a:pt x="26" y="8"/>
                        </a:lnTo>
                        <a:lnTo>
                          <a:pt x="22" y="10"/>
                        </a:lnTo>
                        <a:lnTo>
                          <a:pt x="20" y="12"/>
                        </a:lnTo>
                        <a:lnTo>
                          <a:pt x="20" y="12"/>
                        </a:lnTo>
                        <a:lnTo>
                          <a:pt x="18" y="12"/>
                        </a:lnTo>
                        <a:lnTo>
                          <a:pt x="16" y="14"/>
                        </a:lnTo>
                        <a:lnTo>
                          <a:pt x="16" y="14"/>
                        </a:lnTo>
                        <a:lnTo>
                          <a:pt x="12" y="18"/>
                        </a:lnTo>
                        <a:lnTo>
                          <a:pt x="10" y="22"/>
                        </a:lnTo>
                        <a:lnTo>
                          <a:pt x="10" y="22"/>
                        </a:lnTo>
                        <a:lnTo>
                          <a:pt x="14" y="26"/>
                        </a:lnTo>
                        <a:lnTo>
                          <a:pt x="14" y="26"/>
                        </a:lnTo>
                        <a:lnTo>
                          <a:pt x="14" y="26"/>
                        </a:lnTo>
                        <a:lnTo>
                          <a:pt x="14" y="26"/>
                        </a:lnTo>
                        <a:lnTo>
                          <a:pt x="12" y="28"/>
                        </a:lnTo>
                        <a:lnTo>
                          <a:pt x="8" y="30"/>
                        </a:lnTo>
                        <a:lnTo>
                          <a:pt x="8" y="30"/>
                        </a:lnTo>
                        <a:lnTo>
                          <a:pt x="4" y="32"/>
                        </a:lnTo>
                        <a:lnTo>
                          <a:pt x="0" y="32"/>
                        </a:lnTo>
                        <a:lnTo>
                          <a:pt x="0" y="3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14" name="Freeform 36">
                    <a:extLst>
                      <a:ext uri="{FF2B5EF4-FFF2-40B4-BE49-F238E27FC236}">
                        <a16:creationId xmlns:a16="http://schemas.microsoft.com/office/drawing/2014/main" id="{BCB8F07F-080F-4072-9CD3-6AC85AB78594}"/>
                      </a:ext>
                    </a:extLst>
                  </p:cNvPr>
                  <p:cNvSpPr>
                    <a:spLocks/>
                  </p:cNvSpPr>
                  <p:nvPr/>
                </p:nvSpPr>
                <p:spPr bwMode="auto">
                  <a:xfrm>
                    <a:off x="2018597" y="1929845"/>
                    <a:ext cx="48921" cy="14572"/>
                  </a:xfrm>
                  <a:custGeom>
                    <a:avLst/>
                    <a:gdLst/>
                    <a:ahLst/>
                    <a:cxnLst>
                      <a:cxn ang="0">
                        <a:pos x="4" y="0"/>
                      </a:cxn>
                      <a:cxn ang="0">
                        <a:pos x="4" y="0"/>
                      </a:cxn>
                      <a:cxn ang="0">
                        <a:pos x="2" y="0"/>
                      </a:cxn>
                      <a:cxn ang="0">
                        <a:pos x="2" y="0"/>
                      </a:cxn>
                      <a:cxn ang="0">
                        <a:pos x="2" y="2"/>
                      </a:cxn>
                      <a:cxn ang="0">
                        <a:pos x="0" y="2"/>
                      </a:cxn>
                      <a:cxn ang="0">
                        <a:pos x="0" y="2"/>
                      </a:cxn>
                      <a:cxn ang="0">
                        <a:pos x="0" y="2"/>
                      </a:cxn>
                      <a:cxn ang="0">
                        <a:pos x="0" y="4"/>
                      </a:cxn>
                      <a:cxn ang="0">
                        <a:pos x="2" y="4"/>
                      </a:cxn>
                      <a:cxn ang="0">
                        <a:pos x="2" y="4"/>
                      </a:cxn>
                      <a:cxn ang="0">
                        <a:pos x="0" y="8"/>
                      </a:cxn>
                      <a:cxn ang="0">
                        <a:pos x="0" y="10"/>
                      </a:cxn>
                      <a:cxn ang="0">
                        <a:pos x="0" y="10"/>
                      </a:cxn>
                      <a:cxn ang="0">
                        <a:pos x="0" y="10"/>
                      </a:cxn>
                      <a:cxn ang="0">
                        <a:pos x="4" y="10"/>
                      </a:cxn>
                      <a:cxn ang="0">
                        <a:pos x="8" y="10"/>
                      </a:cxn>
                      <a:cxn ang="0">
                        <a:pos x="8" y="10"/>
                      </a:cxn>
                      <a:cxn ang="0">
                        <a:pos x="12" y="10"/>
                      </a:cxn>
                      <a:cxn ang="0">
                        <a:pos x="18" y="10"/>
                      </a:cxn>
                      <a:cxn ang="0">
                        <a:pos x="18" y="10"/>
                      </a:cxn>
                      <a:cxn ang="0">
                        <a:pos x="22" y="10"/>
                      </a:cxn>
                      <a:cxn ang="0">
                        <a:pos x="26" y="10"/>
                      </a:cxn>
                      <a:cxn ang="0">
                        <a:pos x="26" y="10"/>
                      </a:cxn>
                      <a:cxn ang="0">
                        <a:pos x="28" y="8"/>
                      </a:cxn>
                      <a:cxn ang="0">
                        <a:pos x="28" y="6"/>
                      </a:cxn>
                      <a:cxn ang="0">
                        <a:pos x="30" y="6"/>
                      </a:cxn>
                      <a:cxn ang="0">
                        <a:pos x="30" y="6"/>
                      </a:cxn>
                      <a:cxn ang="0">
                        <a:pos x="34" y="4"/>
                      </a:cxn>
                      <a:cxn ang="0">
                        <a:pos x="34" y="4"/>
                      </a:cxn>
                      <a:cxn ang="0">
                        <a:pos x="30" y="0"/>
                      </a:cxn>
                      <a:cxn ang="0">
                        <a:pos x="30" y="0"/>
                      </a:cxn>
                      <a:cxn ang="0">
                        <a:pos x="22" y="0"/>
                      </a:cxn>
                      <a:cxn ang="0">
                        <a:pos x="22" y="0"/>
                      </a:cxn>
                      <a:cxn ang="0">
                        <a:pos x="16" y="0"/>
                      </a:cxn>
                      <a:cxn ang="0">
                        <a:pos x="4" y="0"/>
                      </a:cxn>
                      <a:cxn ang="0">
                        <a:pos x="4" y="0"/>
                      </a:cxn>
                    </a:cxnLst>
                    <a:rect l="0" t="0" r="r" b="b"/>
                    <a:pathLst>
                      <a:path w="34" h="10">
                        <a:moveTo>
                          <a:pt x="4" y="0"/>
                        </a:moveTo>
                        <a:lnTo>
                          <a:pt x="4" y="0"/>
                        </a:lnTo>
                        <a:lnTo>
                          <a:pt x="2" y="0"/>
                        </a:lnTo>
                        <a:lnTo>
                          <a:pt x="2" y="0"/>
                        </a:lnTo>
                        <a:lnTo>
                          <a:pt x="2" y="2"/>
                        </a:lnTo>
                        <a:lnTo>
                          <a:pt x="0" y="2"/>
                        </a:lnTo>
                        <a:lnTo>
                          <a:pt x="0" y="2"/>
                        </a:lnTo>
                        <a:lnTo>
                          <a:pt x="0" y="2"/>
                        </a:lnTo>
                        <a:lnTo>
                          <a:pt x="0" y="4"/>
                        </a:lnTo>
                        <a:lnTo>
                          <a:pt x="2" y="4"/>
                        </a:lnTo>
                        <a:lnTo>
                          <a:pt x="2" y="4"/>
                        </a:lnTo>
                        <a:lnTo>
                          <a:pt x="0" y="8"/>
                        </a:lnTo>
                        <a:lnTo>
                          <a:pt x="0" y="10"/>
                        </a:lnTo>
                        <a:lnTo>
                          <a:pt x="0" y="10"/>
                        </a:lnTo>
                        <a:lnTo>
                          <a:pt x="0" y="10"/>
                        </a:lnTo>
                        <a:lnTo>
                          <a:pt x="4" y="10"/>
                        </a:lnTo>
                        <a:lnTo>
                          <a:pt x="8" y="10"/>
                        </a:lnTo>
                        <a:lnTo>
                          <a:pt x="8" y="10"/>
                        </a:lnTo>
                        <a:lnTo>
                          <a:pt x="12" y="10"/>
                        </a:lnTo>
                        <a:lnTo>
                          <a:pt x="18" y="10"/>
                        </a:lnTo>
                        <a:lnTo>
                          <a:pt x="18" y="10"/>
                        </a:lnTo>
                        <a:lnTo>
                          <a:pt x="22" y="10"/>
                        </a:lnTo>
                        <a:lnTo>
                          <a:pt x="26" y="10"/>
                        </a:lnTo>
                        <a:lnTo>
                          <a:pt x="26" y="10"/>
                        </a:lnTo>
                        <a:lnTo>
                          <a:pt x="28" y="8"/>
                        </a:lnTo>
                        <a:lnTo>
                          <a:pt x="28" y="6"/>
                        </a:lnTo>
                        <a:lnTo>
                          <a:pt x="30" y="6"/>
                        </a:lnTo>
                        <a:lnTo>
                          <a:pt x="30" y="6"/>
                        </a:lnTo>
                        <a:lnTo>
                          <a:pt x="34" y="4"/>
                        </a:lnTo>
                        <a:lnTo>
                          <a:pt x="34" y="4"/>
                        </a:lnTo>
                        <a:lnTo>
                          <a:pt x="30" y="0"/>
                        </a:lnTo>
                        <a:lnTo>
                          <a:pt x="30" y="0"/>
                        </a:lnTo>
                        <a:lnTo>
                          <a:pt x="22" y="0"/>
                        </a:lnTo>
                        <a:lnTo>
                          <a:pt x="22" y="0"/>
                        </a:lnTo>
                        <a:lnTo>
                          <a:pt x="16" y="0"/>
                        </a:lnTo>
                        <a:lnTo>
                          <a:pt x="4" y="0"/>
                        </a:lnTo>
                        <a:lnTo>
                          <a:pt x="4"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15" name="Freeform 252">
                    <a:extLst>
                      <a:ext uri="{FF2B5EF4-FFF2-40B4-BE49-F238E27FC236}">
                        <a16:creationId xmlns:a16="http://schemas.microsoft.com/office/drawing/2014/main" id="{785F4820-6511-48C2-AE55-3E85A0941EFD}"/>
                      </a:ext>
                    </a:extLst>
                  </p:cNvPr>
                  <p:cNvSpPr>
                    <a:spLocks/>
                  </p:cNvSpPr>
                  <p:nvPr/>
                </p:nvSpPr>
                <p:spPr bwMode="auto">
                  <a:xfrm>
                    <a:off x="1561045" y="1807430"/>
                    <a:ext cx="17266" cy="14572"/>
                  </a:xfrm>
                  <a:custGeom>
                    <a:avLst/>
                    <a:gdLst/>
                    <a:ahLst/>
                    <a:cxnLst>
                      <a:cxn ang="0">
                        <a:pos x="6" y="0"/>
                      </a:cxn>
                      <a:cxn ang="0">
                        <a:pos x="6" y="0"/>
                      </a:cxn>
                      <a:cxn ang="0">
                        <a:pos x="4" y="0"/>
                      </a:cxn>
                      <a:cxn ang="0">
                        <a:pos x="2" y="2"/>
                      </a:cxn>
                      <a:cxn ang="0">
                        <a:pos x="2" y="2"/>
                      </a:cxn>
                      <a:cxn ang="0">
                        <a:pos x="2" y="4"/>
                      </a:cxn>
                      <a:cxn ang="0">
                        <a:pos x="2" y="4"/>
                      </a:cxn>
                      <a:cxn ang="0">
                        <a:pos x="4" y="6"/>
                      </a:cxn>
                      <a:cxn ang="0">
                        <a:pos x="4" y="6"/>
                      </a:cxn>
                      <a:cxn ang="0">
                        <a:pos x="4" y="6"/>
                      </a:cxn>
                      <a:cxn ang="0">
                        <a:pos x="4" y="6"/>
                      </a:cxn>
                      <a:cxn ang="0">
                        <a:pos x="0" y="6"/>
                      </a:cxn>
                      <a:cxn ang="0">
                        <a:pos x="0" y="6"/>
                      </a:cxn>
                      <a:cxn ang="0">
                        <a:pos x="0" y="6"/>
                      </a:cxn>
                      <a:cxn ang="0">
                        <a:pos x="0" y="6"/>
                      </a:cxn>
                      <a:cxn ang="0">
                        <a:pos x="0" y="6"/>
                      </a:cxn>
                      <a:cxn ang="0">
                        <a:pos x="0" y="6"/>
                      </a:cxn>
                      <a:cxn ang="0">
                        <a:pos x="2" y="8"/>
                      </a:cxn>
                      <a:cxn ang="0">
                        <a:pos x="6" y="10"/>
                      </a:cxn>
                      <a:cxn ang="0">
                        <a:pos x="6" y="10"/>
                      </a:cxn>
                      <a:cxn ang="0">
                        <a:pos x="8" y="10"/>
                      </a:cxn>
                      <a:cxn ang="0">
                        <a:pos x="12" y="8"/>
                      </a:cxn>
                      <a:cxn ang="0">
                        <a:pos x="12" y="8"/>
                      </a:cxn>
                      <a:cxn ang="0">
                        <a:pos x="12" y="8"/>
                      </a:cxn>
                      <a:cxn ang="0">
                        <a:pos x="12" y="6"/>
                      </a:cxn>
                      <a:cxn ang="0">
                        <a:pos x="12" y="6"/>
                      </a:cxn>
                      <a:cxn ang="0">
                        <a:pos x="12" y="4"/>
                      </a:cxn>
                      <a:cxn ang="0">
                        <a:pos x="12" y="4"/>
                      </a:cxn>
                      <a:cxn ang="0">
                        <a:pos x="12" y="2"/>
                      </a:cxn>
                      <a:cxn ang="0">
                        <a:pos x="12" y="2"/>
                      </a:cxn>
                      <a:cxn ang="0">
                        <a:pos x="12" y="0"/>
                      </a:cxn>
                      <a:cxn ang="0">
                        <a:pos x="12" y="0"/>
                      </a:cxn>
                      <a:cxn ang="0">
                        <a:pos x="10" y="0"/>
                      </a:cxn>
                      <a:cxn ang="0">
                        <a:pos x="10" y="0"/>
                      </a:cxn>
                      <a:cxn ang="0">
                        <a:pos x="6" y="0"/>
                      </a:cxn>
                      <a:cxn ang="0">
                        <a:pos x="6" y="0"/>
                      </a:cxn>
                    </a:cxnLst>
                    <a:rect l="0" t="0" r="r" b="b"/>
                    <a:pathLst>
                      <a:path w="12" h="10">
                        <a:moveTo>
                          <a:pt x="6" y="0"/>
                        </a:moveTo>
                        <a:lnTo>
                          <a:pt x="6" y="0"/>
                        </a:lnTo>
                        <a:lnTo>
                          <a:pt x="4" y="0"/>
                        </a:lnTo>
                        <a:lnTo>
                          <a:pt x="2" y="2"/>
                        </a:lnTo>
                        <a:lnTo>
                          <a:pt x="2" y="2"/>
                        </a:lnTo>
                        <a:lnTo>
                          <a:pt x="2" y="4"/>
                        </a:lnTo>
                        <a:lnTo>
                          <a:pt x="2" y="4"/>
                        </a:lnTo>
                        <a:lnTo>
                          <a:pt x="4" y="6"/>
                        </a:lnTo>
                        <a:lnTo>
                          <a:pt x="4" y="6"/>
                        </a:lnTo>
                        <a:lnTo>
                          <a:pt x="4" y="6"/>
                        </a:lnTo>
                        <a:lnTo>
                          <a:pt x="4" y="6"/>
                        </a:lnTo>
                        <a:lnTo>
                          <a:pt x="0" y="6"/>
                        </a:lnTo>
                        <a:lnTo>
                          <a:pt x="0" y="6"/>
                        </a:lnTo>
                        <a:lnTo>
                          <a:pt x="0" y="6"/>
                        </a:lnTo>
                        <a:lnTo>
                          <a:pt x="0" y="6"/>
                        </a:lnTo>
                        <a:lnTo>
                          <a:pt x="0" y="6"/>
                        </a:lnTo>
                        <a:lnTo>
                          <a:pt x="0" y="6"/>
                        </a:lnTo>
                        <a:lnTo>
                          <a:pt x="2" y="8"/>
                        </a:lnTo>
                        <a:lnTo>
                          <a:pt x="6" y="10"/>
                        </a:lnTo>
                        <a:lnTo>
                          <a:pt x="6" y="10"/>
                        </a:lnTo>
                        <a:lnTo>
                          <a:pt x="8" y="10"/>
                        </a:lnTo>
                        <a:lnTo>
                          <a:pt x="12" y="8"/>
                        </a:lnTo>
                        <a:lnTo>
                          <a:pt x="12" y="8"/>
                        </a:lnTo>
                        <a:lnTo>
                          <a:pt x="12" y="8"/>
                        </a:lnTo>
                        <a:lnTo>
                          <a:pt x="12" y="6"/>
                        </a:lnTo>
                        <a:lnTo>
                          <a:pt x="12" y="6"/>
                        </a:lnTo>
                        <a:lnTo>
                          <a:pt x="12" y="4"/>
                        </a:lnTo>
                        <a:lnTo>
                          <a:pt x="12" y="4"/>
                        </a:lnTo>
                        <a:lnTo>
                          <a:pt x="12" y="2"/>
                        </a:lnTo>
                        <a:lnTo>
                          <a:pt x="12" y="2"/>
                        </a:lnTo>
                        <a:lnTo>
                          <a:pt x="12" y="0"/>
                        </a:lnTo>
                        <a:lnTo>
                          <a:pt x="12" y="0"/>
                        </a:lnTo>
                        <a:lnTo>
                          <a:pt x="10" y="0"/>
                        </a:lnTo>
                        <a:lnTo>
                          <a:pt x="10" y="0"/>
                        </a:lnTo>
                        <a:lnTo>
                          <a:pt x="6" y="0"/>
                        </a:lnTo>
                        <a:lnTo>
                          <a:pt x="6" y="0"/>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16" name="Bahamas">
                    <a:extLst>
                      <a:ext uri="{FF2B5EF4-FFF2-40B4-BE49-F238E27FC236}">
                        <a16:creationId xmlns:a16="http://schemas.microsoft.com/office/drawing/2014/main" id="{43949861-ABF0-472F-834A-171676D2A6C9}"/>
                      </a:ext>
                    </a:extLst>
                  </p:cNvPr>
                  <p:cNvSpPr>
                    <a:spLocks/>
                  </p:cNvSpPr>
                  <p:nvPr/>
                </p:nvSpPr>
                <p:spPr bwMode="auto">
                  <a:xfrm rot="9136277">
                    <a:off x="1734403" y="1713987"/>
                    <a:ext cx="17326" cy="32061"/>
                  </a:xfrm>
                  <a:custGeom>
                    <a:avLst/>
                    <a:gdLst/>
                    <a:ahLst/>
                    <a:cxnLst>
                      <a:cxn ang="0">
                        <a:pos x="24" y="22"/>
                      </a:cxn>
                      <a:cxn ang="0">
                        <a:pos x="24" y="22"/>
                      </a:cxn>
                      <a:cxn ang="0">
                        <a:pos x="22" y="18"/>
                      </a:cxn>
                      <a:cxn ang="0">
                        <a:pos x="18" y="16"/>
                      </a:cxn>
                      <a:cxn ang="0">
                        <a:pos x="18" y="16"/>
                      </a:cxn>
                      <a:cxn ang="0">
                        <a:pos x="16" y="16"/>
                      </a:cxn>
                      <a:cxn ang="0">
                        <a:pos x="14" y="14"/>
                      </a:cxn>
                      <a:cxn ang="0">
                        <a:pos x="12" y="10"/>
                      </a:cxn>
                      <a:cxn ang="0">
                        <a:pos x="12" y="10"/>
                      </a:cxn>
                      <a:cxn ang="0">
                        <a:pos x="10" y="8"/>
                      </a:cxn>
                      <a:cxn ang="0">
                        <a:pos x="6" y="6"/>
                      </a:cxn>
                      <a:cxn ang="0">
                        <a:pos x="6" y="6"/>
                      </a:cxn>
                      <a:cxn ang="0">
                        <a:pos x="2" y="4"/>
                      </a:cxn>
                      <a:cxn ang="0">
                        <a:pos x="0" y="4"/>
                      </a:cxn>
                      <a:cxn ang="0">
                        <a:pos x="2" y="2"/>
                      </a:cxn>
                      <a:cxn ang="0">
                        <a:pos x="2" y="2"/>
                      </a:cxn>
                      <a:cxn ang="0">
                        <a:pos x="10" y="0"/>
                      </a:cxn>
                      <a:cxn ang="0">
                        <a:pos x="14" y="0"/>
                      </a:cxn>
                      <a:cxn ang="0">
                        <a:pos x="14" y="0"/>
                      </a:cxn>
                      <a:cxn ang="0">
                        <a:pos x="16" y="0"/>
                      </a:cxn>
                      <a:cxn ang="0">
                        <a:pos x="22" y="0"/>
                      </a:cxn>
                      <a:cxn ang="0">
                        <a:pos x="22" y="0"/>
                      </a:cxn>
                      <a:cxn ang="0">
                        <a:pos x="34" y="2"/>
                      </a:cxn>
                      <a:cxn ang="0">
                        <a:pos x="34" y="2"/>
                      </a:cxn>
                      <a:cxn ang="0">
                        <a:pos x="38" y="6"/>
                      </a:cxn>
                      <a:cxn ang="0">
                        <a:pos x="40" y="8"/>
                      </a:cxn>
                      <a:cxn ang="0">
                        <a:pos x="44" y="10"/>
                      </a:cxn>
                      <a:cxn ang="0">
                        <a:pos x="44" y="10"/>
                      </a:cxn>
                      <a:cxn ang="0">
                        <a:pos x="48" y="12"/>
                      </a:cxn>
                      <a:cxn ang="0">
                        <a:pos x="50" y="14"/>
                      </a:cxn>
                      <a:cxn ang="0">
                        <a:pos x="50" y="14"/>
                      </a:cxn>
                      <a:cxn ang="0">
                        <a:pos x="48" y="16"/>
                      </a:cxn>
                      <a:cxn ang="0">
                        <a:pos x="44" y="16"/>
                      </a:cxn>
                      <a:cxn ang="0">
                        <a:pos x="44" y="16"/>
                      </a:cxn>
                      <a:cxn ang="0">
                        <a:pos x="40" y="18"/>
                      </a:cxn>
                      <a:cxn ang="0">
                        <a:pos x="34" y="18"/>
                      </a:cxn>
                      <a:cxn ang="0">
                        <a:pos x="34" y="18"/>
                      </a:cxn>
                      <a:cxn ang="0">
                        <a:pos x="32" y="16"/>
                      </a:cxn>
                      <a:cxn ang="0">
                        <a:pos x="32" y="18"/>
                      </a:cxn>
                      <a:cxn ang="0">
                        <a:pos x="32" y="18"/>
                      </a:cxn>
                      <a:cxn ang="0">
                        <a:pos x="30" y="20"/>
                      </a:cxn>
                      <a:cxn ang="0">
                        <a:pos x="28" y="18"/>
                      </a:cxn>
                      <a:cxn ang="0">
                        <a:pos x="28" y="18"/>
                      </a:cxn>
                      <a:cxn ang="0">
                        <a:pos x="26" y="18"/>
                      </a:cxn>
                      <a:cxn ang="0">
                        <a:pos x="26" y="20"/>
                      </a:cxn>
                      <a:cxn ang="0">
                        <a:pos x="26" y="20"/>
                      </a:cxn>
                      <a:cxn ang="0">
                        <a:pos x="26" y="22"/>
                      </a:cxn>
                      <a:cxn ang="0">
                        <a:pos x="24" y="22"/>
                      </a:cxn>
                      <a:cxn ang="0">
                        <a:pos x="24" y="22"/>
                      </a:cxn>
                    </a:cxnLst>
                    <a:rect l="0" t="0" r="r" b="b"/>
                    <a:pathLst>
                      <a:path w="50" h="22">
                        <a:moveTo>
                          <a:pt x="24" y="22"/>
                        </a:moveTo>
                        <a:lnTo>
                          <a:pt x="24" y="22"/>
                        </a:lnTo>
                        <a:lnTo>
                          <a:pt x="22" y="18"/>
                        </a:lnTo>
                        <a:lnTo>
                          <a:pt x="18" y="16"/>
                        </a:lnTo>
                        <a:lnTo>
                          <a:pt x="18" y="16"/>
                        </a:lnTo>
                        <a:lnTo>
                          <a:pt x="16" y="16"/>
                        </a:lnTo>
                        <a:lnTo>
                          <a:pt x="14" y="14"/>
                        </a:lnTo>
                        <a:lnTo>
                          <a:pt x="12" y="10"/>
                        </a:lnTo>
                        <a:lnTo>
                          <a:pt x="12" y="10"/>
                        </a:lnTo>
                        <a:lnTo>
                          <a:pt x="10" y="8"/>
                        </a:lnTo>
                        <a:lnTo>
                          <a:pt x="6" y="6"/>
                        </a:lnTo>
                        <a:lnTo>
                          <a:pt x="6" y="6"/>
                        </a:lnTo>
                        <a:lnTo>
                          <a:pt x="2" y="4"/>
                        </a:lnTo>
                        <a:lnTo>
                          <a:pt x="0" y="4"/>
                        </a:lnTo>
                        <a:lnTo>
                          <a:pt x="2" y="2"/>
                        </a:lnTo>
                        <a:lnTo>
                          <a:pt x="2" y="2"/>
                        </a:lnTo>
                        <a:lnTo>
                          <a:pt x="10" y="0"/>
                        </a:lnTo>
                        <a:lnTo>
                          <a:pt x="14" y="0"/>
                        </a:lnTo>
                        <a:lnTo>
                          <a:pt x="14" y="0"/>
                        </a:lnTo>
                        <a:lnTo>
                          <a:pt x="16" y="0"/>
                        </a:lnTo>
                        <a:lnTo>
                          <a:pt x="22" y="0"/>
                        </a:lnTo>
                        <a:lnTo>
                          <a:pt x="22" y="0"/>
                        </a:lnTo>
                        <a:lnTo>
                          <a:pt x="34" y="2"/>
                        </a:lnTo>
                        <a:lnTo>
                          <a:pt x="34" y="2"/>
                        </a:lnTo>
                        <a:lnTo>
                          <a:pt x="38" y="6"/>
                        </a:lnTo>
                        <a:lnTo>
                          <a:pt x="40" y="8"/>
                        </a:lnTo>
                        <a:lnTo>
                          <a:pt x="44" y="10"/>
                        </a:lnTo>
                        <a:lnTo>
                          <a:pt x="44" y="10"/>
                        </a:lnTo>
                        <a:lnTo>
                          <a:pt x="48" y="12"/>
                        </a:lnTo>
                        <a:lnTo>
                          <a:pt x="50" y="14"/>
                        </a:lnTo>
                        <a:lnTo>
                          <a:pt x="50" y="14"/>
                        </a:lnTo>
                        <a:lnTo>
                          <a:pt x="48" y="16"/>
                        </a:lnTo>
                        <a:lnTo>
                          <a:pt x="44" y="16"/>
                        </a:lnTo>
                        <a:lnTo>
                          <a:pt x="44" y="16"/>
                        </a:lnTo>
                        <a:lnTo>
                          <a:pt x="40" y="18"/>
                        </a:lnTo>
                        <a:lnTo>
                          <a:pt x="34" y="18"/>
                        </a:lnTo>
                        <a:lnTo>
                          <a:pt x="34" y="18"/>
                        </a:lnTo>
                        <a:lnTo>
                          <a:pt x="32" y="16"/>
                        </a:lnTo>
                        <a:lnTo>
                          <a:pt x="32" y="18"/>
                        </a:lnTo>
                        <a:lnTo>
                          <a:pt x="32" y="18"/>
                        </a:lnTo>
                        <a:lnTo>
                          <a:pt x="30" y="20"/>
                        </a:lnTo>
                        <a:lnTo>
                          <a:pt x="28" y="18"/>
                        </a:lnTo>
                        <a:lnTo>
                          <a:pt x="28" y="18"/>
                        </a:lnTo>
                        <a:lnTo>
                          <a:pt x="26" y="18"/>
                        </a:lnTo>
                        <a:lnTo>
                          <a:pt x="26" y="20"/>
                        </a:lnTo>
                        <a:lnTo>
                          <a:pt x="26" y="20"/>
                        </a:lnTo>
                        <a:lnTo>
                          <a:pt x="26" y="22"/>
                        </a:lnTo>
                        <a:lnTo>
                          <a:pt x="24" y="22"/>
                        </a:lnTo>
                        <a:lnTo>
                          <a:pt x="24" y="22"/>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grpSp>
          </p:grpSp>
          <p:sp>
            <p:nvSpPr>
              <p:cNvPr id="198" name="Liechtenstein">
                <a:extLst>
                  <a:ext uri="{FF2B5EF4-FFF2-40B4-BE49-F238E27FC236}">
                    <a16:creationId xmlns:a16="http://schemas.microsoft.com/office/drawing/2014/main" id="{467DD65C-83CD-4E77-B694-EC3C8793431D}"/>
                  </a:ext>
                </a:extLst>
              </p:cNvPr>
              <p:cNvSpPr>
                <a:spLocks/>
              </p:cNvSpPr>
              <p:nvPr/>
            </p:nvSpPr>
            <p:spPr bwMode="auto">
              <a:xfrm>
                <a:off x="4265944" y="949829"/>
                <a:ext cx="8663" cy="14572"/>
              </a:xfrm>
              <a:custGeom>
                <a:avLst/>
                <a:gdLst/>
                <a:ahLst/>
                <a:cxnLst>
                  <a:cxn ang="0">
                    <a:pos x="6" y="0"/>
                  </a:cxn>
                  <a:cxn ang="0">
                    <a:pos x="6" y="0"/>
                  </a:cxn>
                  <a:cxn ang="0">
                    <a:pos x="4" y="0"/>
                  </a:cxn>
                  <a:cxn ang="0">
                    <a:pos x="2" y="2"/>
                  </a:cxn>
                  <a:cxn ang="0">
                    <a:pos x="2" y="2"/>
                  </a:cxn>
                  <a:cxn ang="0">
                    <a:pos x="2" y="4"/>
                  </a:cxn>
                  <a:cxn ang="0">
                    <a:pos x="2" y="4"/>
                  </a:cxn>
                  <a:cxn ang="0">
                    <a:pos x="4" y="6"/>
                  </a:cxn>
                  <a:cxn ang="0">
                    <a:pos x="4" y="6"/>
                  </a:cxn>
                  <a:cxn ang="0">
                    <a:pos x="4" y="6"/>
                  </a:cxn>
                  <a:cxn ang="0">
                    <a:pos x="4" y="6"/>
                  </a:cxn>
                  <a:cxn ang="0">
                    <a:pos x="0" y="6"/>
                  </a:cxn>
                  <a:cxn ang="0">
                    <a:pos x="0" y="6"/>
                  </a:cxn>
                  <a:cxn ang="0">
                    <a:pos x="0" y="6"/>
                  </a:cxn>
                  <a:cxn ang="0">
                    <a:pos x="0" y="6"/>
                  </a:cxn>
                  <a:cxn ang="0">
                    <a:pos x="0" y="6"/>
                  </a:cxn>
                  <a:cxn ang="0">
                    <a:pos x="0" y="6"/>
                  </a:cxn>
                  <a:cxn ang="0">
                    <a:pos x="2" y="8"/>
                  </a:cxn>
                  <a:cxn ang="0">
                    <a:pos x="6" y="10"/>
                  </a:cxn>
                  <a:cxn ang="0">
                    <a:pos x="6" y="10"/>
                  </a:cxn>
                  <a:cxn ang="0">
                    <a:pos x="8" y="10"/>
                  </a:cxn>
                  <a:cxn ang="0">
                    <a:pos x="12" y="8"/>
                  </a:cxn>
                  <a:cxn ang="0">
                    <a:pos x="12" y="8"/>
                  </a:cxn>
                  <a:cxn ang="0">
                    <a:pos x="12" y="8"/>
                  </a:cxn>
                  <a:cxn ang="0">
                    <a:pos x="12" y="6"/>
                  </a:cxn>
                  <a:cxn ang="0">
                    <a:pos x="12" y="6"/>
                  </a:cxn>
                  <a:cxn ang="0">
                    <a:pos x="12" y="4"/>
                  </a:cxn>
                  <a:cxn ang="0">
                    <a:pos x="12" y="4"/>
                  </a:cxn>
                  <a:cxn ang="0">
                    <a:pos x="12" y="2"/>
                  </a:cxn>
                  <a:cxn ang="0">
                    <a:pos x="12" y="2"/>
                  </a:cxn>
                  <a:cxn ang="0">
                    <a:pos x="12" y="0"/>
                  </a:cxn>
                  <a:cxn ang="0">
                    <a:pos x="12" y="0"/>
                  </a:cxn>
                  <a:cxn ang="0">
                    <a:pos x="10" y="0"/>
                  </a:cxn>
                  <a:cxn ang="0">
                    <a:pos x="10" y="0"/>
                  </a:cxn>
                  <a:cxn ang="0">
                    <a:pos x="6" y="0"/>
                  </a:cxn>
                  <a:cxn ang="0">
                    <a:pos x="6" y="0"/>
                  </a:cxn>
                </a:cxnLst>
                <a:rect l="0" t="0" r="r" b="b"/>
                <a:pathLst>
                  <a:path w="12" h="10">
                    <a:moveTo>
                      <a:pt x="6" y="0"/>
                    </a:moveTo>
                    <a:lnTo>
                      <a:pt x="6" y="0"/>
                    </a:lnTo>
                    <a:lnTo>
                      <a:pt x="4" y="0"/>
                    </a:lnTo>
                    <a:lnTo>
                      <a:pt x="2" y="2"/>
                    </a:lnTo>
                    <a:lnTo>
                      <a:pt x="2" y="2"/>
                    </a:lnTo>
                    <a:lnTo>
                      <a:pt x="2" y="4"/>
                    </a:lnTo>
                    <a:lnTo>
                      <a:pt x="2" y="4"/>
                    </a:lnTo>
                    <a:lnTo>
                      <a:pt x="4" y="6"/>
                    </a:lnTo>
                    <a:lnTo>
                      <a:pt x="4" y="6"/>
                    </a:lnTo>
                    <a:lnTo>
                      <a:pt x="4" y="6"/>
                    </a:lnTo>
                    <a:lnTo>
                      <a:pt x="4" y="6"/>
                    </a:lnTo>
                    <a:lnTo>
                      <a:pt x="0" y="6"/>
                    </a:lnTo>
                    <a:lnTo>
                      <a:pt x="0" y="6"/>
                    </a:lnTo>
                    <a:lnTo>
                      <a:pt x="0" y="6"/>
                    </a:lnTo>
                    <a:lnTo>
                      <a:pt x="0" y="6"/>
                    </a:lnTo>
                    <a:lnTo>
                      <a:pt x="0" y="6"/>
                    </a:lnTo>
                    <a:lnTo>
                      <a:pt x="0" y="6"/>
                    </a:lnTo>
                    <a:lnTo>
                      <a:pt x="2" y="8"/>
                    </a:lnTo>
                    <a:lnTo>
                      <a:pt x="6" y="10"/>
                    </a:lnTo>
                    <a:lnTo>
                      <a:pt x="6" y="10"/>
                    </a:lnTo>
                    <a:lnTo>
                      <a:pt x="8" y="10"/>
                    </a:lnTo>
                    <a:lnTo>
                      <a:pt x="12" y="8"/>
                    </a:lnTo>
                    <a:lnTo>
                      <a:pt x="12" y="8"/>
                    </a:lnTo>
                    <a:lnTo>
                      <a:pt x="12" y="8"/>
                    </a:lnTo>
                    <a:lnTo>
                      <a:pt x="12" y="6"/>
                    </a:lnTo>
                    <a:lnTo>
                      <a:pt x="12" y="6"/>
                    </a:lnTo>
                    <a:lnTo>
                      <a:pt x="12" y="4"/>
                    </a:lnTo>
                    <a:lnTo>
                      <a:pt x="12" y="4"/>
                    </a:lnTo>
                    <a:lnTo>
                      <a:pt x="12" y="2"/>
                    </a:lnTo>
                    <a:lnTo>
                      <a:pt x="12" y="2"/>
                    </a:lnTo>
                    <a:lnTo>
                      <a:pt x="12" y="0"/>
                    </a:lnTo>
                    <a:lnTo>
                      <a:pt x="12" y="0"/>
                    </a:lnTo>
                    <a:lnTo>
                      <a:pt x="10" y="0"/>
                    </a:lnTo>
                    <a:lnTo>
                      <a:pt x="10" y="0"/>
                    </a:lnTo>
                    <a:lnTo>
                      <a:pt x="6" y="0"/>
                    </a:lnTo>
                    <a:lnTo>
                      <a:pt x="6" y="0"/>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199" name="Luxembourg">
                <a:extLst>
                  <a:ext uri="{FF2B5EF4-FFF2-40B4-BE49-F238E27FC236}">
                    <a16:creationId xmlns:a16="http://schemas.microsoft.com/office/drawing/2014/main" id="{9D98CEE4-C8FD-4224-8AE9-C7944103D92A}"/>
                  </a:ext>
                </a:extLst>
              </p:cNvPr>
              <p:cNvSpPr>
                <a:spLocks/>
              </p:cNvSpPr>
              <p:nvPr/>
            </p:nvSpPr>
            <p:spPr bwMode="auto">
              <a:xfrm>
                <a:off x="4169362" y="880708"/>
                <a:ext cx="14389" cy="11658"/>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200" name="Monaco">
                <a:extLst>
                  <a:ext uri="{FF2B5EF4-FFF2-40B4-BE49-F238E27FC236}">
                    <a16:creationId xmlns:a16="http://schemas.microsoft.com/office/drawing/2014/main" id="{CA6EDE22-244B-4DF5-8FD0-B9E3DDB211BF}"/>
                  </a:ext>
                </a:extLst>
              </p:cNvPr>
              <p:cNvSpPr>
                <a:spLocks/>
              </p:cNvSpPr>
              <p:nvPr/>
            </p:nvSpPr>
            <p:spPr bwMode="auto">
              <a:xfrm>
                <a:off x="4212235" y="1054512"/>
                <a:ext cx="14389" cy="11658"/>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201" name="Timor-Leste">
                <a:extLst>
                  <a:ext uri="{FF2B5EF4-FFF2-40B4-BE49-F238E27FC236}">
                    <a16:creationId xmlns:a16="http://schemas.microsoft.com/office/drawing/2014/main" id="{BA8B5E8C-B166-41D6-A558-9768EC1480E6}"/>
                  </a:ext>
                </a:extLst>
              </p:cNvPr>
              <p:cNvSpPr>
                <a:spLocks/>
              </p:cNvSpPr>
              <p:nvPr/>
            </p:nvSpPr>
            <p:spPr bwMode="auto">
              <a:xfrm>
                <a:off x="7775933" y="2944298"/>
                <a:ext cx="10528" cy="7624"/>
              </a:xfrm>
              <a:custGeom>
                <a:avLst/>
                <a:gdLst>
                  <a:gd name="T0" fmla="*/ 2 w 7"/>
                  <a:gd name="T1" fmla="*/ 0 h 5"/>
                  <a:gd name="T2" fmla="*/ 5 w 7"/>
                  <a:gd name="T3" fmla="*/ 0 h 5"/>
                  <a:gd name="T4" fmla="*/ 5 w 7"/>
                  <a:gd name="T5" fmla="*/ 0 h 5"/>
                  <a:gd name="T6" fmla="*/ 7 w 7"/>
                  <a:gd name="T7" fmla="*/ 0 h 5"/>
                  <a:gd name="T8" fmla="*/ 5 w 7"/>
                  <a:gd name="T9" fmla="*/ 3 h 5"/>
                  <a:gd name="T10" fmla="*/ 5 w 7"/>
                  <a:gd name="T11" fmla="*/ 5 h 5"/>
                  <a:gd name="T12" fmla="*/ 0 w 7"/>
                  <a:gd name="T13" fmla="*/ 5 h 5"/>
                  <a:gd name="T14" fmla="*/ 0 w 7"/>
                  <a:gd name="T15" fmla="*/ 3 h 5"/>
                  <a:gd name="T16" fmla="*/ 2 w 7"/>
                  <a:gd name="T17" fmla="*/ 0 h 5"/>
                  <a:gd name="T18" fmla="*/ 2 w 7"/>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
                    <a:moveTo>
                      <a:pt x="2" y="0"/>
                    </a:moveTo>
                    <a:lnTo>
                      <a:pt x="5" y="0"/>
                    </a:lnTo>
                    <a:lnTo>
                      <a:pt x="5" y="0"/>
                    </a:lnTo>
                    <a:lnTo>
                      <a:pt x="7" y="0"/>
                    </a:lnTo>
                    <a:lnTo>
                      <a:pt x="5" y="3"/>
                    </a:lnTo>
                    <a:lnTo>
                      <a:pt x="5" y="5"/>
                    </a:lnTo>
                    <a:lnTo>
                      <a:pt x="0" y="5"/>
                    </a:lnTo>
                    <a:lnTo>
                      <a:pt x="0" y="3"/>
                    </a:lnTo>
                    <a:lnTo>
                      <a:pt x="2" y="0"/>
                    </a:lnTo>
                    <a:lnTo>
                      <a:pt x="2" y="0"/>
                    </a:lnTo>
                    <a:close/>
                  </a:path>
                </a:pathLst>
              </a:custGeom>
              <a:grpFill/>
              <a:ln w="3175">
                <a:solidFill>
                  <a:schemeClr val="bg1">
                    <a:lumMod val="65000"/>
                  </a:schemeClr>
                </a:solidFill>
                <a:round/>
                <a:headEnd/>
                <a:tailEnd/>
              </a:ln>
              <a:extLst/>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02" name="Timor-Leste">
                <a:extLst>
                  <a:ext uri="{FF2B5EF4-FFF2-40B4-BE49-F238E27FC236}">
                    <a16:creationId xmlns:a16="http://schemas.microsoft.com/office/drawing/2014/main" id="{36733E14-DA92-466F-8DFD-3DC36CA4693C}"/>
                  </a:ext>
                </a:extLst>
              </p:cNvPr>
              <p:cNvSpPr>
                <a:spLocks/>
              </p:cNvSpPr>
              <p:nvPr/>
            </p:nvSpPr>
            <p:spPr bwMode="auto">
              <a:xfrm>
                <a:off x="7800747" y="2907708"/>
                <a:ext cx="78204" cy="38115"/>
              </a:xfrm>
              <a:custGeom>
                <a:avLst/>
                <a:gdLst>
                  <a:gd name="T0" fmla="*/ 52 w 52"/>
                  <a:gd name="T1" fmla="*/ 2 h 25"/>
                  <a:gd name="T2" fmla="*/ 49 w 52"/>
                  <a:gd name="T3" fmla="*/ 2 h 25"/>
                  <a:gd name="T4" fmla="*/ 47 w 52"/>
                  <a:gd name="T5" fmla="*/ 2 h 25"/>
                  <a:gd name="T6" fmla="*/ 44 w 52"/>
                  <a:gd name="T7" fmla="*/ 0 h 25"/>
                  <a:gd name="T8" fmla="*/ 35 w 52"/>
                  <a:gd name="T9" fmla="*/ 2 h 25"/>
                  <a:gd name="T10" fmla="*/ 33 w 52"/>
                  <a:gd name="T11" fmla="*/ 2 h 25"/>
                  <a:gd name="T12" fmla="*/ 28 w 52"/>
                  <a:gd name="T13" fmla="*/ 4 h 25"/>
                  <a:gd name="T14" fmla="*/ 23 w 52"/>
                  <a:gd name="T15" fmla="*/ 4 h 25"/>
                  <a:gd name="T16" fmla="*/ 14 w 52"/>
                  <a:gd name="T17" fmla="*/ 4 h 25"/>
                  <a:gd name="T18" fmla="*/ 9 w 52"/>
                  <a:gd name="T19" fmla="*/ 7 h 25"/>
                  <a:gd name="T20" fmla="*/ 4 w 52"/>
                  <a:gd name="T21" fmla="*/ 11 h 25"/>
                  <a:gd name="T22" fmla="*/ 0 w 52"/>
                  <a:gd name="T23" fmla="*/ 14 h 25"/>
                  <a:gd name="T24" fmla="*/ 0 w 52"/>
                  <a:gd name="T25" fmla="*/ 18 h 25"/>
                  <a:gd name="T26" fmla="*/ 2 w 52"/>
                  <a:gd name="T27" fmla="*/ 18 h 25"/>
                  <a:gd name="T28" fmla="*/ 7 w 52"/>
                  <a:gd name="T29" fmla="*/ 14 h 25"/>
                  <a:gd name="T30" fmla="*/ 9 w 52"/>
                  <a:gd name="T31" fmla="*/ 21 h 25"/>
                  <a:gd name="T32" fmla="*/ 2 w 52"/>
                  <a:gd name="T33" fmla="*/ 21 h 25"/>
                  <a:gd name="T34" fmla="*/ 4 w 52"/>
                  <a:gd name="T35" fmla="*/ 25 h 25"/>
                  <a:gd name="T36" fmla="*/ 7 w 52"/>
                  <a:gd name="T37" fmla="*/ 25 h 25"/>
                  <a:gd name="T38" fmla="*/ 9 w 52"/>
                  <a:gd name="T39" fmla="*/ 25 h 25"/>
                  <a:gd name="T40" fmla="*/ 14 w 52"/>
                  <a:gd name="T41" fmla="*/ 23 h 25"/>
                  <a:gd name="T42" fmla="*/ 16 w 52"/>
                  <a:gd name="T43" fmla="*/ 21 h 25"/>
                  <a:gd name="T44" fmla="*/ 18 w 52"/>
                  <a:gd name="T45" fmla="*/ 18 h 25"/>
                  <a:gd name="T46" fmla="*/ 21 w 52"/>
                  <a:gd name="T47" fmla="*/ 18 h 25"/>
                  <a:gd name="T48" fmla="*/ 23 w 52"/>
                  <a:gd name="T49" fmla="*/ 18 h 25"/>
                  <a:gd name="T50" fmla="*/ 26 w 52"/>
                  <a:gd name="T51" fmla="*/ 18 h 25"/>
                  <a:gd name="T52" fmla="*/ 28 w 52"/>
                  <a:gd name="T53" fmla="*/ 16 h 25"/>
                  <a:gd name="T54" fmla="*/ 33 w 52"/>
                  <a:gd name="T55" fmla="*/ 14 h 25"/>
                  <a:gd name="T56" fmla="*/ 40 w 52"/>
                  <a:gd name="T57" fmla="*/ 14 h 25"/>
                  <a:gd name="T58" fmla="*/ 44 w 52"/>
                  <a:gd name="T59" fmla="*/ 9 h 25"/>
                  <a:gd name="T60" fmla="*/ 49 w 52"/>
                  <a:gd name="T61" fmla="*/ 4 h 25"/>
                  <a:gd name="T62" fmla="*/ 52 w 52"/>
                  <a:gd name="T63"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 h="25">
                    <a:moveTo>
                      <a:pt x="52" y="2"/>
                    </a:moveTo>
                    <a:lnTo>
                      <a:pt x="49" y="2"/>
                    </a:lnTo>
                    <a:lnTo>
                      <a:pt x="47" y="2"/>
                    </a:lnTo>
                    <a:lnTo>
                      <a:pt x="44" y="0"/>
                    </a:lnTo>
                    <a:lnTo>
                      <a:pt x="35" y="2"/>
                    </a:lnTo>
                    <a:lnTo>
                      <a:pt x="33" y="2"/>
                    </a:lnTo>
                    <a:lnTo>
                      <a:pt x="28" y="4"/>
                    </a:lnTo>
                    <a:lnTo>
                      <a:pt x="23" y="4"/>
                    </a:lnTo>
                    <a:lnTo>
                      <a:pt x="14" y="4"/>
                    </a:lnTo>
                    <a:lnTo>
                      <a:pt x="9" y="7"/>
                    </a:lnTo>
                    <a:lnTo>
                      <a:pt x="4" y="11"/>
                    </a:lnTo>
                    <a:lnTo>
                      <a:pt x="0" y="14"/>
                    </a:lnTo>
                    <a:lnTo>
                      <a:pt x="0" y="18"/>
                    </a:lnTo>
                    <a:lnTo>
                      <a:pt x="2" y="18"/>
                    </a:lnTo>
                    <a:lnTo>
                      <a:pt x="7" y="14"/>
                    </a:lnTo>
                    <a:lnTo>
                      <a:pt x="9" y="21"/>
                    </a:lnTo>
                    <a:lnTo>
                      <a:pt x="2" y="21"/>
                    </a:lnTo>
                    <a:lnTo>
                      <a:pt x="4" y="25"/>
                    </a:lnTo>
                    <a:lnTo>
                      <a:pt x="7" y="25"/>
                    </a:lnTo>
                    <a:lnTo>
                      <a:pt x="9" y="25"/>
                    </a:lnTo>
                    <a:lnTo>
                      <a:pt x="14" y="23"/>
                    </a:lnTo>
                    <a:lnTo>
                      <a:pt x="16" y="21"/>
                    </a:lnTo>
                    <a:lnTo>
                      <a:pt x="18" y="18"/>
                    </a:lnTo>
                    <a:lnTo>
                      <a:pt x="21" y="18"/>
                    </a:lnTo>
                    <a:lnTo>
                      <a:pt x="23" y="18"/>
                    </a:lnTo>
                    <a:lnTo>
                      <a:pt x="26" y="18"/>
                    </a:lnTo>
                    <a:lnTo>
                      <a:pt x="28" y="16"/>
                    </a:lnTo>
                    <a:lnTo>
                      <a:pt x="33" y="14"/>
                    </a:lnTo>
                    <a:lnTo>
                      <a:pt x="40" y="14"/>
                    </a:lnTo>
                    <a:lnTo>
                      <a:pt x="44" y="9"/>
                    </a:lnTo>
                    <a:lnTo>
                      <a:pt x="49" y="4"/>
                    </a:lnTo>
                    <a:lnTo>
                      <a:pt x="52" y="2"/>
                    </a:lnTo>
                    <a:close/>
                  </a:path>
                </a:pathLst>
              </a:custGeom>
              <a:grpFill/>
              <a:ln w="3175">
                <a:solidFill>
                  <a:schemeClr val="bg1">
                    <a:lumMod val="65000"/>
                  </a:schemeClr>
                </a:solidFill>
                <a:round/>
                <a:headEnd/>
                <a:tailEnd/>
              </a:ln>
              <a:extLst/>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sp>
            <p:nvSpPr>
              <p:cNvPr id="203" name="Luxembourg">
                <a:extLst>
                  <a:ext uri="{FF2B5EF4-FFF2-40B4-BE49-F238E27FC236}">
                    <a16:creationId xmlns:a16="http://schemas.microsoft.com/office/drawing/2014/main" id="{E32E9F19-3EBC-4D52-BE80-F1C209471E8E}"/>
                  </a:ext>
                </a:extLst>
              </p:cNvPr>
              <p:cNvSpPr>
                <a:spLocks/>
              </p:cNvSpPr>
              <p:nvPr/>
            </p:nvSpPr>
            <p:spPr bwMode="auto">
              <a:xfrm>
                <a:off x="4169362" y="880708"/>
                <a:ext cx="14389" cy="11658"/>
              </a:xfrm>
              <a:custGeom>
                <a:avLst/>
                <a:gdLst/>
                <a:ahLst/>
                <a:cxnLst>
                  <a:cxn ang="0">
                    <a:pos x="8" y="8"/>
                  </a:cxn>
                  <a:cxn ang="0">
                    <a:pos x="8" y="8"/>
                  </a:cxn>
                  <a:cxn ang="0">
                    <a:pos x="0" y="8"/>
                  </a:cxn>
                  <a:cxn ang="0">
                    <a:pos x="0" y="8"/>
                  </a:cxn>
                  <a:cxn ang="0">
                    <a:pos x="4" y="4"/>
                  </a:cxn>
                  <a:cxn ang="0">
                    <a:pos x="8" y="0"/>
                  </a:cxn>
                  <a:cxn ang="0">
                    <a:pos x="8" y="0"/>
                  </a:cxn>
                  <a:cxn ang="0">
                    <a:pos x="10" y="2"/>
                  </a:cxn>
                  <a:cxn ang="0">
                    <a:pos x="8" y="8"/>
                  </a:cxn>
                  <a:cxn ang="0">
                    <a:pos x="8" y="8"/>
                  </a:cxn>
                </a:cxnLst>
                <a:rect l="0" t="0" r="r" b="b"/>
                <a:pathLst>
                  <a:path w="10" h="8">
                    <a:moveTo>
                      <a:pt x="8" y="8"/>
                    </a:moveTo>
                    <a:lnTo>
                      <a:pt x="8" y="8"/>
                    </a:lnTo>
                    <a:lnTo>
                      <a:pt x="0" y="8"/>
                    </a:lnTo>
                    <a:lnTo>
                      <a:pt x="0" y="8"/>
                    </a:lnTo>
                    <a:lnTo>
                      <a:pt x="4" y="4"/>
                    </a:lnTo>
                    <a:lnTo>
                      <a:pt x="8" y="0"/>
                    </a:lnTo>
                    <a:lnTo>
                      <a:pt x="8" y="0"/>
                    </a:lnTo>
                    <a:lnTo>
                      <a:pt x="10" y="2"/>
                    </a:lnTo>
                    <a:lnTo>
                      <a:pt x="8" y="8"/>
                    </a:lnTo>
                    <a:lnTo>
                      <a:pt x="8" y="8"/>
                    </a:lnTo>
                    <a:close/>
                  </a:path>
                </a:pathLst>
              </a:custGeom>
              <a:grpFill/>
              <a:ln w="31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9973" tIns="34987" rIns="69973" bIns="34987" rtlCol="0" anchor="ctr"/>
              <a:lstStyle/>
              <a:p>
                <a:pPr algn="ctr" defTabSz="931976"/>
                <a:endParaRPr lang="en-US" sz="918">
                  <a:solidFill>
                    <a:srgbClr val="FFFFFF">
                      <a:alpha val="99000"/>
                    </a:srgbClr>
                  </a:solidFill>
                </a:endParaRPr>
              </a:p>
            </p:txBody>
          </p:sp>
          <p:sp>
            <p:nvSpPr>
              <p:cNvPr id="204" name="Azerbaijan">
                <a:extLst>
                  <a:ext uri="{FF2B5EF4-FFF2-40B4-BE49-F238E27FC236}">
                    <a16:creationId xmlns:a16="http://schemas.microsoft.com/office/drawing/2014/main" id="{D01F9044-F9B9-4F2A-A565-309531D62307}"/>
                  </a:ext>
                </a:extLst>
              </p:cNvPr>
              <p:cNvSpPr>
                <a:spLocks/>
              </p:cNvSpPr>
              <p:nvPr/>
            </p:nvSpPr>
            <p:spPr bwMode="auto">
              <a:xfrm>
                <a:off x="5288777" y="1192559"/>
                <a:ext cx="34533" cy="14572"/>
              </a:xfrm>
              <a:custGeom>
                <a:avLst/>
                <a:gdLst/>
                <a:ahLst/>
                <a:cxnLst>
                  <a:cxn ang="0">
                    <a:pos x="0" y="0"/>
                  </a:cxn>
                  <a:cxn ang="0">
                    <a:pos x="0" y="0"/>
                  </a:cxn>
                  <a:cxn ang="0">
                    <a:pos x="2" y="4"/>
                  </a:cxn>
                  <a:cxn ang="0">
                    <a:pos x="4" y="8"/>
                  </a:cxn>
                  <a:cxn ang="0">
                    <a:pos x="12" y="10"/>
                  </a:cxn>
                  <a:cxn ang="0">
                    <a:pos x="20" y="10"/>
                  </a:cxn>
                  <a:cxn ang="0">
                    <a:pos x="24" y="10"/>
                  </a:cxn>
                  <a:cxn ang="0">
                    <a:pos x="24" y="10"/>
                  </a:cxn>
                  <a:cxn ang="0">
                    <a:pos x="18" y="4"/>
                  </a:cxn>
                  <a:cxn ang="0">
                    <a:pos x="12" y="2"/>
                  </a:cxn>
                  <a:cxn ang="0">
                    <a:pos x="6" y="0"/>
                  </a:cxn>
                  <a:cxn ang="0">
                    <a:pos x="0" y="0"/>
                  </a:cxn>
                  <a:cxn ang="0">
                    <a:pos x="0" y="0"/>
                  </a:cxn>
                </a:cxnLst>
                <a:rect l="0" t="0" r="r" b="b"/>
                <a:pathLst>
                  <a:path w="24" h="10">
                    <a:moveTo>
                      <a:pt x="0" y="0"/>
                    </a:moveTo>
                    <a:lnTo>
                      <a:pt x="0" y="0"/>
                    </a:lnTo>
                    <a:lnTo>
                      <a:pt x="2" y="4"/>
                    </a:lnTo>
                    <a:lnTo>
                      <a:pt x="4" y="8"/>
                    </a:lnTo>
                    <a:lnTo>
                      <a:pt x="12" y="10"/>
                    </a:lnTo>
                    <a:lnTo>
                      <a:pt x="20" y="10"/>
                    </a:lnTo>
                    <a:lnTo>
                      <a:pt x="24" y="10"/>
                    </a:lnTo>
                    <a:lnTo>
                      <a:pt x="24" y="10"/>
                    </a:lnTo>
                    <a:lnTo>
                      <a:pt x="18" y="4"/>
                    </a:lnTo>
                    <a:lnTo>
                      <a:pt x="12" y="2"/>
                    </a:lnTo>
                    <a:lnTo>
                      <a:pt x="6" y="0"/>
                    </a:lnTo>
                    <a:lnTo>
                      <a:pt x="0" y="0"/>
                    </a:lnTo>
                    <a:lnTo>
                      <a:pt x="0" y="0"/>
                    </a:lnTo>
                    <a:close/>
                  </a:path>
                </a:pathLst>
              </a:custGeom>
              <a:grpFill/>
              <a:ln w="3175">
                <a:solidFill>
                  <a:schemeClr val="bg1">
                    <a:lumMod val="65000"/>
                  </a:schemeClr>
                </a:solidFill>
                <a:round/>
                <a:headEnd/>
                <a:tailEnd/>
              </a:ln>
            </p:spPr>
            <p:txBody>
              <a:bodyPr vert="horz" wrap="square" lIns="69973" tIns="34987" rIns="69973" bIns="34987" numCol="1" anchor="t" anchorCtr="0" compatLnSpc="1">
                <a:prstTxWarp prst="textNoShape">
                  <a:avLst/>
                </a:prstTxWarp>
              </a:bodyPr>
              <a:lstStyle/>
              <a:p>
                <a:pPr defTabSz="931976"/>
                <a:endParaRPr lang="en-US">
                  <a:solidFill>
                    <a:srgbClr val="979796"/>
                  </a:solidFill>
                </a:endParaRPr>
              </a:p>
            </p:txBody>
          </p:sp>
          <p:sp>
            <p:nvSpPr>
              <p:cNvPr id="205" name="Freeform 154">
                <a:extLst>
                  <a:ext uri="{FF2B5EF4-FFF2-40B4-BE49-F238E27FC236}">
                    <a16:creationId xmlns:a16="http://schemas.microsoft.com/office/drawing/2014/main" id="{D8016F34-1C90-4886-9CF3-0CB57EBDB5A8}"/>
                  </a:ext>
                </a:extLst>
              </p:cNvPr>
              <p:cNvSpPr>
                <a:spLocks/>
              </p:cNvSpPr>
              <p:nvPr/>
            </p:nvSpPr>
            <p:spPr bwMode="auto">
              <a:xfrm>
                <a:off x="7477335" y="2399262"/>
                <a:ext cx="43167" cy="40805"/>
              </a:xfrm>
              <a:custGeom>
                <a:avLst/>
                <a:gdLst/>
                <a:ahLst/>
                <a:cxnLst>
                  <a:cxn ang="0">
                    <a:pos x="0" y="12"/>
                  </a:cxn>
                  <a:cxn ang="0">
                    <a:pos x="0" y="12"/>
                  </a:cxn>
                  <a:cxn ang="0">
                    <a:pos x="4" y="10"/>
                  </a:cxn>
                  <a:cxn ang="0">
                    <a:pos x="6" y="8"/>
                  </a:cxn>
                  <a:cxn ang="0">
                    <a:pos x="10" y="6"/>
                  </a:cxn>
                  <a:cxn ang="0">
                    <a:pos x="18" y="2"/>
                  </a:cxn>
                  <a:cxn ang="0">
                    <a:pos x="18" y="2"/>
                  </a:cxn>
                  <a:cxn ang="0">
                    <a:pos x="24" y="0"/>
                  </a:cxn>
                  <a:cxn ang="0">
                    <a:pos x="28" y="0"/>
                  </a:cxn>
                  <a:cxn ang="0">
                    <a:pos x="28" y="0"/>
                  </a:cxn>
                  <a:cxn ang="0">
                    <a:pos x="28" y="4"/>
                  </a:cxn>
                  <a:cxn ang="0">
                    <a:pos x="30" y="10"/>
                  </a:cxn>
                  <a:cxn ang="0">
                    <a:pos x="30" y="10"/>
                  </a:cxn>
                  <a:cxn ang="0">
                    <a:pos x="30" y="12"/>
                  </a:cxn>
                  <a:cxn ang="0">
                    <a:pos x="30" y="14"/>
                  </a:cxn>
                  <a:cxn ang="0">
                    <a:pos x="28" y="16"/>
                  </a:cxn>
                  <a:cxn ang="0">
                    <a:pos x="28" y="16"/>
                  </a:cxn>
                  <a:cxn ang="0">
                    <a:pos x="26" y="16"/>
                  </a:cxn>
                  <a:cxn ang="0">
                    <a:pos x="26" y="16"/>
                  </a:cxn>
                  <a:cxn ang="0">
                    <a:pos x="24" y="12"/>
                  </a:cxn>
                  <a:cxn ang="0">
                    <a:pos x="24" y="6"/>
                  </a:cxn>
                  <a:cxn ang="0">
                    <a:pos x="22" y="6"/>
                  </a:cxn>
                  <a:cxn ang="0">
                    <a:pos x="20" y="6"/>
                  </a:cxn>
                  <a:cxn ang="0">
                    <a:pos x="20" y="6"/>
                  </a:cxn>
                  <a:cxn ang="0">
                    <a:pos x="18" y="8"/>
                  </a:cxn>
                  <a:cxn ang="0">
                    <a:pos x="18" y="10"/>
                  </a:cxn>
                  <a:cxn ang="0">
                    <a:pos x="18" y="14"/>
                  </a:cxn>
                  <a:cxn ang="0">
                    <a:pos x="20" y="20"/>
                  </a:cxn>
                  <a:cxn ang="0">
                    <a:pos x="18" y="26"/>
                  </a:cxn>
                  <a:cxn ang="0">
                    <a:pos x="18" y="26"/>
                  </a:cxn>
                  <a:cxn ang="0">
                    <a:pos x="16" y="28"/>
                  </a:cxn>
                  <a:cxn ang="0">
                    <a:pos x="12" y="26"/>
                  </a:cxn>
                  <a:cxn ang="0">
                    <a:pos x="8" y="20"/>
                  </a:cxn>
                  <a:cxn ang="0">
                    <a:pos x="8" y="20"/>
                  </a:cxn>
                  <a:cxn ang="0">
                    <a:pos x="6" y="18"/>
                  </a:cxn>
                  <a:cxn ang="0">
                    <a:pos x="6" y="18"/>
                  </a:cxn>
                  <a:cxn ang="0">
                    <a:pos x="6" y="20"/>
                  </a:cxn>
                  <a:cxn ang="0">
                    <a:pos x="4" y="18"/>
                  </a:cxn>
                  <a:cxn ang="0">
                    <a:pos x="4" y="18"/>
                  </a:cxn>
                  <a:cxn ang="0">
                    <a:pos x="4" y="16"/>
                  </a:cxn>
                  <a:cxn ang="0">
                    <a:pos x="2" y="14"/>
                  </a:cxn>
                  <a:cxn ang="0">
                    <a:pos x="0" y="12"/>
                  </a:cxn>
                  <a:cxn ang="0">
                    <a:pos x="0" y="12"/>
                  </a:cxn>
                </a:cxnLst>
                <a:rect l="0" t="0" r="r" b="b"/>
                <a:pathLst>
                  <a:path w="30" h="28">
                    <a:moveTo>
                      <a:pt x="0" y="12"/>
                    </a:moveTo>
                    <a:lnTo>
                      <a:pt x="0" y="12"/>
                    </a:lnTo>
                    <a:lnTo>
                      <a:pt x="4" y="10"/>
                    </a:lnTo>
                    <a:lnTo>
                      <a:pt x="6" y="8"/>
                    </a:lnTo>
                    <a:lnTo>
                      <a:pt x="10" y="6"/>
                    </a:lnTo>
                    <a:lnTo>
                      <a:pt x="18" y="2"/>
                    </a:lnTo>
                    <a:lnTo>
                      <a:pt x="18" y="2"/>
                    </a:lnTo>
                    <a:lnTo>
                      <a:pt x="24" y="0"/>
                    </a:lnTo>
                    <a:lnTo>
                      <a:pt x="28" y="0"/>
                    </a:lnTo>
                    <a:lnTo>
                      <a:pt x="28" y="0"/>
                    </a:lnTo>
                    <a:lnTo>
                      <a:pt x="28" y="4"/>
                    </a:lnTo>
                    <a:lnTo>
                      <a:pt x="30" y="10"/>
                    </a:lnTo>
                    <a:lnTo>
                      <a:pt x="30" y="10"/>
                    </a:lnTo>
                    <a:lnTo>
                      <a:pt x="30" y="12"/>
                    </a:lnTo>
                    <a:lnTo>
                      <a:pt x="30" y="14"/>
                    </a:lnTo>
                    <a:lnTo>
                      <a:pt x="28" y="16"/>
                    </a:lnTo>
                    <a:lnTo>
                      <a:pt x="28" y="16"/>
                    </a:lnTo>
                    <a:lnTo>
                      <a:pt x="26" y="16"/>
                    </a:lnTo>
                    <a:lnTo>
                      <a:pt x="26" y="16"/>
                    </a:lnTo>
                    <a:lnTo>
                      <a:pt x="24" y="12"/>
                    </a:lnTo>
                    <a:lnTo>
                      <a:pt x="24" y="6"/>
                    </a:lnTo>
                    <a:lnTo>
                      <a:pt x="22" y="6"/>
                    </a:lnTo>
                    <a:lnTo>
                      <a:pt x="20" y="6"/>
                    </a:lnTo>
                    <a:lnTo>
                      <a:pt x="20" y="6"/>
                    </a:lnTo>
                    <a:lnTo>
                      <a:pt x="18" y="8"/>
                    </a:lnTo>
                    <a:lnTo>
                      <a:pt x="18" y="10"/>
                    </a:lnTo>
                    <a:lnTo>
                      <a:pt x="18" y="14"/>
                    </a:lnTo>
                    <a:lnTo>
                      <a:pt x="20" y="20"/>
                    </a:lnTo>
                    <a:lnTo>
                      <a:pt x="18" y="26"/>
                    </a:lnTo>
                    <a:lnTo>
                      <a:pt x="18" y="26"/>
                    </a:lnTo>
                    <a:lnTo>
                      <a:pt x="16" y="28"/>
                    </a:lnTo>
                    <a:lnTo>
                      <a:pt x="12" y="26"/>
                    </a:lnTo>
                    <a:lnTo>
                      <a:pt x="8" y="20"/>
                    </a:lnTo>
                    <a:lnTo>
                      <a:pt x="8" y="20"/>
                    </a:lnTo>
                    <a:lnTo>
                      <a:pt x="6" y="18"/>
                    </a:lnTo>
                    <a:lnTo>
                      <a:pt x="6" y="18"/>
                    </a:lnTo>
                    <a:lnTo>
                      <a:pt x="6" y="20"/>
                    </a:lnTo>
                    <a:lnTo>
                      <a:pt x="4" y="18"/>
                    </a:lnTo>
                    <a:lnTo>
                      <a:pt x="4" y="18"/>
                    </a:lnTo>
                    <a:lnTo>
                      <a:pt x="4" y="16"/>
                    </a:lnTo>
                    <a:lnTo>
                      <a:pt x="2" y="14"/>
                    </a:lnTo>
                    <a:lnTo>
                      <a:pt x="0" y="12"/>
                    </a:lnTo>
                    <a:lnTo>
                      <a:pt x="0" y="12"/>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grpSp>
        <p:sp>
          <p:nvSpPr>
            <p:cNvPr id="6" name="Freeform 200">
              <a:extLst>
                <a:ext uri="{FF2B5EF4-FFF2-40B4-BE49-F238E27FC236}">
                  <a16:creationId xmlns:a16="http://schemas.microsoft.com/office/drawing/2014/main" id="{1C1FDEA1-870D-43B4-8D29-4416CF5F8B96}"/>
                </a:ext>
              </a:extLst>
            </p:cNvPr>
            <p:cNvSpPr>
              <a:spLocks/>
            </p:cNvSpPr>
            <p:nvPr/>
          </p:nvSpPr>
          <p:spPr bwMode="auto">
            <a:xfrm>
              <a:off x="3126131" y="2813009"/>
              <a:ext cx="354481" cy="282217"/>
            </a:xfrm>
            <a:custGeom>
              <a:avLst/>
              <a:gdLst/>
              <a:ahLst/>
              <a:cxnLst>
                <a:cxn ang="0">
                  <a:pos x="378" y="334"/>
                </a:cxn>
                <a:cxn ang="0">
                  <a:pos x="364" y="332"/>
                </a:cxn>
                <a:cxn ang="0">
                  <a:pos x="328" y="330"/>
                </a:cxn>
                <a:cxn ang="0">
                  <a:pos x="312" y="314"/>
                </a:cxn>
                <a:cxn ang="0">
                  <a:pos x="292" y="294"/>
                </a:cxn>
                <a:cxn ang="0">
                  <a:pos x="266" y="302"/>
                </a:cxn>
                <a:cxn ang="0">
                  <a:pos x="238" y="304"/>
                </a:cxn>
                <a:cxn ang="0">
                  <a:pos x="216" y="290"/>
                </a:cxn>
                <a:cxn ang="0">
                  <a:pos x="206" y="278"/>
                </a:cxn>
                <a:cxn ang="0">
                  <a:pos x="196" y="272"/>
                </a:cxn>
                <a:cxn ang="0">
                  <a:pos x="186" y="256"/>
                </a:cxn>
                <a:cxn ang="0">
                  <a:pos x="170" y="242"/>
                </a:cxn>
                <a:cxn ang="0">
                  <a:pos x="150" y="224"/>
                </a:cxn>
                <a:cxn ang="0">
                  <a:pos x="134" y="214"/>
                </a:cxn>
                <a:cxn ang="0">
                  <a:pos x="130" y="224"/>
                </a:cxn>
                <a:cxn ang="0">
                  <a:pos x="116" y="210"/>
                </a:cxn>
                <a:cxn ang="0">
                  <a:pos x="108" y="188"/>
                </a:cxn>
                <a:cxn ang="0">
                  <a:pos x="84" y="160"/>
                </a:cxn>
                <a:cxn ang="0">
                  <a:pos x="60" y="146"/>
                </a:cxn>
                <a:cxn ang="0">
                  <a:pos x="50" y="130"/>
                </a:cxn>
                <a:cxn ang="0">
                  <a:pos x="50" y="120"/>
                </a:cxn>
                <a:cxn ang="0">
                  <a:pos x="56" y="96"/>
                </a:cxn>
                <a:cxn ang="0">
                  <a:pos x="60" y="84"/>
                </a:cxn>
                <a:cxn ang="0">
                  <a:pos x="40" y="74"/>
                </a:cxn>
                <a:cxn ang="0">
                  <a:pos x="36" y="70"/>
                </a:cxn>
                <a:cxn ang="0">
                  <a:pos x="26" y="56"/>
                </a:cxn>
                <a:cxn ang="0">
                  <a:pos x="20" y="46"/>
                </a:cxn>
                <a:cxn ang="0">
                  <a:pos x="8" y="28"/>
                </a:cxn>
                <a:cxn ang="0">
                  <a:pos x="0" y="8"/>
                </a:cxn>
                <a:cxn ang="0">
                  <a:pos x="10" y="0"/>
                </a:cxn>
                <a:cxn ang="0">
                  <a:pos x="24" y="12"/>
                </a:cxn>
                <a:cxn ang="0">
                  <a:pos x="56" y="12"/>
                </a:cxn>
                <a:cxn ang="0">
                  <a:pos x="76" y="10"/>
                </a:cxn>
                <a:cxn ang="0">
                  <a:pos x="76" y="24"/>
                </a:cxn>
                <a:cxn ang="0">
                  <a:pos x="98" y="36"/>
                </a:cxn>
                <a:cxn ang="0">
                  <a:pos x="118" y="52"/>
                </a:cxn>
                <a:cxn ang="0">
                  <a:pos x="158" y="70"/>
                </a:cxn>
                <a:cxn ang="0">
                  <a:pos x="186" y="66"/>
                </a:cxn>
                <a:cxn ang="0">
                  <a:pos x="200" y="62"/>
                </a:cxn>
                <a:cxn ang="0">
                  <a:pos x="206" y="62"/>
                </a:cxn>
                <a:cxn ang="0">
                  <a:pos x="212" y="48"/>
                </a:cxn>
                <a:cxn ang="0">
                  <a:pos x="222" y="30"/>
                </a:cxn>
                <a:cxn ang="0">
                  <a:pos x="246" y="26"/>
                </a:cxn>
                <a:cxn ang="0">
                  <a:pos x="266" y="36"/>
                </a:cxn>
                <a:cxn ang="0">
                  <a:pos x="316" y="56"/>
                </a:cxn>
                <a:cxn ang="0">
                  <a:pos x="340" y="66"/>
                </a:cxn>
                <a:cxn ang="0">
                  <a:pos x="350" y="84"/>
                </a:cxn>
                <a:cxn ang="0">
                  <a:pos x="350" y="100"/>
                </a:cxn>
                <a:cxn ang="0">
                  <a:pos x="344" y="122"/>
                </a:cxn>
                <a:cxn ang="0">
                  <a:pos x="350" y="144"/>
                </a:cxn>
                <a:cxn ang="0">
                  <a:pos x="356" y="176"/>
                </a:cxn>
                <a:cxn ang="0">
                  <a:pos x="380" y="182"/>
                </a:cxn>
                <a:cxn ang="0">
                  <a:pos x="388" y="236"/>
                </a:cxn>
                <a:cxn ang="0">
                  <a:pos x="412" y="254"/>
                </a:cxn>
                <a:cxn ang="0">
                  <a:pos x="428" y="280"/>
                </a:cxn>
                <a:cxn ang="0">
                  <a:pos x="430" y="292"/>
                </a:cxn>
                <a:cxn ang="0">
                  <a:pos x="420" y="296"/>
                </a:cxn>
                <a:cxn ang="0">
                  <a:pos x="414" y="306"/>
                </a:cxn>
                <a:cxn ang="0">
                  <a:pos x="408" y="326"/>
                </a:cxn>
              </a:cxnLst>
              <a:rect l="0" t="0" r="r" b="b"/>
              <a:pathLst>
                <a:path w="430" h="338">
                  <a:moveTo>
                    <a:pt x="402" y="338"/>
                  </a:moveTo>
                  <a:lnTo>
                    <a:pt x="402" y="338"/>
                  </a:lnTo>
                  <a:lnTo>
                    <a:pt x="392" y="338"/>
                  </a:lnTo>
                  <a:lnTo>
                    <a:pt x="386" y="336"/>
                  </a:lnTo>
                  <a:lnTo>
                    <a:pt x="380" y="334"/>
                  </a:lnTo>
                  <a:lnTo>
                    <a:pt x="378" y="334"/>
                  </a:lnTo>
                  <a:lnTo>
                    <a:pt x="376" y="334"/>
                  </a:lnTo>
                  <a:lnTo>
                    <a:pt x="376" y="334"/>
                  </a:lnTo>
                  <a:lnTo>
                    <a:pt x="376" y="336"/>
                  </a:lnTo>
                  <a:lnTo>
                    <a:pt x="374" y="336"/>
                  </a:lnTo>
                  <a:lnTo>
                    <a:pt x="370" y="334"/>
                  </a:lnTo>
                  <a:lnTo>
                    <a:pt x="364" y="332"/>
                  </a:lnTo>
                  <a:lnTo>
                    <a:pt x="352" y="332"/>
                  </a:lnTo>
                  <a:lnTo>
                    <a:pt x="352" y="332"/>
                  </a:lnTo>
                  <a:lnTo>
                    <a:pt x="344" y="334"/>
                  </a:lnTo>
                  <a:lnTo>
                    <a:pt x="338" y="332"/>
                  </a:lnTo>
                  <a:lnTo>
                    <a:pt x="332" y="330"/>
                  </a:lnTo>
                  <a:lnTo>
                    <a:pt x="328" y="330"/>
                  </a:lnTo>
                  <a:lnTo>
                    <a:pt x="328" y="330"/>
                  </a:lnTo>
                  <a:lnTo>
                    <a:pt x="322" y="328"/>
                  </a:lnTo>
                  <a:lnTo>
                    <a:pt x="320" y="324"/>
                  </a:lnTo>
                  <a:lnTo>
                    <a:pt x="316" y="320"/>
                  </a:lnTo>
                  <a:lnTo>
                    <a:pt x="312" y="314"/>
                  </a:lnTo>
                  <a:lnTo>
                    <a:pt x="312" y="314"/>
                  </a:lnTo>
                  <a:lnTo>
                    <a:pt x="310" y="308"/>
                  </a:lnTo>
                  <a:lnTo>
                    <a:pt x="308" y="302"/>
                  </a:lnTo>
                  <a:lnTo>
                    <a:pt x="306" y="298"/>
                  </a:lnTo>
                  <a:lnTo>
                    <a:pt x="298" y="294"/>
                  </a:lnTo>
                  <a:lnTo>
                    <a:pt x="298" y="294"/>
                  </a:lnTo>
                  <a:lnTo>
                    <a:pt x="292" y="294"/>
                  </a:lnTo>
                  <a:lnTo>
                    <a:pt x="288" y="294"/>
                  </a:lnTo>
                  <a:lnTo>
                    <a:pt x="282" y="296"/>
                  </a:lnTo>
                  <a:lnTo>
                    <a:pt x="276" y="300"/>
                  </a:lnTo>
                  <a:lnTo>
                    <a:pt x="272" y="302"/>
                  </a:lnTo>
                  <a:lnTo>
                    <a:pt x="272" y="302"/>
                  </a:lnTo>
                  <a:lnTo>
                    <a:pt x="266" y="302"/>
                  </a:lnTo>
                  <a:lnTo>
                    <a:pt x="260" y="304"/>
                  </a:lnTo>
                  <a:lnTo>
                    <a:pt x="254" y="306"/>
                  </a:lnTo>
                  <a:lnTo>
                    <a:pt x="248" y="304"/>
                  </a:lnTo>
                  <a:lnTo>
                    <a:pt x="248" y="304"/>
                  </a:lnTo>
                  <a:lnTo>
                    <a:pt x="242" y="302"/>
                  </a:lnTo>
                  <a:lnTo>
                    <a:pt x="238" y="304"/>
                  </a:lnTo>
                  <a:lnTo>
                    <a:pt x="232" y="302"/>
                  </a:lnTo>
                  <a:lnTo>
                    <a:pt x="228" y="298"/>
                  </a:lnTo>
                  <a:lnTo>
                    <a:pt x="228" y="298"/>
                  </a:lnTo>
                  <a:lnTo>
                    <a:pt x="222" y="292"/>
                  </a:lnTo>
                  <a:lnTo>
                    <a:pt x="220" y="290"/>
                  </a:lnTo>
                  <a:lnTo>
                    <a:pt x="216" y="290"/>
                  </a:lnTo>
                  <a:lnTo>
                    <a:pt x="214" y="284"/>
                  </a:lnTo>
                  <a:lnTo>
                    <a:pt x="214" y="284"/>
                  </a:lnTo>
                  <a:lnTo>
                    <a:pt x="212" y="282"/>
                  </a:lnTo>
                  <a:lnTo>
                    <a:pt x="210" y="282"/>
                  </a:lnTo>
                  <a:lnTo>
                    <a:pt x="208" y="282"/>
                  </a:lnTo>
                  <a:lnTo>
                    <a:pt x="206" y="278"/>
                  </a:lnTo>
                  <a:lnTo>
                    <a:pt x="206" y="278"/>
                  </a:lnTo>
                  <a:lnTo>
                    <a:pt x="204" y="276"/>
                  </a:lnTo>
                  <a:lnTo>
                    <a:pt x="202" y="276"/>
                  </a:lnTo>
                  <a:lnTo>
                    <a:pt x="200" y="274"/>
                  </a:lnTo>
                  <a:lnTo>
                    <a:pt x="196" y="272"/>
                  </a:lnTo>
                  <a:lnTo>
                    <a:pt x="196" y="272"/>
                  </a:lnTo>
                  <a:lnTo>
                    <a:pt x="192" y="270"/>
                  </a:lnTo>
                  <a:lnTo>
                    <a:pt x="190" y="270"/>
                  </a:lnTo>
                  <a:lnTo>
                    <a:pt x="188" y="268"/>
                  </a:lnTo>
                  <a:lnTo>
                    <a:pt x="188" y="264"/>
                  </a:lnTo>
                  <a:lnTo>
                    <a:pt x="188" y="264"/>
                  </a:lnTo>
                  <a:lnTo>
                    <a:pt x="186" y="256"/>
                  </a:lnTo>
                  <a:lnTo>
                    <a:pt x="180" y="252"/>
                  </a:lnTo>
                  <a:lnTo>
                    <a:pt x="178" y="248"/>
                  </a:lnTo>
                  <a:lnTo>
                    <a:pt x="176" y="244"/>
                  </a:lnTo>
                  <a:lnTo>
                    <a:pt x="176" y="244"/>
                  </a:lnTo>
                  <a:lnTo>
                    <a:pt x="174" y="242"/>
                  </a:lnTo>
                  <a:lnTo>
                    <a:pt x="170" y="242"/>
                  </a:lnTo>
                  <a:lnTo>
                    <a:pt x="166" y="240"/>
                  </a:lnTo>
                  <a:lnTo>
                    <a:pt x="160" y="232"/>
                  </a:lnTo>
                  <a:lnTo>
                    <a:pt x="160" y="232"/>
                  </a:lnTo>
                  <a:lnTo>
                    <a:pt x="154" y="224"/>
                  </a:lnTo>
                  <a:lnTo>
                    <a:pt x="152" y="222"/>
                  </a:lnTo>
                  <a:lnTo>
                    <a:pt x="150" y="224"/>
                  </a:lnTo>
                  <a:lnTo>
                    <a:pt x="146" y="224"/>
                  </a:lnTo>
                  <a:lnTo>
                    <a:pt x="144" y="224"/>
                  </a:lnTo>
                  <a:lnTo>
                    <a:pt x="142" y="224"/>
                  </a:lnTo>
                  <a:lnTo>
                    <a:pt x="142" y="224"/>
                  </a:lnTo>
                  <a:lnTo>
                    <a:pt x="136" y="218"/>
                  </a:lnTo>
                  <a:lnTo>
                    <a:pt x="134" y="214"/>
                  </a:lnTo>
                  <a:lnTo>
                    <a:pt x="134" y="214"/>
                  </a:lnTo>
                  <a:lnTo>
                    <a:pt x="134" y="218"/>
                  </a:lnTo>
                  <a:lnTo>
                    <a:pt x="134" y="220"/>
                  </a:lnTo>
                  <a:lnTo>
                    <a:pt x="132" y="220"/>
                  </a:lnTo>
                  <a:lnTo>
                    <a:pt x="130" y="224"/>
                  </a:lnTo>
                  <a:lnTo>
                    <a:pt x="130" y="224"/>
                  </a:lnTo>
                  <a:lnTo>
                    <a:pt x="126" y="218"/>
                  </a:lnTo>
                  <a:lnTo>
                    <a:pt x="124" y="214"/>
                  </a:lnTo>
                  <a:lnTo>
                    <a:pt x="124" y="212"/>
                  </a:lnTo>
                  <a:lnTo>
                    <a:pt x="120" y="210"/>
                  </a:lnTo>
                  <a:lnTo>
                    <a:pt x="120" y="210"/>
                  </a:lnTo>
                  <a:lnTo>
                    <a:pt x="116" y="210"/>
                  </a:lnTo>
                  <a:lnTo>
                    <a:pt x="114" y="206"/>
                  </a:lnTo>
                  <a:lnTo>
                    <a:pt x="112" y="202"/>
                  </a:lnTo>
                  <a:lnTo>
                    <a:pt x="110" y="198"/>
                  </a:lnTo>
                  <a:lnTo>
                    <a:pt x="110" y="198"/>
                  </a:lnTo>
                  <a:lnTo>
                    <a:pt x="110" y="194"/>
                  </a:lnTo>
                  <a:lnTo>
                    <a:pt x="108" y="188"/>
                  </a:lnTo>
                  <a:lnTo>
                    <a:pt x="100" y="172"/>
                  </a:lnTo>
                  <a:lnTo>
                    <a:pt x="100" y="172"/>
                  </a:lnTo>
                  <a:lnTo>
                    <a:pt x="94" y="168"/>
                  </a:lnTo>
                  <a:lnTo>
                    <a:pt x="92" y="166"/>
                  </a:lnTo>
                  <a:lnTo>
                    <a:pt x="90" y="164"/>
                  </a:lnTo>
                  <a:lnTo>
                    <a:pt x="84" y="160"/>
                  </a:lnTo>
                  <a:lnTo>
                    <a:pt x="84" y="160"/>
                  </a:lnTo>
                  <a:lnTo>
                    <a:pt x="76" y="154"/>
                  </a:lnTo>
                  <a:lnTo>
                    <a:pt x="68" y="152"/>
                  </a:lnTo>
                  <a:lnTo>
                    <a:pt x="62" y="150"/>
                  </a:lnTo>
                  <a:lnTo>
                    <a:pt x="60" y="148"/>
                  </a:lnTo>
                  <a:lnTo>
                    <a:pt x="60" y="146"/>
                  </a:lnTo>
                  <a:lnTo>
                    <a:pt x="60" y="146"/>
                  </a:lnTo>
                  <a:lnTo>
                    <a:pt x="60" y="142"/>
                  </a:lnTo>
                  <a:lnTo>
                    <a:pt x="60" y="138"/>
                  </a:lnTo>
                  <a:lnTo>
                    <a:pt x="54" y="134"/>
                  </a:lnTo>
                  <a:lnTo>
                    <a:pt x="50" y="132"/>
                  </a:lnTo>
                  <a:lnTo>
                    <a:pt x="50" y="130"/>
                  </a:lnTo>
                  <a:lnTo>
                    <a:pt x="52" y="128"/>
                  </a:lnTo>
                  <a:lnTo>
                    <a:pt x="52" y="128"/>
                  </a:lnTo>
                  <a:lnTo>
                    <a:pt x="54" y="126"/>
                  </a:lnTo>
                  <a:lnTo>
                    <a:pt x="52" y="126"/>
                  </a:lnTo>
                  <a:lnTo>
                    <a:pt x="50" y="124"/>
                  </a:lnTo>
                  <a:lnTo>
                    <a:pt x="50" y="120"/>
                  </a:lnTo>
                  <a:lnTo>
                    <a:pt x="50" y="120"/>
                  </a:lnTo>
                  <a:lnTo>
                    <a:pt x="56" y="108"/>
                  </a:lnTo>
                  <a:lnTo>
                    <a:pt x="58" y="102"/>
                  </a:lnTo>
                  <a:lnTo>
                    <a:pt x="56" y="100"/>
                  </a:lnTo>
                  <a:lnTo>
                    <a:pt x="56" y="100"/>
                  </a:lnTo>
                  <a:lnTo>
                    <a:pt x="56" y="96"/>
                  </a:lnTo>
                  <a:lnTo>
                    <a:pt x="58" y="94"/>
                  </a:lnTo>
                  <a:lnTo>
                    <a:pt x="58" y="92"/>
                  </a:lnTo>
                  <a:lnTo>
                    <a:pt x="60" y="88"/>
                  </a:lnTo>
                  <a:lnTo>
                    <a:pt x="60" y="88"/>
                  </a:lnTo>
                  <a:lnTo>
                    <a:pt x="60" y="84"/>
                  </a:lnTo>
                  <a:lnTo>
                    <a:pt x="60" y="84"/>
                  </a:lnTo>
                  <a:lnTo>
                    <a:pt x="52" y="86"/>
                  </a:lnTo>
                  <a:lnTo>
                    <a:pt x="52" y="86"/>
                  </a:lnTo>
                  <a:lnTo>
                    <a:pt x="46" y="84"/>
                  </a:lnTo>
                  <a:lnTo>
                    <a:pt x="44" y="80"/>
                  </a:lnTo>
                  <a:lnTo>
                    <a:pt x="42" y="78"/>
                  </a:lnTo>
                  <a:lnTo>
                    <a:pt x="40" y="74"/>
                  </a:lnTo>
                  <a:lnTo>
                    <a:pt x="40" y="74"/>
                  </a:lnTo>
                  <a:lnTo>
                    <a:pt x="38" y="74"/>
                  </a:lnTo>
                  <a:lnTo>
                    <a:pt x="40" y="72"/>
                  </a:lnTo>
                  <a:lnTo>
                    <a:pt x="40" y="72"/>
                  </a:lnTo>
                  <a:lnTo>
                    <a:pt x="36" y="70"/>
                  </a:lnTo>
                  <a:lnTo>
                    <a:pt x="36" y="70"/>
                  </a:lnTo>
                  <a:lnTo>
                    <a:pt x="34" y="66"/>
                  </a:lnTo>
                  <a:lnTo>
                    <a:pt x="32" y="62"/>
                  </a:lnTo>
                  <a:lnTo>
                    <a:pt x="28" y="60"/>
                  </a:lnTo>
                  <a:lnTo>
                    <a:pt x="28" y="60"/>
                  </a:lnTo>
                  <a:lnTo>
                    <a:pt x="28" y="58"/>
                  </a:lnTo>
                  <a:lnTo>
                    <a:pt x="26" y="56"/>
                  </a:lnTo>
                  <a:lnTo>
                    <a:pt x="26" y="56"/>
                  </a:lnTo>
                  <a:lnTo>
                    <a:pt x="24" y="54"/>
                  </a:lnTo>
                  <a:lnTo>
                    <a:pt x="22" y="50"/>
                  </a:lnTo>
                  <a:lnTo>
                    <a:pt x="22" y="46"/>
                  </a:lnTo>
                  <a:lnTo>
                    <a:pt x="20" y="46"/>
                  </a:lnTo>
                  <a:lnTo>
                    <a:pt x="20" y="46"/>
                  </a:lnTo>
                  <a:lnTo>
                    <a:pt x="16" y="46"/>
                  </a:lnTo>
                  <a:lnTo>
                    <a:pt x="12" y="42"/>
                  </a:lnTo>
                  <a:lnTo>
                    <a:pt x="8" y="36"/>
                  </a:lnTo>
                  <a:lnTo>
                    <a:pt x="8" y="32"/>
                  </a:lnTo>
                  <a:lnTo>
                    <a:pt x="8" y="32"/>
                  </a:lnTo>
                  <a:lnTo>
                    <a:pt x="8" y="28"/>
                  </a:lnTo>
                  <a:lnTo>
                    <a:pt x="6" y="26"/>
                  </a:lnTo>
                  <a:lnTo>
                    <a:pt x="4" y="24"/>
                  </a:lnTo>
                  <a:lnTo>
                    <a:pt x="2" y="20"/>
                  </a:lnTo>
                  <a:lnTo>
                    <a:pt x="2" y="20"/>
                  </a:lnTo>
                  <a:lnTo>
                    <a:pt x="0" y="10"/>
                  </a:lnTo>
                  <a:lnTo>
                    <a:pt x="0" y="8"/>
                  </a:lnTo>
                  <a:lnTo>
                    <a:pt x="4" y="8"/>
                  </a:lnTo>
                  <a:lnTo>
                    <a:pt x="4" y="8"/>
                  </a:lnTo>
                  <a:lnTo>
                    <a:pt x="8" y="8"/>
                  </a:lnTo>
                  <a:lnTo>
                    <a:pt x="8" y="6"/>
                  </a:lnTo>
                  <a:lnTo>
                    <a:pt x="8" y="4"/>
                  </a:lnTo>
                  <a:lnTo>
                    <a:pt x="10" y="0"/>
                  </a:lnTo>
                  <a:lnTo>
                    <a:pt x="10" y="0"/>
                  </a:lnTo>
                  <a:lnTo>
                    <a:pt x="16" y="4"/>
                  </a:lnTo>
                  <a:lnTo>
                    <a:pt x="20" y="6"/>
                  </a:lnTo>
                  <a:lnTo>
                    <a:pt x="22" y="8"/>
                  </a:lnTo>
                  <a:lnTo>
                    <a:pt x="22" y="8"/>
                  </a:lnTo>
                  <a:lnTo>
                    <a:pt x="24" y="12"/>
                  </a:lnTo>
                  <a:lnTo>
                    <a:pt x="26" y="16"/>
                  </a:lnTo>
                  <a:lnTo>
                    <a:pt x="34" y="18"/>
                  </a:lnTo>
                  <a:lnTo>
                    <a:pt x="42" y="18"/>
                  </a:lnTo>
                  <a:lnTo>
                    <a:pt x="46" y="18"/>
                  </a:lnTo>
                  <a:lnTo>
                    <a:pt x="46" y="18"/>
                  </a:lnTo>
                  <a:lnTo>
                    <a:pt x="56" y="12"/>
                  </a:lnTo>
                  <a:lnTo>
                    <a:pt x="56" y="12"/>
                  </a:lnTo>
                  <a:lnTo>
                    <a:pt x="66" y="4"/>
                  </a:lnTo>
                  <a:lnTo>
                    <a:pt x="68" y="4"/>
                  </a:lnTo>
                  <a:lnTo>
                    <a:pt x="70" y="6"/>
                  </a:lnTo>
                  <a:lnTo>
                    <a:pt x="70" y="6"/>
                  </a:lnTo>
                  <a:lnTo>
                    <a:pt x="76" y="10"/>
                  </a:lnTo>
                  <a:lnTo>
                    <a:pt x="76" y="12"/>
                  </a:lnTo>
                  <a:lnTo>
                    <a:pt x="74" y="14"/>
                  </a:lnTo>
                  <a:lnTo>
                    <a:pt x="74" y="14"/>
                  </a:lnTo>
                  <a:lnTo>
                    <a:pt x="78" y="16"/>
                  </a:lnTo>
                  <a:lnTo>
                    <a:pt x="78" y="20"/>
                  </a:lnTo>
                  <a:lnTo>
                    <a:pt x="76" y="24"/>
                  </a:lnTo>
                  <a:lnTo>
                    <a:pt x="72" y="26"/>
                  </a:lnTo>
                  <a:lnTo>
                    <a:pt x="72" y="26"/>
                  </a:lnTo>
                  <a:lnTo>
                    <a:pt x="82" y="32"/>
                  </a:lnTo>
                  <a:lnTo>
                    <a:pt x="88" y="36"/>
                  </a:lnTo>
                  <a:lnTo>
                    <a:pt x="92" y="38"/>
                  </a:lnTo>
                  <a:lnTo>
                    <a:pt x="98" y="36"/>
                  </a:lnTo>
                  <a:lnTo>
                    <a:pt x="98" y="36"/>
                  </a:lnTo>
                  <a:lnTo>
                    <a:pt x="100" y="44"/>
                  </a:lnTo>
                  <a:lnTo>
                    <a:pt x="104" y="50"/>
                  </a:lnTo>
                  <a:lnTo>
                    <a:pt x="108" y="52"/>
                  </a:lnTo>
                  <a:lnTo>
                    <a:pt x="118" y="52"/>
                  </a:lnTo>
                  <a:lnTo>
                    <a:pt x="118" y="52"/>
                  </a:lnTo>
                  <a:lnTo>
                    <a:pt x="124" y="52"/>
                  </a:lnTo>
                  <a:lnTo>
                    <a:pt x="128" y="54"/>
                  </a:lnTo>
                  <a:lnTo>
                    <a:pt x="134" y="60"/>
                  </a:lnTo>
                  <a:lnTo>
                    <a:pt x="142" y="66"/>
                  </a:lnTo>
                  <a:lnTo>
                    <a:pt x="142" y="66"/>
                  </a:lnTo>
                  <a:lnTo>
                    <a:pt x="158" y="70"/>
                  </a:lnTo>
                  <a:lnTo>
                    <a:pt x="166" y="68"/>
                  </a:lnTo>
                  <a:lnTo>
                    <a:pt x="170" y="66"/>
                  </a:lnTo>
                  <a:lnTo>
                    <a:pt x="176" y="66"/>
                  </a:lnTo>
                  <a:lnTo>
                    <a:pt x="176" y="66"/>
                  </a:lnTo>
                  <a:lnTo>
                    <a:pt x="182" y="66"/>
                  </a:lnTo>
                  <a:lnTo>
                    <a:pt x="186" y="66"/>
                  </a:lnTo>
                  <a:lnTo>
                    <a:pt x="190" y="62"/>
                  </a:lnTo>
                  <a:lnTo>
                    <a:pt x="194" y="62"/>
                  </a:lnTo>
                  <a:lnTo>
                    <a:pt x="194" y="62"/>
                  </a:lnTo>
                  <a:lnTo>
                    <a:pt x="200" y="62"/>
                  </a:lnTo>
                  <a:lnTo>
                    <a:pt x="202" y="62"/>
                  </a:lnTo>
                  <a:lnTo>
                    <a:pt x="200" y="62"/>
                  </a:lnTo>
                  <a:lnTo>
                    <a:pt x="200" y="62"/>
                  </a:lnTo>
                  <a:lnTo>
                    <a:pt x="194" y="66"/>
                  </a:lnTo>
                  <a:lnTo>
                    <a:pt x="194" y="66"/>
                  </a:lnTo>
                  <a:lnTo>
                    <a:pt x="200" y="66"/>
                  </a:lnTo>
                  <a:lnTo>
                    <a:pt x="200" y="66"/>
                  </a:lnTo>
                  <a:lnTo>
                    <a:pt x="206" y="62"/>
                  </a:lnTo>
                  <a:lnTo>
                    <a:pt x="206" y="58"/>
                  </a:lnTo>
                  <a:lnTo>
                    <a:pt x="202" y="46"/>
                  </a:lnTo>
                  <a:lnTo>
                    <a:pt x="202" y="46"/>
                  </a:lnTo>
                  <a:lnTo>
                    <a:pt x="202" y="50"/>
                  </a:lnTo>
                  <a:lnTo>
                    <a:pt x="206" y="50"/>
                  </a:lnTo>
                  <a:lnTo>
                    <a:pt x="212" y="48"/>
                  </a:lnTo>
                  <a:lnTo>
                    <a:pt x="212" y="48"/>
                  </a:lnTo>
                  <a:lnTo>
                    <a:pt x="214" y="44"/>
                  </a:lnTo>
                  <a:lnTo>
                    <a:pt x="216" y="40"/>
                  </a:lnTo>
                  <a:lnTo>
                    <a:pt x="216" y="34"/>
                  </a:lnTo>
                  <a:lnTo>
                    <a:pt x="222" y="30"/>
                  </a:lnTo>
                  <a:lnTo>
                    <a:pt x="222" y="30"/>
                  </a:lnTo>
                  <a:lnTo>
                    <a:pt x="228" y="28"/>
                  </a:lnTo>
                  <a:lnTo>
                    <a:pt x="234" y="28"/>
                  </a:lnTo>
                  <a:lnTo>
                    <a:pt x="238" y="28"/>
                  </a:lnTo>
                  <a:lnTo>
                    <a:pt x="242" y="28"/>
                  </a:lnTo>
                  <a:lnTo>
                    <a:pt x="242" y="28"/>
                  </a:lnTo>
                  <a:lnTo>
                    <a:pt x="246" y="26"/>
                  </a:lnTo>
                  <a:lnTo>
                    <a:pt x="252" y="26"/>
                  </a:lnTo>
                  <a:lnTo>
                    <a:pt x="256" y="28"/>
                  </a:lnTo>
                  <a:lnTo>
                    <a:pt x="260" y="32"/>
                  </a:lnTo>
                  <a:lnTo>
                    <a:pt x="260" y="32"/>
                  </a:lnTo>
                  <a:lnTo>
                    <a:pt x="262" y="34"/>
                  </a:lnTo>
                  <a:lnTo>
                    <a:pt x="266" y="36"/>
                  </a:lnTo>
                  <a:lnTo>
                    <a:pt x="280" y="40"/>
                  </a:lnTo>
                  <a:lnTo>
                    <a:pt x="296" y="44"/>
                  </a:lnTo>
                  <a:lnTo>
                    <a:pt x="302" y="46"/>
                  </a:lnTo>
                  <a:lnTo>
                    <a:pt x="308" y="50"/>
                  </a:lnTo>
                  <a:lnTo>
                    <a:pt x="308" y="50"/>
                  </a:lnTo>
                  <a:lnTo>
                    <a:pt x="316" y="56"/>
                  </a:lnTo>
                  <a:lnTo>
                    <a:pt x="320" y="56"/>
                  </a:lnTo>
                  <a:lnTo>
                    <a:pt x="326" y="56"/>
                  </a:lnTo>
                  <a:lnTo>
                    <a:pt x="332" y="58"/>
                  </a:lnTo>
                  <a:lnTo>
                    <a:pt x="332" y="58"/>
                  </a:lnTo>
                  <a:lnTo>
                    <a:pt x="338" y="62"/>
                  </a:lnTo>
                  <a:lnTo>
                    <a:pt x="340" y="66"/>
                  </a:lnTo>
                  <a:lnTo>
                    <a:pt x="340" y="68"/>
                  </a:lnTo>
                  <a:lnTo>
                    <a:pt x="342" y="72"/>
                  </a:lnTo>
                  <a:lnTo>
                    <a:pt x="342" y="72"/>
                  </a:lnTo>
                  <a:lnTo>
                    <a:pt x="346" y="76"/>
                  </a:lnTo>
                  <a:lnTo>
                    <a:pt x="350" y="84"/>
                  </a:lnTo>
                  <a:lnTo>
                    <a:pt x="350" y="84"/>
                  </a:lnTo>
                  <a:lnTo>
                    <a:pt x="350" y="88"/>
                  </a:lnTo>
                  <a:lnTo>
                    <a:pt x="350" y="88"/>
                  </a:lnTo>
                  <a:lnTo>
                    <a:pt x="352" y="92"/>
                  </a:lnTo>
                  <a:lnTo>
                    <a:pt x="350" y="96"/>
                  </a:lnTo>
                  <a:lnTo>
                    <a:pt x="350" y="96"/>
                  </a:lnTo>
                  <a:lnTo>
                    <a:pt x="350" y="100"/>
                  </a:lnTo>
                  <a:lnTo>
                    <a:pt x="352" y="104"/>
                  </a:lnTo>
                  <a:lnTo>
                    <a:pt x="354" y="106"/>
                  </a:lnTo>
                  <a:lnTo>
                    <a:pt x="352" y="112"/>
                  </a:lnTo>
                  <a:lnTo>
                    <a:pt x="352" y="112"/>
                  </a:lnTo>
                  <a:lnTo>
                    <a:pt x="348" y="118"/>
                  </a:lnTo>
                  <a:lnTo>
                    <a:pt x="344" y="122"/>
                  </a:lnTo>
                  <a:lnTo>
                    <a:pt x="344" y="124"/>
                  </a:lnTo>
                  <a:lnTo>
                    <a:pt x="346" y="128"/>
                  </a:lnTo>
                  <a:lnTo>
                    <a:pt x="346" y="128"/>
                  </a:lnTo>
                  <a:lnTo>
                    <a:pt x="350" y="134"/>
                  </a:lnTo>
                  <a:lnTo>
                    <a:pt x="350" y="140"/>
                  </a:lnTo>
                  <a:lnTo>
                    <a:pt x="350" y="144"/>
                  </a:lnTo>
                  <a:lnTo>
                    <a:pt x="354" y="152"/>
                  </a:lnTo>
                  <a:lnTo>
                    <a:pt x="354" y="152"/>
                  </a:lnTo>
                  <a:lnTo>
                    <a:pt x="356" y="156"/>
                  </a:lnTo>
                  <a:lnTo>
                    <a:pt x="356" y="162"/>
                  </a:lnTo>
                  <a:lnTo>
                    <a:pt x="356" y="172"/>
                  </a:lnTo>
                  <a:lnTo>
                    <a:pt x="356" y="176"/>
                  </a:lnTo>
                  <a:lnTo>
                    <a:pt x="358" y="178"/>
                  </a:lnTo>
                  <a:lnTo>
                    <a:pt x="360" y="180"/>
                  </a:lnTo>
                  <a:lnTo>
                    <a:pt x="368" y="180"/>
                  </a:lnTo>
                  <a:lnTo>
                    <a:pt x="368" y="180"/>
                  </a:lnTo>
                  <a:lnTo>
                    <a:pt x="376" y="180"/>
                  </a:lnTo>
                  <a:lnTo>
                    <a:pt x="380" y="182"/>
                  </a:lnTo>
                  <a:lnTo>
                    <a:pt x="382" y="184"/>
                  </a:lnTo>
                  <a:lnTo>
                    <a:pt x="384" y="190"/>
                  </a:lnTo>
                  <a:lnTo>
                    <a:pt x="380" y="202"/>
                  </a:lnTo>
                  <a:lnTo>
                    <a:pt x="374" y="216"/>
                  </a:lnTo>
                  <a:lnTo>
                    <a:pt x="374" y="216"/>
                  </a:lnTo>
                  <a:lnTo>
                    <a:pt x="388" y="236"/>
                  </a:lnTo>
                  <a:lnTo>
                    <a:pt x="394" y="248"/>
                  </a:lnTo>
                  <a:lnTo>
                    <a:pt x="396" y="252"/>
                  </a:lnTo>
                  <a:lnTo>
                    <a:pt x="404" y="254"/>
                  </a:lnTo>
                  <a:lnTo>
                    <a:pt x="404" y="254"/>
                  </a:lnTo>
                  <a:lnTo>
                    <a:pt x="410" y="254"/>
                  </a:lnTo>
                  <a:lnTo>
                    <a:pt x="412" y="254"/>
                  </a:lnTo>
                  <a:lnTo>
                    <a:pt x="418" y="266"/>
                  </a:lnTo>
                  <a:lnTo>
                    <a:pt x="418" y="266"/>
                  </a:lnTo>
                  <a:lnTo>
                    <a:pt x="422" y="280"/>
                  </a:lnTo>
                  <a:lnTo>
                    <a:pt x="424" y="280"/>
                  </a:lnTo>
                  <a:lnTo>
                    <a:pt x="428" y="280"/>
                  </a:lnTo>
                  <a:lnTo>
                    <a:pt x="428" y="280"/>
                  </a:lnTo>
                  <a:lnTo>
                    <a:pt x="430" y="280"/>
                  </a:lnTo>
                  <a:lnTo>
                    <a:pt x="430" y="284"/>
                  </a:lnTo>
                  <a:lnTo>
                    <a:pt x="430" y="288"/>
                  </a:lnTo>
                  <a:lnTo>
                    <a:pt x="430" y="290"/>
                  </a:lnTo>
                  <a:lnTo>
                    <a:pt x="430" y="290"/>
                  </a:lnTo>
                  <a:lnTo>
                    <a:pt x="430" y="292"/>
                  </a:lnTo>
                  <a:lnTo>
                    <a:pt x="428" y="294"/>
                  </a:lnTo>
                  <a:lnTo>
                    <a:pt x="426" y="296"/>
                  </a:lnTo>
                  <a:lnTo>
                    <a:pt x="424" y="296"/>
                  </a:lnTo>
                  <a:lnTo>
                    <a:pt x="424" y="296"/>
                  </a:lnTo>
                  <a:lnTo>
                    <a:pt x="424" y="298"/>
                  </a:lnTo>
                  <a:lnTo>
                    <a:pt x="420" y="296"/>
                  </a:lnTo>
                  <a:lnTo>
                    <a:pt x="416" y="296"/>
                  </a:lnTo>
                  <a:lnTo>
                    <a:pt x="416" y="298"/>
                  </a:lnTo>
                  <a:lnTo>
                    <a:pt x="416" y="302"/>
                  </a:lnTo>
                  <a:lnTo>
                    <a:pt x="416" y="302"/>
                  </a:lnTo>
                  <a:lnTo>
                    <a:pt x="416" y="304"/>
                  </a:lnTo>
                  <a:lnTo>
                    <a:pt x="414" y="306"/>
                  </a:lnTo>
                  <a:lnTo>
                    <a:pt x="410" y="310"/>
                  </a:lnTo>
                  <a:lnTo>
                    <a:pt x="406" y="316"/>
                  </a:lnTo>
                  <a:lnTo>
                    <a:pt x="406" y="318"/>
                  </a:lnTo>
                  <a:lnTo>
                    <a:pt x="406" y="320"/>
                  </a:lnTo>
                  <a:lnTo>
                    <a:pt x="406" y="320"/>
                  </a:lnTo>
                  <a:lnTo>
                    <a:pt x="408" y="326"/>
                  </a:lnTo>
                  <a:lnTo>
                    <a:pt x="408" y="332"/>
                  </a:lnTo>
                  <a:lnTo>
                    <a:pt x="408" y="336"/>
                  </a:lnTo>
                  <a:lnTo>
                    <a:pt x="406" y="338"/>
                  </a:lnTo>
                  <a:lnTo>
                    <a:pt x="402" y="338"/>
                  </a:lnTo>
                  <a:lnTo>
                    <a:pt x="402" y="338"/>
                  </a:lnTo>
                  <a:close/>
                </a:path>
              </a:pathLst>
            </a:custGeom>
            <a:grpFill/>
            <a:ln w="3175">
              <a:solidFill>
                <a:schemeClr val="bg1">
                  <a:lumMod val="65000"/>
                </a:schemeClr>
              </a:solidFill>
              <a:round/>
              <a:headEnd/>
              <a:tailEnd/>
            </a:ln>
          </p:spPr>
          <p:txBody>
            <a:bodyPr vert="horz" wrap="square" lIns="93260" tIns="46630" rIns="93260" bIns="46630" numCol="1" anchor="t" anchorCtr="0" compatLnSpc="1">
              <a:prstTxWarp prst="textNoShape">
                <a:avLst/>
              </a:prstTxWarp>
            </a:bodyPr>
            <a:lstStyle/>
            <a:p>
              <a:pPr defTabSz="931976"/>
              <a:endParaRPr lang="en-US">
                <a:solidFill>
                  <a:srgbClr val="979796"/>
                </a:solidFill>
              </a:endParaRPr>
            </a:p>
          </p:txBody>
        </p:sp>
      </p:grpSp>
    </p:spTree>
    <p:extLst>
      <p:ext uri="{BB962C8B-B14F-4D97-AF65-F5344CB8AC3E}">
        <p14:creationId xmlns:p14="http://schemas.microsoft.com/office/powerpoint/2010/main" val="2430655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zure">
  <a:themeElements>
    <a:clrScheme name="Custom 2">
      <a:dk1>
        <a:srgbClr val="3C3C41"/>
      </a:dk1>
      <a:lt1>
        <a:srgbClr val="FFFFFF"/>
      </a:lt1>
      <a:dk2>
        <a:srgbClr val="0078D3"/>
      </a:dk2>
      <a:lt2>
        <a:srgbClr val="FFFFFF"/>
      </a:lt2>
      <a:accent1>
        <a:srgbClr val="EBEBEB"/>
      </a:accent1>
      <a:accent2>
        <a:srgbClr val="75757A"/>
      </a:accent2>
      <a:accent3>
        <a:srgbClr val="000041"/>
      </a:accent3>
      <a:accent4>
        <a:srgbClr val="0078D3"/>
      </a:accent4>
      <a:accent5>
        <a:srgbClr val="50E6FF"/>
      </a:accent5>
      <a:accent6>
        <a:srgbClr val="EBEBEB"/>
      </a:accent6>
      <a:hlink>
        <a:srgbClr val="0078D4"/>
      </a:hlink>
      <a:folHlink>
        <a:srgbClr val="0078D4"/>
      </a:folHlink>
    </a:clrScheme>
    <a:fontScheme name="Dynamics 36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65B3B778-14F5-8246-A9D9-04A8D8071A60}" vid="{C9E98E11-734C-F14F-ADE3-6075149E54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F187B9059DF945B25AB5B2F3BA0895" ma:contentTypeVersion="19" ma:contentTypeDescription="Create a new document." ma:contentTypeScope="" ma:versionID="0599fa8b5d2219fa3d13d847c5e0999a">
  <xsd:schema xmlns:xsd="http://www.w3.org/2001/XMLSchema" xmlns:xs="http://www.w3.org/2001/XMLSchema" xmlns:p="http://schemas.microsoft.com/office/2006/metadata/properties" xmlns:ns1="http://schemas.microsoft.com/sharepoint/v3" xmlns:ns2="af610f50-4aee-43ff-9d65-64420adb70d2" xmlns:ns3="http://schemas.microsoft.com/sharepoint/v4" xmlns:ns4="15c98cf3-0896-4040-874f-f436925621df" targetNamespace="http://schemas.microsoft.com/office/2006/metadata/properties" ma:root="true" ma:fieldsID="5ed91b34ee3006a7acad9bdd0ffe8818" ns1:_="" ns2:_="" ns3:_="" ns4:_="">
    <xsd:import namespace="http://schemas.microsoft.com/sharepoint/v3"/>
    <xsd:import namespace="af610f50-4aee-43ff-9d65-64420adb70d2"/>
    <xsd:import namespace="http://schemas.microsoft.com/sharepoint/v4"/>
    <xsd:import namespace="15c98cf3-0896-4040-874f-f436925621df"/>
    <xsd:element name="properties">
      <xsd:complexType>
        <xsd:sequence>
          <xsd:element name="documentManagement">
            <xsd:complexType>
              <xsd:all>
                <xsd:element ref="ns2:SharedWithUsers" minOccurs="0"/>
                <xsd:element ref="ns2:SharingHintHash" minOccurs="0"/>
                <xsd:element ref="ns2:SharedWithDetails" minOccurs="0"/>
                <xsd:element ref="ns3:IconOverlay" minOccurs="0"/>
                <xsd:element ref="ns1:_ip_UnifiedCompliancePolicyProperties" minOccurs="0"/>
                <xsd:element ref="ns1:_ip_UnifiedCompliancePolicyUIAction" minOccurs="0"/>
                <xsd:element ref="ns2:LastSharedByUser" minOccurs="0"/>
                <xsd:element ref="ns2:LastSharedByTime" minOccurs="0"/>
                <xsd:element ref="ns4:MediaServiceMetadata" minOccurs="0"/>
                <xsd:element ref="ns4:MediaServiceFastMetadata" minOccurs="0"/>
                <xsd:element ref="ns4:MediaServiceAutoTags" minOccurs="0"/>
                <xsd:element ref="ns4:MediaServiceDateTaken" minOccurs="0"/>
                <xsd:element ref="ns4:MediaServiceLocation" minOccurs="0"/>
                <xsd:element ref="ns4:MediaServiceOCR" minOccurs="0"/>
                <xsd:element ref="ns4:Preview" minOccurs="0"/>
                <xsd:element ref="ns4:MediaServiceEventHashCode" minOccurs="0"/>
                <xsd:element ref="ns4:MediaServiceGenerationTim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f610f50-4aee-43ff-9d65-64420adb70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internalName="SharedWithDetails" ma:readOnly="true">
      <xsd:simpleType>
        <xsd:restriction base="dms:Note">
          <xsd:maxLength value="255"/>
        </xsd:restriction>
      </xsd:simpleType>
    </xsd:element>
    <xsd:element name="LastSharedByUser" ma:index="14" nillable="true" ma:displayName="Last Shared By User" ma:description="" ma:internalName="LastSharedByUser" ma:readOnly="true">
      <xsd:simpleType>
        <xsd:restriction base="dms:Note">
          <xsd:maxLength value="255"/>
        </xsd:restriction>
      </xsd:simpleType>
    </xsd:element>
    <xsd:element name="LastSharedByTime" ma:index="15"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11" nillable="true" ma:displayName="IconOverlay" ma:hidden="true" ma:internalName="IconOverlay">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5c98cf3-0896-4040-874f-f436925621df" elementFormDefault="qualified">
    <xsd:import namespace="http://schemas.microsoft.com/office/2006/documentManagement/types"/>
    <xsd:import namespace="http://schemas.microsoft.com/office/infopath/2007/PartnerControls"/>
    <xsd:element name="MediaServiceMetadata" ma:index="16" nillable="true" ma:displayName="MediaServiceMetadata" ma:description="" ma:hidden="true" ma:internalName="MediaServiceMetadata" ma:readOnly="true">
      <xsd:simpleType>
        <xsd:restriction base="dms:Note"/>
      </xsd:simpleType>
    </xsd:element>
    <xsd:element name="MediaServiceFastMetadata" ma:index="17" nillable="true" ma:displayName="MediaServiceFastMetadata" ma:description="" ma:hidden="true" ma:internalName="MediaServiceFastMetadata" ma:readOnly="true">
      <xsd:simpleType>
        <xsd:restriction base="dms:Note"/>
      </xsd:simpleType>
    </xsd:element>
    <xsd:element name="MediaServiceAutoTags" ma:index="18" nillable="true" ma:displayName="MediaServiceAutoTags" ma:description="" ma:internalName="MediaServiceAutoTags" ma:readOnly="true">
      <xsd:simpleType>
        <xsd:restriction base="dms:Text"/>
      </xsd:simpleType>
    </xsd:element>
    <xsd:element name="MediaServiceDateTaken" ma:index="19" nillable="true" ma:displayName="MediaServiceDateTaken" ma:description="" ma:hidden="true" ma:internalName="MediaServiceDateTaken" ma:readOnly="true">
      <xsd:simpleType>
        <xsd:restriction base="dms:Text"/>
      </xsd:simpleType>
    </xsd:element>
    <xsd:element name="MediaServiceLocation" ma:index="20" nillable="true" ma:displayName="MediaServiceLocation" ma:description="" ma:internalName="MediaServiceLocation" ma:readOnly="true">
      <xsd:simpleType>
        <xsd:restriction base="dms:Text"/>
      </xsd:simpleType>
    </xsd:element>
    <xsd:element name="MediaServiceOCR" ma:index="21" nillable="true" ma:displayName="MediaServiceOCR" ma:description="" ma:internalName="MediaServiceOCR" ma:readOnly="true">
      <xsd:simpleType>
        <xsd:restriction base="dms:Note">
          <xsd:maxLength value="255"/>
        </xsd:restriction>
      </xsd:simpleType>
    </xsd:element>
    <xsd:element name="Preview" ma:index="22"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fals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KeyPoints xmlns="15c98cf3-0896-4040-874f-f436925621df" xsi:nil="true"/>
    <IconOverlay xmlns="http://schemas.microsoft.com/sharepoint/v4" xsi:nil="true"/>
    <Preview xmlns="15c98cf3-0896-4040-874f-f436925621df">
      <Url xsi:nil="true"/>
      <Description xsi:nil="true"/>
    </Preview>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487356-04F2-4CAF-ADBA-19C57AB63C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f610f50-4aee-43ff-9d65-64420adb70d2"/>
    <ds:schemaRef ds:uri="http://schemas.microsoft.com/sharepoint/v4"/>
    <ds:schemaRef ds:uri="15c98cf3-0896-4040-874f-f436925621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schemas.microsoft.com/office/2006/metadata/properties"/>
    <ds:schemaRef ds:uri="http://schemas.microsoft.com/office/infopath/2007/PartnerControls"/>
    <ds:schemaRef ds:uri="http://schemas.microsoft.com/sharepoint/v3"/>
    <ds:schemaRef ds:uri="15c98cf3-0896-4040-874f-f436925621df"/>
    <ds:schemaRef ds:uri="http://schemas.microsoft.com/sharepoint/v4"/>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Azure_PowerPoint_template_Oct18 (1)</Template>
  <TotalTime>373</TotalTime>
  <Words>4248</Words>
  <Application>Microsoft Office PowerPoint</Application>
  <PresentationFormat>Custom</PresentationFormat>
  <Paragraphs>598</Paragraphs>
  <Slides>36</Slides>
  <Notes>31</Notes>
  <HiddenSlides>21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Calibri</vt:lpstr>
      <vt:lpstr>Consolas</vt:lpstr>
      <vt:lpstr>Rockwell Extra Bold</vt:lpstr>
      <vt:lpstr>Segoe UI</vt:lpstr>
      <vt:lpstr>Segoe UI Light</vt:lpstr>
      <vt:lpstr>Segoe UI Semibold</vt:lpstr>
      <vt:lpstr>Segoe UI Semilight</vt:lpstr>
      <vt:lpstr>Wingdings</vt:lpstr>
      <vt:lpstr>Azure</vt:lpstr>
      <vt:lpstr>Introducing Azure DevOps Server (Formerly Team Foundation Server / TFS)</vt:lpstr>
      <vt:lpstr>CUSTOMIZE THIS DECK FOR YOUR AUDIENCE...</vt:lpstr>
      <vt:lpstr>PREPARING FOR YOUR DEMOS…</vt:lpstr>
      <vt:lpstr>Accelerating Delivery with DevOps</vt:lpstr>
      <vt:lpstr>PowerPoint Presentation</vt:lpstr>
      <vt:lpstr>Introducing Azure DevOps</vt:lpstr>
      <vt:lpstr>Azure DevOps is…</vt:lpstr>
      <vt:lpstr>Team Foundation Server – A recent history</vt:lpstr>
      <vt:lpstr>   Azure DevOps Server 2019: New and Improved</vt:lpstr>
      <vt:lpstr>What was new in TFS 2018 Update 2</vt:lpstr>
      <vt:lpstr>Azure DevOps Server 2019 (General updates)</vt:lpstr>
      <vt:lpstr>   Demo:  Navigating  Azure DevOps Server 2019</vt:lpstr>
      <vt:lpstr>What’s new for Azure Boards in Azure DevOps Server 2019?</vt:lpstr>
      <vt:lpstr>   Demo:  Azure Boards enhancements</vt:lpstr>
      <vt:lpstr>What’s new for Azure Repos in Azure DevOps Server 2019? </vt:lpstr>
      <vt:lpstr>   Demo:  Azure Repos enhancements</vt:lpstr>
      <vt:lpstr>What’s new for Azure Pipelines in Azure DevOps Server 2019? </vt:lpstr>
      <vt:lpstr>   Demo:  Azure Pipelines enhancements</vt:lpstr>
      <vt:lpstr>What’s new for Azure Artifacts in Azure DevOps Server 2019? </vt:lpstr>
      <vt:lpstr>   Demo:  Azure Artifacts</vt:lpstr>
      <vt:lpstr>What’s new for Azure Test Plans in Azure DevOps Server 2019? </vt:lpstr>
      <vt:lpstr>   Demo:  Azure Test Plans</vt:lpstr>
      <vt:lpstr>GitHub Enterprise and Azure DevOps Server 2019</vt:lpstr>
      <vt:lpstr>   Demo:  GitHub Integration</vt:lpstr>
      <vt:lpstr>   Demo:  Introducing Azure DevOps Server 2019</vt:lpstr>
      <vt:lpstr>  Thank you</vt:lpstr>
      <vt:lpstr>Azure DevOps colors</vt:lpstr>
      <vt:lpstr>Azure DevOps Branding Guidelines</vt:lpstr>
      <vt:lpstr>Azure DevOps Icons</vt:lpstr>
      <vt:lpstr>Logos and Wordmarks</vt:lpstr>
      <vt:lpstr>ICON SVGs</vt:lpstr>
      <vt:lpstr>ICON SVGs</vt:lpstr>
      <vt:lpstr>ICON SVGs</vt:lpstr>
      <vt:lpstr>ICON SVGs</vt:lpstr>
      <vt:lpstr>ICON SVGs</vt:lpstr>
      <vt:lpstr>World map</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Azure DevOps Server 2019</dc:title>
  <dc:subject>&lt;Speech title here&gt;</dc:subject>
  <dc:creator>Martin Woodward;Dave.McKinstry@microsoft.com</dc:creator>
  <cp:keywords>DevOps;TFS;Azure DevOps</cp:keywords>
  <dc:description>Template: Ariel Butz; ZUM Communications
Formatting: 
Audience Type:</dc:description>
  <cp:lastModifiedBy>Anisha Pindoria</cp:lastModifiedBy>
  <cp:revision>4</cp:revision>
  <dcterms:created xsi:type="dcterms:W3CDTF">2019-02-13T14:51:37Z</dcterms:created>
  <dcterms:modified xsi:type="dcterms:W3CDTF">2019-03-08T18:26:35Z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0x010100F5F187B9059DF945B25AB5B2F3BA0895</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Owner">
    <vt:lpwstr>martinwo@microsoft.com</vt:lpwstr>
  </property>
  <property fmtid="{D5CDD505-2E9C-101B-9397-08002B2CF9AE}" pid="14" name="MSIP_Label_f42aa342-8706-4288-bd11-ebb85995028c_SetDate">
    <vt:lpwstr>2019-02-13T15:52:06.5495565Z</vt:lpwstr>
  </property>
  <property fmtid="{D5CDD505-2E9C-101B-9397-08002B2CF9AE}" pid="15" name="MSIP_Label_f42aa342-8706-4288-bd11-ebb85995028c_Name">
    <vt:lpwstr>General</vt:lpwstr>
  </property>
  <property fmtid="{D5CDD505-2E9C-101B-9397-08002B2CF9AE}" pid="16" name="MSIP_Label_f42aa342-8706-4288-bd11-ebb85995028c_Application">
    <vt:lpwstr>Microsoft Azure Information Protection</vt:lpwstr>
  </property>
  <property fmtid="{D5CDD505-2E9C-101B-9397-08002B2CF9AE}" pid="17" name="MSIP_Label_f42aa342-8706-4288-bd11-ebb85995028c_ActionId">
    <vt:lpwstr>146b1b16-acb7-4ff7-8326-3d4b2a6aff58</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y fmtid="{D5CDD505-2E9C-101B-9397-08002B2CF9AE}" pid="20" name="of67e5d4b76f4a9db8769983fda9cec0">
    <vt:lpwstr/>
  </property>
  <property fmtid="{D5CDD505-2E9C-101B-9397-08002B2CF9AE}" pid="21" name="TaxKeyword">
    <vt:lpwstr>2873;#GitHub|3de7c338-5179-4b54-82b2-a85682ff6c4c</vt:lpwstr>
  </property>
  <property fmtid="{D5CDD505-2E9C-101B-9397-08002B2CF9AE}" pid="22" name="NewsType">
    <vt:lpwstr/>
  </property>
  <property fmtid="{D5CDD505-2E9C-101B-9397-08002B2CF9AE}" pid="23" name="_dlc_policyId">
    <vt:lpwstr>0x0101000E4CB7077FEE4FF7AE86D4A500EEC780030016C849C62B10EB41ACA8C7EEDEF40BB20099ECF64382448D48A56095091C66B1A9|-661092312</vt:lpwstr>
  </property>
  <property fmtid="{D5CDD505-2E9C-101B-9397-08002B2CF9AE}" pid="24" name="Region">
    <vt:lpwstr/>
  </property>
  <property fmtid="{D5CDD505-2E9C-101B-9397-08002B2CF9AE}" pid="25" name="DocumentSetDescription">
    <vt:lpwstr/>
  </property>
  <property fmtid="{D5CDD505-2E9C-101B-9397-08002B2CF9AE}" pid="26" name="ItemType">
    <vt:lpwstr>1088;#solution overviews|9d645bcd-a571-45cf-a991-f5f20de43ed9</vt:lpwstr>
  </property>
  <property fmtid="{D5CDD505-2E9C-101B-9397-08002B2CF9AE}" pid="27" name="Confidentiality">
    <vt:lpwstr>14;#customer ready|8986c41d-21c5-4f8f-8a12-ea4625b46858</vt:lpwstr>
  </property>
  <property fmtid="{D5CDD505-2E9C-101B-9397-08002B2CF9AE}" pid="28" name="Industries">
    <vt:lpwstr/>
  </property>
  <property fmtid="{D5CDD505-2E9C-101B-9397-08002B2CF9AE}" pid="29" name="MSProducts">
    <vt:lpwstr/>
  </property>
  <property fmtid="{D5CDD505-2E9C-101B-9397-08002B2CF9AE}" pid="30" name="SMSGDomain">
    <vt:lpwstr>345;#Developer Tools Domain|58c4098f-5b04-404d-a0e5-4dc5be632145;#21;#Intelligent Cloud|adc2fe87-c79a-4ded-a449-3f86b954069d;#2553;#ICB PST Domain|f7f86ece-0ca0-48d7-99cb-d6c97e732478</vt:lpwstr>
  </property>
  <property fmtid="{D5CDD505-2E9C-101B-9397-08002B2CF9AE}" pid="31" name="Competitors">
    <vt:lpwstr/>
  </property>
  <property fmtid="{D5CDD505-2E9C-101B-9397-08002B2CF9AE}" pid="32" name="ExperienceContentType">
    <vt:lpwstr/>
  </property>
  <property fmtid="{D5CDD505-2E9C-101B-9397-08002B2CF9AE}" pid="33" name="BusinessArchitecture">
    <vt:lpwstr>2546;#Applications and Infrastructure|f69679d5-ce87-4413-9040-82ea79c5c527</vt:lpwstr>
  </property>
  <property fmtid="{D5CDD505-2E9C-101B-9397-08002B2CF9AE}" pid="34" name="MSPhysicalGeography">
    <vt:lpwstr/>
  </property>
  <property fmtid="{D5CDD505-2E9C-101B-9397-08002B2CF9AE}" pid="35" name="_dlc_DocIdItemGuid">
    <vt:lpwstr>a3d3040d-afc5-4a9e-afee-b60eebf69cb7</vt:lpwstr>
  </property>
  <property fmtid="{D5CDD505-2E9C-101B-9397-08002B2CF9AE}" pid="36" name="Products">
    <vt:lpwstr/>
  </property>
  <property fmtid="{D5CDD505-2E9C-101B-9397-08002B2CF9AE}" pid="37" name="j3562c58ee414e028925bc902cfc01a1">
    <vt:lpwstr/>
  </property>
  <property fmtid="{D5CDD505-2E9C-101B-9397-08002B2CF9AE}" pid="38" name="EnterpriseDomainTags">
    <vt:lpwstr/>
  </property>
  <property fmtid="{D5CDD505-2E9C-101B-9397-08002B2CF9AE}" pid="39" name="la4444b61d19467597d63190b69ac227">
    <vt:lpwstr/>
  </property>
  <property fmtid="{D5CDD505-2E9C-101B-9397-08002B2CF9AE}" pid="40" name="ActivitiesAndPrograms">
    <vt:lpwstr/>
  </property>
  <property fmtid="{D5CDD505-2E9C-101B-9397-08002B2CF9AE}" pid="41" name="Partners">
    <vt:lpwstr/>
  </property>
  <property fmtid="{D5CDD505-2E9C-101B-9397-08002B2CF9AE}" pid="42" name="l6f004f21209409da86a713c0f24627d">
    <vt:lpwstr/>
  </property>
  <property fmtid="{D5CDD505-2E9C-101B-9397-08002B2CF9AE}" pid="43" name="Segments">
    <vt:lpwstr/>
  </property>
  <property fmtid="{D5CDD505-2E9C-101B-9397-08002B2CF9AE}" pid="44" name="Topics">
    <vt:lpwstr>1726;#Dev Ops|eef3fa1e-8a5f-4dcc-8cb6-0c323e2a9a24;#2554;#Fiscal Year 2019|37cfb2d9-82d6-4aee-ad7b-3dc8286123ca</vt:lpwstr>
  </property>
  <property fmtid="{D5CDD505-2E9C-101B-9397-08002B2CF9AE}" pid="45" name="DocVizMetadataToken">
    <vt:lpwstr>600x450x1</vt:lpwstr>
  </property>
  <property fmtid="{D5CDD505-2E9C-101B-9397-08002B2CF9AE}" pid="46" name="MSProductsTaxHTField0">
    <vt:lpwstr/>
  </property>
  <property fmtid="{D5CDD505-2E9C-101B-9397-08002B2CF9AE}" pid="47" name="Groups">
    <vt:lpwstr>348;#Developer Platform and Tools Marketing|b117718f-aa6c-411f-b6a8-3da180b0b2c7;#42;#Intelligent Cloud Marketing Group|4f75e184-e5aa-4234-a07f-b032d60df254</vt:lpwstr>
  </property>
  <property fmtid="{D5CDD505-2E9C-101B-9397-08002B2CF9AE}" pid="48" name="_docset_NoMedatataSyncRequired">
    <vt:lpwstr>False</vt:lpwstr>
  </property>
  <property fmtid="{D5CDD505-2E9C-101B-9397-08002B2CF9AE}" pid="49" name="Languages">
    <vt:lpwstr/>
  </property>
  <property fmtid="{D5CDD505-2E9C-101B-9397-08002B2CF9AE}" pid="50" name="e8080b0481964c759b2c36ae49591b31">
    <vt:lpwstr/>
  </property>
  <property fmtid="{D5CDD505-2E9C-101B-9397-08002B2CF9AE}" pid="51" name="TechnicalLevel">
    <vt:lpwstr>747;#200|855c9113-a119-44e7-b3de-bccffe25ed46</vt:lpwstr>
  </property>
  <property fmtid="{D5CDD505-2E9C-101B-9397-08002B2CF9AE}" pid="52" name="Audiences">
    <vt:lpwstr/>
  </property>
  <property fmtid="{D5CDD505-2E9C-101B-9397-08002B2CF9AE}" pid="53" name="ldac8aee9d1f469e8cd8c3f8d6a615f2">
    <vt:lpwstr/>
  </property>
  <property fmtid="{D5CDD505-2E9C-101B-9397-08002B2CF9AE}" pid="54" name="EmployeeRole">
    <vt:lpwstr/>
  </property>
  <property fmtid="{D5CDD505-2E9C-101B-9397-08002B2CF9AE}" pid="55" name="NewsTopic">
    <vt:lpwstr/>
  </property>
  <property fmtid="{D5CDD505-2E9C-101B-9397-08002B2CF9AE}" pid="56" name="Publish Date">
    <vt:filetime>2018-10-26T07:00:00Z</vt:filetime>
  </property>
  <property fmtid="{D5CDD505-2E9C-101B-9397-08002B2CF9AE}" pid="57" name="Roles">
    <vt:lpwstr/>
  </property>
  <property fmtid="{D5CDD505-2E9C-101B-9397-08002B2CF9AE}" pid="58" name="ItemRetentionFormula">
    <vt:lpwstr>&lt;formula id="Microsoft.Office.RecordsManagement.PolicyFeatures.Expiration.Formula.BuiltIn"&gt;&lt;number&gt;0&lt;/number&gt;&lt;property&gt;Expire_x005f_x0020_Review&lt;/property&gt;&lt;propertyId&gt;4efb7b69-53dd-4711-a372-96a7c80c7a38&lt;/propertyId&gt;&lt;period&gt;days&lt;/period&gt;&lt;/formula&gt;</vt:lpwstr>
  </property>
  <property fmtid="{D5CDD505-2E9C-101B-9397-08002B2CF9AE}" pid="59" name="NewsSource">
    <vt:lpwstr/>
  </property>
  <property fmtid="{D5CDD505-2E9C-101B-9397-08002B2CF9AE}" pid="60" name="SMSGTags">
    <vt:lpwstr/>
  </property>
  <property fmtid="{D5CDD505-2E9C-101B-9397-08002B2CF9AE}" pid="61" name="AuthorIds_UIVersion_75">
    <vt:lpwstr>8440</vt:lpwstr>
  </property>
</Properties>
</file>